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25" r:id="rId3"/>
    <p:sldId id="265" r:id="rId4"/>
    <p:sldId id="326" r:id="rId5"/>
    <p:sldId id="327" r:id="rId6"/>
    <p:sldId id="328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6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7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0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1D9F-9E11-4592-9FAD-F68754A10F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75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7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1505051" y="2706489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1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46" y="1387277"/>
            <a:ext cx="1241951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  <p:sldLayoutId id="214748369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9.e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11" Type="http://schemas.openxmlformats.org/officeDocument/2006/relationships/slide" Target="slide3.xml"/><Relationship Id="rId24" Type="http://schemas.openxmlformats.org/officeDocument/2006/relationships/slide" Target="slide4.xml"/><Relationship Id="rId5" Type="http://schemas.openxmlformats.org/officeDocument/2006/relationships/image" Target="../media/image4.emf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slide" Target="slide6.xml"/><Relationship Id="rId4" Type="http://schemas.openxmlformats.org/officeDocument/2006/relationships/image" Target="../media/image2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组合 1048"/>
          <p:cNvGrpSpPr/>
          <p:nvPr/>
        </p:nvGrpSpPr>
        <p:grpSpPr>
          <a:xfrm>
            <a:off x="-607943" y="-378904"/>
            <a:ext cx="10143621" cy="5178480"/>
            <a:chOff x="1620838" y="91129"/>
            <a:chExt cx="8872538" cy="6227122"/>
          </a:xfrm>
        </p:grpSpPr>
        <p:sp>
          <p:nvSpPr>
            <p:cNvPr id="1042" name="Freeform 42"/>
            <p:cNvSpPr>
              <a:spLocks/>
            </p:cNvSpPr>
            <p:nvPr/>
          </p:nvSpPr>
          <p:spPr bwMode="auto">
            <a:xfrm>
              <a:off x="2287588" y="503238"/>
              <a:ext cx="7613650" cy="5815013"/>
            </a:xfrm>
            <a:custGeom>
              <a:avLst/>
              <a:gdLst>
                <a:gd name="T0" fmla="*/ 589 w 2027"/>
                <a:gd name="T1" fmla="*/ 1462 h 1548"/>
                <a:gd name="T2" fmla="*/ 219 w 2027"/>
                <a:gd name="T3" fmla="*/ 1252 h 1548"/>
                <a:gd name="T4" fmla="*/ 11 w 2027"/>
                <a:gd name="T5" fmla="*/ 902 h 1548"/>
                <a:gd name="T6" fmla="*/ 56 w 2027"/>
                <a:gd name="T7" fmla="*/ 607 h 1548"/>
                <a:gd name="T8" fmla="*/ 242 w 2027"/>
                <a:gd name="T9" fmla="*/ 452 h 1548"/>
                <a:gd name="T10" fmla="*/ 290 w 2027"/>
                <a:gd name="T11" fmla="*/ 421 h 1548"/>
                <a:gd name="T12" fmla="*/ 246 w 2027"/>
                <a:gd name="T13" fmla="*/ 380 h 1548"/>
                <a:gd name="T14" fmla="*/ 265 w 2027"/>
                <a:gd name="T15" fmla="*/ 175 h 1548"/>
                <a:gd name="T16" fmla="*/ 685 w 2027"/>
                <a:gd name="T17" fmla="*/ 110 h 1548"/>
                <a:gd name="T18" fmla="*/ 1190 w 2027"/>
                <a:gd name="T19" fmla="*/ 108 h 1548"/>
                <a:gd name="T20" fmla="*/ 1616 w 2027"/>
                <a:gd name="T21" fmla="*/ 26 h 1548"/>
                <a:gd name="T22" fmla="*/ 1892 w 2027"/>
                <a:gd name="T23" fmla="*/ 138 h 1548"/>
                <a:gd name="T24" fmla="*/ 2002 w 2027"/>
                <a:gd name="T25" fmla="*/ 308 h 1548"/>
                <a:gd name="T26" fmla="*/ 2007 w 2027"/>
                <a:gd name="T27" fmla="*/ 528 h 1548"/>
                <a:gd name="T28" fmla="*/ 1926 w 2027"/>
                <a:gd name="T29" fmla="*/ 706 h 1548"/>
                <a:gd name="T30" fmla="*/ 1978 w 2027"/>
                <a:gd name="T31" fmla="*/ 874 h 1548"/>
                <a:gd name="T32" fmla="*/ 1809 w 2027"/>
                <a:gd name="T33" fmla="*/ 1249 h 1548"/>
                <a:gd name="T34" fmla="*/ 1691 w 2027"/>
                <a:gd name="T35" fmla="*/ 1349 h 1548"/>
                <a:gd name="T36" fmla="*/ 1176 w 2027"/>
                <a:gd name="T37" fmla="*/ 1529 h 1548"/>
                <a:gd name="T38" fmla="*/ 589 w 2027"/>
                <a:gd name="T39" fmla="*/ 1462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7" h="1548">
                  <a:moveTo>
                    <a:pt x="589" y="1462"/>
                  </a:moveTo>
                  <a:cubicBezTo>
                    <a:pt x="457" y="1410"/>
                    <a:pt x="325" y="1341"/>
                    <a:pt x="219" y="1252"/>
                  </a:cubicBezTo>
                  <a:cubicBezTo>
                    <a:pt x="113" y="1162"/>
                    <a:pt x="27" y="1043"/>
                    <a:pt x="11" y="902"/>
                  </a:cubicBezTo>
                  <a:cubicBezTo>
                    <a:pt x="0" y="811"/>
                    <a:pt x="7" y="686"/>
                    <a:pt x="56" y="607"/>
                  </a:cubicBezTo>
                  <a:cubicBezTo>
                    <a:pt x="98" y="539"/>
                    <a:pt x="170" y="487"/>
                    <a:pt x="242" y="452"/>
                  </a:cubicBezTo>
                  <a:cubicBezTo>
                    <a:pt x="254" y="447"/>
                    <a:pt x="290" y="439"/>
                    <a:pt x="290" y="421"/>
                  </a:cubicBezTo>
                  <a:cubicBezTo>
                    <a:pt x="290" y="409"/>
                    <a:pt x="253" y="388"/>
                    <a:pt x="246" y="380"/>
                  </a:cubicBezTo>
                  <a:cubicBezTo>
                    <a:pt x="181" y="312"/>
                    <a:pt x="203" y="236"/>
                    <a:pt x="265" y="175"/>
                  </a:cubicBezTo>
                  <a:cubicBezTo>
                    <a:pt x="376" y="67"/>
                    <a:pt x="546" y="84"/>
                    <a:pt x="685" y="110"/>
                  </a:cubicBezTo>
                  <a:cubicBezTo>
                    <a:pt x="853" y="142"/>
                    <a:pt x="1026" y="172"/>
                    <a:pt x="1190" y="108"/>
                  </a:cubicBezTo>
                  <a:cubicBezTo>
                    <a:pt x="1325" y="56"/>
                    <a:pt x="1469" y="0"/>
                    <a:pt x="1616" y="26"/>
                  </a:cubicBezTo>
                  <a:cubicBezTo>
                    <a:pt x="1714" y="43"/>
                    <a:pt x="1811" y="81"/>
                    <a:pt x="1892" y="138"/>
                  </a:cubicBezTo>
                  <a:cubicBezTo>
                    <a:pt x="1948" y="179"/>
                    <a:pt x="1980" y="244"/>
                    <a:pt x="2002" y="308"/>
                  </a:cubicBezTo>
                  <a:cubicBezTo>
                    <a:pt x="2026" y="380"/>
                    <a:pt x="2027" y="457"/>
                    <a:pt x="2007" y="528"/>
                  </a:cubicBezTo>
                  <a:cubicBezTo>
                    <a:pt x="1989" y="592"/>
                    <a:pt x="1940" y="642"/>
                    <a:pt x="1926" y="706"/>
                  </a:cubicBezTo>
                  <a:cubicBezTo>
                    <a:pt x="1913" y="767"/>
                    <a:pt x="1961" y="819"/>
                    <a:pt x="1978" y="874"/>
                  </a:cubicBezTo>
                  <a:cubicBezTo>
                    <a:pt x="2027" y="1029"/>
                    <a:pt x="1920" y="1157"/>
                    <a:pt x="1809" y="1249"/>
                  </a:cubicBezTo>
                  <a:cubicBezTo>
                    <a:pt x="1769" y="1282"/>
                    <a:pt x="1731" y="1317"/>
                    <a:pt x="1691" y="1349"/>
                  </a:cubicBezTo>
                  <a:cubicBezTo>
                    <a:pt x="1560" y="1453"/>
                    <a:pt x="1341" y="1514"/>
                    <a:pt x="1176" y="1529"/>
                  </a:cubicBezTo>
                  <a:cubicBezTo>
                    <a:pt x="982" y="1548"/>
                    <a:pt x="773" y="1533"/>
                    <a:pt x="589" y="1462"/>
                  </a:cubicBezTo>
                  <a:close/>
                </a:path>
              </a:pathLst>
            </a:custGeom>
            <a:gradFill>
              <a:gsLst>
                <a:gs pos="0">
                  <a:srgbClr val="44C7CA"/>
                </a:gs>
                <a:gs pos="100000">
                  <a:srgbClr val="394E6C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349500" y="2816225"/>
              <a:ext cx="74930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45" name="Freeform 46"/>
            <p:cNvSpPr>
              <a:spLocks/>
            </p:cNvSpPr>
            <p:nvPr/>
          </p:nvSpPr>
          <p:spPr bwMode="auto">
            <a:xfrm>
              <a:off x="1726177" y="91129"/>
              <a:ext cx="8682637" cy="3569649"/>
            </a:xfrm>
            <a:custGeom>
              <a:avLst/>
              <a:gdLst>
                <a:gd name="T0" fmla="*/ 147 w 1995"/>
                <a:gd name="T1" fmla="*/ 194 h 356"/>
                <a:gd name="T2" fmla="*/ 193 w 1995"/>
                <a:gd name="T3" fmla="*/ 190 h 356"/>
                <a:gd name="T4" fmla="*/ 290 w 1995"/>
                <a:gd name="T5" fmla="*/ 205 h 356"/>
                <a:gd name="T6" fmla="*/ 1082 w 1995"/>
                <a:gd name="T7" fmla="*/ 309 h 356"/>
                <a:gd name="T8" fmla="*/ 1384 w 1995"/>
                <a:gd name="T9" fmla="*/ 233 h 356"/>
                <a:gd name="T10" fmla="*/ 1924 w 1995"/>
                <a:gd name="T11" fmla="*/ 170 h 356"/>
                <a:gd name="T12" fmla="*/ 1985 w 1995"/>
                <a:gd name="T13" fmla="*/ 45 h 356"/>
                <a:gd name="T14" fmla="*/ 1995 w 1995"/>
                <a:gd name="T15" fmla="*/ 0 h 356"/>
                <a:gd name="T16" fmla="*/ 1474 w 1995"/>
                <a:gd name="T17" fmla="*/ 156 h 356"/>
                <a:gd name="T18" fmla="*/ 717 w 1995"/>
                <a:gd name="T19" fmla="*/ 237 h 356"/>
                <a:gd name="T20" fmla="*/ 87 w 1995"/>
                <a:gd name="T21" fmla="*/ 141 h 356"/>
                <a:gd name="T22" fmla="*/ 25 w 1995"/>
                <a:gd name="T23" fmla="*/ 141 h 356"/>
                <a:gd name="T24" fmla="*/ 0 w 1995"/>
                <a:gd name="T25" fmla="*/ 210 h 356"/>
                <a:gd name="T26" fmla="*/ 147 w 1995"/>
                <a:gd name="T27" fmla="*/ 19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5" h="356">
                  <a:moveTo>
                    <a:pt x="147" y="194"/>
                  </a:moveTo>
                  <a:cubicBezTo>
                    <a:pt x="161" y="192"/>
                    <a:pt x="178" y="192"/>
                    <a:pt x="193" y="190"/>
                  </a:cubicBezTo>
                  <a:cubicBezTo>
                    <a:pt x="224" y="188"/>
                    <a:pt x="260" y="194"/>
                    <a:pt x="290" y="205"/>
                  </a:cubicBezTo>
                  <a:cubicBezTo>
                    <a:pt x="548" y="289"/>
                    <a:pt x="808" y="356"/>
                    <a:pt x="1082" y="309"/>
                  </a:cubicBezTo>
                  <a:cubicBezTo>
                    <a:pt x="1188" y="292"/>
                    <a:pt x="1283" y="265"/>
                    <a:pt x="1384" y="233"/>
                  </a:cubicBezTo>
                  <a:cubicBezTo>
                    <a:pt x="1564" y="172"/>
                    <a:pt x="1745" y="155"/>
                    <a:pt x="1924" y="170"/>
                  </a:cubicBezTo>
                  <a:cubicBezTo>
                    <a:pt x="1944" y="128"/>
                    <a:pt x="1972" y="90"/>
                    <a:pt x="1985" y="45"/>
                  </a:cubicBezTo>
                  <a:cubicBezTo>
                    <a:pt x="1989" y="31"/>
                    <a:pt x="1993" y="16"/>
                    <a:pt x="1995" y="0"/>
                  </a:cubicBezTo>
                  <a:cubicBezTo>
                    <a:pt x="1819" y="31"/>
                    <a:pt x="1654" y="101"/>
                    <a:pt x="1474" y="156"/>
                  </a:cubicBezTo>
                  <a:cubicBezTo>
                    <a:pt x="1219" y="235"/>
                    <a:pt x="983" y="279"/>
                    <a:pt x="717" y="237"/>
                  </a:cubicBezTo>
                  <a:cubicBezTo>
                    <a:pt x="500" y="203"/>
                    <a:pt x="305" y="145"/>
                    <a:pt x="87" y="141"/>
                  </a:cubicBezTo>
                  <a:cubicBezTo>
                    <a:pt x="66" y="140"/>
                    <a:pt x="46" y="140"/>
                    <a:pt x="25" y="141"/>
                  </a:cubicBezTo>
                  <a:cubicBezTo>
                    <a:pt x="14" y="162"/>
                    <a:pt x="6" y="185"/>
                    <a:pt x="0" y="210"/>
                  </a:cubicBezTo>
                  <a:cubicBezTo>
                    <a:pt x="48" y="201"/>
                    <a:pt x="98" y="196"/>
                    <a:pt x="147" y="194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046" name="Group 49"/>
            <p:cNvGrpSpPr>
              <a:grpSpLocks noChangeAspect="1"/>
            </p:cNvGrpSpPr>
            <p:nvPr/>
          </p:nvGrpSpPr>
          <p:grpSpPr bwMode="auto">
            <a:xfrm>
              <a:off x="1620838" y="3263900"/>
              <a:ext cx="8872538" cy="2816225"/>
              <a:chOff x="1021" y="2056"/>
              <a:chExt cx="5589" cy="1774"/>
            </a:xfrm>
          </p:grpSpPr>
          <p:sp>
            <p:nvSpPr>
              <p:cNvPr id="1047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1463" y="2130"/>
                <a:ext cx="469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8" name="Freeform 50"/>
              <p:cNvSpPr>
                <a:spLocks/>
              </p:cNvSpPr>
              <p:nvPr/>
            </p:nvSpPr>
            <p:spPr bwMode="auto">
              <a:xfrm>
                <a:off x="1021" y="2056"/>
                <a:ext cx="5589" cy="1774"/>
              </a:xfrm>
              <a:custGeom>
                <a:avLst/>
                <a:gdLst>
                  <a:gd name="T0" fmla="*/ 1181 w 1993"/>
                  <a:gd name="T1" fmla="*/ 217 h 325"/>
                  <a:gd name="T2" fmla="*/ 1955 w 1993"/>
                  <a:gd name="T3" fmla="*/ 324 h 325"/>
                  <a:gd name="T4" fmla="*/ 1957 w 1993"/>
                  <a:gd name="T5" fmla="*/ 325 h 325"/>
                  <a:gd name="T6" fmla="*/ 1971 w 1993"/>
                  <a:gd name="T7" fmla="*/ 135 h 325"/>
                  <a:gd name="T8" fmla="*/ 1961 w 1993"/>
                  <a:gd name="T9" fmla="*/ 108 h 325"/>
                  <a:gd name="T10" fmla="*/ 1858 w 1993"/>
                  <a:gd name="T11" fmla="*/ 93 h 325"/>
                  <a:gd name="T12" fmla="*/ 1076 w 1993"/>
                  <a:gd name="T13" fmla="*/ 168 h 325"/>
                  <a:gd name="T14" fmla="*/ 678 w 1993"/>
                  <a:gd name="T15" fmla="*/ 130 h 325"/>
                  <a:gd name="T16" fmla="*/ 1 w 1993"/>
                  <a:gd name="T17" fmla="*/ 43 h 325"/>
                  <a:gd name="T18" fmla="*/ 0 w 1993"/>
                  <a:gd name="T19" fmla="*/ 59 h 325"/>
                  <a:gd name="T20" fmla="*/ 425 w 1993"/>
                  <a:gd name="T21" fmla="*/ 89 h 325"/>
                  <a:gd name="T22" fmla="*/ 1181 w 1993"/>
                  <a:gd name="T23" fmla="*/ 21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3" h="325">
                    <a:moveTo>
                      <a:pt x="1181" y="217"/>
                    </a:moveTo>
                    <a:cubicBezTo>
                      <a:pt x="1452" y="171"/>
                      <a:pt x="1714" y="195"/>
                      <a:pt x="1955" y="324"/>
                    </a:cubicBezTo>
                    <a:cubicBezTo>
                      <a:pt x="1956" y="325"/>
                      <a:pt x="1957" y="325"/>
                      <a:pt x="1957" y="325"/>
                    </a:cubicBezTo>
                    <a:cubicBezTo>
                      <a:pt x="1984" y="268"/>
                      <a:pt x="1993" y="204"/>
                      <a:pt x="1971" y="135"/>
                    </a:cubicBezTo>
                    <a:cubicBezTo>
                      <a:pt x="1969" y="126"/>
                      <a:pt x="1965" y="117"/>
                      <a:pt x="1961" y="108"/>
                    </a:cubicBezTo>
                    <a:cubicBezTo>
                      <a:pt x="1927" y="102"/>
                      <a:pt x="1892" y="97"/>
                      <a:pt x="1858" y="93"/>
                    </a:cubicBezTo>
                    <a:cubicBezTo>
                      <a:pt x="1587" y="63"/>
                      <a:pt x="1341" y="145"/>
                      <a:pt x="1076" y="168"/>
                    </a:cubicBezTo>
                    <a:cubicBezTo>
                      <a:pt x="942" y="178"/>
                      <a:pt x="811" y="161"/>
                      <a:pt x="678" y="130"/>
                    </a:cubicBezTo>
                    <a:cubicBezTo>
                      <a:pt x="457" y="76"/>
                      <a:pt x="225" y="0"/>
                      <a:pt x="1" y="43"/>
                    </a:cubicBezTo>
                    <a:cubicBezTo>
                      <a:pt x="1" y="49"/>
                      <a:pt x="0" y="54"/>
                      <a:pt x="0" y="59"/>
                    </a:cubicBezTo>
                    <a:cubicBezTo>
                      <a:pt x="140" y="26"/>
                      <a:pt x="290" y="48"/>
                      <a:pt x="425" y="89"/>
                    </a:cubicBezTo>
                    <a:cubicBezTo>
                      <a:pt x="672" y="165"/>
                      <a:pt x="918" y="262"/>
                      <a:pt x="1181" y="217"/>
                    </a:cubicBezTo>
                    <a:close/>
                  </a:path>
                </a:pathLst>
              </a:custGeom>
              <a:solidFill>
                <a:schemeClr val="bg1">
                  <a:alpha val="1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050" name="图片 10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56" y="388686"/>
            <a:ext cx="1382575" cy="1327999"/>
          </a:xfrm>
          <a:prstGeom prst="rect">
            <a:avLst/>
          </a:prstGeom>
        </p:spPr>
      </p:pic>
      <p:pic>
        <p:nvPicPr>
          <p:cNvPr id="1055" name="图片 1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4030" y="-60715"/>
            <a:ext cx="1425938" cy="1164375"/>
          </a:xfrm>
          <a:prstGeom prst="rect">
            <a:avLst/>
          </a:prstGeom>
        </p:spPr>
      </p:pic>
      <p:pic>
        <p:nvPicPr>
          <p:cNvPr id="1061" name="图片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017" y="3496219"/>
            <a:ext cx="280661" cy="25907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2615398" y="304031"/>
            <a:ext cx="424478" cy="39182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8488">
            <a:off x="292393" y="2253330"/>
            <a:ext cx="273563" cy="25252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113143" y="2795503"/>
            <a:ext cx="431624" cy="398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5194474" y="945158"/>
            <a:ext cx="206451" cy="190571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3270971" y="1192933"/>
            <a:ext cx="206451" cy="190571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4820729" y="4006367"/>
            <a:ext cx="159429" cy="14716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6614152" y="257351"/>
            <a:ext cx="291083" cy="26869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5874907" y="1276246"/>
            <a:ext cx="77798" cy="71813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7285508" y="362695"/>
            <a:ext cx="77798" cy="7181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024765" y="1910095"/>
            <a:ext cx="77798" cy="71813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63472">
            <a:off x="1436305" y="228887"/>
            <a:ext cx="184668" cy="170463"/>
          </a:xfrm>
          <a:prstGeom prst="rect">
            <a:avLst/>
          </a:prstGeom>
        </p:spPr>
      </p:pic>
      <p:pic>
        <p:nvPicPr>
          <p:cNvPr id="2" name="Kondor - Meaningful W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943" y="-33752"/>
            <a:ext cx="457200" cy="457200"/>
          </a:xfrm>
          <a:prstGeom prst="rect">
            <a:avLst/>
          </a:prstGeom>
        </p:spPr>
      </p:pic>
      <p:pic>
        <p:nvPicPr>
          <p:cNvPr id="40" name="Content Placeholder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4076" r="5645" b="7865"/>
          <a:stretch/>
        </p:blipFill>
        <p:spPr>
          <a:xfrm rot="20778696">
            <a:off x="7625429" y="4021336"/>
            <a:ext cx="658623" cy="1580694"/>
          </a:xfrm>
          <a:prstGeom prst="rect">
            <a:avLst/>
          </a:prstGeom>
        </p:spPr>
      </p:pic>
      <p:pic>
        <p:nvPicPr>
          <p:cNvPr id="583" name="图片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07889">
            <a:off x="6498308" y="4183156"/>
            <a:ext cx="206451" cy="190571"/>
          </a:xfrm>
          <a:prstGeom prst="rect">
            <a:avLst/>
          </a:prstGeom>
        </p:spPr>
      </p:pic>
      <p:pic>
        <p:nvPicPr>
          <p:cNvPr id="584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7381">
            <a:off x="1502992" y="4317188"/>
            <a:ext cx="424478" cy="391826"/>
          </a:xfrm>
          <a:prstGeom prst="rect">
            <a:avLst/>
          </a:prstGeom>
        </p:spPr>
      </p:pic>
      <p:sp>
        <p:nvSpPr>
          <p:cNvPr id="1060" name="文本框 1059"/>
          <p:cNvSpPr txBox="1"/>
          <p:nvPr/>
        </p:nvSpPr>
        <p:spPr>
          <a:xfrm>
            <a:off x="1012247" y="1158537"/>
            <a:ext cx="7275864" cy="1784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50" b="1" dirty="0">
                <a:ln w="22225">
                  <a:solidFill>
                    <a:srgbClr val="FE817E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rPr>
              <a:t>ĐUA TÊN LỬA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34033" y="2687312"/>
            <a:ext cx="1932378" cy="915187"/>
            <a:chOff x="4845377" y="3583082"/>
            <a:chExt cx="2576504" cy="1220249"/>
          </a:xfrm>
        </p:grpSpPr>
        <p:sp>
          <p:nvSpPr>
            <p:cNvPr id="3" name="Rounded Rectangle 2"/>
            <p:cNvSpPr/>
            <p:nvPr/>
          </p:nvSpPr>
          <p:spPr>
            <a:xfrm>
              <a:off x="4845377" y="3923576"/>
              <a:ext cx="2576503" cy="806227"/>
            </a:xfrm>
            <a:prstGeom prst="roundRect">
              <a:avLst>
                <a:gd name="adj" fmla="val 31097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85" name="文本框 1059">
              <a:hlinkClick r:id="" action="ppaction://hlinkshowjump?jump=nextslide"/>
            </p:cNvPr>
            <p:cNvSpPr txBox="1"/>
            <p:nvPr/>
          </p:nvSpPr>
          <p:spPr>
            <a:xfrm>
              <a:off x="4845377" y="3583082"/>
              <a:ext cx="2576504" cy="12202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50" b="1">
                  <a:ln w="22225">
                    <a:solidFill>
                      <a:srgbClr val="FE817E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Times New Roman" panose="02020603050405020304" pitchFamily="18" charset="0"/>
                  <a:ea typeface="微软雅黑 Light" panose="020B0502040204020203" pitchFamily="34" charset="-122"/>
                  <a:cs typeface="Times New Roman" panose="02020603050405020304" pitchFamily="18" charset="0"/>
                  <a:sym typeface="微软雅黑 Light" panose="020B0502040204020203" pitchFamily="34" charset="-122"/>
                </a:rPr>
                <a:t>Start</a:t>
              </a:r>
              <a:endParaRPr lang="en-US" altLang="zh-CN" sz="4050" b="1" dirty="0">
                <a:ln w="22225">
                  <a:solidFill>
                    <a:srgbClr val="FE817E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9" name="Content Placeholder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 rot="2921445">
            <a:off x="812597" y="4967118"/>
            <a:ext cx="658623" cy="15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23828 -0.369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16966 -0.69005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3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2" name="组合 6">
            <a:extLst>
              <a:ext uri="{FF2B5EF4-FFF2-40B4-BE49-F238E27FC236}">
                <a16:creationId xmlns:a16="http://schemas.microsoft.com/office/drawing/2014/main" id="{8EA8A9FE-E18A-47E8-83D5-F3EDB4072787}"/>
              </a:ext>
            </a:extLst>
          </p:cNvPr>
          <p:cNvGrpSpPr/>
          <p:nvPr/>
        </p:nvGrpSpPr>
        <p:grpSpPr>
          <a:xfrm>
            <a:off x="4122371" y="79588"/>
            <a:ext cx="899260" cy="651924"/>
            <a:chOff x="6770688" y="935037"/>
            <a:chExt cx="2455864" cy="1897063"/>
          </a:xfrm>
        </p:grpSpPr>
        <p:sp>
          <p:nvSpPr>
            <p:cNvPr id="83" name="Oval 16">
              <a:extLst>
                <a:ext uri="{FF2B5EF4-FFF2-40B4-BE49-F238E27FC236}">
                  <a16:creationId xmlns:a16="http://schemas.microsoft.com/office/drawing/2014/main" id="{9354496C-8579-499D-9236-05208EFD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4" y="2543175"/>
              <a:ext cx="2414588" cy="288925"/>
            </a:xfrm>
            <a:prstGeom prst="ellipse">
              <a:avLst/>
            </a:prstGeom>
            <a:solidFill>
              <a:srgbClr val="C2D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4" name="Freeform 413">
              <a:extLst>
                <a:ext uri="{FF2B5EF4-FFF2-40B4-BE49-F238E27FC236}">
                  <a16:creationId xmlns:a16="http://schemas.microsoft.com/office/drawing/2014/main" id="{EAC9C7FC-AEF6-44DA-9B54-3A09EA8E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2408237"/>
              <a:ext cx="558800" cy="303213"/>
            </a:xfrm>
            <a:custGeom>
              <a:avLst/>
              <a:gdLst>
                <a:gd name="T0" fmla="*/ 146 w 149"/>
                <a:gd name="T1" fmla="*/ 33 h 81"/>
                <a:gd name="T2" fmla="*/ 144 w 149"/>
                <a:gd name="T3" fmla="*/ 69 h 81"/>
                <a:gd name="T4" fmla="*/ 14 w 149"/>
                <a:gd name="T5" fmla="*/ 75 h 81"/>
                <a:gd name="T6" fmla="*/ 8 w 149"/>
                <a:gd name="T7" fmla="*/ 74 h 81"/>
                <a:gd name="T8" fmla="*/ 4 w 149"/>
                <a:gd name="T9" fmla="*/ 35 h 81"/>
                <a:gd name="T10" fmla="*/ 146 w 149"/>
                <a:gd name="T1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1">
                  <a:moveTo>
                    <a:pt x="146" y="33"/>
                  </a:moveTo>
                  <a:cubicBezTo>
                    <a:pt x="146" y="33"/>
                    <a:pt x="149" y="62"/>
                    <a:pt x="144" y="69"/>
                  </a:cubicBezTo>
                  <a:cubicBezTo>
                    <a:pt x="140" y="76"/>
                    <a:pt x="83" y="81"/>
                    <a:pt x="14" y="75"/>
                  </a:cubicBezTo>
                  <a:cubicBezTo>
                    <a:pt x="12" y="75"/>
                    <a:pt x="10" y="74"/>
                    <a:pt x="8" y="74"/>
                  </a:cubicBezTo>
                  <a:cubicBezTo>
                    <a:pt x="8" y="74"/>
                    <a:pt x="0" y="70"/>
                    <a:pt x="4" y="35"/>
                  </a:cubicBezTo>
                  <a:cubicBezTo>
                    <a:pt x="8" y="0"/>
                    <a:pt x="146" y="33"/>
                    <a:pt x="14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5" name="Freeform 414">
              <a:extLst>
                <a:ext uri="{FF2B5EF4-FFF2-40B4-BE49-F238E27FC236}">
                  <a16:creationId xmlns:a16="http://schemas.microsoft.com/office/drawing/2014/main" id="{A04F3336-9C87-41AF-9CFC-CE9B537D1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2474912"/>
              <a:ext cx="552450" cy="228600"/>
            </a:xfrm>
            <a:custGeom>
              <a:avLst/>
              <a:gdLst>
                <a:gd name="T0" fmla="*/ 13 w 147"/>
                <a:gd name="T1" fmla="*/ 59 h 61"/>
                <a:gd name="T2" fmla="*/ 7 w 147"/>
                <a:gd name="T3" fmla="*/ 57 h 61"/>
                <a:gd name="T4" fmla="*/ 6 w 147"/>
                <a:gd name="T5" fmla="*/ 57 h 61"/>
                <a:gd name="T6" fmla="*/ 0 w 147"/>
                <a:gd name="T7" fmla="*/ 35 h 61"/>
                <a:gd name="T8" fmla="*/ 2 w 147"/>
                <a:gd name="T9" fmla="*/ 17 h 61"/>
                <a:gd name="T10" fmla="*/ 45 w 147"/>
                <a:gd name="T11" fmla="*/ 0 h 61"/>
                <a:gd name="T12" fmla="*/ 145 w 147"/>
                <a:gd name="T13" fmla="*/ 13 h 61"/>
                <a:gd name="T14" fmla="*/ 145 w 147"/>
                <a:gd name="T15" fmla="*/ 15 h 61"/>
                <a:gd name="T16" fmla="*/ 145 w 147"/>
                <a:gd name="T17" fmla="*/ 13 h 61"/>
                <a:gd name="T18" fmla="*/ 146 w 147"/>
                <a:gd name="T19" fmla="*/ 15 h 61"/>
                <a:gd name="T20" fmla="*/ 147 w 147"/>
                <a:gd name="T21" fmla="*/ 34 h 61"/>
                <a:gd name="T22" fmla="*/ 145 w 147"/>
                <a:gd name="T23" fmla="*/ 52 h 61"/>
                <a:gd name="T24" fmla="*/ 122 w 147"/>
                <a:gd name="T25" fmla="*/ 59 h 61"/>
                <a:gd name="T26" fmla="*/ 73 w 147"/>
                <a:gd name="T27" fmla="*/ 61 h 61"/>
                <a:gd name="T28" fmla="*/ 13 w 147"/>
                <a:gd name="T29" fmla="*/ 59 h 61"/>
                <a:gd name="T30" fmla="*/ 14 w 147"/>
                <a:gd name="T31" fmla="*/ 56 h 61"/>
                <a:gd name="T32" fmla="*/ 73 w 147"/>
                <a:gd name="T33" fmla="*/ 58 h 61"/>
                <a:gd name="T34" fmla="*/ 122 w 147"/>
                <a:gd name="T35" fmla="*/ 56 h 61"/>
                <a:gd name="T36" fmla="*/ 142 w 147"/>
                <a:gd name="T37" fmla="*/ 50 h 61"/>
                <a:gd name="T38" fmla="*/ 144 w 147"/>
                <a:gd name="T39" fmla="*/ 34 h 61"/>
                <a:gd name="T40" fmla="*/ 143 w 147"/>
                <a:gd name="T41" fmla="*/ 16 h 61"/>
                <a:gd name="T42" fmla="*/ 45 w 147"/>
                <a:gd name="T43" fmla="*/ 3 h 61"/>
                <a:gd name="T44" fmla="*/ 5 w 147"/>
                <a:gd name="T45" fmla="*/ 18 h 61"/>
                <a:gd name="T46" fmla="*/ 3 w 147"/>
                <a:gd name="T47" fmla="*/ 35 h 61"/>
                <a:gd name="T48" fmla="*/ 8 w 147"/>
                <a:gd name="T49" fmla="*/ 54 h 61"/>
                <a:gd name="T50" fmla="*/ 14 w 147"/>
                <a:gd name="T51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61">
                  <a:moveTo>
                    <a:pt x="13" y="59"/>
                  </a:moveTo>
                  <a:cubicBezTo>
                    <a:pt x="11" y="59"/>
                    <a:pt x="9" y="58"/>
                    <a:pt x="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0" y="54"/>
                    <a:pt x="0" y="35"/>
                  </a:cubicBezTo>
                  <a:cubicBezTo>
                    <a:pt x="0" y="30"/>
                    <a:pt x="1" y="24"/>
                    <a:pt x="2" y="17"/>
                  </a:cubicBezTo>
                  <a:cubicBezTo>
                    <a:pt x="4" y="3"/>
                    <a:pt x="22" y="0"/>
                    <a:pt x="45" y="0"/>
                  </a:cubicBezTo>
                  <a:cubicBezTo>
                    <a:pt x="87" y="0"/>
                    <a:pt x="145" y="13"/>
                    <a:pt x="145" y="1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4"/>
                    <a:pt x="146" y="15"/>
                  </a:cubicBezTo>
                  <a:cubicBezTo>
                    <a:pt x="146" y="15"/>
                    <a:pt x="147" y="24"/>
                    <a:pt x="147" y="34"/>
                  </a:cubicBezTo>
                  <a:cubicBezTo>
                    <a:pt x="147" y="41"/>
                    <a:pt x="147" y="48"/>
                    <a:pt x="145" y="52"/>
                  </a:cubicBezTo>
                  <a:cubicBezTo>
                    <a:pt x="142" y="55"/>
                    <a:pt x="134" y="57"/>
                    <a:pt x="122" y="59"/>
                  </a:cubicBezTo>
                  <a:cubicBezTo>
                    <a:pt x="110" y="60"/>
                    <a:pt x="93" y="61"/>
                    <a:pt x="73" y="61"/>
                  </a:cubicBezTo>
                  <a:cubicBezTo>
                    <a:pt x="55" y="61"/>
                    <a:pt x="35" y="61"/>
                    <a:pt x="13" y="59"/>
                  </a:cubicBezTo>
                  <a:close/>
                  <a:moveTo>
                    <a:pt x="14" y="56"/>
                  </a:moveTo>
                  <a:cubicBezTo>
                    <a:pt x="35" y="58"/>
                    <a:pt x="55" y="58"/>
                    <a:pt x="73" y="58"/>
                  </a:cubicBezTo>
                  <a:cubicBezTo>
                    <a:pt x="93" y="58"/>
                    <a:pt x="109" y="57"/>
                    <a:pt x="122" y="56"/>
                  </a:cubicBezTo>
                  <a:cubicBezTo>
                    <a:pt x="134" y="54"/>
                    <a:pt x="142" y="52"/>
                    <a:pt x="142" y="50"/>
                  </a:cubicBezTo>
                  <a:cubicBezTo>
                    <a:pt x="144" y="48"/>
                    <a:pt x="144" y="41"/>
                    <a:pt x="144" y="34"/>
                  </a:cubicBezTo>
                  <a:cubicBezTo>
                    <a:pt x="144" y="27"/>
                    <a:pt x="144" y="19"/>
                    <a:pt x="143" y="16"/>
                  </a:cubicBezTo>
                  <a:cubicBezTo>
                    <a:pt x="135" y="14"/>
                    <a:pt x="83" y="3"/>
                    <a:pt x="45" y="3"/>
                  </a:cubicBezTo>
                  <a:cubicBezTo>
                    <a:pt x="22" y="3"/>
                    <a:pt x="5" y="7"/>
                    <a:pt x="5" y="18"/>
                  </a:cubicBezTo>
                  <a:cubicBezTo>
                    <a:pt x="4" y="24"/>
                    <a:pt x="3" y="30"/>
                    <a:pt x="3" y="35"/>
                  </a:cubicBezTo>
                  <a:cubicBezTo>
                    <a:pt x="3" y="50"/>
                    <a:pt x="7" y="54"/>
                    <a:pt x="8" y="54"/>
                  </a:cubicBezTo>
                  <a:cubicBezTo>
                    <a:pt x="10" y="55"/>
                    <a:pt x="12" y="56"/>
                    <a:pt x="14" y="5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6" name="Freeform 415">
              <a:extLst>
                <a:ext uri="{FF2B5EF4-FFF2-40B4-BE49-F238E27FC236}">
                  <a16:creationId xmlns:a16="http://schemas.microsoft.com/office/drawing/2014/main" id="{F885B6EE-CE4A-4657-AD3A-4FCEFBE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2479675"/>
              <a:ext cx="541338" cy="217488"/>
            </a:xfrm>
            <a:custGeom>
              <a:avLst/>
              <a:gdLst>
                <a:gd name="T0" fmla="*/ 144 w 144"/>
                <a:gd name="T1" fmla="*/ 0 h 58"/>
                <a:gd name="T2" fmla="*/ 144 w 144"/>
                <a:gd name="T3" fmla="*/ 15 h 58"/>
                <a:gd name="T4" fmla="*/ 0 w 144"/>
                <a:gd name="T5" fmla="*/ 15 h 58"/>
                <a:gd name="T6" fmla="*/ 0 w 144"/>
                <a:gd name="T7" fmla="*/ 0 h 58"/>
                <a:gd name="T8" fmla="*/ 144 w 1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8">
                  <a:moveTo>
                    <a:pt x="144" y="0"/>
                  </a:move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76" y="58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D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7" name="Freeform 416">
              <a:extLst>
                <a:ext uri="{FF2B5EF4-FFF2-40B4-BE49-F238E27FC236}">
                  <a16:creationId xmlns:a16="http://schemas.microsoft.com/office/drawing/2014/main" id="{ADEEA504-41C6-40A2-988E-888102EF4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2474912"/>
              <a:ext cx="547688" cy="139700"/>
            </a:xfrm>
            <a:custGeom>
              <a:avLst/>
              <a:gdLst>
                <a:gd name="T0" fmla="*/ 0 w 146"/>
                <a:gd name="T1" fmla="*/ 17 h 37"/>
                <a:gd name="T2" fmla="*/ 0 w 146"/>
                <a:gd name="T3" fmla="*/ 16 h 37"/>
                <a:gd name="T4" fmla="*/ 0 w 146"/>
                <a:gd name="T5" fmla="*/ 1 h 37"/>
                <a:gd name="T6" fmla="*/ 0 w 146"/>
                <a:gd name="T7" fmla="*/ 0 h 37"/>
                <a:gd name="T8" fmla="*/ 1 w 146"/>
                <a:gd name="T9" fmla="*/ 0 h 37"/>
                <a:gd name="T10" fmla="*/ 145 w 146"/>
                <a:gd name="T11" fmla="*/ 0 h 37"/>
                <a:gd name="T12" fmla="*/ 145 w 146"/>
                <a:gd name="T13" fmla="*/ 1 h 37"/>
                <a:gd name="T14" fmla="*/ 145 w 146"/>
                <a:gd name="T15" fmla="*/ 0 h 37"/>
                <a:gd name="T16" fmla="*/ 146 w 146"/>
                <a:gd name="T17" fmla="*/ 0 h 37"/>
                <a:gd name="T18" fmla="*/ 146 w 146"/>
                <a:gd name="T19" fmla="*/ 1 h 37"/>
                <a:gd name="T20" fmla="*/ 146 w 146"/>
                <a:gd name="T21" fmla="*/ 16 h 37"/>
                <a:gd name="T22" fmla="*/ 146 w 146"/>
                <a:gd name="T23" fmla="*/ 17 h 37"/>
                <a:gd name="T24" fmla="*/ 72 w 146"/>
                <a:gd name="T25" fmla="*/ 37 h 37"/>
                <a:gd name="T26" fmla="*/ 0 w 146"/>
                <a:gd name="T27" fmla="*/ 17 h 37"/>
                <a:gd name="T28" fmla="*/ 72 w 146"/>
                <a:gd name="T29" fmla="*/ 34 h 37"/>
                <a:gd name="T30" fmla="*/ 124 w 146"/>
                <a:gd name="T31" fmla="*/ 24 h 37"/>
                <a:gd name="T32" fmla="*/ 143 w 146"/>
                <a:gd name="T33" fmla="*/ 15 h 37"/>
                <a:gd name="T34" fmla="*/ 143 w 146"/>
                <a:gd name="T35" fmla="*/ 3 h 37"/>
                <a:gd name="T36" fmla="*/ 3 w 146"/>
                <a:gd name="T37" fmla="*/ 3 h 37"/>
                <a:gd name="T38" fmla="*/ 3 w 146"/>
                <a:gd name="T39" fmla="*/ 15 h 37"/>
                <a:gd name="T40" fmla="*/ 72 w 146"/>
                <a:gd name="T4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37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6" y="0"/>
                    <a:pt x="146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6"/>
                    <a:pt x="146" y="17"/>
                    <a:pt x="146" y="17"/>
                  </a:cubicBezTo>
                  <a:cubicBezTo>
                    <a:pt x="146" y="17"/>
                    <a:pt x="115" y="37"/>
                    <a:pt x="72" y="37"/>
                  </a:cubicBezTo>
                  <a:cubicBezTo>
                    <a:pt x="50" y="37"/>
                    <a:pt x="26" y="32"/>
                    <a:pt x="0" y="17"/>
                  </a:cubicBezTo>
                  <a:close/>
                  <a:moveTo>
                    <a:pt x="72" y="34"/>
                  </a:moveTo>
                  <a:cubicBezTo>
                    <a:pt x="93" y="34"/>
                    <a:pt x="111" y="29"/>
                    <a:pt x="124" y="24"/>
                  </a:cubicBezTo>
                  <a:cubicBezTo>
                    <a:pt x="134" y="20"/>
                    <a:pt x="141" y="16"/>
                    <a:pt x="143" y="15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7" y="29"/>
                    <a:pt x="51" y="34"/>
                    <a:pt x="72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8" name="Freeform 417">
              <a:extLst>
                <a:ext uri="{FF2B5EF4-FFF2-40B4-BE49-F238E27FC236}">
                  <a16:creationId xmlns:a16="http://schemas.microsoft.com/office/drawing/2014/main" id="{9361DC64-28D4-441A-BE46-101849AE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363662"/>
              <a:ext cx="541338" cy="1190625"/>
            </a:xfrm>
            <a:custGeom>
              <a:avLst/>
              <a:gdLst>
                <a:gd name="T0" fmla="*/ 144 w 144"/>
                <a:gd name="T1" fmla="*/ 0 h 317"/>
                <a:gd name="T2" fmla="*/ 0 w 144"/>
                <a:gd name="T3" fmla="*/ 4 h 317"/>
                <a:gd name="T4" fmla="*/ 0 w 144"/>
                <a:gd name="T5" fmla="*/ 297 h 317"/>
                <a:gd name="T6" fmla="*/ 78 w 144"/>
                <a:gd name="T7" fmla="*/ 316 h 317"/>
                <a:gd name="T8" fmla="*/ 144 w 144"/>
                <a:gd name="T9" fmla="*/ 297 h 317"/>
                <a:gd name="T10" fmla="*/ 144 w 144"/>
                <a:gd name="T1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7">
                  <a:moveTo>
                    <a:pt x="14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297"/>
                    <a:pt x="20" y="317"/>
                    <a:pt x="78" y="316"/>
                  </a:cubicBezTo>
                  <a:cubicBezTo>
                    <a:pt x="98" y="316"/>
                    <a:pt x="126" y="311"/>
                    <a:pt x="144" y="29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9" name="Freeform 418">
              <a:extLst>
                <a:ext uri="{FF2B5EF4-FFF2-40B4-BE49-F238E27FC236}">
                  <a16:creationId xmlns:a16="http://schemas.microsoft.com/office/drawing/2014/main" id="{8F4CBFAB-5668-4443-B204-8B7498331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0176" y="1355725"/>
              <a:ext cx="555625" cy="1201738"/>
            </a:xfrm>
            <a:custGeom>
              <a:avLst/>
              <a:gdLst>
                <a:gd name="T0" fmla="*/ 1 w 148"/>
                <a:gd name="T1" fmla="*/ 300 h 320"/>
                <a:gd name="T2" fmla="*/ 0 w 148"/>
                <a:gd name="T3" fmla="*/ 299 h 320"/>
                <a:gd name="T4" fmla="*/ 0 w 148"/>
                <a:gd name="T5" fmla="*/ 6 h 320"/>
                <a:gd name="T6" fmla="*/ 2 w 148"/>
                <a:gd name="T7" fmla="*/ 5 h 320"/>
                <a:gd name="T8" fmla="*/ 146 w 148"/>
                <a:gd name="T9" fmla="*/ 0 h 320"/>
                <a:gd name="T10" fmla="*/ 147 w 148"/>
                <a:gd name="T11" fmla="*/ 1 h 320"/>
                <a:gd name="T12" fmla="*/ 148 w 148"/>
                <a:gd name="T13" fmla="*/ 2 h 320"/>
                <a:gd name="T14" fmla="*/ 147 w 148"/>
                <a:gd name="T15" fmla="*/ 299 h 320"/>
                <a:gd name="T16" fmla="*/ 147 w 148"/>
                <a:gd name="T17" fmla="*/ 300 h 320"/>
                <a:gd name="T18" fmla="*/ 80 w 148"/>
                <a:gd name="T19" fmla="*/ 320 h 320"/>
                <a:gd name="T20" fmla="*/ 75 w 148"/>
                <a:gd name="T21" fmla="*/ 320 h 320"/>
                <a:gd name="T22" fmla="*/ 1 w 148"/>
                <a:gd name="T23" fmla="*/ 300 h 320"/>
                <a:gd name="T24" fmla="*/ 7 w 148"/>
                <a:gd name="T25" fmla="*/ 301 h 320"/>
                <a:gd name="T26" fmla="*/ 19 w 148"/>
                <a:gd name="T27" fmla="*/ 307 h 320"/>
                <a:gd name="T28" fmla="*/ 75 w 148"/>
                <a:gd name="T29" fmla="*/ 317 h 320"/>
                <a:gd name="T30" fmla="*/ 80 w 148"/>
                <a:gd name="T31" fmla="*/ 317 h 320"/>
                <a:gd name="T32" fmla="*/ 144 w 148"/>
                <a:gd name="T33" fmla="*/ 298 h 320"/>
                <a:gd name="T34" fmla="*/ 145 w 148"/>
                <a:gd name="T35" fmla="*/ 3 h 320"/>
                <a:gd name="T36" fmla="*/ 3 w 148"/>
                <a:gd name="T37" fmla="*/ 8 h 320"/>
                <a:gd name="T38" fmla="*/ 3 w 148"/>
                <a:gd name="T39" fmla="*/ 298 h 320"/>
                <a:gd name="T40" fmla="*/ 7 w 148"/>
                <a:gd name="T41" fmla="*/ 30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20">
                  <a:moveTo>
                    <a:pt x="1" y="300"/>
                  </a:moveTo>
                  <a:cubicBezTo>
                    <a:pt x="1" y="300"/>
                    <a:pt x="0" y="300"/>
                    <a:pt x="0" y="29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7" y="0"/>
                    <a:pt x="147" y="1"/>
                  </a:cubicBezTo>
                  <a:cubicBezTo>
                    <a:pt x="147" y="1"/>
                    <a:pt x="148" y="1"/>
                    <a:pt x="148" y="2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47" y="300"/>
                    <a:pt x="147" y="300"/>
                    <a:pt x="147" y="300"/>
                  </a:cubicBezTo>
                  <a:cubicBezTo>
                    <a:pt x="128" y="315"/>
                    <a:pt x="100" y="319"/>
                    <a:pt x="80" y="320"/>
                  </a:cubicBezTo>
                  <a:cubicBezTo>
                    <a:pt x="78" y="320"/>
                    <a:pt x="77" y="320"/>
                    <a:pt x="75" y="320"/>
                  </a:cubicBezTo>
                  <a:cubicBezTo>
                    <a:pt x="21" y="320"/>
                    <a:pt x="1" y="300"/>
                    <a:pt x="1" y="300"/>
                  </a:cubicBezTo>
                  <a:close/>
                  <a:moveTo>
                    <a:pt x="7" y="301"/>
                  </a:moveTo>
                  <a:cubicBezTo>
                    <a:pt x="9" y="303"/>
                    <a:pt x="13" y="305"/>
                    <a:pt x="19" y="307"/>
                  </a:cubicBezTo>
                  <a:cubicBezTo>
                    <a:pt x="30" y="312"/>
                    <a:pt x="49" y="317"/>
                    <a:pt x="75" y="317"/>
                  </a:cubicBezTo>
                  <a:cubicBezTo>
                    <a:pt x="77" y="317"/>
                    <a:pt x="78" y="317"/>
                    <a:pt x="80" y="317"/>
                  </a:cubicBezTo>
                  <a:cubicBezTo>
                    <a:pt x="99" y="317"/>
                    <a:pt x="127" y="312"/>
                    <a:pt x="144" y="298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4" y="299"/>
                    <a:pt x="5" y="300"/>
                    <a:pt x="7" y="30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0" name="Freeform 419">
              <a:extLst>
                <a:ext uri="{FF2B5EF4-FFF2-40B4-BE49-F238E27FC236}">
                  <a16:creationId xmlns:a16="http://schemas.microsoft.com/office/drawing/2014/main" id="{268D799C-B690-4D21-9030-2EF1417D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1366837"/>
              <a:ext cx="233363" cy="1187450"/>
            </a:xfrm>
            <a:custGeom>
              <a:avLst/>
              <a:gdLst>
                <a:gd name="T0" fmla="*/ 0 w 62"/>
                <a:gd name="T1" fmla="*/ 313 h 316"/>
                <a:gd name="T2" fmla="*/ 36 w 62"/>
                <a:gd name="T3" fmla="*/ 315 h 316"/>
                <a:gd name="T4" fmla="*/ 62 w 62"/>
                <a:gd name="T5" fmla="*/ 313 h 316"/>
                <a:gd name="T6" fmla="*/ 62 w 62"/>
                <a:gd name="T7" fmla="*/ 0 h 316"/>
                <a:gd name="T8" fmla="*/ 0 w 62"/>
                <a:gd name="T9" fmla="*/ 2 h 316"/>
                <a:gd name="T10" fmla="*/ 0 w 62"/>
                <a:gd name="T11" fmla="*/ 31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16">
                  <a:moveTo>
                    <a:pt x="0" y="313"/>
                  </a:moveTo>
                  <a:cubicBezTo>
                    <a:pt x="10" y="315"/>
                    <a:pt x="22" y="316"/>
                    <a:pt x="36" y="315"/>
                  </a:cubicBezTo>
                  <a:cubicBezTo>
                    <a:pt x="44" y="315"/>
                    <a:pt x="53" y="315"/>
                    <a:pt x="62" y="313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80B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1" name="Freeform 420">
              <a:extLst>
                <a:ext uri="{FF2B5EF4-FFF2-40B4-BE49-F238E27FC236}">
                  <a16:creationId xmlns:a16="http://schemas.microsoft.com/office/drawing/2014/main" id="{D59EC680-91C6-4E46-B2B1-C356DFDEC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6" y="1363662"/>
              <a:ext cx="247650" cy="1193800"/>
            </a:xfrm>
            <a:custGeom>
              <a:avLst/>
              <a:gdLst>
                <a:gd name="T0" fmla="*/ 2 w 66"/>
                <a:gd name="T1" fmla="*/ 316 h 318"/>
                <a:gd name="T2" fmla="*/ 0 w 66"/>
                <a:gd name="T3" fmla="*/ 314 h 318"/>
                <a:gd name="T4" fmla="*/ 0 w 66"/>
                <a:gd name="T5" fmla="*/ 3 h 318"/>
                <a:gd name="T6" fmla="*/ 2 w 66"/>
                <a:gd name="T7" fmla="*/ 1 h 318"/>
                <a:gd name="T8" fmla="*/ 64 w 66"/>
                <a:gd name="T9" fmla="*/ 0 h 318"/>
                <a:gd name="T10" fmla="*/ 65 w 66"/>
                <a:gd name="T11" fmla="*/ 0 h 318"/>
                <a:gd name="T12" fmla="*/ 66 w 66"/>
                <a:gd name="T13" fmla="*/ 1 h 318"/>
                <a:gd name="T14" fmla="*/ 66 w 66"/>
                <a:gd name="T15" fmla="*/ 314 h 318"/>
                <a:gd name="T16" fmla="*/ 64 w 66"/>
                <a:gd name="T17" fmla="*/ 316 h 318"/>
                <a:gd name="T18" fmla="*/ 38 w 66"/>
                <a:gd name="T19" fmla="*/ 318 h 318"/>
                <a:gd name="T20" fmla="*/ 33 w 66"/>
                <a:gd name="T21" fmla="*/ 318 h 318"/>
                <a:gd name="T22" fmla="*/ 2 w 66"/>
                <a:gd name="T23" fmla="*/ 316 h 318"/>
                <a:gd name="T24" fmla="*/ 33 w 66"/>
                <a:gd name="T25" fmla="*/ 315 h 318"/>
                <a:gd name="T26" fmla="*/ 38 w 66"/>
                <a:gd name="T27" fmla="*/ 315 h 318"/>
                <a:gd name="T28" fmla="*/ 63 w 66"/>
                <a:gd name="T29" fmla="*/ 313 h 318"/>
                <a:gd name="T30" fmla="*/ 63 w 66"/>
                <a:gd name="T31" fmla="*/ 3 h 318"/>
                <a:gd name="T32" fmla="*/ 3 w 66"/>
                <a:gd name="T33" fmla="*/ 4 h 318"/>
                <a:gd name="T34" fmla="*/ 3 w 66"/>
                <a:gd name="T35" fmla="*/ 313 h 318"/>
                <a:gd name="T36" fmla="*/ 33 w 66"/>
                <a:gd name="T37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318">
                  <a:moveTo>
                    <a:pt x="2" y="316"/>
                  </a:moveTo>
                  <a:cubicBezTo>
                    <a:pt x="1" y="316"/>
                    <a:pt x="0" y="315"/>
                    <a:pt x="0" y="3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14"/>
                    <a:pt x="66" y="314"/>
                    <a:pt x="66" y="314"/>
                  </a:cubicBezTo>
                  <a:cubicBezTo>
                    <a:pt x="66" y="315"/>
                    <a:pt x="65" y="316"/>
                    <a:pt x="64" y="316"/>
                  </a:cubicBezTo>
                  <a:cubicBezTo>
                    <a:pt x="55" y="317"/>
                    <a:pt x="46" y="318"/>
                    <a:pt x="38" y="318"/>
                  </a:cubicBezTo>
                  <a:cubicBezTo>
                    <a:pt x="37" y="318"/>
                    <a:pt x="35" y="318"/>
                    <a:pt x="33" y="318"/>
                  </a:cubicBezTo>
                  <a:cubicBezTo>
                    <a:pt x="21" y="318"/>
                    <a:pt x="11" y="317"/>
                    <a:pt x="2" y="316"/>
                  </a:cubicBezTo>
                  <a:close/>
                  <a:moveTo>
                    <a:pt x="33" y="315"/>
                  </a:moveTo>
                  <a:cubicBezTo>
                    <a:pt x="35" y="315"/>
                    <a:pt x="36" y="315"/>
                    <a:pt x="38" y="315"/>
                  </a:cubicBezTo>
                  <a:cubicBezTo>
                    <a:pt x="46" y="315"/>
                    <a:pt x="54" y="314"/>
                    <a:pt x="63" y="31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12" y="314"/>
                    <a:pt x="22" y="315"/>
                    <a:pt x="33" y="3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2" name="Freeform 421">
              <a:extLst>
                <a:ext uri="{FF2B5EF4-FFF2-40B4-BE49-F238E27FC236}">
                  <a16:creationId xmlns:a16="http://schemas.microsoft.com/office/drawing/2014/main" id="{0C4AA66A-976F-493E-A5A8-345B8E4D2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1022350"/>
              <a:ext cx="563563" cy="503238"/>
            </a:xfrm>
            <a:custGeom>
              <a:avLst/>
              <a:gdLst>
                <a:gd name="T0" fmla="*/ 0 w 150"/>
                <a:gd name="T1" fmla="*/ 95 h 134"/>
                <a:gd name="T2" fmla="*/ 72 w 150"/>
                <a:gd name="T3" fmla="*/ 0 h 134"/>
                <a:gd name="T4" fmla="*/ 144 w 150"/>
                <a:gd name="T5" fmla="*/ 90 h 134"/>
                <a:gd name="T6" fmla="*/ 104 w 150"/>
                <a:gd name="T7" fmla="*/ 108 h 134"/>
                <a:gd name="T8" fmla="*/ 42 w 150"/>
                <a:gd name="T9" fmla="*/ 108 h 134"/>
                <a:gd name="T10" fmla="*/ 0 w 150"/>
                <a:gd name="T11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4">
                  <a:moveTo>
                    <a:pt x="0" y="95"/>
                  </a:moveTo>
                  <a:cubicBezTo>
                    <a:pt x="0" y="95"/>
                    <a:pt x="40" y="0"/>
                    <a:pt x="72" y="0"/>
                  </a:cubicBezTo>
                  <a:cubicBezTo>
                    <a:pt x="103" y="1"/>
                    <a:pt x="144" y="90"/>
                    <a:pt x="144" y="90"/>
                  </a:cubicBezTo>
                  <a:cubicBezTo>
                    <a:pt x="144" y="90"/>
                    <a:pt x="150" y="123"/>
                    <a:pt x="104" y="108"/>
                  </a:cubicBezTo>
                  <a:cubicBezTo>
                    <a:pt x="104" y="108"/>
                    <a:pt x="74" y="134"/>
                    <a:pt x="42" y="108"/>
                  </a:cubicBezTo>
                  <a:cubicBezTo>
                    <a:pt x="42" y="108"/>
                    <a:pt x="10" y="125"/>
                    <a:pt x="0" y="95"/>
                  </a:cubicBezTo>
                  <a:close/>
                </a:path>
              </a:pathLst>
            </a:custGeom>
            <a:solidFill>
              <a:srgbClr val="FFF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3" name="Freeform 422">
              <a:extLst>
                <a:ext uri="{FF2B5EF4-FFF2-40B4-BE49-F238E27FC236}">
                  <a16:creationId xmlns:a16="http://schemas.microsoft.com/office/drawing/2014/main" id="{AAB3E9CA-E296-4132-BD2A-F42600308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4938" y="1017587"/>
              <a:ext cx="550863" cy="458788"/>
            </a:xfrm>
            <a:custGeom>
              <a:avLst/>
              <a:gdLst>
                <a:gd name="T0" fmla="*/ 43 w 147"/>
                <a:gd name="T1" fmla="*/ 111 h 122"/>
                <a:gd name="T2" fmla="*/ 24 w 147"/>
                <a:gd name="T3" fmla="*/ 116 h 122"/>
                <a:gd name="T4" fmla="*/ 0 w 147"/>
                <a:gd name="T5" fmla="*/ 97 h 122"/>
                <a:gd name="T6" fmla="*/ 1 w 147"/>
                <a:gd name="T7" fmla="*/ 96 h 122"/>
                <a:gd name="T8" fmla="*/ 2 w 147"/>
                <a:gd name="T9" fmla="*/ 97 h 122"/>
                <a:gd name="T10" fmla="*/ 1 w 147"/>
                <a:gd name="T11" fmla="*/ 96 h 122"/>
                <a:gd name="T12" fmla="*/ 0 w 147"/>
                <a:gd name="T13" fmla="*/ 97 h 122"/>
                <a:gd name="T14" fmla="*/ 0 w 147"/>
                <a:gd name="T15" fmla="*/ 96 h 122"/>
                <a:gd name="T16" fmla="*/ 24 w 147"/>
                <a:gd name="T17" fmla="*/ 48 h 122"/>
                <a:gd name="T18" fmla="*/ 73 w 147"/>
                <a:gd name="T19" fmla="*/ 0 h 122"/>
                <a:gd name="T20" fmla="*/ 73 w 147"/>
                <a:gd name="T21" fmla="*/ 0 h 122"/>
                <a:gd name="T22" fmla="*/ 122 w 147"/>
                <a:gd name="T23" fmla="*/ 45 h 122"/>
                <a:gd name="T24" fmla="*/ 146 w 147"/>
                <a:gd name="T25" fmla="*/ 90 h 122"/>
                <a:gd name="T26" fmla="*/ 146 w 147"/>
                <a:gd name="T27" fmla="*/ 91 h 122"/>
                <a:gd name="T28" fmla="*/ 147 w 147"/>
                <a:gd name="T29" fmla="*/ 95 h 122"/>
                <a:gd name="T30" fmla="*/ 143 w 147"/>
                <a:gd name="T31" fmla="*/ 107 h 122"/>
                <a:gd name="T32" fmla="*/ 126 w 147"/>
                <a:gd name="T33" fmla="*/ 114 h 122"/>
                <a:gd name="T34" fmla="*/ 105 w 147"/>
                <a:gd name="T35" fmla="*/ 111 h 122"/>
                <a:gd name="T36" fmla="*/ 73 w 147"/>
                <a:gd name="T37" fmla="*/ 122 h 122"/>
                <a:gd name="T38" fmla="*/ 43 w 147"/>
                <a:gd name="T39" fmla="*/ 111 h 122"/>
                <a:gd name="T40" fmla="*/ 44 w 147"/>
                <a:gd name="T41" fmla="*/ 108 h 122"/>
                <a:gd name="T42" fmla="*/ 73 w 147"/>
                <a:gd name="T43" fmla="*/ 119 h 122"/>
                <a:gd name="T44" fmla="*/ 95 w 147"/>
                <a:gd name="T45" fmla="*/ 113 h 122"/>
                <a:gd name="T46" fmla="*/ 104 w 147"/>
                <a:gd name="T47" fmla="*/ 108 h 122"/>
                <a:gd name="T48" fmla="*/ 105 w 147"/>
                <a:gd name="T49" fmla="*/ 107 h 122"/>
                <a:gd name="T50" fmla="*/ 126 w 147"/>
                <a:gd name="T51" fmla="*/ 111 h 122"/>
                <a:gd name="T52" fmla="*/ 144 w 147"/>
                <a:gd name="T53" fmla="*/ 95 h 122"/>
                <a:gd name="T54" fmla="*/ 144 w 147"/>
                <a:gd name="T55" fmla="*/ 91 h 122"/>
                <a:gd name="T56" fmla="*/ 119 w 147"/>
                <a:gd name="T57" fmla="*/ 47 h 122"/>
                <a:gd name="T58" fmla="*/ 73 w 147"/>
                <a:gd name="T59" fmla="*/ 3 h 122"/>
                <a:gd name="T60" fmla="*/ 73 w 147"/>
                <a:gd name="T61" fmla="*/ 3 h 122"/>
                <a:gd name="T62" fmla="*/ 26 w 147"/>
                <a:gd name="T63" fmla="*/ 49 h 122"/>
                <a:gd name="T64" fmla="*/ 3 w 147"/>
                <a:gd name="T65" fmla="*/ 96 h 122"/>
                <a:gd name="T66" fmla="*/ 24 w 147"/>
                <a:gd name="T67" fmla="*/ 113 h 122"/>
                <a:gd name="T68" fmla="*/ 43 w 147"/>
                <a:gd name="T69" fmla="*/ 108 h 122"/>
                <a:gd name="T70" fmla="*/ 43 w 147"/>
                <a:gd name="T71" fmla="*/ 108 h 122"/>
                <a:gd name="T72" fmla="*/ 44 w 147"/>
                <a:gd name="T73" fmla="*/ 10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122">
                  <a:moveTo>
                    <a:pt x="43" y="111"/>
                  </a:moveTo>
                  <a:cubicBezTo>
                    <a:pt x="41" y="112"/>
                    <a:pt x="33" y="116"/>
                    <a:pt x="24" y="116"/>
                  </a:cubicBezTo>
                  <a:cubicBezTo>
                    <a:pt x="15" y="116"/>
                    <a:pt x="4" y="111"/>
                    <a:pt x="0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0" y="72"/>
                    <a:pt x="24" y="48"/>
                  </a:cubicBezTo>
                  <a:cubicBezTo>
                    <a:pt x="38" y="24"/>
                    <a:pt x="5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0" y="0"/>
                    <a:pt x="108" y="23"/>
                    <a:pt x="122" y="45"/>
                  </a:cubicBezTo>
                  <a:cubicBezTo>
                    <a:pt x="136" y="68"/>
                    <a:pt x="146" y="90"/>
                    <a:pt x="146" y="90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7" y="91"/>
                    <a:pt x="147" y="92"/>
                    <a:pt x="147" y="95"/>
                  </a:cubicBezTo>
                  <a:cubicBezTo>
                    <a:pt x="147" y="98"/>
                    <a:pt x="146" y="103"/>
                    <a:pt x="143" y="107"/>
                  </a:cubicBezTo>
                  <a:cubicBezTo>
                    <a:pt x="140" y="111"/>
                    <a:pt x="135" y="114"/>
                    <a:pt x="126" y="114"/>
                  </a:cubicBezTo>
                  <a:cubicBezTo>
                    <a:pt x="120" y="114"/>
                    <a:pt x="114" y="113"/>
                    <a:pt x="105" y="111"/>
                  </a:cubicBezTo>
                  <a:cubicBezTo>
                    <a:pt x="102" y="113"/>
                    <a:pt x="90" y="122"/>
                    <a:pt x="73" y="122"/>
                  </a:cubicBezTo>
                  <a:cubicBezTo>
                    <a:pt x="64" y="122"/>
                    <a:pt x="54" y="119"/>
                    <a:pt x="43" y="111"/>
                  </a:cubicBezTo>
                  <a:close/>
                  <a:moveTo>
                    <a:pt x="44" y="108"/>
                  </a:moveTo>
                  <a:cubicBezTo>
                    <a:pt x="54" y="117"/>
                    <a:pt x="64" y="119"/>
                    <a:pt x="73" y="119"/>
                  </a:cubicBezTo>
                  <a:cubicBezTo>
                    <a:pt x="82" y="119"/>
                    <a:pt x="90" y="116"/>
                    <a:pt x="95" y="113"/>
                  </a:cubicBezTo>
                  <a:cubicBezTo>
                    <a:pt x="101" y="111"/>
                    <a:pt x="104" y="108"/>
                    <a:pt x="104" y="108"/>
                  </a:cubicBezTo>
                  <a:cubicBezTo>
                    <a:pt x="104" y="107"/>
                    <a:pt x="105" y="107"/>
                    <a:pt x="105" y="107"/>
                  </a:cubicBezTo>
                  <a:cubicBezTo>
                    <a:pt x="114" y="110"/>
                    <a:pt x="121" y="111"/>
                    <a:pt x="126" y="111"/>
                  </a:cubicBezTo>
                  <a:cubicBezTo>
                    <a:pt x="142" y="111"/>
                    <a:pt x="144" y="101"/>
                    <a:pt x="144" y="95"/>
                  </a:cubicBezTo>
                  <a:cubicBezTo>
                    <a:pt x="144" y="93"/>
                    <a:pt x="144" y="92"/>
                    <a:pt x="144" y="91"/>
                  </a:cubicBezTo>
                  <a:cubicBezTo>
                    <a:pt x="143" y="89"/>
                    <a:pt x="133" y="68"/>
                    <a:pt x="119" y="47"/>
                  </a:cubicBezTo>
                  <a:cubicBezTo>
                    <a:pt x="106" y="25"/>
                    <a:pt x="87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8" y="2"/>
                    <a:pt x="40" y="26"/>
                    <a:pt x="26" y="49"/>
                  </a:cubicBezTo>
                  <a:cubicBezTo>
                    <a:pt x="13" y="71"/>
                    <a:pt x="4" y="93"/>
                    <a:pt x="3" y="96"/>
                  </a:cubicBezTo>
                  <a:cubicBezTo>
                    <a:pt x="7" y="109"/>
                    <a:pt x="16" y="113"/>
                    <a:pt x="24" y="113"/>
                  </a:cubicBezTo>
                  <a:cubicBezTo>
                    <a:pt x="34" y="113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44" y="10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4" name="Freeform 423">
              <a:extLst>
                <a:ext uri="{FF2B5EF4-FFF2-40B4-BE49-F238E27FC236}">
                  <a16:creationId xmlns:a16="http://schemas.microsoft.com/office/drawing/2014/main" id="{7749BF9F-560C-4DD4-975E-0147F87D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6" y="1022350"/>
              <a:ext cx="273050" cy="160338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3"/>
                    <a:pt x="48" y="0"/>
                    <a:pt x="37" y="0"/>
                  </a:cubicBezTo>
                  <a:cubicBezTo>
                    <a:pt x="25" y="0"/>
                    <a:pt x="12" y="13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0F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5" name="Freeform 424">
              <a:extLst>
                <a:ext uri="{FF2B5EF4-FFF2-40B4-BE49-F238E27FC236}">
                  <a16:creationId xmlns:a16="http://schemas.microsoft.com/office/drawing/2014/main" id="{BADA8CCF-2D6C-4434-9049-CE044B254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38" y="1017587"/>
              <a:ext cx="288925" cy="158750"/>
            </a:xfrm>
            <a:custGeom>
              <a:avLst/>
              <a:gdLst>
                <a:gd name="T0" fmla="*/ 1 w 77"/>
                <a:gd name="T1" fmla="*/ 33 h 42"/>
                <a:gd name="T2" fmla="*/ 0 w 77"/>
                <a:gd name="T3" fmla="*/ 32 h 42"/>
                <a:gd name="T4" fmla="*/ 1 w 77"/>
                <a:gd name="T5" fmla="*/ 30 h 42"/>
                <a:gd name="T6" fmla="*/ 39 w 77"/>
                <a:gd name="T7" fmla="*/ 0 h 42"/>
                <a:gd name="T8" fmla="*/ 39 w 77"/>
                <a:gd name="T9" fmla="*/ 0 h 42"/>
                <a:gd name="T10" fmla="*/ 76 w 77"/>
                <a:gd name="T11" fmla="*/ 28 h 42"/>
                <a:gd name="T12" fmla="*/ 75 w 77"/>
                <a:gd name="T13" fmla="*/ 29 h 42"/>
                <a:gd name="T14" fmla="*/ 76 w 77"/>
                <a:gd name="T15" fmla="*/ 28 h 42"/>
                <a:gd name="T16" fmla="*/ 77 w 77"/>
                <a:gd name="T17" fmla="*/ 30 h 42"/>
                <a:gd name="T18" fmla="*/ 76 w 77"/>
                <a:gd name="T19" fmla="*/ 31 h 42"/>
                <a:gd name="T20" fmla="*/ 38 w 77"/>
                <a:gd name="T21" fmla="*/ 42 h 42"/>
                <a:gd name="T22" fmla="*/ 1 w 77"/>
                <a:gd name="T23" fmla="*/ 33 h 42"/>
                <a:gd name="T24" fmla="*/ 38 w 77"/>
                <a:gd name="T25" fmla="*/ 39 h 42"/>
                <a:gd name="T26" fmla="*/ 73 w 77"/>
                <a:gd name="T27" fmla="*/ 29 h 42"/>
                <a:gd name="T28" fmla="*/ 39 w 77"/>
                <a:gd name="T29" fmla="*/ 3 h 42"/>
                <a:gd name="T30" fmla="*/ 39 w 77"/>
                <a:gd name="T31" fmla="*/ 3 h 42"/>
                <a:gd name="T32" fmla="*/ 4 w 77"/>
                <a:gd name="T33" fmla="*/ 31 h 42"/>
                <a:gd name="T34" fmla="*/ 38 w 77"/>
                <a:gd name="T3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2">
                  <a:moveTo>
                    <a:pt x="1" y="33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2" y="13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65" y="13"/>
                    <a:pt x="76" y="2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9"/>
                    <a:pt x="77" y="29"/>
                    <a:pt x="77" y="30"/>
                  </a:cubicBezTo>
                  <a:cubicBezTo>
                    <a:pt x="77" y="30"/>
                    <a:pt x="76" y="30"/>
                    <a:pt x="76" y="31"/>
                  </a:cubicBezTo>
                  <a:cubicBezTo>
                    <a:pt x="65" y="38"/>
                    <a:pt x="52" y="42"/>
                    <a:pt x="38" y="42"/>
                  </a:cubicBezTo>
                  <a:cubicBezTo>
                    <a:pt x="26" y="42"/>
                    <a:pt x="13" y="39"/>
                    <a:pt x="1" y="33"/>
                  </a:cubicBezTo>
                  <a:close/>
                  <a:moveTo>
                    <a:pt x="38" y="39"/>
                  </a:moveTo>
                  <a:cubicBezTo>
                    <a:pt x="51" y="39"/>
                    <a:pt x="63" y="36"/>
                    <a:pt x="73" y="29"/>
                  </a:cubicBezTo>
                  <a:cubicBezTo>
                    <a:pt x="62" y="14"/>
                    <a:pt x="4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8" y="2"/>
                    <a:pt x="15" y="14"/>
                    <a:pt x="4" y="31"/>
                  </a:cubicBezTo>
                  <a:cubicBezTo>
                    <a:pt x="15" y="36"/>
                    <a:pt x="27" y="39"/>
                    <a:pt x="38" y="3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6" name="Freeform 425">
              <a:extLst>
                <a:ext uri="{FF2B5EF4-FFF2-40B4-BE49-F238E27FC236}">
                  <a16:creationId xmlns:a16="http://schemas.microsoft.com/office/drawing/2014/main" id="{2615290D-81C7-4B64-888D-66B1A9FE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1160462"/>
              <a:ext cx="82550" cy="271463"/>
            </a:xfrm>
            <a:custGeom>
              <a:avLst/>
              <a:gdLst>
                <a:gd name="T0" fmla="*/ 19 w 22"/>
                <a:gd name="T1" fmla="*/ 71 h 72"/>
                <a:gd name="T2" fmla="*/ 0 w 22"/>
                <a:gd name="T3" fmla="*/ 2 h 72"/>
                <a:gd name="T4" fmla="*/ 1 w 22"/>
                <a:gd name="T5" fmla="*/ 0 h 72"/>
                <a:gd name="T6" fmla="*/ 3 w 22"/>
                <a:gd name="T7" fmla="*/ 1 h 72"/>
                <a:gd name="T8" fmla="*/ 22 w 22"/>
                <a:gd name="T9" fmla="*/ 70 h 72"/>
                <a:gd name="T10" fmla="*/ 21 w 22"/>
                <a:gd name="T11" fmla="*/ 72 h 72"/>
                <a:gd name="T12" fmla="*/ 21 w 22"/>
                <a:gd name="T13" fmla="*/ 72 h 72"/>
                <a:gd name="T14" fmla="*/ 19 w 22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9" y="7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1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19" y="7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7" name="Freeform 426">
              <a:extLst>
                <a:ext uri="{FF2B5EF4-FFF2-40B4-BE49-F238E27FC236}">
                  <a16:creationId xmlns:a16="http://schemas.microsoft.com/office/drawing/2014/main" id="{2CA369F1-3FF3-4B0B-80FC-6EAB89F1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1" y="1160462"/>
              <a:ext cx="63500" cy="274638"/>
            </a:xfrm>
            <a:custGeom>
              <a:avLst/>
              <a:gdLst>
                <a:gd name="T0" fmla="*/ 1 w 17"/>
                <a:gd name="T1" fmla="*/ 73 h 73"/>
                <a:gd name="T2" fmla="*/ 0 w 17"/>
                <a:gd name="T3" fmla="*/ 71 h 73"/>
                <a:gd name="T4" fmla="*/ 14 w 17"/>
                <a:gd name="T5" fmla="*/ 2 h 73"/>
                <a:gd name="T6" fmla="*/ 15 w 17"/>
                <a:gd name="T7" fmla="*/ 0 h 73"/>
                <a:gd name="T8" fmla="*/ 17 w 17"/>
                <a:gd name="T9" fmla="*/ 2 h 73"/>
                <a:gd name="T10" fmla="*/ 3 w 17"/>
                <a:gd name="T11" fmla="*/ 72 h 73"/>
                <a:gd name="T12" fmla="*/ 1 w 17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3">
                  <a:moveTo>
                    <a:pt x="1" y="73"/>
                  </a:moveTo>
                  <a:cubicBezTo>
                    <a:pt x="0" y="73"/>
                    <a:pt x="0" y="72"/>
                    <a:pt x="0" y="7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3"/>
                    <a:pt x="1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8" name="Freeform 427">
              <a:extLst>
                <a:ext uri="{FF2B5EF4-FFF2-40B4-BE49-F238E27FC236}">
                  <a16:creationId xmlns:a16="http://schemas.microsoft.com/office/drawing/2014/main" id="{59E0EC2F-BA7C-4792-8458-D9E4FCC2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430462"/>
              <a:ext cx="192088" cy="269875"/>
            </a:xfrm>
            <a:custGeom>
              <a:avLst/>
              <a:gdLst>
                <a:gd name="T0" fmla="*/ 0 w 51"/>
                <a:gd name="T1" fmla="*/ 72 h 72"/>
                <a:gd name="T2" fmla="*/ 0 w 51"/>
                <a:gd name="T3" fmla="*/ 5 h 72"/>
                <a:gd name="T4" fmla="*/ 5 w 51"/>
                <a:gd name="T5" fmla="*/ 0 h 72"/>
                <a:gd name="T6" fmla="*/ 45 w 51"/>
                <a:gd name="T7" fmla="*/ 0 h 72"/>
                <a:gd name="T8" fmla="*/ 51 w 51"/>
                <a:gd name="T9" fmla="*/ 5 h 72"/>
                <a:gd name="T10" fmla="*/ 51 w 51"/>
                <a:gd name="T11" fmla="*/ 72 h 72"/>
                <a:gd name="T12" fmla="*/ 0 w 5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1" y="2"/>
                    <a:pt x="51" y="5"/>
                  </a:cubicBezTo>
                  <a:cubicBezTo>
                    <a:pt x="51" y="72"/>
                    <a:pt x="51" y="72"/>
                    <a:pt x="51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9" name="Freeform 428">
              <a:extLst>
                <a:ext uri="{FF2B5EF4-FFF2-40B4-BE49-F238E27FC236}">
                  <a16:creationId xmlns:a16="http://schemas.microsoft.com/office/drawing/2014/main" id="{CE9D96E6-15F5-4BBD-951C-FE2F79455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151" y="2422525"/>
              <a:ext cx="198438" cy="285750"/>
            </a:xfrm>
            <a:custGeom>
              <a:avLst/>
              <a:gdLst>
                <a:gd name="T0" fmla="*/ 1 w 53"/>
                <a:gd name="T1" fmla="*/ 76 h 76"/>
                <a:gd name="T2" fmla="*/ 1 w 53"/>
                <a:gd name="T3" fmla="*/ 74 h 76"/>
                <a:gd name="T4" fmla="*/ 3 w 53"/>
                <a:gd name="T5" fmla="*/ 74 h 76"/>
                <a:gd name="T6" fmla="*/ 1 w 53"/>
                <a:gd name="T7" fmla="*/ 74 h 76"/>
                <a:gd name="T8" fmla="*/ 1 w 53"/>
                <a:gd name="T9" fmla="*/ 76 h 76"/>
                <a:gd name="T10" fmla="*/ 0 w 53"/>
                <a:gd name="T11" fmla="*/ 75 h 76"/>
                <a:gd name="T12" fmla="*/ 0 w 53"/>
                <a:gd name="T13" fmla="*/ 74 h 76"/>
                <a:gd name="T14" fmla="*/ 0 w 53"/>
                <a:gd name="T15" fmla="*/ 7 h 76"/>
                <a:gd name="T16" fmla="*/ 6 w 53"/>
                <a:gd name="T17" fmla="*/ 0 h 76"/>
                <a:gd name="T18" fmla="*/ 46 w 53"/>
                <a:gd name="T19" fmla="*/ 0 h 76"/>
                <a:gd name="T20" fmla="*/ 53 w 53"/>
                <a:gd name="T21" fmla="*/ 7 h 76"/>
                <a:gd name="T22" fmla="*/ 53 w 53"/>
                <a:gd name="T23" fmla="*/ 74 h 76"/>
                <a:gd name="T24" fmla="*/ 53 w 53"/>
                <a:gd name="T25" fmla="*/ 75 h 76"/>
                <a:gd name="T26" fmla="*/ 52 w 53"/>
                <a:gd name="T27" fmla="*/ 76 h 76"/>
                <a:gd name="T28" fmla="*/ 1 w 53"/>
                <a:gd name="T29" fmla="*/ 76 h 76"/>
                <a:gd name="T30" fmla="*/ 50 w 53"/>
                <a:gd name="T31" fmla="*/ 73 h 76"/>
                <a:gd name="T32" fmla="*/ 50 w 53"/>
                <a:gd name="T33" fmla="*/ 7 h 76"/>
                <a:gd name="T34" fmla="*/ 46 w 53"/>
                <a:gd name="T35" fmla="*/ 3 h 76"/>
                <a:gd name="T36" fmla="*/ 6 w 53"/>
                <a:gd name="T37" fmla="*/ 3 h 76"/>
                <a:gd name="T38" fmla="*/ 3 w 53"/>
                <a:gd name="T39" fmla="*/ 7 h 76"/>
                <a:gd name="T40" fmla="*/ 3 w 53"/>
                <a:gd name="T41" fmla="*/ 73 h 76"/>
                <a:gd name="T42" fmla="*/ 50 w 53"/>
                <a:gd name="T4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76">
                  <a:moveTo>
                    <a:pt x="1" y="76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5"/>
                    <a:pt x="0" y="75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5"/>
                    <a:pt x="53" y="75"/>
                  </a:cubicBezTo>
                  <a:cubicBezTo>
                    <a:pt x="52" y="75"/>
                    <a:pt x="52" y="76"/>
                    <a:pt x="52" y="76"/>
                  </a:cubicBezTo>
                  <a:lnTo>
                    <a:pt x="1" y="76"/>
                  </a:lnTo>
                  <a:close/>
                  <a:moveTo>
                    <a:pt x="50" y="7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5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73"/>
                    <a:pt x="3" y="73"/>
                    <a:pt x="3" y="73"/>
                  </a:cubicBezTo>
                  <a:lnTo>
                    <a:pt x="50" y="7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0" name="Freeform 429">
              <a:extLst>
                <a:ext uri="{FF2B5EF4-FFF2-40B4-BE49-F238E27FC236}">
                  <a16:creationId xmlns:a16="http://schemas.microsoft.com/office/drawing/2014/main" id="{3555A860-7B1D-4BAB-AC49-B8108D3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36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1" name="Freeform 430">
              <a:extLst>
                <a:ext uri="{FF2B5EF4-FFF2-40B4-BE49-F238E27FC236}">
                  <a16:creationId xmlns:a16="http://schemas.microsoft.com/office/drawing/2014/main" id="{E327422D-1219-4FED-9953-DD8F0C8E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2" name="Freeform 431">
              <a:extLst>
                <a:ext uri="{FF2B5EF4-FFF2-40B4-BE49-F238E27FC236}">
                  <a16:creationId xmlns:a16="http://schemas.microsoft.com/office/drawing/2014/main" id="{F5748262-301A-41AD-AD51-60C2E10A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2425700"/>
              <a:ext cx="11113" cy="282575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3" name="Oval 432">
              <a:extLst>
                <a:ext uri="{FF2B5EF4-FFF2-40B4-BE49-F238E27FC236}">
                  <a16:creationId xmlns:a16="http://schemas.microsoft.com/office/drawing/2014/main" id="{0CE7613B-5E60-4ECF-BF01-98165765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438" y="2557462"/>
              <a:ext cx="19050" cy="15875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4" name="Freeform 433">
              <a:extLst>
                <a:ext uri="{FF2B5EF4-FFF2-40B4-BE49-F238E27FC236}">
                  <a16:creationId xmlns:a16="http://schemas.microsoft.com/office/drawing/2014/main" id="{5482B3BD-401E-4C85-AA0D-9FB56FA9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866900"/>
              <a:ext cx="382588" cy="217488"/>
            </a:xfrm>
            <a:custGeom>
              <a:avLst/>
              <a:gdLst>
                <a:gd name="T0" fmla="*/ 4 w 102"/>
                <a:gd name="T1" fmla="*/ 41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9 h 58"/>
                <a:gd name="T8" fmla="*/ 87 w 102"/>
                <a:gd name="T9" fmla="*/ 55 h 58"/>
                <a:gd name="T10" fmla="*/ 98 w 102"/>
                <a:gd name="T11" fmla="*/ 55 h 58"/>
                <a:gd name="T12" fmla="*/ 101 w 102"/>
                <a:gd name="T13" fmla="*/ 46 h 58"/>
                <a:gd name="T14" fmla="*/ 4 w 102"/>
                <a:gd name="T1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1"/>
                  </a:moveTo>
                  <a:cubicBezTo>
                    <a:pt x="4" y="41"/>
                    <a:pt x="0" y="45"/>
                    <a:pt x="3" y="50"/>
                  </a:cubicBezTo>
                  <a:cubicBezTo>
                    <a:pt x="4" y="53"/>
                    <a:pt x="8" y="56"/>
                    <a:pt x="14" y="55"/>
                  </a:cubicBezTo>
                  <a:cubicBezTo>
                    <a:pt x="22" y="53"/>
                    <a:pt x="28" y="40"/>
                    <a:pt x="52" y="39"/>
                  </a:cubicBezTo>
                  <a:cubicBezTo>
                    <a:pt x="61" y="39"/>
                    <a:pt x="74" y="42"/>
                    <a:pt x="87" y="55"/>
                  </a:cubicBezTo>
                  <a:cubicBezTo>
                    <a:pt x="87" y="55"/>
                    <a:pt x="93" y="58"/>
                    <a:pt x="98" y="55"/>
                  </a:cubicBezTo>
                  <a:cubicBezTo>
                    <a:pt x="100" y="53"/>
                    <a:pt x="102" y="50"/>
                    <a:pt x="101" y="46"/>
                  </a:cubicBezTo>
                  <a:cubicBezTo>
                    <a:pt x="99" y="33"/>
                    <a:pt x="47" y="0"/>
                    <a:pt x="4" y="41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5" name="Freeform 434">
              <a:extLst>
                <a:ext uri="{FF2B5EF4-FFF2-40B4-BE49-F238E27FC236}">
                  <a16:creationId xmlns:a16="http://schemas.microsoft.com/office/drawing/2014/main" id="{D6F77D1C-CFE0-4CB1-9411-55B5103AF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941512"/>
              <a:ext cx="382588" cy="142875"/>
            </a:xfrm>
            <a:custGeom>
              <a:avLst/>
              <a:gdLst>
                <a:gd name="T0" fmla="*/ 85 w 102"/>
                <a:gd name="T1" fmla="*/ 36 h 38"/>
                <a:gd name="T2" fmla="*/ 85 w 102"/>
                <a:gd name="T3" fmla="*/ 36 h 38"/>
                <a:gd name="T4" fmla="*/ 52 w 102"/>
                <a:gd name="T5" fmla="*/ 20 h 38"/>
                <a:gd name="T6" fmla="*/ 51 w 102"/>
                <a:gd name="T7" fmla="*/ 20 h 38"/>
                <a:gd name="T8" fmla="*/ 13 w 102"/>
                <a:gd name="T9" fmla="*/ 37 h 38"/>
                <a:gd name="T10" fmla="*/ 10 w 102"/>
                <a:gd name="T11" fmla="*/ 37 h 38"/>
                <a:gd name="T12" fmla="*/ 1 w 102"/>
                <a:gd name="T13" fmla="*/ 31 h 38"/>
                <a:gd name="T14" fmla="*/ 0 w 102"/>
                <a:gd name="T15" fmla="*/ 27 h 38"/>
                <a:gd name="T16" fmla="*/ 2 w 102"/>
                <a:gd name="T17" fmla="*/ 20 h 38"/>
                <a:gd name="T18" fmla="*/ 3 w 102"/>
                <a:gd name="T19" fmla="*/ 21 h 38"/>
                <a:gd name="T20" fmla="*/ 2 w 102"/>
                <a:gd name="T21" fmla="*/ 20 h 38"/>
                <a:gd name="T22" fmla="*/ 50 w 102"/>
                <a:gd name="T23" fmla="*/ 0 h 38"/>
                <a:gd name="T24" fmla="*/ 102 w 102"/>
                <a:gd name="T25" fmla="*/ 26 h 38"/>
                <a:gd name="T26" fmla="*/ 102 w 102"/>
                <a:gd name="T27" fmla="*/ 28 h 38"/>
                <a:gd name="T28" fmla="*/ 98 w 102"/>
                <a:gd name="T29" fmla="*/ 36 h 38"/>
                <a:gd name="T30" fmla="*/ 92 w 102"/>
                <a:gd name="T31" fmla="*/ 38 h 38"/>
                <a:gd name="T32" fmla="*/ 85 w 102"/>
                <a:gd name="T33" fmla="*/ 36 h 38"/>
                <a:gd name="T34" fmla="*/ 88 w 102"/>
                <a:gd name="T35" fmla="*/ 34 h 38"/>
                <a:gd name="T36" fmla="*/ 92 w 102"/>
                <a:gd name="T37" fmla="*/ 35 h 38"/>
                <a:gd name="T38" fmla="*/ 96 w 102"/>
                <a:gd name="T39" fmla="*/ 33 h 38"/>
                <a:gd name="T40" fmla="*/ 99 w 102"/>
                <a:gd name="T41" fmla="*/ 28 h 38"/>
                <a:gd name="T42" fmla="*/ 99 w 102"/>
                <a:gd name="T43" fmla="*/ 26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7 h 38"/>
                <a:gd name="T58" fmla="*/ 52 w 102"/>
                <a:gd name="T59" fmla="*/ 17 h 38"/>
                <a:gd name="T60" fmla="*/ 87 w 102"/>
                <a:gd name="T61" fmla="*/ 33 h 38"/>
                <a:gd name="T62" fmla="*/ 88 w 102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1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28" y="21"/>
                    <a:pt x="23" y="34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7"/>
                    <a:pt x="102" y="28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7"/>
                    <a:pt x="94" y="38"/>
                    <a:pt x="92" y="38"/>
                  </a:cubicBezTo>
                  <a:cubicBezTo>
                    <a:pt x="88" y="38"/>
                    <a:pt x="85" y="36"/>
                    <a:pt x="85" y="36"/>
                  </a:cubicBezTo>
                  <a:close/>
                  <a:moveTo>
                    <a:pt x="88" y="34"/>
                  </a:moveTo>
                  <a:cubicBezTo>
                    <a:pt x="89" y="34"/>
                    <a:pt x="91" y="35"/>
                    <a:pt x="92" y="35"/>
                  </a:cubicBezTo>
                  <a:cubicBezTo>
                    <a:pt x="93" y="35"/>
                    <a:pt x="95" y="35"/>
                    <a:pt x="96" y="33"/>
                  </a:cubicBezTo>
                  <a:cubicBezTo>
                    <a:pt x="98" y="33"/>
                    <a:pt x="99" y="31"/>
                    <a:pt x="99" y="28"/>
                  </a:cubicBezTo>
                  <a:cubicBezTo>
                    <a:pt x="99" y="28"/>
                    <a:pt x="99" y="27"/>
                    <a:pt x="99" y="26"/>
                  </a:cubicBezTo>
                  <a:cubicBezTo>
                    <a:pt x="98" y="19"/>
                    <a:pt x="76" y="2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1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2"/>
                    <a:pt x="27" y="18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62" y="17"/>
                    <a:pt x="74" y="21"/>
                    <a:pt x="87" y="33"/>
                  </a:cubicBezTo>
                  <a:cubicBezTo>
                    <a:pt x="87" y="33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6" name="Freeform 435">
              <a:extLst>
                <a:ext uri="{FF2B5EF4-FFF2-40B4-BE49-F238E27FC236}">
                  <a16:creationId xmlns:a16="http://schemas.microsoft.com/office/drawing/2014/main" id="{BBA8C5EE-5F3F-4133-B90D-78B7DA5BE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946275"/>
              <a:ext cx="327025" cy="115888"/>
            </a:xfrm>
            <a:custGeom>
              <a:avLst/>
              <a:gdLst>
                <a:gd name="T0" fmla="*/ 0 w 87"/>
                <a:gd name="T1" fmla="*/ 16 h 31"/>
                <a:gd name="T2" fmla="*/ 11 w 87"/>
                <a:gd name="T3" fmla="*/ 30 h 31"/>
                <a:gd name="T4" fmla="*/ 23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6 w 87"/>
                <a:gd name="T11" fmla="*/ 0 h 31"/>
                <a:gd name="T12" fmla="*/ 36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0 h 31"/>
                <a:gd name="T22" fmla="*/ 75 w 87"/>
                <a:gd name="T23" fmla="*/ 8 h 31"/>
                <a:gd name="T24" fmla="*/ 64 w 87"/>
                <a:gd name="T25" fmla="*/ 23 h 31"/>
                <a:gd name="T26" fmla="*/ 75 w 87"/>
                <a:gd name="T27" fmla="*/ 31 h 31"/>
                <a:gd name="T28" fmla="*/ 87 w 87"/>
                <a:gd name="T29" fmla="*/ 17 h 31"/>
                <a:gd name="T30" fmla="*/ 75 w 87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4" y="28"/>
                    <a:pt x="18" y="25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8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0"/>
                  </a:cubicBezTo>
                  <a:close/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7" y="25"/>
                    <a:pt x="71" y="28"/>
                    <a:pt x="75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8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7" name="Freeform 436">
              <a:extLst>
                <a:ext uri="{FF2B5EF4-FFF2-40B4-BE49-F238E27FC236}">
                  <a16:creationId xmlns:a16="http://schemas.microsoft.com/office/drawing/2014/main" id="{BBB80962-06CE-4A6B-B702-B90634E51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41512"/>
              <a:ext cx="338138" cy="128588"/>
            </a:xfrm>
            <a:custGeom>
              <a:avLst/>
              <a:gdLst>
                <a:gd name="T0" fmla="*/ 76 w 90"/>
                <a:gd name="T1" fmla="*/ 33 h 34"/>
                <a:gd name="T2" fmla="*/ 65 w 90"/>
                <a:gd name="T3" fmla="*/ 25 h 34"/>
                <a:gd name="T4" fmla="*/ 64 w 90"/>
                <a:gd name="T5" fmla="*/ 24 h 34"/>
                <a:gd name="T6" fmla="*/ 64 w 90"/>
                <a:gd name="T7" fmla="*/ 23 h 34"/>
                <a:gd name="T8" fmla="*/ 76 w 90"/>
                <a:gd name="T9" fmla="*/ 9 h 34"/>
                <a:gd name="T10" fmla="*/ 78 w 90"/>
                <a:gd name="T11" fmla="*/ 8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3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3 h 34"/>
                <a:gd name="T24" fmla="*/ 77 w 90"/>
                <a:gd name="T25" fmla="*/ 30 h 34"/>
                <a:gd name="T26" fmla="*/ 87 w 90"/>
                <a:gd name="T27" fmla="*/ 18 h 34"/>
                <a:gd name="T28" fmla="*/ 77 w 90"/>
                <a:gd name="T29" fmla="*/ 11 h 34"/>
                <a:gd name="T30" fmla="*/ 68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7 w 90"/>
                <a:gd name="T37" fmla="*/ 9 h 34"/>
                <a:gd name="T38" fmla="*/ 76 w 90"/>
                <a:gd name="T39" fmla="*/ 11 h 34"/>
                <a:gd name="T40" fmla="*/ 12 w 90"/>
                <a:gd name="T41" fmla="*/ 32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6 w 90"/>
                <a:gd name="T55" fmla="*/ 25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2 h 34"/>
                <a:gd name="T62" fmla="*/ 13 w 90"/>
                <a:gd name="T63" fmla="*/ 29 h 34"/>
                <a:gd name="T64" fmla="*/ 23 w 90"/>
                <a:gd name="T65" fmla="*/ 23 h 34"/>
                <a:gd name="T66" fmla="*/ 13 w 90"/>
                <a:gd name="T67" fmla="*/ 11 h 34"/>
                <a:gd name="T68" fmla="*/ 4 w 90"/>
                <a:gd name="T69" fmla="*/ 17 h 34"/>
                <a:gd name="T70" fmla="*/ 13 w 90"/>
                <a:gd name="T71" fmla="*/ 29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1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0 h 34"/>
                <a:gd name="T94" fmla="*/ 45 w 90"/>
                <a:gd name="T95" fmla="*/ 20 h 34"/>
                <a:gd name="T96" fmla="*/ 39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7 h 34"/>
                <a:gd name="T106" fmla="*/ 46 w 90"/>
                <a:gd name="T107" fmla="*/ 17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3"/>
                  </a:moveTo>
                  <a:cubicBezTo>
                    <a:pt x="72" y="30"/>
                    <a:pt x="69" y="27"/>
                    <a:pt x="65" y="25"/>
                  </a:cubicBezTo>
                  <a:cubicBezTo>
                    <a:pt x="65" y="25"/>
                    <a:pt x="64" y="25"/>
                    <a:pt x="64" y="24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8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3"/>
                    <a:pt x="77" y="11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7" y="9"/>
                    <a:pt x="77" y="9"/>
                    <a:pt x="77" y="9"/>
                  </a:cubicBezTo>
                  <a:lnTo>
                    <a:pt x="76" y="11"/>
                  </a:lnTo>
                  <a:close/>
                  <a:moveTo>
                    <a:pt x="12" y="3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5" y="12"/>
                    <a:pt x="9" y="10"/>
                    <a:pt x="13" y="8"/>
                  </a:cubicBezTo>
                  <a:cubicBezTo>
                    <a:pt x="14" y="7"/>
                    <a:pt x="14" y="7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8"/>
                    <a:pt x="17" y="30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2"/>
                  </a:cubicBezTo>
                  <a:close/>
                  <a:moveTo>
                    <a:pt x="13" y="29"/>
                  </a:moveTo>
                  <a:cubicBezTo>
                    <a:pt x="16" y="28"/>
                    <a:pt x="19" y="25"/>
                    <a:pt x="23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7"/>
                  </a:cubicBezTo>
                  <a:lnTo>
                    <a:pt x="13" y="29"/>
                  </a:lnTo>
                  <a:close/>
                  <a:moveTo>
                    <a:pt x="37" y="21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1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50" y="21"/>
                    <a:pt x="48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3"/>
                    <a:pt x="47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8" name="Oval 437">
              <a:extLst>
                <a:ext uri="{FF2B5EF4-FFF2-40B4-BE49-F238E27FC236}">
                  <a16:creationId xmlns:a16="http://schemas.microsoft.com/office/drawing/2014/main" id="{B6FFE1D7-87AD-4146-80D7-DFBDB4F0F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2005012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9" name="Freeform 438">
              <a:extLst>
                <a:ext uri="{FF2B5EF4-FFF2-40B4-BE49-F238E27FC236}">
                  <a16:creationId xmlns:a16="http://schemas.microsoft.com/office/drawing/2014/main" id="{5241EEC2-9EFD-4D70-A4FC-ACB9CD823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998662"/>
              <a:ext cx="338138" cy="327025"/>
            </a:xfrm>
            <a:custGeom>
              <a:avLst/>
              <a:gdLst>
                <a:gd name="T0" fmla="*/ 0 w 90"/>
                <a:gd name="T1" fmla="*/ 44 h 87"/>
                <a:gd name="T2" fmla="*/ 45 w 90"/>
                <a:gd name="T3" fmla="*/ 0 h 87"/>
                <a:gd name="T4" fmla="*/ 90 w 90"/>
                <a:gd name="T5" fmla="*/ 44 h 87"/>
                <a:gd name="T6" fmla="*/ 45 w 90"/>
                <a:gd name="T7" fmla="*/ 87 h 87"/>
                <a:gd name="T8" fmla="*/ 0 w 90"/>
                <a:gd name="T9" fmla="*/ 44 h 87"/>
                <a:gd name="T10" fmla="*/ 3 w 90"/>
                <a:gd name="T11" fmla="*/ 44 h 87"/>
                <a:gd name="T12" fmla="*/ 45 w 90"/>
                <a:gd name="T13" fmla="*/ 84 h 87"/>
                <a:gd name="T14" fmla="*/ 87 w 90"/>
                <a:gd name="T15" fmla="*/ 44 h 87"/>
                <a:gd name="T16" fmla="*/ 87 w 90"/>
                <a:gd name="T17" fmla="*/ 44 h 87"/>
                <a:gd name="T18" fmla="*/ 45 w 90"/>
                <a:gd name="T19" fmla="*/ 4 h 87"/>
                <a:gd name="T20" fmla="*/ 3 w 90"/>
                <a:gd name="T2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87">
                  <a:moveTo>
                    <a:pt x="0" y="44"/>
                  </a:moveTo>
                  <a:cubicBezTo>
                    <a:pt x="0" y="20"/>
                    <a:pt x="20" y="1"/>
                    <a:pt x="45" y="0"/>
                  </a:cubicBezTo>
                  <a:cubicBezTo>
                    <a:pt x="70" y="1"/>
                    <a:pt x="90" y="20"/>
                    <a:pt x="90" y="44"/>
                  </a:cubicBezTo>
                  <a:cubicBezTo>
                    <a:pt x="90" y="68"/>
                    <a:pt x="70" y="87"/>
                    <a:pt x="45" y="87"/>
                  </a:cubicBezTo>
                  <a:cubicBezTo>
                    <a:pt x="20" y="87"/>
                    <a:pt x="0" y="68"/>
                    <a:pt x="0" y="44"/>
                  </a:cubicBezTo>
                  <a:close/>
                  <a:moveTo>
                    <a:pt x="3" y="44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22"/>
                    <a:pt x="68" y="4"/>
                    <a:pt x="45" y="4"/>
                  </a:cubicBezTo>
                  <a:cubicBezTo>
                    <a:pt x="22" y="4"/>
                    <a:pt x="3" y="22"/>
                    <a:pt x="3" y="4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0" name="Oval 439">
              <a:extLst>
                <a:ext uri="{FF2B5EF4-FFF2-40B4-BE49-F238E27FC236}">
                  <a16:creationId xmlns:a16="http://schemas.microsoft.com/office/drawing/2014/main" id="{74F87248-D283-4293-81FF-6B4947C4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2028825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1" name="Freeform 440">
              <a:extLst>
                <a:ext uri="{FF2B5EF4-FFF2-40B4-BE49-F238E27FC236}">
                  <a16:creationId xmlns:a16="http://schemas.microsoft.com/office/drawing/2014/main" id="{92D2A9B6-0F7B-45A4-B802-A8004193E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2020887"/>
              <a:ext cx="293688" cy="280988"/>
            </a:xfrm>
            <a:custGeom>
              <a:avLst/>
              <a:gdLst>
                <a:gd name="T0" fmla="*/ 0 w 78"/>
                <a:gd name="T1" fmla="*/ 38 h 75"/>
                <a:gd name="T2" fmla="*/ 39 w 78"/>
                <a:gd name="T3" fmla="*/ 0 h 75"/>
                <a:gd name="T4" fmla="*/ 78 w 78"/>
                <a:gd name="T5" fmla="*/ 38 h 75"/>
                <a:gd name="T6" fmla="*/ 39 w 78"/>
                <a:gd name="T7" fmla="*/ 75 h 75"/>
                <a:gd name="T8" fmla="*/ 0 w 78"/>
                <a:gd name="T9" fmla="*/ 38 h 75"/>
                <a:gd name="T10" fmla="*/ 3 w 78"/>
                <a:gd name="T11" fmla="*/ 38 h 75"/>
                <a:gd name="T12" fmla="*/ 39 w 78"/>
                <a:gd name="T13" fmla="*/ 72 h 75"/>
                <a:gd name="T14" fmla="*/ 75 w 78"/>
                <a:gd name="T15" fmla="*/ 38 h 75"/>
                <a:gd name="T16" fmla="*/ 39 w 78"/>
                <a:gd name="T17" fmla="*/ 3 h 75"/>
                <a:gd name="T18" fmla="*/ 3 w 78"/>
                <a:gd name="T1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8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59"/>
                    <a:pt x="60" y="75"/>
                    <a:pt x="39" y="75"/>
                  </a:cubicBezTo>
                  <a:cubicBezTo>
                    <a:pt x="17" y="75"/>
                    <a:pt x="0" y="59"/>
                    <a:pt x="0" y="38"/>
                  </a:cubicBezTo>
                  <a:close/>
                  <a:moveTo>
                    <a:pt x="3" y="38"/>
                  </a:moveTo>
                  <a:cubicBezTo>
                    <a:pt x="3" y="57"/>
                    <a:pt x="19" y="72"/>
                    <a:pt x="39" y="72"/>
                  </a:cubicBezTo>
                  <a:cubicBezTo>
                    <a:pt x="59" y="72"/>
                    <a:pt x="75" y="57"/>
                    <a:pt x="75" y="38"/>
                  </a:cubicBezTo>
                  <a:cubicBezTo>
                    <a:pt x="75" y="19"/>
                    <a:pt x="59" y="3"/>
                    <a:pt x="39" y="3"/>
                  </a:cubicBezTo>
                  <a:cubicBezTo>
                    <a:pt x="19" y="3"/>
                    <a:pt x="3" y="19"/>
                    <a:pt x="3" y="3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2" name="Freeform 441">
              <a:extLst>
                <a:ext uri="{FF2B5EF4-FFF2-40B4-BE49-F238E27FC236}">
                  <a16:creationId xmlns:a16="http://schemas.microsoft.com/office/drawing/2014/main" id="{B5A23C8D-7567-4EFA-9058-A763350A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1408112"/>
              <a:ext cx="382588" cy="219075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4 w 102"/>
                <a:gd name="T5" fmla="*/ 55 h 58"/>
                <a:gd name="T6" fmla="*/ 52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8" y="56"/>
                    <a:pt x="14" y="55"/>
                  </a:cubicBezTo>
                  <a:cubicBezTo>
                    <a:pt x="22" y="53"/>
                    <a:pt x="28" y="39"/>
                    <a:pt x="52" y="38"/>
                  </a:cubicBezTo>
                  <a:cubicBezTo>
                    <a:pt x="61" y="38"/>
                    <a:pt x="74" y="42"/>
                    <a:pt x="87" y="54"/>
                  </a:cubicBezTo>
                  <a:cubicBezTo>
                    <a:pt x="87" y="54"/>
                    <a:pt x="93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9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6B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3" name="Freeform 442">
              <a:extLst>
                <a:ext uri="{FF2B5EF4-FFF2-40B4-BE49-F238E27FC236}">
                  <a16:creationId xmlns:a16="http://schemas.microsoft.com/office/drawing/2014/main" id="{8FDCADB8-851A-4417-B89B-74231E9B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0663" y="1479550"/>
              <a:ext cx="382588" cy="142875"/>
            </a:xfrm>
            <a:custGeom>
              <a:avLst/>
              <a:gdLst>
                <a:gd name="T0" fmla="*/ 92 w 102"/>
                <a:gd name="T1" fmla="*/ 38 h 38"/>
                <a:gd name="T2" fmla="*/ 85 w 102"/>
                <a:gd name="T3" fmla="*/ 36 h 38"/>
                <a:gd name="T4" fmla="*/ 85 w 102"/>
                <a:gd name="T5" fmla="*/ 36 h 38"/>
                <a:gd name="T6" fmla="*/ 52 w 102"/>
                <a:gd name="T7" fmla="*/ 21 h 38"/>
                <a:gd name="T8" fmla="*/ 51 w 102"/>
                <a:gd name="T9" fmla="*/ 21 h 38"/>
                <a:gd name="T10" fmla="*/ 13 w 102"/>
                <a:gd name="T11" fmla="*/ 37 h 38"/>
                <a:gd name="T12" fmla="*/ 10 w 102"/>
                <a:gd name="T13" fmla="*/ 37 h 38"/>
                <a:gd name="T14" fmla="*/ 1 w 102"/>
                <a:gd name="T15" fmla="*/ 31 h 38"/>
                <a:gd name="T16" fmla="*/ 0 w 102"/>
                <a:gd name="T17" fmla="*/ 27 h 38"/>
                <a:gd name="T18" fmla="*/ 2 w 102"/>
                <a:gd name="T19" fmla="*/ 20 h 38"/>
                <a:gd name="T20" fmla="*/ 3 w 102"/>
                <a:gd name="T21" fmla="*/ 21 h 38"/>
                <a:gd name="T22" fmla="*/ 2 w 102"/>
                <a:gd name="T23" fmla="*/ 20 h 38"/>
                <a:gd name="T24" fmla="*/ 50 w 102"/>
                <a:gd name="T25" fmla="*/ 0 h 38"/>
                <a:gd name="T26" fmla="*/ 102 w 102"/>
                <a:gd name="T27" fmla="*/ 26 h 38"/>
                <a:gd name="T28" fmla="*/ 102 w 102"/>
                <a:gd name="T29" fmla="*/ 29 h 38"/>
                <a:gd name="T30" fmla="*/ 98 w 102"/>
                <a:gd name="T31" fmla="*/ 36 h 38"/>
                <a:gd name="T32" fmla="*/ 92 w 102"/>
                <a:gd name="T33" fmla="*/ 38 h 38"/>
                <a:gd name="T34" fmla="*/ 88 w 102"/>
                <a:gd name="T35" fmla="*/ 35 h 38"/>
                <a:gd name="T36" fmla="*/ 92 w 102"/>
                <a:gd name="T37" fmla="*/ 35 h 38"/>
                <a:gd name="T38" fmla="*/ 96 w 102"/>
                <a:gd name="T39" fmla="*/ 34 h 38"/>
                <a:gd name="T40" fmla="*/ 99 w 102"/>
                <a:gd name="T41" fmla="*/ 29 h 38"/>
                <a:gd name="T42" fmla="*/ 99 w 102"/>
                <a:gd name="T43" fmla="*/ 27 h 38"/>
                <a:gd name="T44" fmla="*/ 50 w 102"/>
                <a:gd name="T45" fmla="*/ 3 h 38"/>
                <a:gd name="T46" fmla="*/ 5 w 102"/>
                <a:gd name="T47" fmla="*/ 22 h 38"/>
                <a:gd name="T48" fmla="*/ 3 w 102"/>
                <a:gd name="T49" fmla="*/ 27 h 38"/>
                <a:gd name="T50" fmla="*/ 3 w 102"/>
                <a:gd name="T51" fmla="*/ 30 h 38"/>
                <a:gd name="T52" fmla="*/ 10 w 102"/>
                <a:gd name="T53" fmla="*/ 34 h 38"/>
                <a:gd name="T54" fmla="*/ 12 w 102"/>
                <a:gd name="T55" fmla="*/ 34 h 38"/>
                <a:gd name="T56" fmla="*/ 51 w 102"/>
                <a:gd name="T57" fmla="*/ 18 h 38"/>
                <a:gd name="T58" fmla="*/ 52 w 102"/>
                <a:gd name="T59" fmla="*/ 18 h 38"/>
                <a:gd name="T60" fmla="*/ 87 w 102"/>
                <a:gd name="T61" fmla="*/ 34 h 38"/>
                <a:gd name="T62" fmla="*/ 88 w 102"/>
                <a:gd name="T6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38">
                  <a:moveTo>
                    <a:pt x="92" y="38"/>
                  </a:moveTo>
                  <a:cubicBezTo>
                    <a:pt x="88" y="38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3" y="25"/>
                    <a:pt x="61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28" y="22"/>
                    <a:pt x="23" y="35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5" y="37"/>
                    <a:pt x="2" y="34"/>
                    <a:pt x="1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3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8" y="5"/>
                    <a:pt x="35" y="0"/>
                    <a:pt x="50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2" y="28"/>
                    <a:pt x="102" y="29"/>
                  </a:cubicBezTo>
                  <a:cubicBezTo>
                    <a:pt x="102" y="32"/>
                    <a:pt x="100" y="35"/>
                    <a:pt x="98" y="36"/>
                  </a:cubicBezTo>
                  <a:cubicBezTo>
                    <a:pt x="96" y="38"/>
                    <a:pt x="94" y="38"/>
                    <a:pt x="92" y="38"/>
                  </a:cubicBezTo>
                  <a:close/>
                  <a:moveTo>
                    <a:pt x="88" y="35"/>
                  </a:moveTo>
                  <a:cubicBezTo>
                    <a:pt x="89" y="35"/>
                    <a:pt x="91" y="35"/>
                    <a:pt x="92" y="35"/>
                  </a:cubicBezTo>
                  <a:cubicBezTo>
                    <a:pt x="93" y="35"/>
                    <a:pt x="95" y="35"/>
                    <a:pt x="96" y="34"/>
                  </a:cubicBezTo>
                  <a:cubicBezTo>
                    <a:pt x="98" y="33"/>
                    <a:pt x="99" y="31"/>
                    <a:pt x="99" y="29"/>
                  </a:cubicBezTo>
                  <a:cubicBezTo>
                    <a:pt x="99" y="28"/>
                    <a:pt x="99" y="27"/>
                    <a:pt x="99" y="27"/>
                  </a:cubicBezTo>
                  <a:cubicBezTo>
                    <a:pt x="98" y="20"/>
                    <a:pt x="76" y="3"/>
                    <a:pt x="50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4" y="22"/>
                    <a:pt x="3" y="24"/>
                    <a:pt x="3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4" y="32"/>
                    <a:pt x="7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62" y="18"/>
                    <a:pt x="74" y="22"/>
                    <a:pt x="87" y="34"/>
                  </a:cubicBezTo>
                  <a:cubicBezTo>
                    <a:pt x="87" y="34"/>
                    <a:pt x="88" y="34"/>
                    <a:pt x="88" y="3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4" name="Freeform 443">
              <a:extLst>
                <a:ext uri="{FF2B5EF4-FFF2-40B4-BE49-F238E27FC236}">
                  <a16:creationId xmlns:a16="http://schemas.microsoft.com/office/drawing/2014/main" id="{2670A079-67AC-43A0-BDDF-205B4DE52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1484312"/>
              <a:ext cx="327025" cy="119063"/>
            </a:xfrm>
            <a:custGeom>
              <a:avLst/>
              <a:gdLst>
                <a:gd name="T0" fmla="*/ 0 w 87"/>
                <a:gd name="T1" fmla="*/ 16 h 32"/>
                <a:gd name="T2" fmla="*/ 11 w 87"/>
                <a:gd name="T3" fmla="*/ 31 h 32"/>
                <a:gd name="T4" fmla="*/ 23 w 87"/>
                <a:gd name="T5" fmla="*/ 23 h 32"/>
                <a:gd name="T6" fmla="*/ 12 w 87"/>
                <a:gd name="T7" fmla="*/ 8 h 32"/>
                <a:gd name="T8" fmla="*/ 0 w 87"/>
                <a:gd name="T9" fmla="*/ 16 h 32"/>
                <a:gd name="T10" fmla="*/ 36 w 87"/>
                <a:gd name="T11" fmla="*/ 1 h 32"/>
                <a:gd name="T12" fmla="*/ 36 w 87"/>
                <a:gd name="T13" fmla="*/ 19 h 32"/>
                <a:gd name="T14" fmla="*/ 43 w 87"/>
                <a:gd name="T15" fmla="*/ 18 h 32"/>
                <a:gd name="T16" fmla="*/ 51 w 87"/>
                <a:gd name="T17" fmla="*/ 19 h 32"/>
                <a:gd name="T18" fmla="*/ 51 w 87"/>
                <a:gd name="T19" fmla="*/ 1 h 32"/>
                <a:gd name="T20" fmla="*/ 36 w 87"/>
                <a:gd name="T21" fmla="*/ 1 h 32"/>
                <a:gd name="T22" fmla="*/ 75 w 87"/>
                <a:gd name="T23" fmla="*/ 9 h 32"/>
                <a:gd name="T24" fmla="*/ 64 w 87"/>
                <a:gd name="T25" fmla="*/ 24 h 32"/>
                <a:gd name="T26" fmla="*/ 75 w 87"/>
                <a:gd name="T27" fmla="*/ 32 h 32"/>
                <a:gd name="T28" fmla="*/ 87 w 87"/>
                <a:gd name="T29" fmla="*/ 17 h 32"/>
                <a:gd name="T30" fmla="*/ 75 w 87"/>
                <a:gd name="T3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2">
                  <a:moveTo>
                    <a:pt x="0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4" y="29"/>
                    <a:pt x="18" y="26"/>
                    <a:pt x="23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41" y="18"/>
                    <a:pt x="43" y="18"/>
                  </a:cubicBezTo>
                  <a:cubicBezTo>
                    <a:pt x="45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1"/>
                    <a:pt x="41" y="0"/>
                    <a:pt x="36" y="1"/>
                  </a:cubicBezTo>
                  <a:close/>
                  <a:moveTo>
                    <a:pt x="75" y="9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67" y="26"/>
                    <a:pt x="71" y="28"/>
                    <a:pt x="75" y="32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CCB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5" name="Freeform 444">
              <a:extLst>
                <a:ext uri="{FF2B5EF4-FFF2-40B4-BE49-F238E27FC236}">
                  <a16:creationId xmlns:a16="http://schemas.microsoft.com/office/drawing/2014/main" id="{6DACC7F9-070C-4EC0-AFDF-6398E8F05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479550"/>
              <a:ext cx="338138" cy="128588"/>
            </a:xfrm>
            <a:custGeom>
              <a:avLst/>
              <a:gdLst>
                <a:gd name="T0" fmla="*/ 76 w 90"/>
                <a:gd name="T1" fmla="*/ 34 h 34"/>
                <a:gd name="T2" fmla="*/ 65 w 90"/>
                <a:gd name="T3" fmla="*/ 26 h 34"/>
                <a:gd name="T4" fmla="*/ 64 w 90"/>
                <a:gd name="T5" fmla="*/ 25 h 34"/>
                <a:gd name="T6" fmla="*/ 64 w 90"/>
                <a:gd name="T7" fmla="*/ 24 h 34"/>
                <a:gd name="T8" fmla="*/ 76 w 90"/>
                <a:gd name="T9" fmla="*/ 9 h 34"/>
                <a:gd name="T10" fmla="*/ 78 w 90"/>
                <a:gd name="T11" fmla="*/ 9 h 34"/>
                <a:gd name="T12" fmla="*/ 90 w 90"/>
                <a:gd name="T13" fmla="*/ 17 h 34"/>
                <a:gd name="T14" fmla="*/ 90 w 90"/>
                <a:gd name="T15" fmla="*/ 19 h 34"/>
                <a:gd name="T16" fmla="*/ 79 w 90"/>
                <a:gd name="T17" fmla="*/ 34 h 34"/>
                <a:gd name="T18" fmla="*/ 78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1 h 34"/>
                <a:gd name="T26" fmla="*/ 87 w 90"/>
                <a:gd name="T27" fmla="*/ 18 h 34"/>
                <a:gd name="T28" fmla="*/ 77 w 90"/>
                <a:gd name="T29" fmla="*/ 12 h 34"/>
                <a:gd name="T30" fmla="*/ 68 w 90"/>
                <a:gd name="T31" fmla="*/ 24 h 34"/>
                <a:gd name="T32" fmla="*/ 77 w 90"/>
                <a:gd name="T33" fmla="*/ 31 h 34"/>
                <a:gd name="T34" fmla="*/ 76 w 90"/>
                <a:gd name="T35" fmla="*/ 11 h 34"/>
                <a:gd name="T36" fmla="*/ 77 w 90"/>
                <a:gd name="T37" fmla="*/ 10 h 34"/>
                <a:gd name="T38" fmla="*/ 76 w 90"/>
                <a:gd name="T39" fmla="*/ 11 h 34"/>
                <a:gd name="T40" fmla="*/ 12 w 90"/>
                <a:gd name="T41" fmla="*/ 33 h 34"/>
                <a:gd name="T42" fmla="*/ 1 w 90"/>
                <a:gd name="T43" fmla="*/ 18 h 34"/>
                <a:gd name="T44" fmla="*/ 1 w 90"/>
                <a:gd name="T45" fmla="*/ 16 h 34"/>
                <a:gd name="T46" fmla="*/ 13 w 90"/>
                <a:gd name="T47" fmla="*/ 8 h 34"/>
                <a:gd name="T48" fmla="*/ 15 w 90"/>
                <a:gd name="T49" fmla="*/ 8 h 34"/>
                <a:gd name="T50" fmla="*/ 26 w 90"/>
                <a:gd name="T51" fmla="*/ 23 h 34"/>
                <a:gd name="T52" fmla="*/ 26 w 90"/>
                <a:gd name="T53" fmla="*/ 25 h 34"/>
                <a:gd name="T54" fmla="*/ 26 w 90"/>
                <a:gd name="T55" fmla="*/ 26 h 34"/>
                <a:gd name="T56" fmla="*/ 14 w 90"/>
                <a:gd name="T57" fmla="*/ 33 h 34"/>
                <a:gd name="T58" fmla="*/ 13 w 90"/>
                <a:gd name="T59" fmla="*/ 33 h 34"/>
                <a:gd name="T60" fmla="*/ 12 w 90"/>
                <a:gd name="T61" fmla="*/ 33 h 34"/>
                <a:gd name="T62" fmla="*/ 13 w 90"/>
                <a:gd name="T63" fmla="*/ 30 h 34"/>
                <a:gd name="T64" fmla="*/ 23 w 90"/>
                <a:gd name="T65" fmla="*/ 24 h 34"/>
                <a:gd name="T66" fmla="*/ 13 w 90"/>
                <a:gd name="T67" fmla="*/ 11 h 34"/>
                <a:gd name="T68" fmla="*/ 4 w 90"/>
                <a:gd name="T69" fmla="*/ 18 h 34"/>
                <a:gd name="T70" fmla="*/ 13 w 90"/>
                <a:gd name="T71" fmla="*/ 30 h 34"/>
                <a:gd name="T72" fmla="*/ 37 w 90"/>
                <a:gd name="T73" fmla="*/ 21 h 34"/>
                <a:gd name="T74" fmla="*/ 37 w 90"/>
                <a:gd name="T75" fmla="*/ 20 h 34"/>
                <a:gd name="T76" fmla="*/ 37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3 w 90"/>
                <a:gd name="T83" fmla="*/ 1 h 34"/>
                <a:gd name="T84" fmla="*/ 54 w 90"/>
                <a:gd name="T85" fmla="*/ 2 h 34"/>
                <a:gd name="T86" fmla="*/ 54 w 90"/>
                <a:gd name="T87" fmla="*/ 20 h 34"/>
                <a:gd name="T88" fmla="*/ 54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9 w 90"/>
                <a:gd name="T97" fmla="*/ 21 h 34"/>
                <a:gd name="T98" fmla="*/ 38 w 90"/>
                <a:gd name="T99" fmla="*/ 22 h 34"/>
                <a:gd name="T100" fmla="*/ 37 w 90"/>
                <a:gd name="T101" fmla="*/ 21 h 34"/>
                <a:gd name="T102" fmla="*/ 40 w 90"/>
                <a:gd name="T103" fmla="*/ 18 h 34"/>
                <a:gd name="T104" fmla="*/ 45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4 h 34"/>
                <a:gd name="T112" fmla="*/ 44 w 90"/>
                <a:gd name="T113" fmla="*/ 3 h 34"/>
                <a:gd name="T114" fmla="*/ 40 w 90"/>
                <a:gd name="T115" fmla="*/ 3 h 34"/>
                <a:gd name="T116" fmla="*/ 40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9" y="28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82" y="11"/>
                    <a:pt x="87" y="14"/>
                    <a:pt x="90" y="17"/>
                  </a:cubicBezTo>
                  <a:cubicBezTo>
                    <a:pt x="90" y="17"/>
                    <a:pt x="90" y="18"/>
                    <a:pt x="90" y="1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1"/>
                  </a:moveTo>
                  <a:cubicBezTo>
                    <a:pt x="87" y="18"/>
                    <a:pt x="87" y="18"/>
                    <a:pt x="87" y="18"/>
                  </a:cubicBezTo>
                  <a:cubicBezTo>
                    <a:pt x="84" y="16"/>
                    <a:pt x="81" y="14"/>
                    <a:pt x="77" y="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71" y="26"/>
                    <a:pt x="74" y="28"/>
                    <a:pt x="77" y="31"/>
                  </a:cubicBezTo>
                  <a:close/>
                  <a:moveTo>
                    <a:pt x="76" y="11"/>
                  </a:moveTo>
                  <a:cubicBezTo>
                    <a:pt x="77" y="10"/>
                    <a:pt x="77" y="10"/>
                    <a:pt x="77" y="10"/>
                  </a:cubicBezTo>
                  <a:lnTo>
                    <a:pt x="76" y="11"/>
                  </a:lnTo>
                  <a:close/>
                  <a:moveTo>
                    <a:pt x="12" y="33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5" y="13"/>
                    <a:pt x="9" y="10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7" y="24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1" y="28"/>
                    <a:pt x="17" y="31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3"/>
                    <a:pt x="12" y="33"/>
                  </a:cubicBez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7" y="15"/>
                    <a:pt x="4" y="18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7" y="20"/>
                    <a:pt x="37" y="2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3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2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3" y="21"/>
                    <a:pt x="41" y="21"/>
                    <a:pt x="39" y="21"/>
                  </a:cubicBezTo>
                  <a:cubicBezTo>
                    <a:pt x="38" y="22"/>
                    <a:pt x="38" y="22"/>
                    <a:pt x="38" y="22"/>
                  </a:cubicBezTo>
                  <a:lnTo>
                    <a:pt x="37" y="21"/>
                  </a:lnTo>
                  <a:close/>
                  <a:moveTo>
                    <a:pt x="40" y="18"/>
                  </a:moveTo>
                  <a:cubicBezTo>
                    <a:pt x="41" y="18"/>
                    <a:pt x="43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8" y="18"/>
                    <a:pt x="49" y="18"/>
                    <a:pt x="51" y="18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3"/>
                    <a:pt x="46" y="3"/>
                    <a:pt x="44" y="3"/>
                  </a:cubicBezTo>
                  <a:cubicBezTo>
                    <a:pt x="43" y="3"/>
                    <a:pt x="41" y="3"/>
                    <a:pt x="40" y="3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6" name="Oval 445">
              <a:extLst>
                <a:ext uri="{FF2B5EF4-FFF2-40B4-BE49-F238E27FC236}">
                  <a16:creationId xmlns:a16="http://schemas.microsoft.com/office/drawing/2014/main" id="{AB57EF29-61DA-4E37-8A27-96ECC28EE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1543050"/>
              <a:ext cx="325438" cy="31591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7" name="Freeform 446">
              <a:extLst>
                <a:ext uri="{FF2B5EF4-FFF2-40B4-BE49-F238E27FC236}">
                  <a16:creationId xmlns:a16="http://schemas.microsoft.com/office/drawing/2014/main" id="{CDF89425-2064-43D0-907A-BAB12F45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153987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0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6"/>
                    <a:pt x="22" y="84"/>
                    <a:pt x="45" y="84"/>
                  </a:cubicBezTo>
                  <a:cubicBezTo>
                    <a:pt x="68" y="84"/>
                    <a:pt x="87" y="66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8" name="Oval 447">
              <a:extLst>
                <a:ext uri="{FF2B5EF4-FFF2-40B4-BE49-F238E27FC236}">
                  <a16:creationId xmlns:a16="http://schemas.microsoft.com/office/drawing/2014/main" id="{35220457-D422-4E3B-AECD-735E003E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1" y="1566862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9" name="Freeform 448">
              <a:extLst>
                <a:ext uri="{FF2B5EF4-FFF2-40B4-BE49-F238E27FC236}">
                  <a16:creationId xmlns:a16="http://schemas.microsoft.com/office/drawing/2014/main" id="{D601F46E-4C29-41CA-B9A7-BBCA94FF7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1562100"/>
              <a:ext cx="293688" cy="282575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 w 78"/>
                <a:gd name="T11" fmla="*/ 37 h 75"/>
                <a:gd name="T12" fmla="*/ 39 w 78"/>
                <a:gd name="T13" fmla="*/ 72 h 75"/>
                <a:gd name="T14" fmla="*/ 75 w 78"/>
                <a:gd name="T15" fmla="*/ 37 h 75"/>
                <a:gd name="T16" fmla="*/ 39 w 78"/>
                <a:gd name="T17" fmla="*/ 3 h 75"/>
                <a:gd name="T18" fmla="*/ 3 w 78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8" y="17"/>
                    <a:pt x="78" y="37"/>
                  </a:cubicBezTo>
                  <a:cubicBezTo>
                    <a:pt x="78" y="58"/>
                    <a:pt x="60" y="75"/>
                    <a:pt x="39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9" y="72"/>
                  </a:cubicBez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0" name="Freeform 449">
              <a:extLst>
                <a:ext uri="{FF2B5EF4-FFF2-40B4-BE49-F238E27FC236}">
                  <a16:creationId xmlns:a16="http://schemas.microsoft.com/office/drawing/2014/main" id="{B36D6839-A5C6-4DD1-A964-E3843E7C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1058862"/>
              <a:ext cx="109538" cy="161925"/>
            </a:xfrm>
            <a:custGeom>
              <a:avLst/>
              <a:gdLst>
                <a:gd name="T0" fmla="*/ 12 w 69"/>
                <a:gd name="T1" fmla="*/ 102 h 102"/>
                <a:gd name="T2" fmla="*/ 0 w 69"/>
                <a:gd name="T3" fmla="*/ 83 h 102"/>
                <a:gd name="T4" fmla="*/ 52 w 69"/>
                <a:gd name="T5" fmla="*/ 0 h 102"/>
                <a:gd name="T6" fmla="*/ 69 w 69"/>
                <a:gd name="T7" fmla="*/ 10 h 102"/>
                <a:gd name="T8" fmla="*/ 12 w 6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2">
                  <a:moveTo>
                    <a:pt x="12" y="102"/>
                  </a:moveTo>
                  <a:lnTo>
                    <a:pt x="0" y="83"/>
                  </a:lnTo>
                  <a:lnTo>
                    <a:pt x="52" y="0"/>
                  </a:lnTo>
                  <a:lnTo>
                    <a:pt x="69" y="10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1" name="Freeform 450">
              <a:extLst>
                <a:ext uri="{FF2B5EF4-FFF2-40B4-BE49-F238E27FC236}">
                  <a16:creationId xmlns:a16="http://schemas.microsoft.com/office/drawing/2014/main" id="{DDE80B18-B8D3-4F71-8AE4-8C2E06F6A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8638" y="1055687"/>
              <a:ext cx="115888" cy="168275"/>
            </a:xfrm>
            <a:custGeom>
              <a:avLst/>
              <a:gdLst>
                <a:gd name="T0" fmla="*/ 5 w 31"/>
                <a:gd name="T1" fmla="*/ 45 h 45"/>
                <a:gd name="T2" fmla="*/ 0 w 31"/>
                <a:gd name="T3" fmla="*/ 37 h 45"/>
                <a:gd name="T4" fmla="*/ 0 w 31"/>
                <a:gd name="T5" fmla="*/ 36 h 45"/>
                <a:gd name="T6" fmla="*/ 22 w 31"/>
                <a:gd name="T7" fmla="*/ 1 h 45"/>
                <a:gd name="T8" fmla="*/ 24 w 31"/>
                <a:gd name="T9" fmla="*/ 0 h 45"/>
                <a:gd name="T10" fmla="*/ 31 w 31"/>
                <a:gd name="T11" fmla="*/ 4 h 45"/>
                <a:gd name="T12" fmla="*/ 31 w 31"/>
                <a:gd name="T13" fmla="*/ 5 h 45"/>
                <a:gd name="T14" fmla="*/ 31 w 31"/>
                <a:gd name="T15" fmla="*/ 6 h 45"/>
                <a:gd name="T16" fmla="*/ 7 w 31"/>
                <a:gd name="T17" fmla="*/ 45 h 45"/>
                <a:gd name="T18" fmla="*/ 6 w 31"/>
                <a:gd name="T19" fmla="*/ 45 h 45"/>
                <a:gd name="T20" fmla="*/ 5 w 31"/>
                <a:gd name="T21" fmla="*/ 45 h 45"/>
                <a:gd name="T22" fmla="*/ 6 w 31"/>
                <a:gd name="T23" fmla="*/ 44 h 45"/>
                <a:gd name="T24" fmla="*/ 7 w 31"/>
                <a:gd name="T25" fmla="*/ 43 h 45"/>
                <a:gd name="T26" fmla="*/ 6 w 31"/>
                <a:gd name="T27" fmla="*/ 44 h 45"/>
                <a:gd name="T28" fmla="*/ 3 w 31"/>
                <a:gd name="T29" fmla="*/ 36 h 45"/>
                <a:gd name="T30" fmla="*/ 6 w 31"/>
                <a:gd name="T31" fmla="*/ 41 h 45"/>
                <a:gd name="T32" fmla="*/ 28 w 31"/>
                <a:gd name="T33" fmla="*/ 6 h 45"/>
                <a:gd name="T34" fmla="*/ 23 w 31"/>
                <a:gd name="T35" fmla="*/ 3 h 45"/>
                <a:gd name="T36" fmla="*/ 3 w 31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6" y="44"/>
                  </a:moveTo>
                  <a:cubicBezTo>
                    <a:pt x="7" y="43"/>
                    <a:pt x="7" y="43"/>
                    <a:pt x="7" y="43"/>
                  </a:cubicBezTo>
                  <a:lnTo>
                    <a:pt x="6" y="44"/>
                  </a:lnTo>
                  <a:close/>
                  <a:moveTo>
                    <a:pt x="3" y="36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3" y="36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2" name="Freeform 451">
              <a:extLst>
                <a:ext uri="{FF2B5EF4-FFF2-40B4-BE49-F238E27FC236}">
                  <a16:creationId xmlns:a16="http://schemas.microsoft.com/office/drawing/2014/main" id="{AA7F63D8-C784-490B-B153-D1788CF9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935037"/>
              <a:ext cx="307975" cy="236538"/>
            </a:xfrm>
            <a:custGeom>
              <a:avLst/>
              <a:gdLst>
                <a:gd name="T0" fmla="*/ 77 w 82"/>
                <a:gd name="T1" fmla="*/ 53 h 63"/>
                <a:gd name="T2" fmla="*/ 54 w 82"/>
                <a:gd name="T3" fmla="*/ 59 h 63"/>
                <a:gd name="T4" fmla="*/ 11 w 82"/>
                <a:gd name="T5" fmla="*/ 34 h 63"/>
                <a:gd name="T6" fmla="*/ 4 w 82"/>
                <a:gd name="T7" fmla="*/ 11 h 63"/>
                <a:gd name="T8" fmla="*/ 28 w 82"/>
                <a:gd name="T9" fmla="*/ 5 h 63"/>
                <a:gd name="T10" fmla="*/ 71 w 82"/>
                <a:gd name="T11" fmla="*/ 30 h 63"/>
                <a:gd name="T12" fmla="*/ 77 w 82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63">
                  <a:moveTo>
                    <a:pt x="77" y="53"/>
                  </a:moveTo>
                  <a:cubicBezTo>
                    <a:pt x="73" y="61"/>
                    <a:pt x="62" y="63"/>
                    <a:pt x="54" y="5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29"/>
                    <a:pt x="0" y="19"/>
                    <a:pt x="4" y="11"/>
                  </a:cubicBezTo>
                  <a:cubicBezTo>
                    <a:pt x="9" y="3"/>
                    <a:pt x="20" y="0"/>
                    <a:pt x="28" y="5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80" y="35"/>
                    <a:pt x="82" y="45"/>
                    <a:pt x="77" y="5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3" name="Freeform 452">
              <a:extLst>
                <a:ext uri="{FF2B5EF4-FFF2-40B4-BE49-F238E27FC236}">
                  <a16:creationId xmlns:a16="http://schemas.microsoft.com/office/drawing/2014/main" id="{76DA083D-8BA7-45E4-BFDD-376ABDB88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7363" y="939800"/>
              <a:ext cx="300038" cy="231775"/>
            </a:xfrm>
            <a:custGeom>
              <a:avLst/>
              <a:gdLst>
                <a:gd name="T0" fmla="*/ 52 w 80"/>
                <a:gd name="T1" fmla="*/ 59 h 62"/>
                <a:gd name="T2" fmla="*/ 9 w 80"/>
                <a:gd name="T3" fmla="*/ 34 h 62"/>
                <a:gd name="T4" fmla="*/ 0 w 80"/>
                <a:gd name="T5" fmla="*/ 18 h 62"/>
                <a:gd name="T6" fmla="*/ 2 w 80"/>
                <a:gd name="T7" fmla="*/ 9 h 62"/>
                <a:gd name="T8" fmla="*/ 18 w 80"/>
                <a:gd name="T9" fmla="*/ 0 h 62"/>
                <a:gd name="T10" fmla="*/ 28 w 80"/>
                <a:gd name="T11" fmla="*/ 3 h 62"/>
                <a:gd name="T12" fmla="*/ 71 w 80"/>
                <a:gd name="T13" fmla="*/ 28 h 62"/>
                <a:gd name="T14" fmla="*/ 80 w 80"/>
                <a:gd name="T15" fmla="*/ 43 h 62"/>
                <a:gd name="T16" fmla="*/ 78 w 80"/>
                <a:gd name="T17" fmla="*/ 53 h 62"/>
                <a:gd name="T18" fmla="*/ 76 w 80"/>
                <a:gd name="T19" fmla="*/ 52 h 62"/>
                <a:gd name="T20" fmla="*/ 78 w 80"/>
                <a:gd name="T21" fmla="*/ 53 h 62"/>
                <a:gd name="T22" fmla="*/ 62 w 80"/>
                <a:gd name="T23" fmla="*/ 62 h 62"/>
                <a:gd name="T24" fmla="*/ 52 w 80"/>
                <a:gd name="T25" fmla="*/ 59 h 62"/>
                <a:gd name="T26" fmla="*/ 5 w 80"/>
                <a:gd name="T27" fmla="*/ 11 h 62"/>
                <a:gd name="T28" fmla="*/ 3 w 80"/>
                <a:gd name="T29" fmla="*/ 18 h 62"/>
                <a:gd name="T30" fmla="*/ 10 w 80"/>
                <a:gd name="T31" fmla="*/ 32 h 62"/>
                <a:gd name="T32" fmla="*/ 53 w 80"/>
                <a:gd name="T33" fmla="*/ 56 h 62"/>
                <a:gd name="T34" fmla="*/ 62 w 80"/>
                <a:gd name="T35" fmla="*/ 59 h 62"/>
                <a:gd name="T36" fmla="*/ 75 w 80"/>
                <a:gd name="T37" fmla="*/ 51 h 62"/>
                <a:gd name="T38" fmla="*/ 75 w 80"/>
                <a:gd name="T39" fmla="*/ 51 h 62"/>
                <a:gd name="T40" fmla="*/ 77 w 80"/>
                <a:gd name="T41" fmla="*/ 43 h 62"/>
                <a:gd name="T42" fmla="*/ 70 w 80"/>
                <a:gd name="T43" fmla="*/ 30 h 62"/>
                <a:gd name="T44" fmla="*/ 27 w 80"/>
                <a:gd name="T45" fmla="*/ 5 h 62"/>
                <a:gd name="T46" fmla="*/ 18 w 80"/>
                <a:gd name="T47" fmla="*/ 3 h 62"/>
                <a:gd name="T48" fmla="*/ 5 w 80"/>
                <a:gd name="T4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62">
                  <a:moveTo>
                    <a:pt x="52" y="59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3" y="31"/>
                    <a:pt x="0" y="25"/>
                    <a:pt x="0" y="18"/>
                  </a:cubicBezTo>
                  <a:cubicBezTo>
                    <a:pt x="0" y="15"/>
                    <a:pt x="0" y="12"/>
                    <a:pt x="2" y="9"/>
                  </a:cubicBezTo>
                  <a:cubicBezTo>
                    <a:pt x="6" y="3"/>
                    <a:pt x="12" y="0"/>
                    <a:pt x="18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7" y="31"/>
                    <a:pt x="80" y="37"/>
                    <a:pt x="80" y="43"/>
                  </a:cubicBezTo>
                  <a:cubicBezTo>
                    <a:pt x="80" y="47"/>
                    <a:pt x="80" y="50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4" y="58"/>
                    <a:pt x="68" y="62"/>
                    <a:pt x="62" y="62"/>
                  </a:cubicBezTo>
                  <a:cubicBezTo>
                    <a:pt x="58" y="62"/>
                    <a:pt x="55" y="61"/>
                    <a:pt x="52" y="59"/>
                  </a:cubicBezTo>
                  <a:close/>
                  <a:moveTo>
                    <a:pt x="5" y="11"/>
                  </a:moveTo>
                  <a:cubicBezTo>
                    <a:pt x="3" y="13"/>
                    <a:pt x="3" y="16"/>
                    <a:pt x="3" y="18"/>
                  </a:cubicBezTo>
                  <a:cubicBezTo>
                    <a:pt x="3" y="24"/>
                    <a:pt x="5" y="29"/>
                    <a:pt x="10" y="3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8"/>
                    <a:pt x="59" y="59"/>
                    <a:pt x="62" y="59"/>
                  </a:cubicBezTo>
                  <a:cubicBezTo>
                    <a:pt x="67" y="59"/>
                    <a:pt x="72" y="56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7" y="49"/>
                    <a:pt x="77" y="46"/>
                    <a:pt x="77" y="43"/>
                  </a:cubicBezTo>
                  <a:cubicBezTo>
                    <a:pt x="77" y="38"/>
                    <a:pt x="75" y="33"/>
                    <a:pt x="70" y="3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3" y="3"/>
                    <a:pt x="8" y="6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4" name="Rectangle 453">
              <a:extLst>
                <a:ext uri="{FF2B5EF4-FFF2-40B4-BE49-F238E27FC236}">
                  <a16:creationId xmlns:a16="http://schemas.microsoft.com/office/drawing/2014/main" id="{0468E902-1147-428B-B300-EB472A0F5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731838"/>
            </a:xfrm>
            <a:prstGeom prst="rect">
              <a:avLst/>
            </a:prstGeom>
            <a:solidFill>
              <a:srgbClr val="FFF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5" name="Freeform 454">
              <a:extLst>
                <a:ext uri="{FF2B5EF4-FFF2-40B4-BE49-F238E27FC236}">
                  <a16:creationId xmlns:a16="http://schemas.microsoft.com/office/drawing/2014/main" id="{46C4A14E-3941-4202-9D5E-F50F7787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52625"/>
              <a:ext cx="530225" cy="739775"/>
            </a:xfrm>
            <a:custGeom>
              <a:avLst/>
              <a:gdLst>
                <a:gd name="T0" fmla="*/ 2 w 141"/>
                <a:gd name="T1" fmla="*/ 197 h 197"/>
                <a:gd name="T2" fmla="*/ 0 w 141"/>
                <a:gd name="T3" fmla="*/ 197 h 197"/>
                <a:gd name="T4" fmla="*/ 0 w 141"/>
                <a:gd name="T5" fmla="*/ 196 h 197"/>
                <a:gd name="T6" fmla="*/ 0 w 141"/>
                <a:gd name="T7" fmla="*/ 1 h 197"/>
                <a:gd name="T8" fmla="*/ 0 w 141"/>
                <a:gd name="T9" fmla="*/ 0 h 197"/>
                <a:gd name="T10" fmla="*/ 2 w 141"/>
                <a:gd name="T11" fmla="*/ 0 h 197"/>
                <a:gd name="T12" fmla="*/ 139 w 141"/>
                <a:gd name="T13" fmla="*/ 0 h 197"/>
                <a:gd name="T14" fmla="*/ 139 w 141"/>
                <a:gd name="T15" fmla="*/ 1 h 197"/>
                <a:gd name="T16" fmla="*/ 139 w 141"/>
                <a:gd name="T17" fmla="*/ 0 h 197"/>
                <a:gd name="T18" fmla="*/ 140 w 141"/>
                <a:gd name="T19" fmla="*/ 0 h 197"/>
                <a:gd name="T20" fmla="*/ 141 w 141"/>
                <a:gd name="T21" fmla="*/ 1 h 197"/>
                <a:gd name="T22" fmla="*/ 141 w 141"/>
                <a:gd name="T23" fmla="*/ 196 h 197"/>
                <a:gd name="T24" fmla="*/ 140 w 141"/>
                <a:gd name="T25" fmla="*/ 197 h 197"/>
                <a:gd name="T26" fmla="*/ 139 w 141"/>
                <a:gd name="T27" fmla="*/ 197 h 197"/>
                <a:gd name="T28" fmla="*/ 2 w 141"/>
                <a:gd name="T29" fmla="*/ 197 h 197"/>
                <a:gd name="T30" fmla="*/ 3 w 141"/>
                <a:gd name="T31" fmla="*/ 194 h 197"/>
                <a:gd name="T32" fmla="*/ 138 w 141"/>
                <a:gd name="T33" fmla="*/ 194 h 197"/>
                <a:gd name="T34" fmla="*/ 138 w 141"/>
                <a:gd name="T35" fmla="*/ 3 h 197"/>
                <a:gd name="T36" fmla="*/ 3 w 141"/>
                <a:gd name="T37" fmla="*/ 3 h 197"/>
                <a:gd name="T38" fmla="*/ 3 w 141"/>
                <a:gd name="T39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7">
                  <a:moveTo>
                    <a:pt x="2" y="197"/>
                  </a:moveTo>
                  <a:cubicBezTo>
                    <a:pt x="1" y="197"/>
                    <a:pt x="1" y="197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6"/>
                    <a:pt x="140" y="196"/>
                    <a:pt x="140" y="197"/>
                  </a:cubicBezTo>
                  <a:cubicBezTo>
                    <a:pt x="140" y="197"/>
                    <a:pt x="139" y="197"/>
                    <a:pt x="139" y="197"/>
                  </a:cubicBezTo>
                  <a:lnTo>
                    <a:pt x="2" y="197"/>
                  </a:lnTo>
                  <a:close/>
                  <a:moveTo>
                    <a:pt x="3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9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6" name="Freeform 455">
              <a:extLst>
                <a:ext uri="{FF2B5EF4-FFF2-40B4-BE49-F238E27FC236}">
                  <a16:creationId xmlns:a16="http://schemas.microsoft.com/office/drawing/2014/main" id="{78F28EE5-0F58-425B-88C0-F45F2741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1630362"/>
              <a:ext cx="514350" cy="330200"/>
            </a:xfrm>
            <a:custGeom>
              <a:avLst/>
              <a:gdLst>
                <a:gd name="T0" fmla="*/ 137 w 137"/>
                <a:gd name="T1" fmla="*/ 88 h 88"/>
                <a:gd name="T2" fmla="*/ 137 w 137"/>
                <a:gd name="T3" fmla="*/ 86 h 88"/>
                <a:gd name="T4" fmla="*/ 68 w 137"/>
                <a:gd name="T5" fmla="*/ 0 h 88"/>
                <a:gd name="T6" fmla="*/ 0 w 137"/>
                <a:gd name="T7" fmla="*/ 86 h 88"/>
                <a:gd name="T8" fmla="*/ 0 w 137"/>
                <a:gd name="T9" fmla="*/ 88 h 88"/>
                <a:gd name="T10" fmla="*/ 137 w 137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">
                  <a:moveTo>
                    <a:pt x="137" y="88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37" y="52"/>
                    <a:pt x="106" y="0"/>
                    <a:pt x="68" y="0"/>
                  </a:cubicBezTo>
                  <a:cubicBezTo>
                    <a:pt x="30" y="0"/>
                    <a:pt x="0" y="52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37" y="88"/>
                  </a:ln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7" name="Freeform 456">
              <a:extLst>
                <a:ext uri="{FF2B5EF4-FFF2-40B4-BE49-F238E27FC236}">
                  <a16:creationId xmlns:a16="http://schemas.microsoft.com/office/drawing/2014/main" id="{90D3EEE9-2AEE-4BD6-929C-0A7769BCEA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622425"/>
              <a:ext cx="525463" cy="341313"/>
            </a:xfrm>
            <a:custGeom>
              <a:avLst/>
              <a:gdLst>
                <a:gd name="T0" fmla="*/ 2 w 140"/>
                <a:gd name="T1" fmla="*/ 91 h 91"/>
                <a:gd name="T2" fmla="*/ 0 w 140"/>
                <a:gd name="T3" fmla="*/ 91 h 91"/>
                <a:gd name="T4" fmla="*/ 0 w 140"/>
                <a:gd name="T5" fmla="*/ 90 h 91"/>
                <a:gd name="T6" fmla="*/ 0 w 140"/>
                <a:gd name="T7" fmla="*/ 88 h 91"/>
                <a:gd name="T8" fmla="*/ 70 w 140"/>
                <a:gd name="T9" fmla="*/ 0 h 91"/>
                <a:gd name="T10" fmla="*/ 140 w 140"/>
                <a:gd name="T11" fmla="*/ 88 h 91"/>
                <a:gd name="T12" fmla="*/ 140 w 140"/>
                <a:gd name="T13" fmla="*/ 90 h 91"/>
                <a:gd name="T14" fmla="*/ 140 w 140"/>
                <a:gd name="T15" fmla="*/ 91 h 91"/>
                <a:gd name="T16" fmla="*/ 139 w 140"/>
                <a:gd name="T17" fmla="*/ 91 h 91"/>
                <a:gd name="T18" fmla="*/ 2 w 140"/>
                <a:gd name="T19" fmla="*/ 91 h 91"/>
                <a:gd name="T20" fmla="*/ 139 w 140"/>
                <a:gd name="T21" fmla="*/ 90 h 91"/>
                <a:gd name="T22" fmla="*/ 139 w 140"/>
                <a:gd name="T23" fmla="*/ 88 h 91"/>
                <a:gd name="T24" fmla="*/ 139 w 140"/>
                <a:gd name="T25" fmla="*/ 90 h 91"/>
                <a:gd name="T26" fmla="*/ 23 w 140"/>
                <a:gd name="T27" fmla="*/ 33 h 91"/>
                <a:gd name="T28" fmla="*/ 3 w 140"/>
                <a:gd name="T29" fmla="*/ 88 h 91"/>
                <a:gd name="T30" fmla="*/ 3 w 140"/>
                <a:gd name="T31" fmla="*/ 88 h 91"/>
                <a:gd name="T32" fmla="*/ 137 w 140"/>
                <a:gd name="T33" fmla="*/ 88 h 91"/>
                <a:gd name="T34" fmla="*/ 137 w 140"/>
                <a:gd name="T35" fmla="*/ 88 h 91"/>
                <a:gd name="T36" fmla="*/ 118 w 140"/>
                <a:gd name="T37" fmla="*/ 33 h 91"/>
                <a:gd name="T38" fmla="*/ 70 w 140"/>
                <a:gd name="T39" fmla="*/ 3 h 91"/>
                <a:gd name="T40" fmla="*/ 70 w 140"/>
                <a:gd name="T41" fmla="*/ 3 h 91"/>
                <a:gd name="T42" fmla="*/ 23 w 140"/>
                <a:gd name="T43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1">
                  <a:moveTo>
                    <a:pt x="2" y="91"/>
                  </a:moveTo>
                  <a:cubicBezTo>
                    <a:pt x="1" y="91"/>
                    <a:pt x="1" y="91"/>
                    <a:pt x="0" y="91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3"/>
                    <a:pt x="31" y="0"/>
                    <a:pt x="70" y="0"/>
                  </a:cubicBezTo>
                  <a:cubicBezTo>
                    <a:pt x="110" y="0"/>
                    <a:pt x="140" y="53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1"/>
                    <a:pt x="140" y="91"/>
                  </a:cubicBezTo>
                  <a:cubicBezTo>
                    <a:pt x="140" y="91"/>
                    <a:pt x="139" y="91"/>
                    <a:pt x="139" y="91"/>
                  </a:cubicBezTo>
                  <a:lnTo>
                    <a:pt x="2" y="91"/>
                  </a:lnTo>
                  <a:close/>
                  <a:moveTo>
                    <a:pt x="139" y="90"/>
                  </a:moveTo>
                  <a:cubicBezTo>
                    <a:pt x="139" y="88"/>
                    <a:pt x="139" y="88"/>
                    <a:pt x="139" y="88"/>
                  </a:cubicBezTo>
                  <a:lnTo>
                    <a:pt x="139" y="90"/>
                  </a:lnTo>
                  <a:close/>
                  <a:moveTo>
                    <a:pt x="23" y="33"/>
                  </a:moveTo>
                  <a:cubicBezTo>
                    <a:pt x="11" y="50"/>
                    <a:pt x="3" y="71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8" y="71"/>
                    <a:pt x="130" y="50"/>
                    <a:pt x="118" y="33"/>
                  </a:cubicBezTo>
                  <a:cubicBezTo>
                    <a:pt x="105" y="16"/>
                    <a:pt x="89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2" y="3"/>
                    <a:pt x="35" y="16"/>
                    <a:pt x="23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8" name="Rectangle 457">
              <a:extLst>
                <a:ext uri="{FF2B5EF4-FFF2-40B4-BE49-F238E27FC236}">
                  <a16:creationId xmlns:a16="http://schemas.microsoft.com/office/drawing/2014/main" id="{01BFA8A1-A037-4A23-BF88-C119F8F3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1957387"/>
              <a:ext cx="514350" cy="66675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9" name="Freeform 458">
              <a:extLst>
                <a:ext uri="{FF2B5EF4-FFF2-40B4-BE49-F238E27FC236}">
                  <a16:creationId xmlns:a16="http://schemas.microsoft.com/office/drawing/2014/main" id="{5E9DCC8A-61DC-4CCC-9537-A9FE64898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1949450"/>
              <a:ext cx="530225" cy="79375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2 h 21"/>
                <a:gd name="T8" fmla="*/ 0 w 141"/>
                <a:gd name="T9" fmla="*/ 1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2 h 21"/>
                <a:gd name="T16" fmla="*/ 139 w 141"/>
                <a:gd name="T17" fmla="*/ 0 h 21"/>
                <a:gd name="T18" fmla="*/ 140 w 141"/>
                <a:gd name="T19" fmla="*/ 1 h 21"/>
                <a:gd name="T20" fmla="*/ 141 w 141"/>
                <a:gd name="T21" fmla="*/ 2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1"/>
                    <a:pt x="141" y="1"/>
                    <a:pt x="141" y="2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1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0" name="Rectangle 459">
              <a:extLst>
                <a:ext uri="{FF2B5EF4-FFF2-40B4-BE49-F238E27FC236}">
                  <a16:creationId xmlns:a16="http://schemas.microsoft.com/office/drawing/2014/main" id="{1F19AC07-828B-4C3D-B237-8072DE06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1" name="Freeform 460">
              <a:extLst>
                <a:ext uri="{FF2B5EF4-FFF2-40B4-BE49-F238E27FC236}">
                  <a16:creationId xmlns:a16="http://schemas.microsoft.com/office/drawing/2014/main" id="{F96A128D-7D8E-4CAB-952D-DEEBC507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1949450"/>
              <a:ext cx="63500" cy="79375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1 w 17"/>
                <a:gd name="T17" fmla="*/ 1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2" name="Rectangle 461">
              <a:extLst>
                <a:ext uri="{FF2B5EF4-FFF2-40B4-BE49-F238E27FC236}">
                  <a16:creationId xmlns:a16="http://schemas.microsoft.com/office/drawing/2014/main" id="{6012B58A-AE91-4984-8992-E8BB21061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3" name="Freeform 462">
              <a:extLst>
                <a:ext uri="{FF2B5EF4-FFF2-40B4-BE49-F238E27FC236}">
                  <a16:creationId xmlns:a16="http://schemas.microsoft.com/office/drawing/2014/main" id="{FC60FB18-A96D-4254-A213-5B48475E7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1949450"/>
              <a:ext cx="68263" cy="79375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2 h 21"/>
                <a:gd name="T16" fmla="*/ 1 w 18"/>
                <a:gd name="T17" fmla="*/ 1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1 h 21"/>
                <a:gd name="T24" fmla="*/ 18 w 18"/>
                <a:gd name="T25" fmla="*/ 2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4" name="Rectangle 463">
              <a:extLst>
                <a:ext uri="{FF2B5EF4-FFF2-40B4-BE49-F238E27FC236}">
                  <a16:creationId xmlns:a16="http://schemas.microsoft.com/office/drawing/2014/main" id="{531A8F39-080A-4008-803A-FEE12EC0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1957387"/>
              <a:ext cx="52388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5" name="Freeform 464">
              <a:extLst>
                <a:ext uri="{FF2B5EF4-FFF2-40B4-BE49-F238E27FC236}">
                  <a16:creationId xmlns:a16="http://schemas.microsoft.com/office/drawing/2014/main" id="{47995098-98F2-4B8D-9686-FAE74C1B2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6" name="Rectangle 465">
              <a:extLst>
                <a:ext uri="{FF2B5EF4-FFF2-40B4-BE49-F238E27FC236}">
                  <a16:creationId xmlns:a16="http://schemas.microsoft.com/office/drawing/2014/main" id="{FEE144BE-A16B-4C61-B6C3-453F6405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1957387"/>
              <a:ext cx="55563" cy="66675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7" name="Freeform 466">
              <a:extLst>
                <a:ext uri="{FF2B5EF4-FFF2-40B4-BE49-F238E27FC236}">
                  <a16:creationId xmlns:a16="http://schemas.microsoft.com/office/drawing/2014/main" id="{FB31B3D9-4E22-41EF-8642-26C6F1A12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1949450"/>
              <a:ext cx="63500" cy="79375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2 h 21"/>
                <a:gd name="T16" fmla="*/ 0 w 17"/>
                <a:gd name="T17" fmla="*/ 1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1 h 21"/>
                <a:gd name="T24" fmla="*/ 17 w 17"/>
                <a:gd name="T25" fmla="*/ 2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8" name="Rectangle 467">
              <a:extLst>
                <a:ext uri="{FF2B5EF4-FFF2-40B4-BE49-F238E27FC236}">
                  <a16:creationId xmlns:a16="http://schemas.microsoft.com/office/drawing/2014/main" id="{D0EA9496-6F38-4504-9A90-4D1BBC2C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617787"/>
              <a:ext cx="514350" cy="71438"/>
            </a:xfrm>
            <a:prstGeom prst="rect">
              <a:avLst/>
            </a:prstGeom>
            <a:solidFill>
              <a:srgbClr val="FFD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9" name="Freeform 468">
              <a:extLst>
                <a:ext uri="{FF2B5EF4-FFF2-40B4-BE49-F238E27FC236}">
                  <a16:creationId xmlns:a16="http://schemas.microsoft.com/office/drawing/2014/main" id="{F2D66F17-B808-4794-B168-EB04C71FA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5826" y="2614612"/>
              <a:ext cx="530225" cy="77788"/>
            </a:xfrm>
            <a:custGeom>
              <a:avLst/>
              <a:gdLst>
                <a:gd name="T0" fmla="*/ 2 w 141"/>
                <a:gd name="T1" fmla="*/ 21 h 21"/>
                <a:gd name="T2" fmla="*/ 0 w 141"/>
                <a:gd name="T3" fmla="*/ 21 h 21"/>
                <a:gd name="T4" fmla="*/ 0 w 141"/>
                <a:gd name="T5" fmla="*/ 20 h 21"/>
                <a:gd name="T6" fmla="*/ 0 w 141"/>
                <a:gd name="T7" fmla="*/ 1 h 21"/>
                <a:gd name="T8" fmla="*/ 0 w 141"/>
                <a:gd name="T9" fmla="*/ 0 h 21"/>
                <a:gd name="T10" fmla="*/ 2 w 141"/>
                <a:gd name="T11" fmla="*/ 0 h 21"/>
                <a:gd name="T12" fmla="*/ 139 w 141"/>
                <a:gd name="T13" fmla="*/ 0 h 21"/>
                <a:gd name="T14" fmla="*/ 139 w 141"/>
                <a:gd name="T15" fmla="*/ 1 h 21"/>
                <a:gd name="T16" fmla="*/ 139 w 141"/>
                <a:gd name="T17" fmla="*/ 0 h 21"/>
                <a:gd name="T18" fmla="*/ 140 w 141"/>
                <a:gd name="T19" fmla="*/ 0 h 21"/>
                <a:gd name="T20" fmla="*/ 141 w 141"/>
                <a:gd name="T21" fmla="*/ 1 h 21"/>
                <a:gd name="T22" fmla="*/ 141 w 141"/>
                <a:gd name="T23" fmla="*/ 20 h 21"/>
                <a:gd name="T24" fmla="*/ 140 w 141"/>
                <a:gd name="T25" fmla="*/ 21 h 21"/>
                <a:gd name="T26" fmla="*/ 139 w 141"/>
                <a:gd name="T27" fmla="*/ 21 h 21"/>
                <a:gd name="T28" fmla="*/ 2 w 141"/>
                <a:gd name="T29" fmla="*/ 21 h 21"/>
                <a:gd name="T30" fmla="*/ 3 w 141"/>
                <a:gd name="T31" fmla="*/ 18 h 21"/>
                <a:gd name="T32" fmla="*/ 138 w 141"/>
                <a:gd name="T33" fmla="*/ 18 h 21"/>
                <a:gd name="T34" fmla="*/ 138 w 141"/>
                <a:gd name="T35" fmla="*/ 3 h 21"/>
                <a:gd name="T36" fmla="*/ 3 w 141"/>
                <a:gd name="T37" fmla="*/ 3 h 21"/>
                <a:gd name="T38" fmla="*/ 3 w 141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1">
                  <a:moveTo>
                    <a:pt x="2" y="21"/>
                  </a:move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40" y="0"/>
                    <a:pt x="140" y="0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0" y="20"/>
                    <a:pt x="140" y="21"/>
                  </a:cubicBezTo>
                  <a:cubicBezTo>
                    <a:pt x="140" y="21"/>
                    <a:pt x="139" y="21"/>
                    <a:pt x="139" y="21"/>
                  </a:cubicBezTo>
                  <a:lnTo>
                    <a:pt x="2" y="21"/>
                  </a:lnTo>
                  <a:close/>
                  <a:moveTo>
                    <a:pt x="3" y="18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0" name="Rectangle 469">
              <a:extLst>
                <a:ext uri="{FF2B5EF4-FFF2-40B4-BE49-F238E27FC236}">
                  <a16:creationId xmlns:a16="http://schemas.microsoft.com/office/drawing/2014/main" id="{E8A69421-BAFD-47A5-A3A8-66DC3790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1" name="Freeform 470">
              <a:extLst>
                <a:ext uri="{FF2B5EF4-FFF2-40B4-BE49-F238E27FC236}">
                  <a16:creationId xmlns:a16="http://schemas.microsoft.com/office/drawing/2014/main" id="{216C7DF0-2F6D-4108-9354-738853CC1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401" y="2614612"/>
              <a:ext cx="63500" cy="77788"/>
            </a:xfrm>
            <a:custGeom>
              <a:avLst/>
              <a:gdLst>
                <a:gd name="T0" fmla="*/ 2 w 17"/>
                <a:gd name="T1" fmla="*/ 21 h 21"/>
                <a:gd name="T2" fmla="*/ 2 w 17"/>
                <a:gd name="T3" fmla="*/ 20 h 21"/>
                <a:gd name="T4" fmla="*/ 3 w 17"/>
                <a:gd name="T5" fmla="*/ 20 h 21"/>
                <a:gd name="T6" fmla="*/ 2 w 17"/>
                <a:gd name="T7" fmla="*/ 20 h 21"/>
                <a:gd name="T8" fmla="*/ 2 w 17"/>
                <a:gd name="T9" fmla="*/ 21 h 21"/>
                <a:gd name="T10" fmla="*/ 1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1 w 17"/>
                <a:gd name="T17" fmla="*/ 0 h 21"/>
                <a:gd name="T18" fmla="*/ 2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2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lnTo>
                    <a:pt x="2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2" name="Rectangle 471">
              <a:extLst>
                <a:ext uri="{FF2B5EF4-FFF2-40B4-BE49-F238E27FC236}">
                  <a16:creationId xmlns:a16="http://schemas.microsoft.com/office/drawing/2014/main" id="{90248FD1-9199-40B9-9473-270E457D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8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3" name="Freeform 472">
              <a:extLst>
                <a:ext uri="{FF2B5EF4-FFF2-40B4-BE49-F238E27FC236}">
                  <a16:creationId xmlns:a16="http://schemas.microsoft.com/office/drawing/2014/main" id="{B5907A2A-0F9F-4F37-B452-C40A66628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51" y="2614612"/>
              <a:ext cx="68263" cy="77788"/>
            </a:xfrm>
            <a:custGeom>
              <a:avLst/>
              <a:gdLst>
                <a:gd name="T0" fmla="*/ 2 w 18"/>
                <a:gd name="T1" fmla="*/ 21 h 21"/>
                <a:gd name="T2" fmla="*/ 2 w 18"/>
                <a:gd name="T3" fmla="*/ 20 h 21"/>
                <a:gd name="T4" fmla="*/ 3 w 18"/>
                <a:gd name="T5" fmla="*/ 20 h 21"/>
                <a:gd name="T6" fmla="*/ 2 w 18"/>
                <a:gd name="T7" fmla="*/ 20 h 21"/>
                <a:gd name="T8" fmla="*/ 2 w 18"/>
                <a:gd name="T9" fmla="*/ 21 h 21"/>
                <a:gd name="T10" fmla="*/ 1 w 18"/>
                <a:gd name="T11" fmla="*/ 21 h 21"/>
                <a:gd name="T12" fmla="*/ 0 w 18"/>
                <a:gd name="T13" fmla="*/ 20 h 21"/>
                <a:gd name="T14" fmla="*/ 0 w 18"/>
                <a:gd name="T15" fmla="*/ 1 h 21"/>
                <a:gd name="T16" fmla="*/ 1 w 18"/>
                <a:gd name="T17" fmla="*/ 0 h 21"/>
                <a:gd name="T18" fmla="*/ 2 w 18"/>
                <a:gd name="T19" fmla="*/ 0 h 21"/>
                <a:gd name="T20" fmla="*/ 16 w 18"/>
                <a:gd name="T21" fmla="*/ 0 h 21"/>
                <a:gd name="T22" fmla="*/ 17 w 18"/>
                <a:gd name="T23" fmla="*/ 0 h 21"/>
                <a:gd name="T24" fmla="*/ 18 w 18"/>
                <a:gd name="T25" fmla="*/ 1 h 21"/>
                <a:gd name="T26" fmla="*/ 18 w 18"/>
                <a:gd name="T27" fmla="*/ 20 h 21"/>
                <a:gd name="T28" fmla="*/ 17 w 18"/>
                <a:gd name="T29" fmla="*/ 21 h 21"/>
                <a:gd name="T30" fmla="*/ 16 w 18"/>
                <a:gd name="T31" fmla="*/ 21 h 21"/>
                <a:gd name="T32" fmla="*/ 2 w 18"/>
                <a:gd name="T33" fmla="*/ 21 h 21"/>
                <a:gd name="T34" fmla="*/ 15 w 18"/>
                <a:gd name="T35" fmla="*/ 18 h 21"/>
                <a:gd name="T36" fmla="*/ 15 w 18"/>
                <a:gd name="T37" fmla="*/ 3 h 21"/>
                <a:gd name="T38" fmla="*/ 3 w 18"/>
                <a:gd name="T39" fmla="*/ 3 h 21"/>
                <a:gd name="T40" fmla="*/ 3 w 18"/>
                <a:gd name="T41" fmla="*/ 18 h 21"/>
                <a:gd name="T42" fmla="*/ 15 w 18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1">
                  <a:moveTo>
                    <a:pt x="2" y="21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lnTo>
                    <a:pt x="2" y="21"/>
                  </a:lnTo>
                  <a:close/>
                  <a:moveTo>
                    <a:pt x="15" y="18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4" name="Rectangle 473">
              <a:extLst>
                <a:ext uri="{FF2B5EF4-FFF2-40B4-BE49-F238E27FC236}">
                  <a16:creationId xmlns:a16="http://schemas.microsoft.com/office/drawing/2014/main" id="{4876E3B2-4088-425B-8A6C-C5D58AA57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617787"/>
              <a:ext cx="52388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5" name="Freeform 474">
              <a:extLst>
                <a:ext uri="{FF2B5EF4-FFF2-40B4-BE49-F238E27FC236}">
                  <a16:creationId xmlns:a16="http://schemas.microsoft.com/office/drawing/2014/main" id="{3A761864-1ADA-46E9-B9F9-4652B7CD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5 w 17"/>
                <a:gd name="T21" fmla="*/ 0 h 21"/>
                <a:gd name="T22" fmla="*/ 16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6 w 17"/>
                <a:gd name="T29" fmla="*/ 21 h 21"/>
                <a:gd name="T30" fmla="*/ 15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6" name="Rectangle 475">
              <a:extLst>
                <a:ext uri="{FF2B5EF4-FFF2-40B4-BE49-F238E27FC236}">
                  <a16:creationId xmlns:a16="http://schemas.microsoft.com/office/drawing/2014/main" id="{56228623-5AAA-41D9-96F6-AA1D94C8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6" y="2617787"/>
              <a:ext cx="55563" cy="71438"/>
            </a:xfrm>
            <a:prstGeom prst="rect">
              <a:avLst/>
            </a:prstGeom>
            <a:solidFill>
              <a:srgbClr val="F7A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7" name="Freeform 476">
              <a:extLst>
                <a:ext uri="{FF2B5EF4-FFF2-40B4-BE49-F238E27FC236}">
                  <a16:creationId xmlns:a16="http://schemas.microsoft.com/office/drawing/2014/main" id="{35CFE289-1D41-47C8-9AAD-B68C79543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8213" y="2614612"/>
              <a:ext cx="63500" cy="77788"/>
            </a:xfrm>
            <a:custGeom>
              <a:avLst/>
              <a:gdLst>
                <a:gd name="T0" fmla="*/ 1 w 17"/>
                <a:gd name="T1" fmla="*/ 21 h 21"/>
                <a:gd name="T2" fmla="*/ 1 w 17"/>
                <a:gd name="T3" fmla="*/ 20 h 21"/>
                <a:gd name="T4" fmla="*/ 3 w 17"/>
                <a:gd name="T5" fmla="*/ 20 h 21"/>
                <a:gd name="T6" fmla="*/ 1 w 17"/>
                <a:gd name="T7" fmla="*/ 20 h 21"/>
                <a:gd name="T8" fmla="*/ 1 w 17"/>
                <a:gd name="T9" fmla="*/ 21 h 21"/>
                <a:gd name="T10" fmla="*/ 0 w 17"/>
                <a:gd name="T11" fmla="*/ 21 h 21"/>
                <a:gd name="T12" fmla="*/ 0 w 17"/>
                <a:gd name="T13" fmla="*/ 20 h 21"/>
                <a:gd name="T14" fmla="*/ 0 w 17"/>
                <a:gd name="T15" fmla="*/ 1 h 21"/>
                <a:gd name="T16" fmla="*/ 0 w 17"/>
                <a:gd name="T17" fmla="*/ 0 h 21"/>
                <a:gd name="T18" fmla="*/ 1 w 17"/>
                <a:gd name="T19" fmla="*/ 0 h 21"/>
                <a:gd name="T20" fmla="*/ 16 w 17"/>
                <a:gd name="T21" fmla="*/ 0 h 21"/>
                <a:gd name="T22" fmla="*/ 17 w 17"/>
                <a:gd name="T23" fmla="*/ 0 h 21"/>
                <a:gd name="T24" fmla="*/ 17 w 17"/>
                <a:gd name="T25" fmla="*/ 1 h 21"/>
                <a:gd name="T26" fmla="*/ 17 w 17"/>
                <a:gd name="T27" fmla="*/ 20 h 21"/>
                <a:gd name="T28" fmla="*/ 17 w 17"/>
                <a:gd name="T29" fmla="*/ 21 h 21"/>
                <a:gd name="T30" fmla="*/ 16 w 17"/>
                <a:gd name="T31" fmla="*/ 21 h 21"/>
                <a:gd name="T32" fmla="*/ 1 w 17"/>
                <a:gd name="T33" fmla="*/ 21 h 21"/>
                <a:gd name="T34" fmla="*/ 14 w 17"/>
                <a:gd name="T35" fmla="*/ 18 h 21"/>
                <a:gd name="T36" fmla="*/ 14 w 17"/>
                <a:gd name="T37" fmla="*/ 3 h 21"/>
                <a:gd name="T38" fmla="*/ 3 w 17"/>
                <a:gd name="T39" fmla="*/ 3 h 21"/>
                <a:gd name="T40" fmla="*/ 3 w 17"/>
                <a:gd name="T41" fmla="*/ 18 h 21"/>
                <a:gd name="T42" fmla="*/ 14 w 17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" y="2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" y="21"/>
                  </a:lnTo>
                  <a:close/>
                  <a:moveTo>
                    <a:pt x="14" y="1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8"/>
                    <a:pt x="3" y="18"/>
                    <a:pt x="3" y="18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8" name="Freeform 477">
              <a:extLst>
                <a:ext uri="{FF2B5EF4-FFF2-40B4-BE49-F238E27FC236}">
                  <a16:creationId xmlns:a16="http://schemas.microsoft.com/office/drawing/2014/main" id="{86A0A033-E16B-4A0B-B3AE-DD3B2501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1960562"/>
              <a:ext cx="384175" cy="217488"/>
            </a:xfrm>
            <a:custGeom>
              <a:avLst/>
              <a:gdLst>
                <a:gd name="T0" fmla="*/ 4 w 102"/>
                <a:gd name="T1" fmla="*/ 40 h 58"/>
                <a:gd name="T2" fmla="*/ 3 w 102"/>
                <a:gd name="T3" fmla="*/ 50 h 58"/>
                <a:gd name="T4" fmla="*/ 13 w 102"/>
                <a:gd name="T5" fmla="*/ 54 h 58"/>
                <a:gd name="T6" fmla="*/ 51 w 102"/>
                <a:gd name="T7" fmla="*/ 38 h 58"/>
                <a:gd name="T8" fmla="*/ 87 w 102"/>
                <a:gd name="T9" fmla="*/ 54 h 58"/>
                <a:gd name="T10" fmla="*/ 98 w 102"/>
                <a:gd name="T11" fmla="*/ 54 h 58"/>
                <a:gd name="T12" fmla="*/ 101 w 102"/>
                <a:gd name="T13" fmla="*/ 45 h 58"/>
                <a:gd name="T14" fmla="*/ 4 w 102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58">
                  <a:moveTo>
                    <a:pt x="4" y="40"/>
                  </a:moveTo>
                  <a:cubicBezTo>
                    <a:pt x="4" y="40"/>
                    <a:pt x="0" y="45"/>
                    <a:pt x="3" y="50"/>
                  </a:cubicBezTo>
                  <a:cubicBezTo>
                    <a:pt x="4" y="52"/>
                    <a:pt x="7" y="55"/>
                    <a:pt x="13" y="54"/>
                  </a:cubicBezTo>
                  <a:cubicBezTo>
                    <a:pt x="22" y="53"/>
                    <a:pt x="28" y="39"/>
                    <a:pt x="51" y="38"/>
                  </a:cubicBezTo>
                  <a:cubicBezTo>
                    <a:pt x="61" y="38"/>
                    <a:pt x="73" y="41"/>
                    <a:pt x="87" y="54"/>
                  </a:cubicBezTo>
                  <a:cubicBezTo>
                    <a:pt x="87" y="54"/>
                    <a:pt x="92" y="58"/>
                    <a:pt x="98" y="54"/>
                  </a:cubicBezTo>
                  <a:cubicBezTo>
                    <a:pt x="100" y="53"/>
                    <a:pt x="102" y="50"/>
                    <a:pt x="101" y="45"/>
                  </a:cubicBezTo>
                  <a:cubicBezTo>
                    <a:pt x="98" y="32"/>
                    <a:pt x="47" y="0"/>
                    <a:pt x="4" y="40"/>
                  </a:cubicBezTo>
                  <a:close/>
                </a:path>
              </a:pathLst>
            </a:custGeom>
            <a:solidFill>
              <a:srgbClr val="FF9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9" name="Freeform 478">
              <a:extLst>
                <a:ext uri="{FF2B5EF4-FFF2-40B4-BE49-F238E27FC236}">
                  <a16:creationId xmlns:a16="http://schemas.microsoft.com/office/drawing/2014/main" id="{B0704C12-2834-4BED-8B74-7686AEE2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1551" y="2032000"/>
              <a:ext cx="387350" cy="142875"/>
            </a:xfrm>
            <a:custGeom>
              <a:avLst/>
              <a:gdLst>
                <a:gd name="T0" fmla="*/ 86 w 103"/>
                <a:gd name="T1" fmla="*/ 36 h 38"/>
                <a:gd name="T2" fmla="*/ 85 w 103"/>
                <a:gd name="T3" fmla="*/ 36 h 38"/>
                <a:gd name="T4" fmla="*/ 53 w 103"/>
                <a:gd name="T5" fmla="*/ 21 h 38"/>
                <a:gd name="T6" fmla="*/ 52 w 103"/>
                <a:gd name="T7" fmla="*/ 21 h 38"/>
                <a:gd name="T8" fmla="*/ 13 w 103"/>
                <a:gd name="T9" fmla="*/ 37 h 38"/>
                <a:gd name="T10" fmla="*/ 11 w 103"/>
                <a:gd name="T11" fmla="*/ 37 h 38"/>
                <a:gd name="T12" fmla="*/ 1 w 103"/>
                <a:gd name="T13" fmla="*/ 31 h 38"/>
                <a:gd name="T14" fmla="*/ 0 w 103"/>
                <a:gd name="T15" fmla="*/ 27 h 38"/>
                <a:gd name="T16" fmla="*/ 3 w 103"/>
                <a:gd name="T17" fmla="*/ 20 h 38"/>
                <a:gd name="T18" fmla="*/ 4 w 103"/>
                <a:gd name="T19" fmla="*/ 21 h 38"/>
                <a:gd name="T20" fmla="*/ 3 w 103"/>
                <a:gd name="T21" fmla="*/ 20 h 38"/>
                <a:gd name="T22" fmla="*/ 51 w 103"/>
                <a:gd name="T23" fmla="*/ 0 h 38"/>
                <a:gd name="T24" fmla="*/ 102 w 103"/>
                <a:gd name="T25" fmla="*/ 26 h 38"/>
                <a:gd name="T26" fmla="*/ 103 w 103"/>
                <a:gd name="T27" fmla="*/ 28 h 38"/>
                <a:gd name="T28" fmla="*/ 99 w 103"/>
                <a:gd name="T29" fmla="*/ 36 h 38"/>
                <a:gd name="T30" fmla="*/ 93 w 103"/>
                <a:gd name="T31" fmla="*/ 38 h 38"/>
                <a:gd name="T32" fmla="*/ 86 w 103"/>
                <a:gd name="T33" fmla="*/ 36 h 38"/>
                <a:gd name="T34" fmla="*/ 89 w 103"/>
                <a:gd name="T35" fmla="*/ 34 h 38"/>
                <a:gd name="T36" fmla="*/ 93 w 103"/>
                <a:gd name="T37" fmla="*/ 35 h 38"/>
                <a:gd name="T38" fmla="*/ 97 w 103"/>
                <a:gd name="T39" fmla="*/ 34 h 38"/>
                <a:gd name="T40" fmla="*/ 100 w 103"/>
                <a:gd name="T41" fmla="*/ 28 h 38"/>
                <a:gd name="T42" fmla="*/ 99 w 103"/>
                <a:gd name="T43" fmla="*/ 27 h 38"/>
                <a:gd name="T44" fmla="*/ 51 w 103"/>
                <a:gd name="T45" fmla="*/ 3 h 38"/>
                <a:gd name="T46" fmla="*/ 5 w 103"/>
                <a:gd name="T47" fmla="*/ 22 h 38"/>
                <a:gd name="T48" fmla="*/ 3 w 103"/>
                <a:gd name="T49" fmla="*/ 27 h 38"/>
                <a:gd name="T50" fmla="*/ 4 w 103"/>
                <a:gd name="T51" fmla="*/ 30 h 38"/>
                <a:gd name="T52" fmla="*/ 11 w 103"/>
                <a:gd name="T53" fmla="*/ 34 h 38"/>
                <a:gd name="T54" fmla="*/ 13 w 103"/>
                <a:gd name="T55" fmla="*/ 34 h 38"/>
                <a:gd name="T56" fmla="*/ 51 w 103"/>
                <a:gd name="T57" fmla="*/ 18 h 38"/>
                <a:gd name="T58" fmla="*/ 53 w 103"/>
                <a:gd name="T59" fmla="*/ 18 h 38"/>
                <a:gd name="T60" fmla="*/ 87 w 103"/>
                <a:gd name="T61" fmla="*/ 34 h 38"/>
                <a:gd name="T62" fmla="*/ 89 w 103"/>
                <a:gd name="T6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38">
                  <a:moveTo>
                    <a:pt x="86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3" y="24"/>
                    <a:pt x="62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28" y="22"/>
                    <a:pt x="24" y="34"/>
                    <a:pt x="13" y="37"/>
                  </a:cubicBezTo>
                  <a:cubicBezTo>
                    <a:pt x="13" y="37"/>
                    <a:pt x="12" y="37"/>
                    <a:pt x="11" y="37"/>
                  </a:cubicBezTo>
                  <a:cubicBezTo>
                    <a:pt x="6" y="37"/>
                    <a:pt x="3" y="34"/>
                    <a:pt x="1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0" y="23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8" y="5"/>
                    <a:pt x="35" y="0"/>
                    <a:pt x="51" y="0"/>
                  </a:cubicBezTo>
                  <a:cubicBezTo>
                    <a:pt x="78" y="0"/>
                    <a:pt x="100" y="16"/>
                    <a:pt x="102" y="26"/>
                  </a:cubicBezTo>
                  <a:cubicBezTo>
                    <a:pt x="102" y="27"/>
                    <a:pt x="103" y="28"/>
                    <a:pt x="103" y="28"/>
                  </a:cubicBezTo>
                  <a:cubicBezTo>
                    <a:pt x="103" y="32"/>
                    <a:pt x="101" y="35"/>
                    <a:pt x="99" y="36"/>
                  </a:cubicBezTo>
                  <a:cubicBezTo>
                    <a:pt x="97" y="38"/>
                    <a:pt x="94" y="38"/>
                    <a:pt x="93" y="38"/>
                  </a:cubicBezTo>
                  <a:cubicBezTo>
                    <a:pt x="89" y="38"/>
                    <a:pt x="86" y="36"/>
                    <a:pt x="86" y="36"/>
                  </a:cubicBezTo>
                  <a:close/>
                  <a:moveTo>
                    <a:pt x="89" y="34"/>
                  </a:moveTo>
                  <a:cubicBezTo>
                    <a:pt x="90" y="35"/>
                    <a:pt x="91" y="35"/>
                    <a:pt x="93" y="35"/>
                  </a:cubicBezTo>
                  <a:cubicBezTo>
                    <a:pt x="94" y="35"/>
                    <a:pt x="95" y="35"/>
                    <a:pt x="97" y="34"/>
                  </a:cubicBezTo>
                  <a:cubicBezTo>
                    <a:pt x="98" y="33"/>
                    <a:pt x="100" y="31"/>
                    <a:pt x="100" y="28"/>
                  </a:cubicBezTo>
                  <a:cubicBezTo>
                    <a:pt x="100" y="28"/>
                    <a:pt x="100" y="27"/>
                    <a:pt x="99" y="27"/>
                  </a:cubicBezTo>
                  <a:cubicBezTo>
                    <a:pt x="98" y="19"/>
                    <a:pt x="77" y="3"/>
                    <a:pt x="51" y="3"/>
                  </a:cubicBezTo>
                  <a:cubicBezTo>
                    <a:pt x="36" y="3"/>
                    <a:pt x="20" y="8"/>
                    <a:pt x="5" y="22"/>
                  </a:cubicBezTo>
                  <a:cubicBezTo>
                    <a:pt x="5" y="22"/>
                    <a:pt x="3" y="24"/>
                    <a:pt x="3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2"/>
                    <a:pt x="7" y="34"/>
                    <a:pt x="11" y="34"/>
                  </a:cubicBezTo>
                  <a:cubicBezTo>
                    <a:pt x="11" y="34"/>
                    <a:pt x="12" y="34"/>
                    <a:pt x="13" y="34"/>
                  </a:cubicBezTo>
                  <a:cubicBezTo>
                    <a:pt x="20" y="33"/>
                    <a:pt x="27" y="19"/>
                    <a:pt x="51" y="18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2" y="18"/>
                    <a:pt x="75" y="22"/>
                    <a:pt x="87" y="34"/>
                  </a:cubicBezTo>
                  <a:cubicBezTo>
                    <a:pt x="88" y="34"/>
                    <a:pt x="88" y="34"/>
                    <a:pt x="89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0" name="Freeform 479">
              <a:extLst>
                <a:ext uri="{FF2B5EF4-FFF2-40B4-BE49-F238E27FC236}">
                  <a16:creationId xmlns:a16="http://schemas.microsoft.com/office/drawing/2014/main" id="{2074B9BE-B55D-472E-99C1-CEA1BDFD5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3" y="2035175"/>
              <a:ext cx="327025" cy="117475"/>
            </a:xfrm>
            <a:custGeom>
              <a:avLst/>
              <a:gdLst>
                <a:gd name="T0" fmla="*/ 0 w 87"/>
                <a:gd name="T1" fmla="*/ 16 h 31"/>
                <a:gd name="T2" fmla="*/ 12 w 87"/>
                <a:gd name="T3" fmla="*/ 31 h 31"/>
                <a:gd name="T4" fmla="*/ 24 w 87"/>
                <a:gd name="T5" fmla="*/ 23 h 31"/>
                <a:gd name="T6" fmla="*/ 12 w 87"/>
                <a:gd name="T7" fmla="*/ 8 h 31"/>
                <a:gd name="T8" fmla="*/ 0 w 87"/>
                <a:gd name="T9" fmla="*/ 16 h 31"/>
                <a:gd name="T10" fmla="*/ 37 w 87"/>
                <a:gd name="T11" fmla="*/ 1 h 31"/>
                <a:gd name="T12" fmla="*/ 37 w 87"/>
                <a:gd name="T13" fmla="*/ 19 h 31"/>
                <a:gd name="T14" fmla="*/ 43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7 w 87"/>
                <a:gd name="T21" fmla="*/ 1 h 31"/>
                <a:gd name="T22" fmla="*/ 75 w 87"/>
                <a:gd name="T23" fmla="*/ 9 h 31"/>
                <a:gd name="T24" fmla="*/ 64 w 87"/>
                <a:gd name="T25" fmla="*/ 23 h 31"/>
                <a:gd name="T26" fmla="*/ 76 w 87"/>
                <a:gd name="T27" fmla="*/ 31 h 31"/>
                <a:gd name="T28" fmla="*/ 87 w 87"/>
                <a:gd name="T29" fmla="*/ 17 h 31"/>
                <a:gd name="T30" fmla="*/ 75 w 8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0" y="16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5" y="29"/>
                    <a:pt x="18" y="25"/>
                    <a:pt x="24" y="2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10"/>
                    <a:pt x="4" y="13"/>
                    <a:pt x="0" y="16"/>
                  </a:cubicBezTo>
                  <a:close/>
                  <a:moveTo>
                    <a:pt x="37" y="1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9" y="18"/>
                    <a:pt x="41" y="18"/>
                    <a:pt x="43" y="18"/>
                  </a:cubicBezTo>
                  <a:cubicBezTo>
                    <a:pt x="46" y="18"/>
                    <a:pt x="48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7" y="0"/>
                    <a:pt x="42" y="0"/>
                    <a:pt x="37" y="1"/>
                  </a:cubicBezTo>
                  <a:close/>
                  <a:moveTo>
                    <a:pt x="75" y="9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8" y="25"/>
                    <a:pt x="72" y="28"/>
                    <a:pt x="76" y="3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4"/>
                    <a:pt x="80" y="11"/>
                    <a:pt x="75" y="9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1" name="Freeform 480">
              <a:extLst>
                <a:ext uri="{FF2B5EF4-FFF2-40B4-BE49-F238E27FC236}">
                  <a16:creationId xmlns:a16="http://schemas.microsoft.com/office/drawing/2014/main" id="{9AE2AEB4-4390-4C10-937B-EAF0FD299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538" y="2032000"/>
              <a:ext cx="338138" cy="127000"/>
            </a:xfrm>
            <a:custGeom>
              <a:avLst/>
              <a:gdLst>
                <a:gd name="T0" fmla="*/ 76 w 90"/>
                <a:gd name="T1" fmla="*/ 34 h 34"/>
                <a:gd name="T2" fmla="*/ 64 w 90"/>
                <a:gd name="T3" fmla="*/ 26 h 34"/>
                <a:gd name="T4" fmla="*/ 64 w 90"/>
                <a:gd name="T5" fmla="*/ 25 h 34"/>
                <a:gd name="T6" fmla="*/ 64 w 90"/>
                <a:gd name="T7" fmla="*/ 23 h 34"/>
                <a:gd name="T8" fmla="*/ 75 w 90"/>
                <a:gd name="T9" fmla="*/ 9 h 34"/>
                <a:gd name="T10" fmla="*/ 77 w 90"/>
                <a:gd name="T11" fmla="*/ 8 h 34"/>
                <a:gd name="T12" fmla="*/ 89 w 90"/>
                <a:gd name="T13" fmla="*/ 17 h 34"/>
                <a:gd name="T14" fmla="*/ 89 w 90"/>
                <a:gd name="T15" fmla="*/ 19 h 34"/>
                <a:gd name="T16" fmla="*/ 78 w 90"/>
                <a:gd name="T17" fmla="*/ 33 h 34"/>
                <a:gd name="T18" fmla="*/ 77 w 90"/>
                <a:gd name="T19" fmla="*/ 34 h 34"/>
                <a:gd name="T20" fmla="*/ 77 w 90"/>
                <a:gd name="T21" fmla="*/ 34 h 34"/>
                <a:gd name="T22" fmla="*/ 76 w 90"/>
                <a:gd name="T23" fmla="*/ 34 h 34"/>
                <a:gd name="T24" fmla="*/ 77 w 90"/>
                <a:gd name="T25" fmla="*/ 30 h 34"/>
                <a:gd name="T26" fmla="*/ 86 w 90"/>
                <a:gd name="T27" fmla="*/ 18 h 34"/>
                <a:gd name="T28" fmla="*/ 77 w 90"/>
                <a:gd name="T29" fmla="*/ 12 h 34"/>
                <a:gd name="T30" fmla="*/ 67 w 90"/>
                <a:gd name="T31" fmla="*/ 24 h 34"/>
                <a:gd name="T32" fmla="*/ 77 w 90"/>
                <a:gd name="T33" fmla="*/ 30 h 34"/>
                <a:gd name="T34" fmla="*/ 76 w 90"/>
                <a:gd name="T35" fmla="*/ 11 h 34"/>
                <a:gd name="T36" fmla="*/ 76 w 90"/>
                <a:gd name="T37" fmla="*/ 10 h 34"/>
                <a:gd name="T38" fmla="*/ 76 w 90"/>
                <a:gd name="T39" fmla="*/ 11 h 34"/>
                <a:gd name="T40" fmla="*/ 11 w 90"/>
                <a:gd name="T41" fmla="*/ 33 h 34"/>
                <a:gd name="T42" fmla="*/ 0 w 90"/>
                <a:gd name="T43" fmla="*/ 18 h 34"/>
                <a:gd name="T44" fmla="*/ 0 w 90"/>
                <a:gd name="T45" fmla="*/ 16 h 34"/>
                <a:gd name="T46" fmla="*/ 12 w 90"/>
                <a:gd name="T47" fmla="*/ 8 h 34"/>
                <a:gd name="T48" fmla="*/ 14 w 90"/>
                <a:gd name="T49" fmla="*/ 8 h 34"/>
                <a:gd name="T50" fmla="*/ 26 w 90"/>
                <a:gd name="T51" fmla="*/ 23 h 34"/>
                <a:gd name="T52" fmla="*/ 26 w 90"/>
                <a:gd name="T53" fmla="*/ 24 h 34"/>
                <a:gd name="T54" fmla="*/ 25 w 90"/>
                <a:gd name="T55" fmla="*/ 25 h 34"/>
                <a:gd name="T56" fmla="*/ 13 w 90"/>
                <a:gd name="T57" fmla="*/ 33 h 34"/>
                <a:gd name="T58" fmla="*/ 13 w 90"/>
                <a:gd name="T59" fmla="*/ 33 h 34"/>
                <a:gd name="T60" fmla="*/ 11 w 90"/>
                <a:gd name="T61" fmla="*/ 33 h 34"/>
                <a:gd name="T62" fmla="*/ 13 w 90"/>
                <a:gd name="T63" fmla="*/ 30 h 34"/>
                <a:gd name="T64" fmla="*/ 22 w 90"/>
                <a:gd name="T65" fmla="*/ 23 h 34"/>
                <a:gd name="T66" fmla="*/ 13 w 90"/>
                <a:gd name="T67" fmla="*/ 11 h 34"/>
                <a:gd name="T68" fmla="*/ 3 w 90"/>
                <a:gd name="T69" fmla="*/ 17 h 34"/>
                <a:gd name="T70" fmla="*/ 13 w 90"/>
                <a:gd name="T71" fmla="*/ 30 h 34"/>
                <a:gd name="T72" fmla="*/ 37 w 90"/>
                <a:gd name="T73" fmla="*/ 21 h 34"/>
                <a:gd name="T74" fmla="*/ 36 w 90"/>
                <a:gd name="T75" fmla="*/ 20 h 34"/>
                <a:gd name="T76" fmla="*/ 36 w 90"/>
                <a:gd name="T77" fmla="*/ 2 h 34"/>
                <a:gd name="T78" fmla="*/ 38 w 90"/>
                <a:gd name="T79" fmla="*/ 0 h 34"/>
                <a:gd name="T80" fmla="*/ 44 w 90"/>
                <a:gd name="T81" fmla="*/ 0 h 34"/>
                <a:gd name="T82" fmla="*/ 52 w 90"/>
                <a:gd name="T83" fmla="*/ 0 h 34"/>
                <a:gd name="T84" fmla="*/ 54 w 90"/>
                <a:gd name="T85" fmla="*/ 2 h 34"/>
                <a:gd name="T86" fmla="*/ 54 w 90"/>
                <a:gd name="T87" fmla="*/ 20 h 34"/>
                <a:gd name="T88" fmla="*/ 53 w 90"/>
                <a:gd name="T89" fmla="*/ 21 h 34"/>
                <a:gd name="T90" fmla="*/ 52 w 90"/>
                <a:gd name="T91" fmla="*/ 21 h 34"/>
                <a:gd name="T92" fmla="*/ 46 w 90"/>
                <a:gd name="T93" fmla="*/ 21 h 34"/>
                <a:gd name="T94" fmla="*/ 45 w 90"/>
                <a:gd name="T95" fmla="*/ 21 h 34"/>
                <a:gd name="T96" fmla="*/ 38 w 90"/>
                <a:gd name="T97" fmla="*/ 21 h 34"/>
                <a:gd name="T98" fmla="*/ 38 w 90"/>
                <a:gd name="T99" fmla="*/ 21 h 34"/>
                <a:gd name="T100" fmla="*/ 37 w 90"/>
                <a:gd name="T101" fmla="*/ 21 h 34"/>
                <a:gd name="T102" fmla="*/ 39 w 90"/>
                <a:gd name="T103" fmla="*/ 18 h 34"/>
                <a:gd name="T104" fmla="*/ 44 w 90"/>
                <a:gd name="T105" fmla="*/ 18 h 34"/>
                <a:gd name="T106" fmla="*/ 46 w 90"/>
                <a:gd name="T107" fmla="*/ 18 h 34"/>
                <a:gd name="T108" fmla="*/ 51 w 90"/>
                <a:gd name="T109" fmla="*/ 18 h 34"/>
                <a:gd name="T110" fmla="*/ 51 w 90"/>
                <a:gd name="T111" fmla="*/ 3 h 34"/>
                <a:gd name="T112" fmla="*/ 44 w 90"/>
                <a:gd name="T113" fmla="*/ 3 h 34"/>
                <a:gd name="T114" fmla="*/ 39 w 90"/>
                <a:gd name="T115" fmla="*/ 3 h 34"/>
                <a:gd name="T116" fmla="*/ 39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76" y="34"/>
                  </a:moveTo>
                  <a:cubicBezTo>
                    <a:pt x="72" y="30"/>
                    <a:pt x="68" y="28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64" y="24"/>
                    <a:pt x="64" y="24"/>
                    <a:pt x="64" y="2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82" y="11"/>
                    <a:pt x="86" y="14"/>
                    <a:pt x="89" y="17"/>
                  </a:cubicBezTo>
                  <a:cubicBezTo>
                    <a:pt x="90" y="17"/>
                    <a:pt x="90" y="18"/>
                    <a:pt x="89" y="1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76" y="34"/>
                  </a:lnTo>
                  <a:close/>
                  <a:moveTo>
                    <a:pt x="77" y="30"/>
                  </a:moveTo>
                  <a:cubicBezTo>
                    <a:pt x="86" y="18"/>
                    <a:pt x="86" y="18"/>
                    <a:pt x="86" y="18"/>
                  </a:cubicBezTo>
                  <a:cubicBezTo>
                    <a:pt x="84" y="16"/>
                    <a:pt x="80" y="14"/>
                    <a:pt x="77" y="12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6"/>
                    <a:pt x="74" y="28"/>
                    <a:pt x="77" y="30"/>
                  </a:cubicBezTo>
                  <a:close/>
                  <a:moveTo>
                    <a:pt x="76" y="11"/>
                  </a:moveTo>
                  <a:cubicBezTo>
                    <a:pt x="76" y="10"/>
                    <a:pt x="76" y="10"/>
                    <a:pt x="76" y="10"/>
                  </a:cubicBezTo>
                  <a:lnTo>
                    <a:pt x="76" y="11"/>
                  </a:lnTo>
                  <a:close/>
                  <a:moveTo>
                    <a:pt x="11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4" y="13"/>
                    <a:pt x="8" y="10"/>
                    <a:pt x="12" y="8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0" y="28"/>
                    <a:pt x="17" y="31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1" y="33"/>
                  </a:cubicBezTo>
                  <a:close/>
                  <a:moveTo>
                    <a:pt x="13" y="30"/>
                  </a:moveTo>
                  <a:cubicBezTo>
                    <a:pt x="15" y="28"/>
                    <a:pt x="18" y="26"/>
                    <a:pt x="22" y="2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3"/>
                    <a:pt x="6" y="15"/>
                    <a:pt x="3" y="17"/>
                  </a:cubicBezTo>
                  <a:lnTo>
                    <a:pt x="13" y="30"/>
                  </a:lnTo>
                  <a:close/>
                  <a:moveTo>
                    <a:pt x="37" y="21"/>
                  </a:moveTo>
                  <a:cubicBezTo>
                    <a:pt x="37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7" y="0"/>
                    <a:pt x="50" y="0"/>
                    <a:pt x="52" y="0"/>
                  </a:cubicBezTo>
                  <a:cubicBezTo>
                    <a:pt x="53" y="1"/>
                    <a:pt x="54" y="1"/>
                    <a:pt x="54" y="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0" y="21"/>
                    <a:pt x="48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7" y="21"/>
                  </a:lnTo>
                  <a:close/>
                  <a:moveTo>
                    <a:pt x="39" y="18"/>
                  </a:moveTo>
                  <a:cubicBezTo>
                    <a:pt x="41" y="18"/>
                    <a:pt x="43" y="18"/>
                    <a:pt x="44" y="18"/>
                  </a:cubicBezTo>
                  <a:cubicBezTo>
                    <a:pt x="45" y="18"/>
                    <a:pt x="45" y="18"/>
                    <a:pt x="46" y="18"/>
                  </a:cubicBezTo>
                  <a:cubicBezTo>
                    <a:pt x="47" y="18"/>
                    <a:pt x="49" y="18"/>
                    <a:pt x="51" y="18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2" y="3"/>
                    <a:pt x="41" y="3"/>
                    <a:pt x="39" y="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2" name="Oval 481">
              <a:extLst>
                <a:ext uri="{FF2B5EF4-FFF2-40B4-BE49-F238E27FC236}">
                  <a16:creationId xmlns:a16="http://schemas.microsoft.com/office/drawing/2014/main" id="{500F9EB3-CB34-4BF7-ACFA-98AFE18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13" y="2095500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3" name="Freeform 482">
              <a:extLst>
                <a:ext uri="{FF2B5EF4-FFF2-40B4-BE49-F238E27FC236}">
                  <a16:creationId xmlns:a16="http://schemas.microsoft.com/office/drawing/2014/main" id="{5F6D48E3-917E-4A10-92DD-B8917E1B3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363" y="2092325"/>
              <a:ext cx="338138" cy="327025"/>
            </a:xfrm>
            <a:custGeom>
              <a:avLst/>
              <a:gdLst>
                <a:gd name="T0" fmla="*/ 0 w 90"/>
                <a:gd name="T1" fmla="*/ 43 h 87"/>
                <a:gd name="T2" fmla="*/ 45 w 90"/>
                <a:gd name="T3" fmla="*/ 0 h 87"/>
                <a:gd name="T4" fmla="*/ 90 w 90"/>
                <a:gd name="T5" fmla="*/ 43 h 87"/>
                <a:gd name="T6" fmla="*/ 45 w 90"/>
                <a:gd name="T7" fmla="*/ 87 h 87"/>
                <a:gd name="T8" fmla="*/ 0 w 90"/>
                <a:gd name="T9" fmla="*/ 43 h 87"/>
                <a:gd name="T10" fmla="*/ 3 w 90"/>
                <a:gd name="T11" fmla="*/ 43 h 87"/>
                <a:gd name="T12" fmla="*/ 45 w 90"/>
                <a:gd name="T13" fmla="*/ 84 h 87"/>
                <a:gd name="T14" fmla="*/ 87 w 90"/>
                <a:gd name="T15" fmla="*/ 43 h 87"/>
                <a:gd name="T16" fmla="*/ 45 w 90"/>
                <a:gd name="T17" fmla="*/ 3 h 87"/>
                <a:gd name="T18" fmla="*/ 3 w 90"/>
                <a:gd name="T1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0" y="19"/>
                    <a:pt x="21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7"/>
                    <a:pt x="45" y="87"/>
                  </a:cubicBezTo>
                  <a:cubicBezTo>
                    <a:pt x="21" y="87"/>
                    <a:pt x="0" y="67"/>
                    <a:pt x="0" y="43"/>
                  </a:cubicBezTo>
                  <a:close/>
                  <a:moveTo>
                    <a:pt x="3" y="43"/>
                  </a:moveTo>
                  <a:cubicBezTo>
                    <a:pt x="3" y="65"/>
                    <a:pt x="22" y="84"/>
                    <a:pt x="45" y="84"/>
                  </a:cubicBezTo>
                  <a:cubicBezTo>
                    <a:pt x="69" y="84"/>
                    <a:pt x="87" y="65"/>
                    <a:pt x="87" y="43"/>
                  </a:cubicBezTo>
                  <a:cubicBezTo>
                    <a:pt x="87" y="21"/>
                    <a:pt x="69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4" name="Oval 483">
              <a:extLst>
                <a:ext uri="{FF2B5EF4-FFF2-40B4-BE49-F238E27FC236}">
                  <a16:creationId xmlns:a16="http://schemas.microsoft.com/office/drawing/2014/main" id="{54D706A8-7006-4D30-BBE2-5C28ADD1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6" y="2117725"/>
              <a:ext cx="280988" cy="271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5" name="Freeform 484">
              <a:extLst>
                <a:ext uri="{FF2B5EF4-FFF2-40B4-BE49-F238E27FC236}">
                  <a16:creationId xmlns:a16="http://schemas.microsoft.com/office/drawing/2014/main" id="{D48BAD5E-A9B9-4FEE-9DE0-A39FD1879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763" y="2114550"/>
              <a:ext cx="288925" cy="280988"/>
            </a:xfrm>
            <a:custGeom>
              <a:avLst/>
              <a:gdLst>
                <a:gd name="T0" fmla="*/ 0 w 77"/>
                <a:gd name="T1" fmla="*/ 37 h 75"/>
                <a:gd name="T2" fmla="*/ 38 w 77"/>
                <a:gd name="T3" fmla="*/ 0 h 75"/>
                <a:gd name="T4" fmla="*/ 77 w 77"/>
                <a:gd name="T5" fmla="*/ 37 h 75"/>
                <a:gd name="T6" fmla="*/ 38 w 77"/>
                <a:gd name="T7" fmla="*/ 75 h 75"/>
                <a:gd name="T8" fmla="*/ 0 w 77"/>
                <a:gd name="T9" fmla="*/ 37 h 75"/>
                <a:gd name="T10" fmla="*/ 3 w 77"/>
                <a:gd name="T11" fmla="*/ 37 h 75"/>
                <a:gd name="T12" fmla="*/ 38 w 77"/>
                <a:gd name="T13" fmla="*/ 72 h 75"/>
                <a:gd name="T14" fmla="*/ 74 w 77"/>
                <a:gd name="T15" fmla="*/ 37 h 75"/>
                <a:gd name="T16" fmla="*/ 38 w 77"/>
                <a:gd name="T17" fmla="*/ 3 h 75"/>
                <a:gd name="T18" fmla="*/ 3 w 77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5">
                  <a:moveTo>
                    <a:pt x="0" y="37"/>
                  </a:moveTo>
                  <a:cubicBezTo>
                    <a:pt x="0" y="16"/>
                    <a:pt x="17" y="0"/>
                    <a:pt x="38" y="0"/>
                  </a:cubicBezTo>
                  <a:cubicBezTo>
                    <a:pt x="60" y="0"/>
                    <a:pt x="77" y="16"/>
                    <a:pt x="77" y="37"/>
                  </a:cubicBezTo>
                  <a:cubicBezTo>
                    <a:pt x="77" y="58"/>
                    <a:pt x="60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close/>
                  <a:moveTo>
                    <a:pt x="3" y="37"/>
                  </a:moveTo>
                  <a:cubicBezTo>
                    <a:pt x="3" y="56"/>
                    <a:pt x="19" y="72"/>
                    <a:pt x="38" y="72"/>
                  </a:cubicBezTo>
                  <a:cubicBezTo>
                    <a:pt x="58" y="72"/>
                    <a:pt x="74" y="56"/>
                    <a:pt x="74" y="37"/>
                  </a:cubicBezTo>
                  <a:cubicBezTo>
                    <a:pt x="74" y="18"/>
                    <a:pt x="58" y="3"/>
                    <a:pt x="38" y="3"/>
                  </a:cubicBezTo>
                  <a:cubicBezTo>
                    <a:pt x="19" y="3"/>
                    <a:pt x="3" y="18"/>
                    <a:pt x="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6" name="Freeform 485">
              <a:extLst>
                <a:ext uri="{FF2B5EF4-FFF2-40B4-BE49-F238E27FC236}">
                  <a16:creationId xmlns:a16="http://schemas.microsoft.com/office/drawing/2014/main" id="{38D97240-19AE-493A-B8DF-B4E8C334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6" y="2455862"/>
              <a:ext cx="187325" cy="233363"/>
            </a:xfrm>
            <a:custGeom>
              <a:avLst/>
              <a:gdLst>
                <a:gd name="T0" fmla="*/ 0 w 50"/>
                <a:gd name="T1" fmla="*/ 62 h 62"/>
                <a:gd name="T2" fmla="*/ 0 w 50"/>
                <a:gd name="T3" fmla="*/ 5 h 62"/>
                <a:gd name="T4" fmla="*/ 5 w 50"/>
                <a:gd name="T5" fmla="*/ 0 h 62"/>
                <a:gd name="T6" fmla="*/ 45 w 50"/>
                <a:gd name="T7" fmla="*/ 0 h 62"/>
                <a:gd name="T8" fmla="*/ 50 w 50"/>
                <a:gd name="T9" fmla="*/ 5 h 62"/>
                <a:gd name="T10" fmla="*/ 50 w 50"/>
                <a:gd name="T11" fmla="*/ 62 h 62"/>
                <a:gd name="T12" fmla="*/ 0 w 50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2">
                  <a:moveTo>
                    <a:pt x="0" y="6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7" name="Freeform 486">
              <a:extLst>
                <a:ext uri="{FF2B5EF4-FFF2-40B4-BE49-F238E27FC236}">
                  <a16:creationId xmlns:a16="http://schemas.microsoft.com/office/drawing/2014/main" id="{99B458A9-51CD-49AB-B777-88CB041D1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7751" y="2452687"/>
              <a:ext cx="198438" cy="239713"/>
            </a:xfrm>
            <a:custGeom>
              <a:avLst/>
              <a:gdLst>
                <a:gd name="T0" fmla="*/ 1 w 53"/>
                <a:gd name="T1" fmla="*/ 64 h 64"/>
                <a:gd name="T2" fmla="*/ 1 w 53"/>
                <a:gd name="T3" fmla="*/ 63 h 64"/>
                <a:gd name="T4" fmla="*/ 3 w 53"/>
                <a:gd name="T5" fmla="*/ 63 h 64"/>
                <a:gd name="T6" fmla="*/ 1 w 53"/>
                <a:gd name="T7" fmla="*/ 63 h 64"/>
                <a:gd name="T8" fmla="*/ 1 w 53"/>
                <a:gd name="T9" fmla="*/ 64 h 64"/>
                <a:gd name="T10" fmla="*/ 0 w 53"/>
                <a:gd name="T11" fmla="*/ 64 h 64"/>
                <a:gd name="T12" fmla="*/ 0 w 53"/>
                <a:gd name="T13" fmla="*/ 63 h 64"/>
                <a:gd name="T14" fmla="*/ 0 w 53"/>
                <a:gd name="T15" fmla="*/ 6 h 64"/>
                <a:gd name="T16" fmla="*/ 6 w 53"/>
                <a:gd name="T17" fmla="*/ 0 h 64"/>
                <a:gd name="T18" fmla="*/ 46 w 53"/>
                <a:gd name="T19" fmla="*/ 0 h 64"/>
                <a:gd name="T20" fmla="*/ 53 w 53"/>
                <a:gd name="T21" fmla="*/ 6 h 64"/>
                <a:gd name="T22" fmla="*/ 53 w 53"/>
                <a:gd name="T23" fmla="*/ 63 h 64"/>
                <a:gd name="T24" fmla="*/ 52 w 53"/>
                <a:gd name="T25" fmla="*/ 64 h 64"/>
                <a:gd name="T26" fmla="*/ 51 w 53"/>
                <a:gd name="T27" fmla="*/ 64 h 64"/>
                <a:gd name="T28" fmla="*/ 1 w 53"/>
                <a:gd name="T29" fmla="*/ 64 h 64"/>
                <a:gd name="T30" fmla="*/ 50 w 53"/>
                <a:gd name="T31" fmla="*/ 61 h 64"/>
                <a:gd name="T32" fmla="*/ 50 w 53"/>
                <a:gd name="T33" fmla="*/ 6 h 64"/>
                <a:gd name="T34" fmla="*/ 46 w 53"/>
                <a:gd name="T35" fmla="*/ 3 h 64"/>
                <a:gd name="T36" fmla="*/ 6 w 53"/>
                <a:gd name="T37" fmla="*/ 3 h 64"/>
                <a:gd name="T38" fmla="*/ 3 w 53"/>
                <a:gd name="T39" fmla="*/ 6 h 64"/>
                <a:gd name="T40" fmla="*/ 3 w 53"/>
                <a:gd name="T41" fmla="*/ 61 h 64"/>
                <a:gd name="T42" fmla="*/ 50 w 53"/>
                <a:gd name="T4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1" y="64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3" y="3"/>
                    <a:pt x="53" y="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2" y="64"/>
                  </a:cubicBezTo>
                  <a:cubicBezTo>
                    <a:pt x="52" y="64"/>
                    <a:pt x="52" y="64"/>
                    <a:pt x="51" y="64"/>
                  </a:cubicBezTo>
                  <a:lnTo>
                    <a:pt x="1" y="64"/>
                  </a:lnTo>
                  <a:close/>
                  <a:moveTo>
                    <a:pt x="50" y="6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48" y="3"/>
                    <a:pt x="4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50" y="61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8" name="Freeform 487">
              <a:extLst>
                <a:ext uri="{FF2B5EF4-FFF2-40B4-BE49-F238E27FC236}">
                  <a16:creationId xmlns:a16="http://schemas.microsoft.com/office/drawing/2014/main" id="{612141C4-4B21-46DC-AB6D-E49A976E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1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59" name="Freeform 488">
              <a:extLst>
                <a:ext uri="{FF2B5EF4-FFF2-40B4-BE49-F238E27FC236}">
                  <a16:creationId xmlns:a16="http://schemas.microsoft.com/office/drawing/2014/main" id="{D9815827-C30F-4CC9-965D-A302D345B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1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1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0" name="Freeform 489">
              <a:extLst>
                <a:ext uri="{FF2B5EF4-FFF2-40B4-BE49-F238E27FC236}">
                  <a16:creationId xmlns:a16="http://schemas.microsoft.com/office/drawing/2014/main" id="{B3DD6D94-112C-4D1D-A763-34136362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452687"/>
              <a:ext cx="11113" cy="239713"/>
            </a:xfrm>
            <a:custGeom>
              <a:avLst/>
              <a:gdLst>
                <a:gd name="T0" fmla="*/ 0 w 3"/>
                <a:gd name="T1" fmla="*/ 63 h 64"/>
                <a:gd name="T2" fmla="*/ 0 w 3"/>
                <a:gd name="T3" fmla="*/ 1 h 64"/>
                <a:gd name="T4" fmla="*/ 2 w 3"/>
                <a:gd name="T5" fmla="*/ 0 h 64"/>
                <a:gd name="T6" fmla="*/ 3 w 3"/>
                <a:gd name="T7" fmla="*/ 1 h 64"/>
                <a:gd name="T8" fmla="*/ 3 w 3"/>
                <a:gd name="T9" fmla="*/ 63 h 64"/>
                <a:gd name="T10" fmla="*/ 2 w 3"/>
                <a:gd name="T11" fmla="*/ 64 h 64"/>
                <a:gd name="T12" fmla="*/ 0 w 3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4">
                  <a:moveTo>
                    <a:pt x="0" y="6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2" y="64"/>
                  </a:cubicBezTo>
                  <a:cubicBezTo>
                    <a:pt x="1" y="64"/>
                    <a:pt x="0" y="64"/>
                    <a:pt x="0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1" name="Oval 490">
              <a:extLst>
                <a:ext uri="{FF2B5EF4-FFF2-40B4-BE49-F238E27FC236}">
                  <a16:creationId xmlns:a16="http://schemas.microsoft.com/office/drawing/2014/main" id="{7428E582-7454-4DFF-8C14-B90A2A7C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2584450"/>
              <a:ext cx="15875" cy="19050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2" name="Freeform 491">
              <a:extLst>
                <a:ext uri="{FF2B5EF4-FFF2-40B4-BE49-F238E27FC236}">
                  <a16:creationId xmlns:a16="http://schemas.microsoft.com/office/drawing/2014/main" id="{54E7989E-360B-4C14-BBBE-E0654995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814512"/>
              <a:ext cx="528638" cy="882650"/>
            </a:xfrm>
            <a:custGeom>
              <a:avLst/>
              <a:gdLst>
                <a:gd name="T0" fmla="*/ 333 w 333"/>
                <a:gd name="T1" fmla="*/ 556 h 556"/>
                <a:gd name="T2" fmla="*/ 333 w 333"/>
                <a:gd name="T3" fmla="*/ 0 h 556"/>
                <a:gd name="T4" fmla="*/ 0 w 333"/>
                <a:gd name="T5" fmla="*/ 2 h 556"/>
                <a:gd name="T6" fmla="*/ 0 w 333"/>
                <a:gd name="T7" fmla="*/ 556 h 556"/>
                <a:gd name="T8" fmla="*/ 333 w 333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556">
                  <a:moveTo>
                    <a:pt x="333" y="556"/>
                  </a:moveTo>
                  <a:lnTo>
                    <a:pt x="333" y="0"/>
                  </a:lnTo>
                  <a:lnTo>
                    <a:pt x="0" y="2"/>
                  </a:lnTo>
                  <a:lnTo>
                    <a:pt x="0" y="556"/>
                  </a:lnTo>
                  <a:lnTo>
                    <a:pt x="333" y="556"/>
                  </a:lnTo>
                  <a:close/>
                </a:path>
              </a:pathLst>
            </a:custGeom>
            <a:solidFill>
              <a:srgbClr val="CFB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3" name="Freeform 492">
              <a:extLst>
                <a:ext uri="{FF2B5EF4-FFF2-40B4-BE49-F238E27FC236}">
                  <a16:creationId xmlns:a16="http://schemas.microsoft.com/office/drawing/2014/main" id="{3F3AB278-E38C-4C77-AE7B-733CBF0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4688" y="1809750"/>
              <a:ext cx="538163" cy="893763"/>
            </a:xfrm>
            <a:custGeom>
              <a:avLst/>
              <a:gdLst>
                <a:gd name="T0" fmla="*/ 1 w 143"/>
                <a:gd name="T1" fmla="*/ 238 h 238"/>
                <a:gd name="T2" fmla="*/ 0 w 143"/>
                <a:gd name="T3" fmla="*/ 237 h 238"/>
                <a:gd name="T4" fmla="*/ 0 w 143"/>
                <a:gd name="T5" fmla="*/ 236 h 238"/>
                <a:gd name="T6" fmla="*/ 0 w 143"/>
                <a:gd name="T7" fmla="*/ 2 h 238"/>
                <a:gd name="T8" fmla="*/ 1 w 143"/>
                <a:gd name="T9" fmla="*/ 1 h 238"/>
                <a:gd name="T10" fmla="*/ 142 w 143"/>
                <a:gd name="T11" fmla="*/ 0 h 238"/>
                <a:gd name="T12" fmla="*/ 143 w 143"/>
                <a:gd name="T13" fmla="*/ 0 h 238"/>
                <a:gd name="T14" fmla="*/ 143 w 143"/>
                <a:gd name="T15" fmla="*/ 1 h 238"/>
                <a:gd name="T16" fmla="*/ 143 w 143"/>
                <a:gd name="T17" fmla="*/ 236 h 238"/>
                <a:gd name="T18" fmla="*/ 143 w 143"/>
                <a:gd name="T19" fmla="*/ 237 h 238"/>
                <a:gd name="T20" fmla="*/ 142 w 143"/>
                <a:gd name="T21" fmla="*/ 238 h 238"/>
                <a:gd name="T22" fmla="*/ 1 w 143"/>
                <a:gd name="T23" fmla="*/ 238 h 238"/>
                <a:gd name="T24" fmla="*/ 142 w 143"/>
                <a:gd name="T25" fmla="*/ 236 h 238"/>
                <a:gd name="T26" fmla="*/ 142 w 143"/>
                <a:gd name="T27" fmla="*/ 235 h 238"/>
                <a:gd name="T28" fmla="*/ 142 w 143"/>
                <a:gd name="T29" fmla="*/ 236 h 238"/>
                <a:gd name="T30" fmla="*/ 3 w 143"/>
                <a:gd name="T31" fmla="*/ 4 h 238"/>
                <a:gd name="T32" fmla="*/ 3 w 143"/>
                <a:gd name="T33" fmla="*/ 235 h 238"/>
                <a:gd name="T34" fmla="*/ 140 w 143"/>
                <a:gd name="T35" fmla="*/ 235 h 238"/>
                <a:gd name="T36" fmla="*/ 140 w 143"/>
                <a:gd name="T37" fmla="*/ 3 h 238"/>
                <a:gd name="T38" fmla="*/ 3 w 143"/>
                <a:gd name="T39" fmla="*/ 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38">
                  <a:moveTo>
                    <a:pt x="1" y="238"/>
                  </a:moveTo>
                  <a:cubicBezTo>
                    <a:pt x="1" y="238"/>
                    <a:pt x="0" y="238"/>
                    <a:pt x="0" y="237"/>
                  </a:cubicBezTo>
                  <a:cubicBezTo>
                    <a:pt x="0" y="237"/>
                    <a:pt x="0" y="237"/>
                    <a:pt x="0" y="2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3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43" y="238"/>
                    <a:pt x="142" y="238"/>
                    <a:pt x="142" y="238"/>
                  </a:cubicBezTo>
                  <a:lnTo>
                    <a:pt x="1" y="238"/>
                  </a:lnTo>
                  <a:close/>
                  <a:moveTo>
                    <a:pt x="142" y="236"/>
                  </a:moveTo>
                  <a:cubicBezTo>
                    <a:pt x="142" y="235"/>
                    <a:pt x="142" y="235"/>
                    <a:pt x="142" y="235"/>
                  </a:cubicBezTo>
                  <a:lnTo>
                    <a:pt x="142" y="236"/>
                  </a:lnTo>
                  <a:close/>
                  <a:moveTo>
                    <a:pt x="3" y="4"/>
                  </a:moveTo>
                  <a:cubicBezTo>
                    <a:pt x="3" y="235"/>
                    <a:pt x="3" y="235"/>
                    <a:pt x="3" y="235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40" y="3"/>
                    <a:pt x="140" y="3"/>
                    <a:pt x="14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4" name="Freeform 493">
              <a:extLst>
                <a:ext uri="{FF2B5EF4-FFF2-40B4-BE49-F238E27FC236}">
                  <a16:creationId xmlns:a16="http://schemas.microsoft.com/office/drawing/2014/main" id="{75FC36FF-AEF9-49BE-B228-89364EDB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1473200"/>
              <a:ext cx="528638" cy="404813"/>
            </a:xfrm>
            <a:custGeom>
              <a:avLst/>
              <a:gdLst>
                <a:gd name="T0" fmla="*/ 141 w 141"/>
                <a:gd name="T1" fmla="*/ 91 h 108"/>
                <a:gd name="T2" fmla="*/ 70 w 141"/>
                <a:gd name="T3" fmla="*/ 1 h 108"/>
                <a:gd name="T4" fmla="*/ 0 w 141"/>
                <a:gd name="T5" fmla="*/ 92 h 108"/>
                <a:gd name="T6" fmla="*/ 70 w 141"/>
                <a:gd name="T7" fmla="*/ 108 h 108"/>
                <a:gd name="T8" fmla="*/ 141 w 141"/>
                <a:gd name="T9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141" y="91"/>
                  </a:moveTo>
                  <a:cubicBezTo>
                    <a:pt x="141" y="91"/>
                    <a:pt x="101" y="1"/>
                    <a:pt x="70" y="1"/>
                  </a:cubicBezTo>
                  <a:cubicBezTo>
                    <a:pt x="39" y="0"/>
                    <a:pt x="0" y="92"/>
                    <a:pt x="0" y="92"/>
                  </a:cubicBezTo>
                  <a:cubicBezTo>
                    <a:pt x="0" y="92"/>
                    <a:pt x="24" y="108"/>
                    <a:pt x="70" y="108"/>
                  </a:cubicBezTo>
                  <a:cubicBezTo>
                    <a:pt x="117" y="108"/>
                    <a:pt x="141" y="91"/>
                    <a:pt x="1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5" name="Freeform 494">
              <a:extLst>
                <a:ext uri="{FF2B5EF4-FFF2-40B4-BE49-F238E27FC236}">
                  <a16:creationId xmlns:a16="http://schemas.microsoft.com/office/drawing/2014/main" id="{CD35EBF2-B631-4046-A7B2-0A337CA0B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3" y="1468437"/>
              <a:ext cx="544513" cy="412750"/>
            </a:xfrm>
            <a:custGeom>
              <a:avLst/>
              <a:gdLst>
                <a:gd name="T0" fmla="*/ 74 w 145"/>
                <a:gd name="T1" fmla="*/ 110 h 110"/>
                <a:gd name="T2" fmla="*/ 72 w 145"/>
                <a:gd name="T3" fmla="*/ 110 h 110"/>
                <a:gd name="T4" fmla="*/ 1 w 145"/>
                <a:gd name="T5" fmla="*/ 94 h 110"/>
                <a:gd name="T6" fmla="*/ 1 w 145"/>
                <a:gd name="T7" fmla="*/ 92 h 110"/>
                <a:gd name="T8" fmla="*/ 24 w 145"/>
                <a:gd name="T9" fmla="*/ 47 h 110"/>
                <a:gd name="T10" fmla="*/ 72 w 145"/>
                <a:gd name="T11" fmla="*/ 0 h 110"/>
                <a:gd name="T12" fmla="*/ 72 w 145"/>
                <a:gd name="T13" fmla="*/ 0 h 110"/>
                <a:gd name="T14" fmla="*/ 120 w 145"/>
                <a:gd name="T15" fmla="*/ 46 h 110"/>
                <a:gd name="T16" fmla="*/ 144 w 145"/>
                <a:gd name="T17" fmla="*/ 91 h 110"/>
                <a:gd name="T18" fmla="*/ 143 w 145"/>
                <a:gd name="T19" fmla="*/ 92 h 110"/>
                <a:gd name="T20" fmla="*/ 144 w 145"/>
                <a:gd name="T21" fmla="*/ 91 h 110"/>
                <a:gd name="T22" fmla="*/ 144 w 145"/>
                <a:gd name="T23" fmla="*/ 93 h 110"/>
                <a:gd name="T24" fmla="*/ 74 w 145"/>
                <a:gd name="T25" fmla="*/ 110 h 110"/>
                <a:gd name="T26" fmla="*/ 20 w 145"/>
                <a:gd name="T27" fmla="*/ 99 h 110"/>
                <a:gd name="T28" fmla="*/ 72 w 145"/>
                <a:gd name="T29" fmla="*/ 107 h 110"/>
                <a:gd name="T30" fmla="*/ 74 w 145"/>
                <a:gd name="T31" fmla="*/ 107 h 110"/>
                <a:gd name="T32" fmla="*/ 125 w 145"/>
                <a:gd name="T33" fmla="*/ 99 h 110"/>
                <a:gd name="T34" fmla="*/ 141 w 145"/>
                <a:gd name="T35" fmla="*/ 91 h 110"/>
                <a:gd name="T36" fmla="*/ 118 w 145"/>
                <a:gd name="T37" fmla="*/ 48 h 110"/>
                <a:gd name="T38" fmla="*/ 72 w 145"/>
                <a:gd name="T39" fmla="*/ 3 h 110"/>
                <a:gd name="T40" fmla="*/ 72 w 145"/>
                <a:gd name="T41" fmla="*/ 3 h 110"/>
                <a:gd name="T42" fmla="*/ 27 w 145"/>
                <a:gd name="T43" fmla="*/ 48 h 110"/>
                <a:gd name="T44" fmla="*/ 4 w 145"/>
                <a:gd name="T45" fmla="*/ 92 h 110"/>
                <a:gd name="T46" fmla="*/ 20 w 145"/>
                <a:gd name="T47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10">
                  <a:moveTo>
                    <a:pt x="74" y="110"/>
                  </a:moveTo>
                  <a:cubicBezTo>
                    <a:pt x="73" y="110"/>
                    <a:pt x="73" y="110"/>
                    <a:pt x="72" y="110"/>
                  </a:cubicBezTo>
                  <a:cubicBezTo>
                    <a:pt x="26" y="110"/>
                    <a:pt x="1" y="94"/>
                    <a:pt x="1" y="94"/>
                  </a:cubicBezTo>
                  <a:cubicBezTo>
                    <a:pt x="1" y="94"/>
                    <a:pt x="0" y="93"/>
                    <a:pt x="1" y="92"/>
                  </a:cubicBezTo>
                  <a:cubicBezTo>
                    <a:pt x="1" y="92"/>
                    <a:pt x="10" y="70"/>
                    <a:pt x="24" y="47"/>
                  </a:cubicBezTo>
                  <a:cubicBezTo>
                    <a:pt x="38" y="24"/>
                    <a:pt x="55" y="1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9" y="1"/>
                    <a:pt x="106" y="24"/>
                    <a:pt x="120" y="46"/>
                  </a:cubicBezTo>
                  <a:cubicBezTo>
                    <a:pt x="134" y="69"/>
                    <a:pt x="144" y="91"/>
                    <a:pt x="144" y="91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5" y="92"/>
                    <a:pt x="144" y="92"/>
                    <a:pt x="144" y="93"/>
                  </a:cubicBezTo>
                  <a:cubicBezTo>
                    <a:pt x="144" y="93"/>
                    <a:pt x="120" y="110"/>
                    <a:pt x="74" y="110"/>
                  </a:cubicBezTo>
                  <a:close/>
                  <a:moveTo>
                    <a:pt x="20" y="99"/>
                  </a:moveTo>
                  <a:cubicBezTo>
                    <a:pt x="32" y="103"/>
                    <a:pt x="49" y="107"/>
                    <a:pt x="72" y="107"/>
                  </a:cubicBezTo>
                  <a:cubicBezTo>
                    <a:pt x="73" y="107"/>
                    <a:pt x="73" y="107"/>
                    <a:pt x="74" y="107"/>
                  </a:cubicBezTo>
                  <a:cubicBezTo>
                    <a:pt x="96" y="107"/>
                    <a:pt x="114" y="103"/>
                    <a:pt x="125" y="99"/>
                  </a:cubicBezTo>
                  <a:cubicBezTo>
                    <a:pt x="134" y="96"/>
                    <a:pt x="139" y="92"/>
                    <a:pt x="141" y="91"/>
                  </a:cubicBezTo>
                  <a:cubicBezTo>
                    <a:pt x="139" y="86"/>
                    <a:pt x="130" y="67"/>
                    <a:pt x="118" y="48"/>
                  </a:cubicBezTo>
                  <a:cubicBezTo>
                    <a:pt x="104" y="25"/>
                    <a:pt x="86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58" y="3"/>
                    <a:pt x="40" y="25"/>
                    <a:pt x="27" y="48"/>
                  </a:cubicBezTo>
                  <a:cubicBezTo>
                    <a:pt x="15" y="68"/>
                    <a:pt x="6" y="87"/>
                    <a:pt x="4" y="92"/>
                  </a:cubicBezTo>
                  <a:cubicBezTo>
                    <a:pt x="6" y="94"/>
                    <a:pt x="12" y="97"/>
                    <a:pt x="20" y="9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6" name="Freeform 495">
              <a:extLst>
                <a:ext uri="{FF2B5EF4-FFF2-40B4-BE49-F238E27FC236}">
                  <a16:creationId xmlns:a16="http://schemas.microsoft.com/office/drawing/2014/main" id="{6E1AF1AA-F93B-45C7-B16D-F51757CD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1476375"/>
              <a:ext cx="273050" cy="161925"/>
            </a:xfrm>
            <a:custGeom>
              <a:avLst/>
              <a:gdLst>
                <a:gd name="T0" fmla="*/ 73 w 73"/>
                <a:gd name="T1" fmla="*/ 28 h 43"/>
                <a:gd name="T2" fmla="*/ 37 w 73"/>
                <a:gd name="T3" fmla="*/ 0 h 43"/>
                <a:gd name="T4" fmla="*/ 0 w 73"/>
                <a:gd name="T5" fmla="*/ 30 h 43"/>
                <a:gd name="T6" fmla="*/ 73 w 73"/>
                <a:gd name="T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62" y="12"/>
                    <a:pt x="49" y="0"/>
                    <a:pt x="37" y="0"/>
                  </a:cubicBezTo>
                  <a:cubicBezTo>
                    <a:pt x="26" y="0"/>
                    <a:pt x="13" y="12"/>
                    <a:pt x="0" y="30"/>
                  </a:cubicBezTo>
                  <a:cubicBezTo>
                    <a:pt x="23" y="42"/>
                    <a:pt x="52" y="43"/>
                    <a:pt x="73" y="28"/>
                  </a:cubicBezTo>
                  <a:close/>
                </a:path>
              </a:pathLst>
            </a:custGeom>
            <a:solidFill>
              <a:srgbClr val="A67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7" name="Freeform 496">
              <a:extLst>
                <a:ext uri="{FF2B5EF4-FFF2-40B4-BE49-F238E27FC236}">
                  <a16:creationId xmlns:a16="http://schemas.microsoft.com/office/drawing/2014/main" id="{028DDC5B-278F-4F60-B819-275A01CEF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468437"/>
              <a:ext cx="285750" cy="161925"/>
            </a:xfrm>
            <a:custGeom>
              <a:avLst/>
              <a:gdLst>
                <a:gd name="T0" fmla="*/ 1 w 76"/>
                <a:gd name="T1" fmla="*/ 33 h 43"/>
                <a:gd name="T2" fmla="*/ 0 w 76"/>
                <a:gd name="T3" fmla="*/ 32 h 43"/>
                <a:gd name="T4" fmla="*/ 0 w 76"/>
                <a:gd name="T5" fmla="*/ 31 h 43"/>
                <a:gd name="T6" fmla="*/ 38 w 76"/>
                <a:gd name="T7" fmla="*/ 0 h 43"/>
                <a:gd name="T8" fmla="*/ 38 w 76"/>
                <a:gd name="T9" fmla="*/ 0 h 43"/>
                <a:gd name="T10" fmla="*/ 75 w 76"/>
                <a:gd name="T11" fmla="*/ 29 h 43"/>
                <a:gd name="T12" fmla="*/ 74 w 76"/>
                <a:gd name="T13" fmla="*/ 30 h 43"/>
                <a:gd name="T14" fmla="*/ 75 w 76"/>
                <a:gd name="T15" fmla="*/ 29 h 43"/>
                <a:gd name="T16" fmla="*/ 75 w 76"/>
                <a:gd name="T17" fmla="*/ 31 h 43"/>
                <a:gd name="T18" fmla="*/ 37 w 76"/>
                <a:gd name="T19" fmla="*/ 43 h 43"/>
                <a:gd name="T20" fmla="*/ 1 w 76"/>
                <a:gd name="T21" fmla="*/ 33 h 43"/>
                <a:gd name="T22" fmla="*/ 37 w 76"/>
                <a:gd name="T23" fmla="*/ 40 h 43"/>
                <a:gd name="T24" fmla="*/ 72 w 76"/>
                <a:gd name="T25" fmla="*/ 30 h 43"/>
                <a:gd name="T26" fmla="*/ 38 w 76"/>
                <a:gd name="T27" fmla="*/ 3 h 43"/>
                <a:gd name="T28" fmla="*/ 38 w 76"/>
                <a:gd name="T29" fmla="*/ 3 h 43"/>
                <a:gd name="T30" fmla="*/ 4 w 76"/>
                <a:gd name="T31" fmla="*/ 31 h 43"/>
                <a:gd name="T32" fmla="*/ 37 w 76"/>
                <a:gd name="T33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3">
                  <a:moveTo>
                    <a:pt x="1" y="33"/>
                  </a:move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12" y="14"/>
                    <a:pt x="2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1" y="1"/>
                    <a:pt x="64" y="13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30"/>
                    <a:pt x="75" y="31"/>
                    <a:pt x="75" y="31"/>
                  </a:cubicBezTo>
                  <a:cubicBezTo>
                    <a:pt x="64" y="39"/>
                    <a:pt x="51" y="43"/>
                    <a:pt x="37" y="43"/>
                  </a:cubicBezTo>
                  <a:cubicBezTo>
                    <a:pt x="25" y="43"/>
                    <a:pt x="12" y="39"/>
                    <a:pt x="1" y="33"/>
                  </a:cubicBezTo>
                  <a:close/>
                  <a:moveTo>
                    <a:pt x="37" y="40"/>
                  </a:moveTo>
                  <a:cubicBezTo>
                    <a:pt x="50" y="40"/>
                    <a:pt x="62" y="36"/>
                    <a:pt x="72" y="30"/>
                  </a:cubicBezTo>
                  <a:cubicBezTo>
                    <a:pt x="61" y="15"/>
                    <a:pt x="4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28" y="3"/>
                    <a:pt x="15" y="15"/>
                    <a:pt x="4" y="31"/>
                  </a:cubicBezTo>
                  <a:cubicBezTo>
                    <a:pt x="14" y="37"/>
                    <a:pt x="26" y="40"/>
                    <a:pt x="37" y="4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8" name="Freeform 497">
              <a:extLst>
                <a:ext uri="{FF2B5EF4-FFF2-40B4-BE49-F238E27FC236}">
                  <a16:creationId xmlns:a16="http://schemas.microsoft.com/office/drawing/2014/main" id="{1F6B935B-B56A-45CE-90E7-097D795E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726" y="2425700"/>
              <a:ext cx="187325" cy="271463"/>
            </a:xfrm>
            <a:custGeom>
              <a:avLst/>
              <a:gdLst>
                <a:gd name="T0" fmla="*/ 0 w 50"/>
                <a:gd name="T1" fmla="*/ 72 h 72"/>
                <a:gd name="T2" fmla="*/ 0 w 50"/>
                <a:gd name="T3" fmla="*/ 5 h 72"/>
                <a:gd name="T4" fmla="*/ 5 w 50"/>
                <a:gd name="T5" fmla="*/ 0 h 72"/>
                <a:gd name="T6" fmla="*/ 45 w 50"/>
                <a:gd name="T7" fmla="*/ 0 h 72"/>
                <a:gd name="T8" fmla="*/ 50 w 50"/>
                <a:gd name="T9" fmla="*/ 5 h 72"/>
                <a:gd name="T10" fmla="*/ 50 w 50"/>
                <a:gd name="T11" fmla="*/ 72 h 72"/>
                <a:gd name="T12" fmla="*/ 0 w 5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0" y="7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BD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9" name="Freeform 498">
              <a:extLst>
                <a:ext uri="{FF2B5EF4-FFF2-40B4-BE49-F238E27FC236}">
                  <a16:creationId xmlns:a16="http://schemas.microsoft.com/office/drawing/2014/main" id="{981CD750-58C2-426A-8C97-7E68BD9FC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788" y="2422525"/>
              <a:ext cx="203200" cy="280988"/>
            </a:xfrm>
            <a:custGeom>
              <a:avLst/>
              <a:gdLst>
                <a:gd name="T0" fmla="*/ 2 w 54"/>
                <a:gd name="T1" fmla="*/ 75 h 75"/>
                <a:gd name="T2" fmla="*/ 2 w 54"/>
                <a:gd name="T3" fmla="*/ 73 h 75"/>
                <a:gd name="T4" fmla="*/ 3 w 54"/>
                <a:gd name="T5" fmla="*/ 73 h 75"/>
                <a:gd name="T6" fmla="*/ 2 w 54"/>
                <a:gd name="T7" fmla="*/ 73 h 75"/>
                <a:gd name="T8" fmla="*/ 2 w 54"/>
                <a:gd name="T9" fmla="*/ 75 h 75"/>
                <a:gd name="T10" fmla="*/ 1 w 54"/>
                <a:gd name="T11" fmla="*/ 74 h 75"/>
                <a:gd name="T12" fmla="*/ 0 w 54"/>
                <a:gd name="T13" fmla="*/ 73 h 75"/>
                <a:gd name="T14" fmla="*/ 0 w 54"/>
                <a:gd name="T15" fmla="*/ 6 h 75"/>
                <a:gd name="T16" fmla="*/ 7 w 54"/>
                <a:gd name="T17" fmla="*/ 0 h 75"/>
                <a:gd name="T18" fmla="*/ 47 w 54"/>
                <a:gd name="T19" fmla="*/ 0 h 75"/>
                <a:gd name="T20" fmla="*/ 54 w 54"/>
                <a:gd name="T21" fmla="*/ 6 h 75"/>
                <a:gd name="T22" fmla="*/ 54 w 54"/>
                <a:gd name="T23" fmla="*/ 73 h 75"/>
                <a:gd name="T24" fmla="*/ 53 w 54"/>
                <a:gd name="T25" fmla="*/ 74 h 75"/>
                <a:gd name="T26" fmla="*/ 52 w 54"/>
                <a:gd name="T27" fmla="*/ 75 h 75"/>
                <a:gd name="T28" fmla="*/ 2 w 54"/>
                <a:gd name="T29" fmla="*/ 75 h 75"/>
                <a:gd name="T30" fmla="*/ 51 w 54"/>
                <a:gd name="T31" fmla="*/ 72 h 75"/>
                <a:gd name="T32" fmla="*/ 51 w 54"/>
                <a:gd name="T33" fmla="*/ 6 h 75"/>
                <a:gd name="T34" fmla="*/ 47 w 54"/>
                <a:gd name="T35" fmla="*/ 3 h 75"/>
                <a:gd name="T36" fmla="*/ 7 w 54"/>
                <a:gd name="T37" fmla="*/ 3 h 75"/>
                <a:gd name="T38" fmla="*/ 3 w 54"/>
                <a:gd name="T39" fmla="*/ 6 h 75"/>
                <a:gd name="T40" fmla="*/ 3 w 54"/>
                <a:gd name="T41" fmla="*/ 72 h 75"/>
                <a:gd name="T42" fmla="*/ 51 w 54"/>
                <a:gd name="T43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5">
                  <a:moveTo>
                    <a:pt x="2" y="75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4"/>
                  </a:cubicBezTo>
                  <a:cubicBezTo>
                    <a:pt x="1" y="74"/>
                    <a:pt x="0" y="74"/>
                    <a:pt x="0" y="7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2"/>
                    <a:pt x="54" y="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3" y="74"/>
                    <a:pt x="53" y="74"/>
                  </a:cubicBezTo>
                  <a:cubicBezTo>
                    <a:pt x="53" y="75"/>
                    <a:pt x="52" y="75"/>
                    <a:pt x="52" y="75"/>
                  </a:cubicBezTo>
                  <a:lnTo>
                    <a:pt x="2" y="75"/>
                  </a:lnTo>
                  <a:close/>
                  <a:moveTo>
                    <a:pt x="51" y="72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51" y="4"/>
                    <a:pt x="49" y="3"/>
                    <a:pt x="4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4"/>
                    <a:pt x="3" y="6"/>
                  </a:cubicBezTo>
                  <a:cubicBezTo>
                    <a:pt x="3" y="72"/>
                    <a:pt x="3" y="72"/>
                    <a:pt x="3" y="72"/>
                  </a:cubicBezTo>
                  <a:lnTo>
                    <a:pt x="51" y="7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0" name="Freeform 499">
              <a:extLst>
                <a:ext uri="{FF2B5EF4-FFF2-40B4-BE49-F238E27FC236}">
                  <a16:creationId xmlns:a16="http://schemas.microsoft.com/office/drawing/2014/main" id="{68DE626D-BE3E-456C-B5CB-0548E79C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1" name="Freeform 500">
              <a:extLst>
                <a:ext uri="{FF2B5EF4-FFF2-40B4-BE49-F238E27FC236}">
                  <a16:creationId xmlns:a16="http://schemas.microsoft.com/office/drawing/2014/main" id="{90D0302E-D102-48CB-8782-61A4D104E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1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1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1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1" y="75"/>
                  </a:cubicBezTo>
                  <a:cubicBezTo>
                    <a:pt x="0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2" name="Freeform 501">
              <a:extLst>
                <a:ext uri="{FF2B5EF4-FFF2-40B4-BE49-F238E27FC236}">
                  <a16:creationId xmlns:a16="http://schemas.microsoft.com/office/drawing/2014/main" id="{AD2EF16C-F159-449A-9C67-B2B6E8EF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2663" y="2422525"/>
              <a:ext cx="11113" cy="280988"/>
            </a:xfrm>
            <a:custGeom>
              <a:avLst/>
              <a:gdLst>
                <a:gd name="T0" fmla="*/ 0 w 3"/>
                <a:gd name="T1" fmla="*/ 73 h 75"/>
                <a:gd name="T2" fmla="*/ 0 w 3"/>
                <a:gd name="T3" fmla="*/ 1 h 75"/>
                <a:gd name="T4" fmla="*/ 2 w 3"/>
                <a:gd name="T5" fmla="*/ 0 h 75"/>
                <a:gd name="T6" fmla="*/ 3 w 3"/>
                <a:gd name="T7" fmla="*/ 1 h 75"/>
                <a:gd name="T8" fmla="*/ 3 w 3"/>
                <a:gd name="T9" fmla="*/ 73 h 75"/>
                <a:gd name="T10" fmla="*/ 2 w 3"/>
                <a:gd name="T11" fmla="*/ 75 h 75"/>
                <a:gd name="T12" fmla="*/ 0 w 3"/>
                <a:gd name="T1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5">
                  <a:moveTo>
                    <a:pt x="0" y="7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2" y="75"/>
                    <a:pt x="2" y="75"/>
                  </a:cubicBezTo>
                  <a:cubicBezTo>
                    <a:pt x="1" y="75"/>
                    <a:pt x="0" y="74"/>
                    <a:pt x="0" y="7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3" name="Oval 502">
              <a:extLst>
                <a:ext uri="{FF2B5EF4-FFF2-40B4-BE49-F238E27FC236}">
                  <a16:creationId xmlns:a16="http://schemas.microsoft.com/office/drawing/2014/main" id="{7DA62490-C7BA-4A5A-AE0E-6A14152B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2554287"/>
              <a:ext cx="15875" cy="14288"/>
            </a:xfrm>
            <a:prstGeom prst="ellipse">
              <a:avLst/>
            </a:pr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4" name="Freeform 503">
              <a:extLst>
                <a:ext uri="{FF2B5EF4-FFF2-40B4-BE49-F238E27FC236}">
                  <a16:creationId xmlns:a16="http://schemas.microsoft.com/office/drawing/2014/main" id="{9E325C4C-C3BD-468B-8C47-4AC3ACA8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238" y="1614487"/>
              <a:ext cx="354013" cy="71438"/>
            </a:xfrm>
            <a:custGeom>
              <a:avLst/>
              <a:gdLst>
                <a:gd name="T0" fmla="*/ 1 w 94"/>
                <a:gd name="T1" fmla="*/ 15 h 19"/>
                <a:gd name="T2" fmla="*/ 0 w 94"/>
                <a:gd name="T3" fmla="*/ 13 h 19"/>
                <a:gd name="T4" fmla="*/ 2 w 94"/>
                <a:gd name="T5" fmla="*/ 12 h 19"/>
                <a:gd name="T6" fmla="*/ 12 w 94"/>
                <a:gd name="T7" fmla="*/ 14 h 19"/>
                <a:gd name="T8" fmla="*/ 37 w 94"/>
                <a:gd name="T9" fmla="*/ 16 h 19"/>
                <a:gd name="T10" fmla="*/ 91 w 94"/>
                <a:gd name="T11" fmla="*/ 1 h 19"/>
                <a:gd name="T12" fmla="*/ 93 w 94"/>
                <a:gd name="T13" fmla="*/ 1 h 19"/>
                <a:gd name="T14" fmla="*/ 93 w 94"/>
                <a:gd name="T15" fmla="*/ 3 h 19"/>
                <a:gd name="T16" fmla="*/ 37 w 94"/>
                <a:gd name="T17" fmla="*/ 19 h 19"/>
                <a:gd name="T18" fmla="*/ 1 w 94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9">
                  <a:moveTo>
                    <a:pt x="1" y="15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1"/>
                    <a:pt x="2" y="12"/>
                  </a:cubicBezTo>
                  <a:cubicBezTo>
                    <a:pt x="2" y="12"/>
                    <a:pt x="6" y="13"/>
                    <a:pt x="12" y="14"/>
                  </a:cubicBezTo>
                  <a:cubicBezTo>
                    <a:pt x="18" y="15"/>
                    <a:pt x="27" y="16"/>
                    <a:pt x="37" y="16"/>
                  </a:cubicBezTo>
                  <a:cubicBezTo>
                    <a:pt x="54" y="16"/>
                    <a:pt x="75" y="13"/>
                    <a:pt x="91" y="1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4" y="2"/>
                    <a:pt x="93" y="3"/>
                    <a:pt x="93" y="3"/>
                  </a:cubicBezTo>
                  <a:cubicBezTo>
                    <a:pt x="76" y="16"/>
                    <a:pt x="55" y="19"/>
                    <a:pt x="37" y="19"/>
                  </a:cubicBezTo>
                  <a:cubicBezTo>
                    <a:pt x="17" y="19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5" name="Freeform 504">
              <a:extLst>
                <a:ext uri="{FF2B5EF4-FFF2-40B4-BE49-F238E27FC236}">
                  <a16:creationId xmlns:a16="http://schemas.microsoft.com/office/drawing/2014/main" id="{6EEC396C-2F55-474B-B084-B39714D3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951" y="1679575"/>
              <a:ext cx="428625" cy="71438"/>
            </a:xfrm>
            <a:custGeom>
              <a:avLst/>
              <a:gdLst>
                <a:gd name="T0" fmla="*/ 1 w 114"/>
                <a:gd name="T1" fmla="*/ 3 h 19"/>
                <a:gd name="T2" fmla="*/ 1 w 114"/>
                <a:gd name="T3" fmla="*/ 1 h 19"/>
                <a:gd name="T4" fmla="*/ 3 w 114"/>
                <a:gd name="T5" fmla="*/ 1 h 19"/>
                <a:gd name="T6" fmla="*/ 23 w 114"/>
                <a:gd name="T7" fmla="*/ 8 h 19"/>
                <a:gd name="T8" fmla="*/ 74 w 114"/>
                <a:gd name="T9" fmla="*/ 16 h 19"/>
                <a:gd name="T10" fmla="*/ 112 w 114"/>
                <a:gd name="T11" fmla="*/ 12 h 19"/>
                <a:gd name="T12" fmla="*/ 114 w 114"/>
                <a:gd name="T13" fmla="*/ 13 h 19"/>
                <a:gd name="T14" fmla="*/ 112 w 114"/>
                <a:gd name="T15" fmla="*/ 15 h 19"/>
                <a:gd name="T16" fmla="*/ 74 w 114"/>
                <a:gd name="T17" fmla="*/ 19 h 19"/>
                <a:gd name="T18" fmla="*/ 1 w 114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9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0" y="5"/>
                    <a:pt x="23" y="8"/>
                  </a:cubicBezTo>
                  <a:cubicBezTo>
                    <a:pt x="35" y="12"/>
                    <a:pt x="53" y="16"/>
                    <a:pt x="74" y="16"/>
                  </a:cubicBezTo>
                  <a:cubicBezTo>
                    <a:pt x="86" y="16"/>
                    <a:pt x="99" y="15"/>
                    <a:pt x="112" y="12"/>
                  </a:cubicBezTo>
                  <a:cubicBezTo>
                    <a:pt x="113" y="12"/>
                    <a:pt x="113" y="12"/>
                    <a:pt x="114" y="13"/>
                  </a:cubicBezTo>
                  <a:cubicBezTo>
                    <a:pt x="114" y="14"/>
                    <a:pt x="113" y="15"/>
                    <a:pt x="112" y="15"/>
                  </a:cubicBezTo>
                  <a:cubicBezTo>
                    <a:pt x="99" y="18"/>
                    <a:pt x="86" y="19"/>
                    <a:pt x="74" y="19"/>
                  </a:cubicBezTo>
                  <a:cubicBezTo>
                    <a:pt x="31" y="19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6" name="Freeform 505">
              <a:extLst>
                <a:ext uri="{FF2B5EF4-FFF2-40B4-BE49-F238E27FC236}">
                  <a16:creationId xmlns:a16="http://schemas.microsoft.com/office/drawing/2014/main" id="{00CF3F7D-0AF9-41B8-9207-359AD2D8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1757362"/>
              <a:ext cx="492125" cy="76200"/>
            </a:xfrm>
            <a:custGeom>
              <a:avLst/>
              <a:gdLst>
                <a:gd name="T0" fmla="*/ 1 w 131"/>
                <a:gd name="T1" fmla="*/ 9 h 20"/>
                <a:gd name="T2" fmla="*/ 1 w 131"/>
                <a:gd name="T3" fmla="*/ 9 h 20"/>
                <a:gd name="T4" fmla="*/ 0 w 131"/>
                <a:gd name="T5" fmla="*/ 7 h 20"/>
                <a:gd name="T6" fmla="*/ 2 w 131"/>
                <a:gd name="T7" fmla="*/ 6 h 20"/>
                <a:gd name="T8" fmla="*/ 20 w 131"/>
                <a:gd name="T9" fmla="*/ 11 h 20"/>
                <a:gd name="T10" fmla="*/ 64 w 131"/>
                <a:gd name="T11" fmla="*/ 17 h 20"/>
                <a:gd name="T12" fmla="*/ 129 w 131"/>
                <a:gd name="T13" fmla="*/ 1 h 20"/>
                <a:gd name="T14" fmla="*/ 131 w 131"/>
                <a:gd name="T15" fmla="*/ 1 h 20"/>
                <a:gd name="T16" fmla="*/ 130 w 131"/>
                <a:gd name="T17" fmla="*/ 3 h 20"/>
                <a:gd name="T18" fmla="*/ 64 w 131"/>
                <a:gd name="T19" fmla="*/ 20 h 20"/>
                <a:gd name="T20" fmla="*/ 1 w 131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" y="6"/>
                    <a:pt x="9" y="9"/>
                    <a:pt x="20" y="11"/>
                  </a:cubicBezTo>
                  <a:cubicBezTo>
                    <a:pt x="31" y="14"/>
                    <a:pt x="47" y="17"/>
                    <a:pt x="64" y="17"/>
                  </a:cubicBezTo>
                  <a:cubicBezTo>
                    <a:pt x="84" y="17"/>
                    <a:pt x="108" y="13"/>
                    <a:pt x="129" y="1"/>
                  </a:cubicBezTo>
                  <a:cubicBezTo>
                    <a:pt x="129" y="0"/>
                    <a:pt x="130" y="1"/>
                    <a:pt x="131" y="1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08" y="16"/>
                    <a:pt x="85" y="20"/>
                    <a:pt x="64" y="20"/>
                  </a:cubicBezTo>
                  <a:cubicBezTo>
                    <a:pt x="29" y="2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7" name="Freeform 506">
              <a:extLst>
                <a:ext uri="{FF2B5EF4-FFF2-40B4-BE49-F238E27FC236}">
                  <a16:creationId xmlns:a16="http://schemas.microsoft.com/office/drawing/2014/main" id="{25377DC0-FB53-40AF-8506-DFFC121F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13" y="1874837"/>
              <a:ext cx="379413" cy="217488"/>
            </a:xfrm>
            <a:custGeom>
              <a:avLst/>
              <a:gdLst>
                <a:gd name="T0" fmla="*/ 98 w 101"/>
                <a:gd name="T1" fmla="*/ 40 h 58"/>
                <a:gd name="T2" fmla="*/ 99 w 101"/>
                <a:gd name="T3" fmla="*/ 49 h 58"/>
                <a:gd name="T4" fmla="*/ 88 w 101"/>
                <a:gd name="T5" fmla="*/ 54 h 58"/>
                <a:gd name="T6" fmla="*/ 50 w 101"/>
                <a:gd name="T7" fmla="*/ 38 h 58"/>
                <a:gd name="T8" fmla="*/ 15 w 101"/>
                <a:gd name="T9" fmla="*/ 54 h 58"/>
                <a:gd name="T10" fmla="*/ 4 w 101"/>
                <a:gd name="T11" fmla="*/ 54 h 58"/>
                <a:gd name="T12" fmla="*/ 1 w 101"/>
                <a:gd name="T13" fmla="*/ 45 h 58"/>
                <a:gd name="T14" fmla="*/ 98 w 101"/>
                <a:gd name="T15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8">
                  <a:moveTo>
                    <a:pt x="98" y="40"/>
                  </a:moveTo>
                  <a:cubicBezTo>
                    <a:pt x="98" y="40"/>
                    <a:pt x="101" y="44"/>
                    <a:pt x="99" y="49"/>
                  </a:cubicBezTo>
                  <a:cubicBezTo>
                    <a:pt x="98" y="52"/>
                    <a:pt x="94" y="55"/>
                    <a:pt x="88" y="54"/>
                  </a:cubicBezTo>
                  <a:cubicBezTo>
                    <a:pt x="79" y="52"/>
                    <a:pt x="74" y="39"/>
                    <a:pt x="50" y="38"/>
                  </a:cubicBezTo>
                  <a:cubicBezTo>
                    <a:pt x="40" y="38"/>
                    <a:pt x="28" y="41"/>
                    <a:pt x="15" y="54"/>
                  </a:cubicBezTo>
                  <a:cubicBezTo>
                    <a:pt x="15" y="54"/>
                    <a:pt x="9" y="58"/>
                    <a:pt x="4" y="54"/>
                  </a:cubicBezTo>
                  <a:cubicBezTo>
                    <a:pt x="2" y="52"/>
                    <a:pt x="0" y="50"/>
                    <a:pt x="1" y="45"/>
                  </a:cubicBezTo>
                  <a:cubicBezTo>
                    <a:pt x="3" y="32"/>
                    <a:pt x="55" y="0"/>
                    <a:pt x="98" y="40"/>
                  </a:cubicBezTo>
                  <a:close/>
                </a:path>
              </a:pathLst>
            </a:custGeom>
            <a:solidFill>
              <a:srgbClr val="F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8" name="Freeform 507">
              <a:extLst>
                <a:ext uri="{FF2B5EF4-FFF2-40B4-BE49-F238E27FC236}">
                  <a16:creationId xmlns:a16="http://schemas.microsoft.com/office/drawing/2014/main" id="{8DCD7708-51E0-460E-8C96-E6A9C481F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1838" y="1946275"/>
              <a:ext cx="382588" cy="142875"/>
            </a:xfrm>
            <a:custGeom>
              <a:avLst/>
              <a:gdLst>
                <a:gd name="T0" fmla="*/ 4 w 102"/>
                <a:gd name="T1" fmla="*/ 36 h 38"/>
                <a:gd name="T2" fmla="*/ 0 w 102"/>
                <a:gd name="T3" fmla="*/ 28 h 38"/>
                <a:gd name="T4" fmla="*/ 0 w 102"/>
                <a:gd name="T5" fmla="*/ 26 h 38"/>
                <a:gd name="T6" fmla="*/ 52 w 102"/>
                <a:gd name="T7" fmla="*/ 0 h 38"/>
                <a:gd name="T8" fmla="*/ 100 w 102"/>
                <a:gd name="T9" fmla="*/ 20 h 38"/>
                <a:gd name="T10" fmla="*/ 99 w 102"/>
                <a:gd name="T11" fmla="*/ 21 h 38"/>
                <a:gd name="T12" fmla="*/ 100 w 102"/>
                <a:gd name="T13" fmla="*/ 20 h 38"/>
                <a:gd name="T14" fmla="*/ 102 w 102"/>
                <a:gd name="T15" fmla="*/ 27 h 38"/>
                <a:gd name="T16" fmla="*/ 101 w 102"/>
                <a:gd name="T17" fmla="*/ 31 h 38"/>
                <a:gd name="T18" fmla="*/ 92 w 102"/>
                <a:gd name="T19" fmla="*/ 37 h 38"/>
                <a:gd name="T20" fmla="*/ 89 w 102"/>
                <a:gd name="T21" fmla="*/ 37 h 38"/>
                <a:gd name="T22" fmla="*/ 51 w 102"/>
                <a:gd name="T23" fmla="*/ 21 h 38"/>
                <a:gd name="T24" fmla="*/ 50 w 102"/>
                <a:gd name="T25" fmla="*/ 21 h 38"/>
                <a:gd name="T26" fmla="*/ 17 w 102"/>
                <a:gd name="T27" fmla="*/ 36 h 38"/>
                <a:gd name="T28" fmla="*/ 17 w 102"/>
                <a:gd name="T29" fmla="*/ 36 h 38"/>
                <a:gd name="T30" fmla="*/ 10 w 102"/>
                <a:gd name="T31" fmla="*/ 38 h 38"/>
                <a:gd name="T32" fmla="*/ 10 w 102"/>
                <a:gd name="T33" fmla="*/ 38 h 38"/>
                <a:gd name="T34" fmla="*/ 4 w 102"/>
                <a:gd name="T35" fmla="*/ 36 h 38"/>
                <a:gd name="T36" fmla="*/ 3 w 102"/>
                <a:gd name="T37" fmla="*/ 26 h 38"/>
                <a:gd name="T38" fmla="*/ 3 w 102"/>
                <a:gd name="T39" fmla="*/ 28 h 38"/>
                <a:gd name="T40" fmla="*/ 5 w 102"/>
                <a:gd name="T41" fmla="*/ 34 h 38"/>
                <a:gd name="T42" fmla="*/ 10 w 102"/>
                <a:gd name="T43" fmla="*/ 35 h 38"/>
                <a:gd name="T44" fmla="*/ 15 w 102"/>
                <a:gd name="T45" fmla="*/ 34 h 38"/>
                <a:gd name="T46" fmla="*/ 50 w 102"/>
                <a:gd name="T47" fmla="*/ 18 h 38"/>
                <a:gd name="T48" fmla="*/ 51 w 102"/>
                <a:gd name="T49" fmla="*/ 18 h 38"/>
                <a:gd name="T50" fmla="*/ 90 w 102"/>
                <a:gd name="T51" fmla="*/ 34 h 38"/>
                <a:gd name="T52" fmla="*/ 92 w 102"/>
                <a:gd name="T53" fmla="*/ 34 h 38"/>
                <a:gd name="T54" fmla="*/ 99 w 102"/>
                <a:gd name="T55" fmla="*/ 30 h 38"/>
                <a:gd name="T56" fmla="*/ 99 w 102"/>
                <a:gd name="T57" fmla="*/ 27 h 38"/>
                <a:gd name="T58" fmla="*/ 98 w 102"/>
                <a:gd name="T59" fmla="*/ 23 h 38"/>
                <a:gd name="T60" fmla="*/ 97 w 102"/>
                <a:gd name="T61" fmla="*/ 22 h 38"/>
                <a:gd name="T62" fmla="*/ 52 w 102"/>
                <a:gd name="T63" fmla="*/ 3 h 38"/>
                <a:gd name="T64" fmla="*/ 51 w 102"/>
                <a:gd name="T65" fmla="*/ 3 h 38"/>
                <a:gd name="T66" fmla="*/ 3 w 102"/>
                <a:gd name="T6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38">
                  <a:moveTo>
                    <a:pt x="4" y="36"/>
                  </a:moveTo>
                  <a:cubicBezTo>
                    <a:pt x="2" y="35"/>
                    <a:pt x="0" y="32"/>
                    <a:pt x="0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2" y="16"/>
                    <a:pt x="24" y="0"/>
                    <a:pt x="52" y="0"/>
                  </a:cubicBezTo>
                  <a:cubicBezTo>
                    <a:pt x="67" y="0"/>
                    <a:pt x="84" y="5"/>
                    <a:pt x="100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2" y="23"/>
                    <a:pt x="102" y="27"/>
                  </a:cubicBezTo>
                  <a:cubicBezTo>
                    <a:pt x="102" y="28"/>
                    <a:pt x="102" y="30"/>
                    <a:pt x="101" y="31"/>
                  </a:cubicBezTo>
                  <a:cubicBezTo>
                    <a:pt x="100" y="34"/>
                    <a:pt x="97" y="37"/>
                    <a:pt x="92" y="37"/>
                  </a:cubicBezTo>
                  <a:cubicBezTo>
                    <a:pt x="91" y="37"/>
                    <a:pt x="90" y="37"/>
                    <a:pt x="89" y="37"/>
                  </a:cubicBezTo>
                  <a:cubicBezTo>
                    <a:pt x="79" y="34"/>
                    <a:pt x="74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cubicBezTo>
                    <a:pt x="41" y="21"/>
                    <a:pt x="29" y="2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4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6" y="37"/>
                    <a:pt x="4" y="36"/>
                  </a:cubicBezTo>
                  <a:close/>
                  <a:moveTo>
                    <a:pt x="3" y="26"/>
                  </a:moveTo>
                  <a:cubicBezTo>
                    <a:pt x="3" y="27"/>
                    <a:pt x="3" y="28"/>
                    <a:pt x="3" y="28"/>
                  </a:cubicBezTo>
                  <a:cubicBezTo>
                    <a:pt x="3" y="31"/>
                    <a:pt x="4" y="33"/>
                    <a:pt x="5" y="34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2" y="35"/>
                    <a:pt x="15" y="34"/>
                    <a:pt x="15" y="34"/>
                  </a:cubicBezTo>
                  <a:cubicBezTo>
                    <a:pt x="28" y="22"/>
                    <a:pt x="40" y="18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75" y="18"/>
                    <a:pt x="82" y="33"/>
                    <a:pt x="90" y="34"/>
                  </a:cubicBezTo>
                  <a:cubicBezTo>
                    <a:pt x="90" y="34"/>
                    <a:pt x="91" y="34"/>
                    <a:pt x="92" y="34"/>
                  </a:cubicBezTo>
                  <a:cubicBezTo>
                    <a:pt x="95" y="34"/>
                    <a:pt x="98" y="32"/>
                    <a:pt x="99" y="30"/>
                  </a:cubicBezTo>
                  <a:cubicBezTo>
                    <a:pt x="99" y="29"/>
                    <a:pt x="99" y="28"/>
                    <a:pt x="99" y="27"/>
                  </a:cubicBezTo>
                  <a:cubicBezTo>
                    <a:pt x="99" y="25"/>
                    <a:pt x="99" y="24"/>
                    <a:pt x="98" y="23"/>
                  </a:cubicBezTo>
                  <a:cubicBezTo>
                    <a:pt x="98" y="22"/>
                    <a:pt x="98" y="22"/>
                    <a:pt x="97" y="22"/>
                  </a:cubicBezTo>
                  <a:cubicBezTo>
                    <a:pt x="82" y="8"/>
                    <a:pt x="66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4" y="19"/>
                    <a:pt x="3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9" name="Freeform 508">
              <a:extLst>
                <a:ext uri="{FF2B5EF4-FFF2-40B4-BE49-F238E27FC236}">
                  <a16:creationId xmlns:a16="http://schemas.microsoft.com/office/drawing/2014/main" id="{286F7B13-233B-4F7F-AF66-FB530A97F1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238" y="1949450"/>
              <a:ext cx="327025" cy="115888"/>
            </a:xfrm>
            <a:custGeom>
              <a:avLst/>
              <a:gdLst>
                <a:gd name="T0" fmla="*/ 75 w 87"/>
                <a:gd name="T1" fmla="*/ 8 h 31"/>
                <a:gd name="T2" fmla="*/ 64 w 87"/>
                <a:gd name="T3" fmla="*/ 23 h 31"/>
                <a:gd name="T4" fmla="*/ 76 w 87"/>
                <a:gd name="T5" fmla="*/ 31 h 31"/>
                <a:gd name="T6" fmla="*/ 87 w 87"/>
                <a:gd name="T7" fmla="*/ 16 h 31"/>
                <a:gd name="T8" fmla="*/ 75 w 87"/>
                <a:gd name="T9" fmla="*/ 8 h 31"/>
                <a:gd name="T10" fmla="*/ 36 w 87"/>
                <a:gd name="T11" fmla="*/ 1 h 31"/>
                <a:gd name="T12" fmla="*/ 36 w 87"/>
                <a:gd name="T13" fmla="*/ 19 h 31"/>
                <a:gd name="T14" fmla="*/ 44 w 87"/>
                <a:gd name="T15" fmla="*/ 18 h 31"/>
                <a:gd name="T16" fmla="*/ 51 w 87"/>
                <a:gd name="T17" fmla="*/ 19 h 31"/>
                <a:gd name="T18" fmla="*/ 51 w 87"/>
                <a:gd name="T19" fmla="*/ 1 h 31"/>
                <a:gd name="T20" fmla="*/ 36 w 87"/>
                <a:gd name="T21" fmla="*/ 1 h 31"/>
                <a:gd name="T22" fmla="*/ 0 w 87"/>
                <a:gd name="T23" fmla="*/ 17 h 31"/>
                <a:gd name="T24" fmla="*/ 12 w 87"/>
                <a:gd name="T25" fmla="*/ 31 h 31"/>
                <a:gd name="T26" fmla="*/ 23 w 87"/>
                <a:gd name="T27" fmla="*/ 23 h 31"/>
                <a:gd name="T28" fmla="*/ 12 w 87"/>
                <a:gd name="T29" fmla="*/ 9 h 31"/>
                <a:gd name="T30" fmla="*/ 0 w 87"/>
                <a:gd name="T31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31">
                  <a:moveTo>
                    <a:pt x="75" y="8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9" y="25"/>
                    <a:pt x="73" y="28"/>
                    <a:pt x="76" y="31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3" y="13"/>
                    <a:pt x="79" y="10"/>
                    <a:pt x="75" y="8"/>
                  </a:cubicBezTo>
                  <a:close/>
                  <a:moveTo>
                    <a:pt x="36" y="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42" y="18"/>
                    <a:pt x="44" y="18"/>
                  </a:cubicBezTo>
                  <a:cubicBezTo>
                    <a:pt x="46" y="18"/>
                    <a:pt x="49" y="18"/>
                    <a:pt x="51" y="1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6" y="0"/>
                    <a:pt x="41" y="0"/>
                    <a:pt x="36" y="1"/>
                  </a:cubicBezTo>
                  <a:close/>
                  <a:moveTo>
                    <a:pt x="0" y="17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6" y="28"/>
                    <a:pt x="20" y="25"/>
                    <a:pt x="23" y="2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11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0" name="Freeform 509">
              <a:extLst>
                <a:ext uri="{FF2B5EF4-FFF2-40B4-BE49-F238E27FC236}">
                  <a16:creationId xmlns:a16="http://schemas.microsoft.com/office/drawing/2014/main" id="{D001174C-8913-4CCE-A6C6-B340B1F54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1946275"/>
              <a:ext cx="338138" cy="127000"/>
            </a:xfrm>
            <a:custGeom>
              <a:avLst/>
              <a:gdLst>
                <a:gd name="T0" fmla="*/ 12 w 90"/>
                <a:gd name="T1" fmla="*/ 34 h 34"/>
                <a:gd name="T2" fmla="*/ 11 w 90"/>
                <a:gd name="T3" fmla="*/ 33 h 34"/>
                <a:gd name="T4" fmla="*/ 0 w 90"/>
                <a:gd name="T5" fmla="*/ 19 h 34"/>
                <a:gd name="T6" fmla="*/ 0 w 90"/>
                <a:gd name="T7" fmla="*/ 17 h 34"/>
                <a:gd name="T8" fmla="*/ 12 w 90"/>
                <a:gd name="T9" fmla="*/ 8 h 34"/>
                <a:gd name="T10" fmla="*/ 14 w 90"/>
                <a:gd name="T11" fmla="*/ 9 h 34"/>
                <a:gd name="T12" fmla="*/ 25 w 90"/>
                <a:gd name="T13" fmla="*/ 23 h 34"/>
                <a:gd name="T14" fmla="*/ 26 w 90"/>
                <a:gd name="T15" fmla="*/ 25 h 34"/>
                <a:gd name="T16" fmla="*/ 25 w 90"/>
                <a:gd name="T17" fmla="*/ 26 h 34"/>
                <a:gd name="T18" fmla="*/ 14 w 90"/>
                <a:gd name="T19" fmla="*/ 34 h 34"/>
                <a:gd name="T20" fmla="*/ 13 w 90"/>
                <a:gd name="T21" fmla="*/ 34 h 34"/>
                <a:gd name="T22" fmla="*/ 12 w 90"/>
                <a:gd name="T23" fmla="*/ 34 h 34"/>
                <a:gd name="T24" fmla="*/ 13 w 90"/>
                <a:gd name="T25" fmla="*/ 30 h 34"/>
                <a:gd name="T26" fmla="*/ 22 w 90"/>
                <a:gd name="T27" fmla="*/ 24 h 34"/>
                <a:gd name="T28" fmla="*/ 13 w 90"/>
                <a:gd name="T29" fmla="*/ 12 h 34"/>
                <a:gd name="T30" fmla="*/ 3 w 90"/>
                <a:gd name="T31" fmla="*/ 18 h 34"/>
                <a:gd name="T32" fmla="*/ 13 w 90"/>
                <a:gd name="T33" fmla="*/ 30 h 34"/>
                <a:gd name="T34" fmla="*/ 76 w 90"/>
                <a:gd name="T35" fmla="*/ 33 h 34"/>
                <a:gd name="T36" fmla="*/ 64 w 90"/>
                <a:gd name="T37" fmla="*/ 25 h 34"/>
                <a:gd name="T38" fmla="*/ 64 w 90"/>
                <a:gd name="T39" fmla="*/ 24 h 34"/>
                <a:gd name="T40" fmla="*/ 64 w 90"/>
                <a:gd name="T41" fmla="*/ 23 h 34"/>
                <a:gd name="T42" fmla="*/ 75 w 90"/>
                <a:gd name="T43" fmla="*/ 8 h 34"/>
                <a:gd name="T44" fmla="*/ 77 w 90"/>
                <a:gd name="T45" fmla="*/ 8 h 34"/>
                <a:gd name="T46" fmla="*/ 89 w 90"/>
                <a:gd name="T47" fmla="*/ 16 h 34"/>
                <a:gd name="T48" fmla="*/ 89 w 90"/>
                <a:gd name="T49" fmla="*/ 18 h 34"/>
                <a:gd name="T50" fmla="*/ 78 w 90"/>
                <a:gd name="T51" fmla="*/ 33 h 34"/>
                <a:gd name="T52" fmla="*/ 77 w 90"/>
                <a:gd name="T53" fmla="*/ 33 h 34"/>
                <a:gd name="T54" fmla="*/ 76 w 90"/>
                <a:gd name="T55" fmla="*/ 33 h 34"/>
                <a:gd name="T56" fmla="*/ 77 w 90"/>
                <a:gd name="T57" fmla="*/ 30 h 34"/>
                <a:gd name="T58" fmla="*/ 86 w 90"/>
                <a:gd name="T59" fmla="*/ 17 h 34"/>
                <a:gd name="T60" fmla="*/ 77 w 90"/>
                <a:gd name="T61" fmla="*/ 11 h 34"/>
                <a:gd name="T62" fmla="*/ 67 w 90"/>
                <a:gd name="T63" fmla="*/ 23 h 34"/>
                <a:gd name="T64" fmla="*/ 77 w 90"/>
                <a:gd name="T65" fmla="*/ 30 h 34"/>
                <a:gd name="T66" fmla="*/ 76 w 90"/>
                <a:gd name="T67" fmla="*/ 10 h 34"/>
                <a:gd name="T68" fmla="*/ 76 w 90"/>
                <a:gd name="T69" fmla="*/ 9 h 34"/>
                <a:gd name="T70" fmla="*/ 76 w 90"/>
                <a:gd name="T71" fmla="*/ 10 h 34"/>
                <a:gd name="T72" fmla="*/ 51 w 90"/>
                <a:gd name="T73" fmla="*/ 21 h 34"/>
                <a:gd name="T74" fmla="*/ 45 w 90"/>
                <a:gd name="T75" fmla="*/ 21 h 34"/>
                <a:gd name="T76" fmla="*/ 44 w 90"/>
                <a:gd name="T77" fmla="*/ 21 h 34"/>
                <a:gd name="T78" fmla="*/ 38 w 90"/>
                <a:gd name="T79" fmla="*/ 21 h 34"/>
                <a:gd name="T80" fmla="*/ 36 w 90"/>
                <a:gd name="T81" fmla="*/ 21 h 34"/>
                <a:gd name="T82" fmla="*/ 36 w 90"/>
                <a:gd name="T83" fmla="*/ 20 h 34"/>
                <a:gd name="T84" fmla="*/ 36 w 90"/>
                <a:gd name="T85" fmla="*/ 2 h 34"/>
                <a:gd name="T86" fmla="*/ 37 w 90"/>
                <a:gd name="T87" fmla="*/ 0 h 34"/>
                <a:gd name="T88" fmla="*/ 46 w 90"/>
                <a:gd name="T89" fmla="*/ 0 h 34"/>
                <a:gd name="T90" fmla="*/ 52 w 90"/>
                <a:gd name="T91" fmla="*/ 0 h 34"/>
                <a:gd name="T92" fmla="*/ 53 w 90"/>
                <a:gd name="T93" fmla="*/ 2 h 34"/>
                <a:gd name="T94" fmla="*/ 53 w 90"/>
                <a:gd name="T95" fmla="*/ 20 h 34"/>
                <a:gd name="T96" fmla="*/ 53 w 90"/>
                <a:gd name="T97" fmla="*/ 21 h 34"/>
                <a:gd name="T98" fmla="*/ 52 w 90"/>
                <a:gd name="T99" fmla="*/ 21 h 34"/>
                <a:gd name="T100" fmla="*/ 51 w 90"/>
                <a:gd name="T101" fmla="*/ 21 h 34"/>
                <a:gd name="T102" fmla="*/ 44 w 90"/>
                <a:gd name="T103" fmla="*/ 18 h 34"/>
                <a:gd name="T104" fmla="*/ 45 w 90"/>
                <a:gd name="T105" fmla="*/ 18 h 34"/>
                <a:gd name="T106" fmla="*/ 50 w 90"/>
                <a:gd name="T107" fmla="*/ 18 h 34"/>
                <a:gd name="T108" fmla="*/ 50 w 90"/>
                <a:gd name="T109" fmla="*/ 3 h 34"/>
                <a:gd name="T110" fmla="*/ 46 w 90"/>
                <a:gd name="T111" fmla="*/ 3 h 34"/>
                <a:gd name="T112" fmla="*/ 39 w 90"/>
                <a:gd name="T113" fmla="*/ 3 h 34"/>
                <a:gd name="T114" fmla="*/ 39 w 90"/>
                <a:gd name="T115" fmla="*/ 18 h 34"/>
                <a:gd name="T116" fmla="*/ 44 w 90"/>
                <a:gd name="T1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34">
                  <a:moveTo>
                    <a:pt x="12" y="34"/>
                  </a:moveTo>
                  <a:cubicBezTo>
                    <a:pt x="12" y="34"/>
                    <a:pt x="12" y="34"/>
                    <a:pt x="11" y="3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3" y="14"/>
                    <a:pt x="7" y="11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5" y="25"/>
                    <a:pt x="25" y="26"/>
                  </a:cubicBezTo>
                  <a:cubicBezTo>
                    <a:pt x="21" y="28"/>
                    <a:pt x="18" y="30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12" y="34"/>
                  </a:lnTo>
                  <a:close/>
                  <a:moveTo>
                    <a:pt x="13" y="30"/>
                  </a:moveTo>
                  <a:cubicBezTo>
                    <a:pt x="16" y="28"/>
                    <a:pt x="19" y="26"/>
                    <a:pt x="22" y="2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6" y="16"/>
                    <a:pt x="3" y="18"/>
                  </a:cubicBezTo>
                  <a:lnTo>
                    <a:pt x="13" y="30"/>
                  </a:lnTo>
                  <a:close/>
                  <a:moveTo>
                    <a:pt x="76" y="33"/>
                  </a:moveTo>
                  <a:cubicBezTo>
                    <a:pt x="73" y="31"/>
                    <a:pt x="69" y="28"/>
                    <a:pt x="64" y="25"/>
                  </a:cubicBezTo>
                  <a:cubicBezTo>
                    <a:pt x="64" y="25"/>
                    <a:pt x="64" y="25"/>
                    <a:pt x="64" y="24"/>
                  </a:cubicBezTo>
                  <a:cubicBezTo>
                    <a:pt x="63" y="24"/>
                    <a:pt x="64" y="23"/>
                    <a:pt x="64" y="2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7"/>
                    <a:pt x="76" y="7"/>
                    <a:pt x="77" y="8"/>
                  </a:cubicBezTo>
                  <a:cubicBezTo>
                    <a:pt x="81" y="10"/>
                    <a:pt x="85" y="13"/>
                    <a:pt x="89" y="16"/>
                  </a:cubicBezTo>
                  <a:cubicBezTo>
                    <a:pt x="90" y="16"/>
                    <a:pt x="90" y="17"/>
                    <a:pt x="89" y="18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lnTo>
                    <a:pt x="76" y="33"/>
                  </a:lnTo>
                  <a:close/>
                  <a:moveTo>
                    <a:pt x="77" y="3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3" y="15"/>
                    <a:pt x="80" y="13"/>
                    <a:pt x="77" y="11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1" y="25"/>
                    <a:pt x="74" y="28"/>
                    <a:pt x="77" y="30"/>
                  </a:cubicBezTo>
                  <a:close/>
                  <a:moveTo>
                    <a:pt x="76" y="10"/>
                  </a:moveTo>
                  <a:cubicBezTo>
                    <a:pt x="76" y="9"/>
                    <a:pt x="76" y="9"/>
                    <a:pt x="76" y="9"/>
                  </a:cubicBezTo>
                  <a:lnTo>
                    <a:pt x="76" y="10"/>
                  </a:lnTo>
                  <a:close/>
                  <a:moveTo>
                    <a:pt x="51" y="21"/>
                  </a:moveTo>
                  <a:cubicBezTo>
                    <a:pt x="49" y="21"/>
                    <a:pt x="47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2" y="21"/>
                    <a:pt x="40" y="21"/>
                    <a:pt x="38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3" y="0"/>
                    <a:pt x="53" y="1"/>
                    <a:pt x="53" y="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1" y="21"/>
                  </a:lnTo>
                  <a:close/>
                  <a:moveTo>
                    <a:pt x="44" y="18"/>
                  </a:moveTo>
                  <a:cubicBezTo>
                    <a:pt x="44" y="18"/>
                    <a:pt x="45" y="18"/>
                    <a:pt x="45" y="18"/>
                  </a:cubicBezTo>
                  <a:cubicBezTo>
                    <a:pt x="47" y="18"/>
                    <a:pt x="49" y="18"/>
                    <a:pt x="50" y="18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7" y="3"/>
                    <a:pt x="46" y="3"/>
                  </a:cubicBezTo>
                  <a:cubicBezTo>
                    <a:pt x="43" y="3"/>
                    <a:pt x="41" y="3"/>
                    <a:pt x="39" y="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8"/>
                    <a:pt x="44" y="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1" name="Oval 510">
              <a:extLst>
                <a:ext uri="{FF2B5EF4-FFF2-40B4-BE49-F238E27FC236}">
                  <a16:creationId xmlns:a16="http://schemas.microsoft.com/office/drawing/2014/main" id="{B25E3113-4F5F-4F15-9DE6-7CB0AB4E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1" y="2009775"/>
              <a:ext cx="327025" cy="315913"/>
            </a:xfrm>
            <a:prstGeom prst="ellipse">
              <a:avLst/>
            </a:prstGeom>
            <a:solidFill>
              <a:srgbClr val="5C9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2" name="Freeform 511">
              <a:extLst>
                <a:ext uri="{FF2B5EF4-FFF2-40B4-BE49-F238E27FC236}">
                  <a16:creationId xmlns:a16="http://schemas.microsoft.com/office/drawing/2014/main" id="{24D5DE65-4E68-4923-89CD-8E431C977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4063" y="2005012"/>
              <a:ext cx="338138" cy="323850"/>
            </a:xfrm>
            <a:custGeom>
              <a:avLst/>
              <a:gdLst>
                <a:gd name="T0" fmla="*/ 0 w 90"/>
                <a:gd name="T1" fmla="*/ 43 h 86"/>
                <a:gd name="T2" fmla="*/ 45 w 90"/>
                <a:gd name="T3" fmla="*/ 0 h 86"/>
                <a:gd name="T4" fmla="*/ 90 w 90"/>
                <a:gd name="T5" fmla="*/ 43 h 86"/>
                <a:gd name="T6" fmla="*/ 45 w 90"/>
                <a:gd name="T7" fmla="*/ 86 h 86"/>
                <a:gd name="T8" fmla="*/ 0 w 90"/>
                <a:gd name="T9" fmla="*/ 43 h 86"/>
                <a:gd name="T10" fmla="*/ 45 w 90"/>
                <a:gd name="T11" fmla="*/ 83 h 86"/>
                <a:gd name="T12" fmla="*/ 87 w 90"/>
                <a:gd name="T13" fmla="*/ 43 h 86"/>
                <a:gd name="T14" fmla="*/ 45 w 90"/>
                <a:gd name="T15" fmla="*/ 3 h 86"/>
                <a:gd name="T16" fmla="*/ 3 w 90"/>
                <a:gd name="T17" fmla="*/ 43 h 86"/>
                <a:gd name="T18" fmla="*/ 45 w 90"/>
                <a:gd name="T1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0" y="43"/>
                  </a:moveTo>
                  <a:cubicBezTo>
                    <a:pt x="0" y="19"/>
                    <a:pt x="20" y="0"/>
                    <a:pt x="45" y="0"/>
                  </a:cubicBezTo>
                  <a:cubicBezTo>
                    <a:pt x="70" y="0"/>
                    <a:pt x="90" y="19"/>
                    <a:pt x="90" y="43"/>
                  </a:cubicBezTo>
                  <a:cubicBezTo>
                    <a:pt x="90" y="67"/>
                    <a:pt x="70" y="86"/>
                    <a:pt x="45" y="86"/>
                  </a:cubicBezTo>
                  <a:cubicBezTo>
                    <a:pt x="20" y="86"/>
                    <a:pt x="0" y="67"/>
                    <a:pt x="0" y="43"/>
                  </a:cubicBezTo>
                  <a:close/>
                  <a:moveTo>
                    <a:pt x="45" y="83"/>
                  </a:moveTo>
                  <a:cubicBezTo>
                    <a:pt x="68" y="83"/>
                    <a:pt x="87" y="65"/>
                    <a:pt x="87" y="43"/>
                  </a:cubicBezTo>
                  <a:cubicBezTo>
                    <a:pt x="87" y="21"/>
                    <a:pt x="68" y="3"/>
                    <a:pt x="45" y="3"/>
                  </a:cubicBezTo>
                  <a:cubicBezTo>
                    <a:pt x="22" y="3"/>
                    <a:pt x="3" y="21"/>
                    <a:pt x="3" y="43"/>
                  </a:cubicBezTo>
                  <a:cubicBezTo>
                    <a:pt x="3" y="65"/>
                    <a:pt x="22" y="83"/>
                    <a:pt x="45" y="8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3" name="Oval 512">
              <a:extLst>
                <a:ext uri="{FF2B5EF4-FFF2-40B4-BE49-F238E27FC236}">
                  <a16:creationId xmlns:a16="http://schemas.microsoft.com/office/drawing/2014/main" id="{DF3196CC-796B-48B8-AB22-7E5753A2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226" y="2032000"/>
              <a:ext cx="277813" cy="269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4" name="Freeform 513">
              <a:extLst>
                <a:ext uri="{FF2B5EF4-FFF2-40B4-BE49-F238E27FC236}">
                  <a16:creationId xmlns:a16="http://schemas.microsoft.com/office/drawing/2014/main" id="{852EC1F7-C02C-42AC-9C14-5A192E1EA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288" y="2028825"/>
              <a:ext cx="293688" cy="280988"/>
            </a:xfrm>
            <a:custGeom>
              <a:avLst/>
              <a:gdLst>
                <a:gd name="T0" fmla="*/ 0 w 78"/>
                <a:gd name="T1" fmla="*/ 37 h 75"/>
                <a:gd name="T2" fmla="*/ 39 w 78"/>
                <a:gd name="T3" fmla="*/ 0 h 75"/>
                <a:gd name="T4" fmla="*/ 78 w 78"/>
                <a:gd name="T5" fmla="*/ 37 h 75"/>
                <a:gd name="T6" fmla="*/ 39 w 78"/>
                <a:gd name="T7" fmla="*/ 75 h 75"/>
                <a:gd name="T8" fmla="*/ 0 w 78"/>
                <a:gd name="T9" fmla="*/ 37 h 75"/>
                <a:gd name="T10" fmla="*/ 39 w 78"/>
                <a:gd name="T11" fmla="*/ 72 h 75"/>
                <a:gd name="T12" fmla="*/ 75 w 78"/>
                <a:gd name="T13" fmla="*/ 37 h 75"/>
                <a:gd name="T14" fmla="*/ 39 w 78"/>
                <a:gd name="T15" fmla="*/ 3 h 75"/>
                <a:gd name="T16" fmla="*/ 3 w 78"/>
                <a:gd name="T17" fmla="*/ 37 h 75"/>
                <a:gd name="T18" fmla="*/ 39 w 78"/>
                <a:gd name="T19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0" y="37"/>
                  </a:moveTo>
                  <a:cubicBezTo>
                    <a:pt x="0" y="16"/>
                    <a:pt x="18" y="0"/>
                    <a:pt x="39" y="0"/>
                  </a:cubicBezTo>
                  <a:cubicBezTo>
                    <a:pt x="61" y="0"/>
                    <a:pt x="78" y="16"/>
                    <a:pt x="78" y="37"/>
                  </a:cubicBezTo>
                  <a:cubicBezTo>
                    <a:pt x="78" y="58"/>
                    <a:pt x="61" y="75"/>
                    <a:pt x="39" y="75"/>
                  </a:cubicBezTo>
                  <a:cubicBezTo>
                    <a:pt x="18" y="75"/>
                    <a:pt x="0" y="58"/>
                    <a:pt x="0" y="37"/>
                  </a:cubicBezTo>
                  <a:close/>
                  <a:moveTo>
                    <a:pt x="39" y="72"/>
                  </a:moveTo>
                  <a:cubicBezTo>
                    <a:pt x="59" y="72"/>
                    <a:pt x="75" y="56"/>
                    <a:pt x="75" y="37"/>
                  </a:cubicBezTo>
                  <a:cubicBezTo>
                    <a:pt x="75" y="18"/>
                    <a:pt x="59" y="3"/>
                    <a:pt x="39" y="3"/>
                  </a:cubicBezTo>
                  <a:cubicBezTo>
                    <a:pt x="19" y="3"/>
                    <a:pt x="3" y="18"/>
                    <a:pt x="3" y="37"/>
                  </a:cubicBezTo>
                  <a:cubicBezTo>
                    <a:pt x="3" y="56"/>
                    <a:pt x="19" y="72"/>
                    <a:pt x="39" y="7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5" name="Freeform 514">
              <a:extLst>
                <a:ext uri="{FF2B5EF4-FFF2-40B4-BE49-F238E27FC236}">
                  <a16:creationId xmlns:a16="http://schemas.microsoft.com/office/drawing/2014/main" id="{F26281D6-B8DE-4593-953B-0C501BB0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1360487"/>
              <a:ext cx="66675" cy="160338"/>
            </a:xfrm>
            <a:custGeom>
              <a:avLst/>
              <a:gdLst>
                <a:gd name="T0" fmla="*/ 18 w 42"/>
                <a:gd name="T1" fmla="*/ 101 h 101"/>
                <a:gd name="T2" fmla="*/ 42 w 42"/>
                <a:gd name="T3" fmla="*/ 4 h 101"/>
                <a:gd name="T4" fmla="*/ 26 w 42"/>
                <a:gd name="T5" fmla="*/ 0 h 101"/>
                <a:gd name="T6" fmla="*/ 0 w 42"/>
                <a:gd name="T7" fmla="*/ 101 h 101"/>
                <a:gd name="T8" fmla="*/ 18 w 4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1">
                  <a:moveTo>
                    <a:pt x="18" y="101"/>
                  </a:moveTo>
                  <a:lnTo>
                    <a:pt x="42" y="4"/>
                  </a:lnTo>
                  <a:lnTo>
                    <a:pt x="26" y="0"/>
                  </a:lnTo>
                  <a:lnTo>
                    <a:pt x="0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6" name="Freeform 515">
              <a:extLst>
                <a:ext uri="{FF2B5EF4-FFF2-40B4-BE49-F238E27FC236}">
                  <a16:creationId xmlns:a16="http://schemas.microsoft.com/office/drawing/2014/main" id="{3036C3E1-F4A2-47A9-9979-7B3ABCBC4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0276" y="1352550"/>
              <a:ext cx="79375" cy="176213"/>
            </a:xfrm>
            <a:custGeom>
              <a:avLst/>
              <a:gdLst>
                <a:gd name="T0" fmla="*/ 1 w 21"/>
                <a:gd name="T1" fmla="*/ 47 h 47"/>
                <a:gd name="T2" fmla="*/ 0 w 21"/>
                <a:gd name="T3" fmla="*/ 46 h 47"/>
                <a:gd name="T4" fmla="*/ 0 w 21"/>
                <a:gd name="T5" fmla="*/ 45 h 47"/>
                <a:gd name="T6" fmla="*/ 10 w 21"/>
                <a:gd name="T7" fmla="*/ 2 h 47"/>
                <a:gd name="T8" fmla="*/ 12 w 21"/>
                <a:gd name="T9" fmla="*/ 0 h 47"/>
                <a:gd name="T10" fmla="*/ 20 w 21"/>
                <a:gd name="T11" fmla="*/ 2 h 47"/>
                <a:gd name="T12" fmla="*/ 21 w 21"/>
                <a:gd name="T13" fmla="*/ 3 h 47"/>
                <a:gd name="T14" fmla="*/ 21 w 21"/>
                <a:gd name="T15" fmla="*/ 4 h 47"/>
                <a:gd name="T16" fmla="*/ 11 w 21"/>
                <a:gd name="T17" fmla="*/ 45 h 47"/>
                <a:gd name="T18" fmla="*/ 9 w 21"/>
                <a:gd name="T19" fmla="*/ 47 h 47"/>
                <a:gd name="T20" fmla="*/ 1 w 21"/>
                <a:gd name="T21" fmla="*/ 47 h 47"/>
                <a:gd name="T22" fmla="*/ 9 w 21"/>
                <a:gd name="T23" fmla="*/ 45 h 47"/>
                <a:gd name="T24" fmla="*/ 9 w 21"/>
                <a:gd name="T25" fmla="*/ 44 h 47"/>
                <a:gd name="T26" fmla="*/ 9 w 21"/>
                <a:gd name="T27" fmla="*/ 45 h 47"/>
                <a:gd name="T28" fmla="*/ 3 w 21"/>
                <a:gd name="T29" fmla="*/ 44 h 47"/>
                <a:gd name="T30" fmla="*/ 8 w 21"/>
                <a:gd name="T31" fmla="*/ 44 h 47"/>
                <a:gd name="T32" fmla="*/ 18 w 21"/>
                <a:gd name="T33" fmla="*/ 5 h 47"/>
                <a:gd name="T34" fmla="*/ 13 w 21"/>
                <a:gd name="T35" fmla="*/ 4 h 47"/>
                <a:gd name="T36" fmla="*/ 3 w 21"/>
                <a:gd name="T3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47">
                  <a:moveTo>
                    <a:pt x="1" y="47"/>
                  </a:moveTo>
                  <a:cubicBezTo>
                    <a:pt x="1" y="47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9" y="47"/>
                  </a:cubicBezTo>
                  <a:lnTo>
                    <a:pt x="1" y="47"/>
                  </a:lnTo>
                  <a:close/>
                  <a:moveTo>
                    <a:pt x="9" y="45"/>
                  </a:moveTo>
                  <a:cubicBezTo>
                    <a:pt x="9" y="44"/>
                    <a:pt x="9" y="44"/>
                    <a:pt x="9" y="44"/>
                  </a:cubicBezTo>
                  <a:lnTo>
                    <a:pt x="9" y="45"/>
                  </a:lnTo>
                  <a:close/>
                  <a:moveTo>
                    <a:pt x="3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7" name="Freeform 516">
              <a:extLst>
                <a:ext uri="{FF2B5EF4-FFF2-40B4-BE49-F238E27FC236}">
                  <a16:creationId xmlns:a16="http://schemas.microsoft.com/office/drawing/2014/main" id="{0DA01BE9-AE21-4ECB-B009-12E4F158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1258887"/>
              <a:ext cx="331788" cy="179388"/>
            </a:xfrm>
            <a:custGeom>
              <a:avLst/>
              <a:gdLst>
                <a:gd name="T0" fmla="*/ 85 w 88"/>
                <a:gd name="T1" fmla="*/ 33 h 48"/>
                <a:gd name="T2" fmla="*/ 64 w 88"/>
                <a:gd name="T3" fmla="*/ 46 h 48"/>
                <a:gd name="T4" fmla="*/ 16 w 88"/>
                <a:gd name="T5" fmla="*/ 34 h 48"/>
                <a:gd name="T6" fmla="*/ 3 w 88"/>
                <a:gd name="T7" fmla="*/ 14 h 48"/>
                <a:gd name="T8" fmla="*/ 24 w 88"/>
                <a:gd name="T9" fmla="*/ 2 h 48"/>
                <a:gd name="T10" fmla="*/ 72 w 88"/>
                <a:gd name="T11" fmla="*/ 13 h 48"/>
                <a:gd name="T12" fmla="*/ 85 w 88"/>
                <a:gd name="T13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85" y="33"/>
                  </a:moveTo>
                  <a:cubicBezTo>
                    <a:pt x="83" y="42"/>
                    <a:pt x="74" y="48"/>
                    <a:pt x="64" y="4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6" y="32"/>
                    <a:pt x="0" y="23"/>
                    <a:pt x="3" y="14"/>
                  </a:cubicBezTo>
                  <a:cubicBezTo>
                    <a:pt x="5" y="5"/>
                    <a:pt x="14" y="0"/>
                    <a:pt x="24" y="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82" y="15"/>
                    <a:pt x="88" y="24"/>
                    <a:pt x="85" y="33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8" name="Freeform 517">
              <a:extLst>
                <a:ext uri="{FF2B5EF4-FFF2-40B4-BE49-F238E27FC236}">
                  <a16:creationId xmlns:a16="http://schemas.microsoft.com/office/drawing/2014/main" id="{903372C0-C97D-418E-8E00-C4B67C3AE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258887"/>
              <a:ext cx="322263" cy="176213"/>
            </a:xfrm>
            <a:custGeom>
              <a:avLst/>
              <a:gdLst>
                <a:gd name="T0" fmla="*/ 67 w 86"/>
                <a:gd name="T1" fmla="*/ 47 h 47"/>
                <a:gd name="T2" fmla="*/ 63 w 86"/>
                <a:gd name="T3" fmla="*/ 47 h 47"/>
                <a:gd name="T4" fmla="*/ 14 w 86"/>
                <a:gd name="T5" fmla="*/ 36 h 47"/>
                <a:gd name="T6" fmla="*/ 0 w 86"/>
                <a:gd name="T7" fmla="*/ 18 h 47"/>
                <a:gd name="T8" fmla="*/ 0 w 86"/>
                <a:gd name="T9" fmla="*/ 14 h 47"/>
                <a:gd name="T10" fmla="*/ 19 w 86"/>
                <a:gd name="T11" fmla="*/ 0 h 47"/>
                <a:gd name="T12" fmla="*/ 23 w 86"/>
                <a:gd name="T13" fmla="*/ 0 h 47"/>
                <a:gd name="T14" fmla="*/ 72 w 86"/>
                <a:gd name="T15" fmla="*/ 11 h 47"/>
                <a:gd name="T16" fmla="*/ 86 w 86"/>
                <a:gd name="T17" fmla="*/ 29 h 47"/>
                <a:gd name="T18" fmla="*/ 86 w 86"/>
                <a:gd name="T19" fmla="*/ 33 h 47"/>
                <a:gd name="T20" fmla="*/ 84 w 86"/>
                <a:gd name="T21" fmla="*/ 33 h 47"/>
                <a:gd name="T22" fmla="*/ 86 w 86"/>
                <a:gd name="T23" fmla="*/ 33 h 47"/>
                <a:gd name="T24" fmla="*/ 67 w 86"/>
                <a:gd name="T25" fmla="*/ 47 h 47"/>
                <a:gd name="T26" fmla="*/ 3 w 86"/>
                <a:gd name="T27" fmla="*/ 15 h 47"/>
                <a:gd name="T28" fmla="*/ 3 w 86"/>
                <a:gd name="T29" fmla="*/ 18 h 47"/>
                <a:gd name="T30" fmla="*/ 15 w 86"/>
                <a:gd name="T31" fmla="*/ 33 h 47"/>
                <a:gd name="T32" fmla="*/ 64 w 86"/>
                <a:gd name="T33" fmla="*/ 44 h 47"/>
                <a:gd name="T34" fmla="*/ 67 w 86"/>
                <a:gd name="T35" fmla="*/ 44 h 47"/>
                <a:gd name="T36" fmla="*/ 83 w 86"/>
                <a:gd name="T37" fmla="*/ 33 h 47"/>
                <a:gd name="T38" fmla="*/ 83 w 86"/>
                <a:gd name="T39" fmla="*/ 29 h 47"/>
                <a:gd name="T40" fmla="*/ 71 w 86"/>
                <a:gd name="T41" fmla="*/ 14 h 47"/>
                <a:gd name="T42" fmla="*/ 22 w 86"/>
                <a:gd name="T43" fmla="*/ 3 h 47"/>
                <a:gd name="T44" fmla="*/ 19 w 86"/>
                <a:gd name="T45" fmla="*/ 3 h 47"/>
                <a:gd name="T46" fmla="*/ 3 w 86"/>
                <a:gd name="T4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47">
                  <a:moveTo>
                    <a:pt x="67" y="47"/>
                  </a:moveTo>
                  <a:cubicBezTo>
                    <a:pt x="66" y="47"/>
                    <a:pt x="65" y="47"/>
                    <a:pt x="63" y="4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4"/>
                    <a:pt x="0" y="26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2" y="5"/>
                    <a:pt x="10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80" y="13"/>
                    <a:pt x="86" y="21"/>
                    <a:pt x="86" y="29"/>
                  </a:cubicBezTo>
                  <a:cubicBezTo>
                    <a:pt x="86" y="31"/>
                    <a:pt x="86" y="32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4" y="42"/>
                    <a:pt x="76" y="47"/>
                    <a:pt x="67" y="47"/>
                  </a:cubicBezTo>
                  <a:close/>
                  <a:moveTo>
                    <a:pt x="3" y="15"/>
                  </a:moveTo>
                  <a:cubicBezTo>
                    <a:pt x="3" y="16"/>
                    <a:pt x="3" y="17"/>
                    <a:pt x="3" y="18"/>
                  </a:cubicBezTo>
                  <a:cubicBezTo>
                    <a:pt x="3" y="25"/>
                    <a:pt x="8" y="31"/>
                    <a:pt x="15" y="3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6" y="44"/>
                    <a:pt x="67" y="44"/>
                  </a:cubicBezTo>
                  <a:cubicBezTo>
                    <a:pt x="75" y="44"/>
                    <a:pt x="81" y="40"/>
                    <a:pt x="83" y="33"/>
                  </a:cubicBezTo>
                  <a:cubicBezTo>
                    <a:pt x="83" y="31"/>
                    <a:pt x="83" y="30"/>
                    <a:pt x="83" y="29"/>
                  </a:cubicBezTo>
                  <a:cubicBezTo>
                    <a:pt x="83" y="22"/>
                    <a:pt x="78" y="16"/>
                    <a:pt x="71" y="1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1" y="3"/>
                    <a:pt x="5" y="8"/>
                    <a:pt x="3" y="1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9" name="Freeform 518">
              <a:extLst>
                <a:ext uri="{FF2B5EF4-FFF2-40B4-BE49-F238E27FC236}">
                  <a16:creationId xmlns:a16="http://schemas.microsoft.com/office/drawing/2014/main" id="{8BD17226-3998-49E5-BE14-A36C4B60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1547812"/>
              <a:ext cx="63500" cy="157163"/>
            </a:xfrm>
            <a:custGeom>
              <a:avLst/>
              <a:gdLst>
                <a:gd name="T0" fmla="*/ 40 w 40"/>
                <a:gd name="T1" fmla="*/ 99 h 99"/>
                <a:gd name="T2" fmla="*/ 19 w 40"/>
                <a:gd name="T3" fmla="*/ 0 h 99"/>
                <a:gd name="T4" fmla="*/ 0 w 40"/>
                <a:gd name="T5" fmla="*/ 2 h 99"/>
                <a:gd name="T6" fmla="*/ 21 w 40"/>
                <a:gd name="T7" fmla="*/ 99 h 99"/>
                <a:gd name="T8" fmla="*/ 40 w 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19" y="0"/>
                  </a:lnTo>
                  <a:lnTo>
                    <a:pt x="0" y="2"/>
                  </a:lnTo>
                  <a:lnTo>
                    <a:pt x="21" y="99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C7A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0" name="Freeform 519">
              <a:extLst>
                <a:ext uri="{FF2B5EF4-FFF2-40B4-BE49-F238E27FC236}">
                  <a16:creationId xmlns:a16="http://schemas.microsoft.com/office/drawing/2014/main" id="{DD46E2C6-1D3D-4C9C-B241-E673DB80A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539875"/>
              <a:ext cx="79375" cy="173038"/>
            </a:xfrm>
            <a:custGeom>
              <a:avLst/>
              <a:gdLst>
                <a:gd name="T0" fmla="*/ 11 w 21"/>
                <a:gd name="T1" fmla="*/ 46 h 46"/>
                <a:gd name="T2" fmla="*/ 10 w 21"/>
                <a:gd name="T3" fmla="*/ 45 h 46"/>
                <a:gd name="T4" fmla="*/ 0 w 21"/>
                <a:gd name="T5" fmla="*/ 4 h 46"/>
                <a:gd name="T6" fmla="*/ 1 w 21"/>
                <a:gd name="T7" fmla="*/ 2 h 46"/>
                <a:gd name="T8" fmla="*/ 1 w 21"/>
                <a:gd name="T9" fmla="*/ 2 h 46"/>
                <a:gd name="T10" fmla="*/ 9 w 21"/>
                <a:gd name="T11" fmla="*/ 0 h 46"/>
                <a:gd name="T12" fmla="*/ 11 w 21"/>
                <a:gd name="T13" fmla="*/ 1 h 46"/>
                <a:gd name="T14" fmla="*/ 21 w 21"/>
                <a:gd name="T15" fmla="*/ 44 h 46"/>
                <a:gd name="T16" fmla="*/ 19 w 21"/>
                <a:gd name="T17" fmla="*/ 44 h 46"/>
                <a:gd name="T18" fmla="*/ 19 w 21"/>
                <a:gd name="T19" fmla="*/ 43 h 46"/>
                <a:gd name="T20" fmla="*/ 19 w 21"/>
                <a:gd name="T21" fmla="*/ 44 h 46"/>
                <a:gd name="T22" fmla="*/ 21 w 21"/>
                <a:gd name="T23" fmla="*/ 44 h 46"/>
                <a:gd name="T24" fmla="*/ 21 w 21"/>
                <a:gd name="T25" fmla="*/ 45 h 46"/>
                <a:gd name="T26" fmla="*/ 19 w 21"/>
                <a:gd name="T27" fmla="*/ 46 h 46"/>
                <a:gd name="T28" fmla="*/ 11 w 21"/>
                <a:gd name="T29" fmla="*/ 46 h 46"/>
                <a:gd name="T30" fmla="*/ 4 w 21"/>
                <a:gd name="T31" fmla="*/ 4 h 46"/>
                <a:gd name="T32" fmla="*/ 12 w 21"/>
                <a:gd name="T33" fmla="*/ 43 h 46"/>
                <a:gd name="T34" fmla="*/ 18 w 21"/>
                <a:gd name="T35" fmla="*/ 43 h 46"/>
                <a:gd name="T36" fmla="*/ 8 w 21"/>
                <a:gd name="T37" fmla="*/ 3 h 46"/>
                <a:gd name="T38" fmla="*/ 4 w 2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46">
                  <a:moveTo>
                    <a:pt x="11" y="46"/>
                  </a:moveTo>
                  <a:cubicBezTo>
                    <a:pt x="10" y="46"/>
                    <a:pt x="10" y="45"/>
                    <a:pt x="1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0" y="46"/>
                    <a:pt x="20" y="46"/>
                    <a:pt x="19" y="46"/>
                  </a:cubicBezTo>
                  <a:lnTo>
                    <a:pt x="11" y="46"/>
                  </a:lnTo>
                  <a:close/>
                  <a:moveTo>
                    <a:pt x="4" y="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1" name="Freeform 520">
              <a:extLst>
                <a:ext uri="{FF2B5EF4-FFF2-40B4-BE49-F238E27FC236}">
                  <a16:creationId xmlns:a16="http://schemas.microsoft.com/office/drawing/2014/main" id="{0CAE7F79-2DFB-4C5F-A81E-EB6DB16E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3037"/>
              <a:ext cx="327025" cy="179388"/>
            </a:xfrm>
            <a:custGeom>
              <a:avLst/>
              <a:gdLst>
                <a:gd name="T0" fmla="*/ 85 w 87"/>
                <a:gd name="T1" fmla="*/ 15 h 48"/>
                <a:gd name="T2" fmla="*/ 71 w 87"/>
                <a:gd name="T3" fmla="*/ 35 h 48"/>
                <a:gd name="T4" fmla="*/ 22 w 87"/>
                <a:gd name="T5" fmla="*/ 46 h 48"/>
                <a:gd name="T6" fmla="*/ 2 w 87"/>
                <a:gd name="T7" fmla="*/ 33 h 48"/>
                <a:gd name="T8" fmla="*/ 15 w 87"/>
                <a:gd name="T9" fmla="*/ 13 h 48"/>
                <a:gd name="T10" fmla="*/ 64 w 87"/>
                <a:gd name="T11" fmla="*/ 2 h 48"/>
                <a:gd name="T12" fmla="*/ 85 w 87"/>
                <a:gd name="T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8">
                  <a:moveTo>
                    <a:pt x="85" y="15"/>
                  </a:moveTo>
                  <a:cubicBezTo>
                    <a:pt x="87" y="24"/>
                    <a:pt x="81" y="33"/>
                    <a:pt x="71" y="3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3" y="48"/>
                    <a:pt x="4" y="42"/>
                    <a:pt x="2" y="33"/>
                  </a:cubicBezTo>
                  <a:cubicBezTo>
                    <a:pt x="0" y="24"/>
                    <a:pt x="6" y="15"/>
                    <a:pt x="15" y="13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3" y="0"/>
                    <a:pt x="83" y="6"/>
                    <a:pt x="85" y="15"/>
                  </a:cubicBezTo>
                  <a:close/>
                </a:path>
              </a:pathLst>
            </a:custGeom>
            <a:solidFill>
              <a:srgbClr val="EBD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2" name="Freeform 521">
              <a:extLst>
                <a:ext uri="{FF2B5EF4-FFF2-40B4-BE49-F238E27FC236}">
                  <a16:creationId xmlns:a16="http://schemas.microsoft.com/office/drawing/2014/main" id="{9F1EAF2C-018C-4DB9-8A92-1E852AA3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988" y="1446212"/>
              <a:ext cx="327025" cy="176213"/>
            </a:xfrm>
            <a:custGeom>
              <a:avLst/>
              <a:gdLst>
                <a:gd name="T0" fmla="*/ 19 w 87"/>
                <a:gd name="T1" fmla="*/ 47 h 47"/>
                <a:gd name="T2" fmla="*/ 0 w 87"/>
                <a:gd name="T3" fmla="*/ 32 h 47"/>
                <a:gd name="T4" fmla="*/ 0 w 87"/>
                <a:gd name="T5" fmla="*/ 28 h 47"/>
                <a:gd name="T6" fmla="*/ 15 w 87"/>
                <a:gd name="T7" fmla="*/ 10 h 47"/>
                <a:gd name="T8" fmla="*/ 64 w 87"/>
                <a:gd name="T9" fmla="*/ 0 h 47"/>
                <a:gd name="T10" fmla="*/ 68 w 87"/>
                <a:gd name="T11" fmla="*/ 0 h 47"/>
                <a:gd name="T12" fmla="*/ 86 w 87"/>
                <a:gd name="T13" fmla="*/ 14 h 47"/>
                <a:gd name="T14" fmla="*/ 85 w 87"/>
                <a:gd name="T15" fmla="*/ 14 h 47"/>
                <a:gd name="T16" fmla="*/ 83 w 87"/>
                <a:gd name="T17" fmla="*/ 15 h 47"/>
                <a:gd name="T18" fmla="*/ 68 w 87"/>
                <a:gd name="T19" fmla="*/ 3 h 47"/>
                <a:gd name="T20" fmla="*/ 64 w 87"/>
                <a:gd name="T21" fmla="*/ 3 h 47"/>
                <a:gd name="T22" fmla="*/ 15 w 87"/>
                <a:gd name="T23" fmla="*/ 13 h 47"/>
                <a:gd name="T24" fmla="*/ 3 w 87"/>
                <a:gd name="T25" fmla="*/ 28 h 47"/>
                <a:gd name="T26" fmla="*/ 3 w 87"/>
                <a:gd name="T27" fmla="*/ 32 h 47"/>
                <a:gd name="T28" fmla="*/ 19 w 87"/>
                <a:gd name="T29" fmla="*/ 44 h 47"/>
                <a:gd name="T30" fmla="*/ 22 w 87"/>
                <a:gd name="T31" fmla="*/ 43 h 47"/>
                <a:gd name="T32" fmla="*/ 71 w 87"/>
                <a:gd name="T33" fmla="*/ 33 h 47"/>
                <a:gd name="T34" fmla="*/ 84 w 87"/>
                <a:gd name="T35" fmla="*/ 18 h 47"/>
                <a:gd name="T36" fmla="*/ 83 w 87"/>
                <a:gd name="T37" fmla="*/ 15 h 47"/>
                <a:gd name="T38" fmla="*/ 85 w 87"/>
                <a:gd name="T39" fmla="*/ 14 h 47"/>
                <a:gd name="T40" fmla="*/ 86 w 87"/>
                <a:gd name="T41" fmla="*/ 14 h 47"/>
                <a:gd name="T42" fmla="*/ 87 w 87"/>
                <a:gd name="T43" fmla="*/ 18 h 47"/>
                <a:gd name="T44" fmla="*/ 72 w 87"/>
                <a:gd name="T45" fmla="*/ 36 h 47"/>
                <a:gd name="T46" fmla="*/ 23 w 87"/>
                <a:gd name="T47" fmla="*/ 46 h 47"/>
                <a:gd name="T48" fmla="*/ 19 w 87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7">
                  <a:moveTo>
                    <a:pt x="19" y="47"/>
                  </a:moveTo>
                  <a:cubicBezTo>
                    <a:pt x="10" y="47"/>
                    <a:pt x="2" y="41"/>
                    <a:pt x="0" y="32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20"/>
                    <a:pt x="6" y="12"/>
                    <a:pt x="15" y="1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8" y="0"/>
                  </a:cubicBezTo>
                  <a:cubicBezTo>
                    <a:pt x="76" y="0"/>
                    <a:pt x="84" y="5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7"/>
                    <a:pt x="75" y="3"/>
                    <a:pt x="68" y="3"/>
                  </a:cubicBezTo>
                  <a:cubicBezTo>
                    <a:pt x="67" y="3"/>
                    <a:pt x="65" y="3"/>
                    <a:pt x="64" y="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8" y="15"/>
                    <a:pt x="3" y="21"/>
                    <a:pt x="3" y="28"/>
                  </a:cubicBezTo>
                  <a:cubicBezTo>
                    <a:pt x="3" y="29"/>
                    <a:pt x="3" y="30"/>
                    <a:pt x="3" y="32"/>
                  </a:cubicBezTo>
                  <a:cubicBezTo>
                    <a:pt x="5" y="39"/>
                    <a:pt x="11" y="44"/>
                    <a:pt x="19" y="44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9" y="31"/>
                    <a:pt x="84" y="25"/>
                    <a:pt x="84" y="18"/>
                  </a:cubicBezTo>
                  <a:cubicBezTo>
                    <a:pt x="84" y="17"/>
                    <a:pt x="83" y="16"/>
                    <a:pt x="83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7" y="17"/>
                    <a:pt x="87" y="18"/>
                  </a:cubicBezTo>
                  <a:cubicBezTo>
                    <a:pt x="87" y="26"/>
                    <a:pt x="81" y="34"/>
                    <a:pt x="72" y="3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46"/>
                    <a:pt x="20" y="47"/>
                    <a:pt x="19" y="4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3" name="Freeform 522">
              <a:extLst>
                <a:ext uri="{FF2B5EF4-FFF2-40B4-BE49-F238E27FC236}">
                  <a16:creationId xmlns:a16="http://schemas.microsoft.com/office/drawing/2014/main" id="{00EB0C50-B7A7-4DA8-8444-20ACA3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2020887"/>
              <a:ext cx="566738" cy="484188"/>
            </a:xfrm>
            <a:custGeom>
              <a:avLst/>
              <a:gdLst>
                <a:gd name="T0" fmla="*/ 5 w 151"/>
                <a:gd name="T1" fmla="*/ 58 h 129"/>
                <a:gd name="T2" fmla="*/ 48 w 151"/>
                <a:gd name="T3" fmla="*/ 5 h 129"/>
                <a:gd name="T4" fmla="*/ 79 w 151"/>
                <a:gd name="T5" fmla="*/ 1 h 129"/>
                <a:gd name="T6" fmla="*/ 112 w 151"/>
                <a:gd name="T7" fmla="*/ 10 h 129"/>
                <a:gd name="T8" fmla="*/ 145 w 151"/>
                <a:gd name="T9" fmla="*/ 91 h 129"/>
                <a:gd name="T10" fmla="*/ 76 w 151"/>
                <a:gd name="T11" fmla="*/ 127 h 129"/>
                <a:gd name="T12" fmla="*/ 5 w 151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9">
                  <a:moveTo>
                    <a:pt x="5" y="58"/>
                  </a:moveTo>
                  <a:cubicBezTo>
                    <a:pt x="9" y="35"/>
                    <a:pt x="25" y="14"/>
                    <a:pt x="48" y="5"/>
                  </a:cubicBezTo>
                  <a:cubicBezTo>
                    <a:pt x="57" y="2"/>
                    <a:pt x="68" y="0"/>
                    <a:pt x="79" y="1"/>
                  </a:cubicBezTo>
                  <a:cubicBezTo>
                    <a:pt x="91" y="0"/>
                    <a:pt x="103" y="4"/>
                    <a:pt x="112" y="10"/>
                  </a:cubicBezTo>
                  <a:cubicBezTo>
                    <a:pt x="137" y="25"/>
                    <a:pt x="151" y="66"/>
                    <a:pt x="145" y="91"/>
                  </a:cubicBezTo>
                  <a:cubicBezTo>
                    <a:pt x="140" y="112"/>
                    <a:pt x="119" y="129"/>
                    <a:pt x="76" y="127"/>
                  </a:cubicBezTo>
                  <a:cubicBezTo>
                    <a:pt x="19" y="124"/>
                    <a:pt x="0" y="90"/>
                    <a:pt x="5" y="58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4" name="Freeform 523">
              <a:extLst>
                <a:ext uri="{FF2B5EF4-FFF2-40B4-BE49-F238E27FC236}">
                  <a16:creationId xmlns:a16="http://schemas.microsoft.com/office/drawing/2014/main" id="{F1FC345F-BA6E-4A22-9E8E-F9072D7F3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2017712"/>
              <a:ext cx="544513" cy="487363"/>
            </a:xfrm>
            <a:custGeom>
              <a:avLst/>
              <a:gdLst>
                <a:gd name="T0" fmla="*/ 81 w 145"/>
                <a:gd name="T1" fmla="*/ 130 h 130"/>
                <a:gd name="T2" fmla="*/ 73 w 145"/>
                <a:gd name="T3" fmla="*/ 130 h 130"/>
                <a:gd name="T4" fmla="*/ 0 w 145"/>
                <a:gd name="T5" fmla="*/ 69 h 130"/>
                <a:gd name="T6" fmla="*/ 1 w 145"/>
                <a:gd name="T7" fmla="*/ 58 h 130"/>
                <a:gd name="T8" fmla="*/ 45 w 145"/>
                <a:gd name="T9" fmla="*/ 5 h 130"/>
                <a:gd name="T10" fmla="*/ 70 w 145"/>
                <a:gd name="T11" fmla="*/ 0 h 130"/>
                <a:gd name="T12" fmla="*/ 76 w 145"/>
                <a:gd name="T13" fmla="*/ 0 h 130"/>
                <a:gd name="T14" fmla="*/ 78 w 145"/>
                <a:gd name="T15" fmla="*/ 0 h 130"/>
                <a:gd name="T16" fmla="*/ 110 w 145"/>
                <a:gd name="T17" fmla="*/ 10 h 130"/>
                <a:gd name="T18" fmla="*/ 145 w 145"/>
                <a:gd name="T19" fmla="*/ 80 h 130"/>
                <a:gd name="T20" fmla="*/ 144 w 145"/>
                <a:gd name="T21" fmla="*/ 92 h 130"/>
                <a:gd name="T22" fmla="*/ 81 w 145"/>
                <a:gd name="T23" fmla="*/ 130 h 130"/>
                <a:gd name="T24" fmla="*/ 4 w 145"/>
                <a:gd name="T25" fmla="*/ 59 h 130"/>
                <a:gd name="T26" fmla="*/ 3 w 145"/>
                <a:gd name="T27" fmla="*/ 69 h 130"/>
                <a:gd name="T28" fmla="*/ 73 w 145"/>
                <a:gd name="T29" fmla="*/ 127 h 130"/>
                <a:gd name="T30" fmla="*/ 81 w 145"/>
                <a:gd name="T31" fmla="*/ 127 h 130"/>
                <a:gd name="T32" fmla="*/ 141 w 145"/>
                <a:gd name="T33" fmla="*/ 91 h 130"/>
                <a:gd name="T34" fmla="*/ 142 w 145"/>
                <a:gd name="T35" fmla="*/ 80 h 130"/>
                <a:gd name="T36" fmla="*/ 109 w 145"/>
                <a:gd name="T37" fmla="*/ 12 h 130"/>
                <a:gd name="T38" fmla="*/ 78 w 145"/>
                <a:gd name="T39" fmla="*/ 3 h 130"/>
                <a:gd name="T40" fmla="*/ 76 w 145"/>
                <a:gd name="T41" fmla="*/ 3 h 130"/>
                <a:gd name="T42" fmla="*/ 76 w 145"/>
                <a:gd name="T43" fmla="*/ 3 h 130"/>
                <a:gd name="T44" fmla="*/ 70 w 145"/>
                <a:gd name="T45" fmla="*/ 3 h 130"/>
                <a:gd name="T46" fmla="*/ 46 w 145"/>
                <a:gd name="T47" fmla="*/ 8 h 130"/>
                <a:gd name="T48" fmla="*/ 4 w 145"/>
                <a:gd name="T49" fmla="*/ 59 h 130"/>
                <a:gd name="T50" fmla="*/ 2 w 145"/>
                <a:gd name="T51" fmla="*/ 59 h 130"/>
                <a:gd name="T52" fmla="*/ 4 w 145"/>
                <a:gd name="T53" fmla="*/ 5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30">
                  <a:moveTo>
                    <a:pt x="81" y="130"/>
                  </a:moveTo>
                  <a:cubicBezTo>
                    <a:pt x="78" y="130"/>
                    <a:pt x="76" y="130"/>
                    <a:pt x="73" y="130"/>
                  </a:cubicBezTo>
                  <a:cubicBezTo>
                    <a:pt x="22" y="127"/>
                    <a:pt x="0" y="99"/>
                    <a:pt x="0" y="69"/>
                  </a:cubicBezTo>
                  <a:cubicBezTo>
                    <a:pt x="0" y="66"/>
                    <a:pt x="0" y="62"/>
                    <a:pt x="1" y="58"/>
                  </a:cubicBezTo>
                  <a:cubicBezTo>
                    <a:pt x="5" y="36"/>
                    <a:pt x="21" y="14"/>
                    <a:pt x="45" y="5"/>
                  </a:cubicBezTo>
                  <a:cubicBezTo>
                    <a:pt x="52" y="2"/>
                    <a:pt x="61" y="0"/>
                    <a:pt x="70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90" y="0"/>
                    <a:pt x="101" y="4"/>
                    <a:pt x="110" y="10"/>
                  </a:cubicBezTo>
                  <a:cubicBezTo>
                    <a:pt x="131" y="23"/>
                    <a:pt x="145" y="55"/>
                    <a:pt x="145" y="80"/>
                  </a:cubicBezTo>
                  <a:cubicBezTo>
                    <a:pt x="145" y="84"/>
                    <a:pt x="145" y="88"/>
                    <a:pt x="144" y="92"/>
                  </a:cubicBezTo>
                  <a:cubicBezTo>
                    <a:pt x="139" y="113"/>
                    <a:pt x="119" y="130"/>
                    <a:pt x="81" y="130"/>
                  </a:cubicBezTo>
                  <a:close/>
                  <a:moveTo>
                    <a:pt x="4" y="59"/>
                  </a:moveTo>
                  <a:cubicBezTo>
                    <a:pt x="3" y="62"/>
                    <a:pt x="3" y="66"/>
                    <a:pt x="3" y="69"/>
                  </a:cubicBezTo>
                  <a:cubicBezTo>
                    <a:pt x="3" y="97"/>
                    <a:pt x="23" y="124"/>
                    <a:pt x="73" y="127"/>
                  </a:cubicBezTo>
                  <a:cubicBezTo>
                    <a:pt x="76" y="127"/>
                    <a:pt x="78" y="127"/>
                    <a:pt x="81" y="127"/>
                  </a:cubicBezTo>
                  <a:cubicBezTo>
                    <a:pt x="119" y="127"/>
                    <a:pt x="136" y="111"/>
                    <a:pt x="141" y="91"/>
                  </a:cubicBezTo>
                  <a:cubicBezTo>
                    <a:pt x="142" y="88"/>
                    <a:pt x="142" y="84"/>
                    <a:pt x="142" y="80"/>
                  </a:cubicBezTo>
                  <a:cubicBezTo>
                    <a:pt x="142" y="56"/>
                    <a:pt x="128" y="25"/>
                    <a:pt x="109" y="12"/>
                  </a:cubicBezTo>
                  <a:cubicBezTo>
                    <a:pt x="99" y="7"/>
                    <a:pt x="89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4" y="3"/>
                    <a:pt x="72" y="3"/>
                    <a:pt x="70" y="3"/>
                  </a:cubicBezTo>
                  <a:cubicBezTo>
                    <a:pt x="61" y="3"/>
                    <a:pt x="53" y="5"/>
                    <a:pt x="46" y="8"/>
                  </a:cubicBezTo>
                  <a:cubicBezTo>
                    <a:pt x="23" y="17"/>
                    <a:pt x="8" y="37"/>
                    <a:pt x="4" y="59"/>
                  </a:cubicBezTo>
                  <a:cubicBezTo>
                    <a:pt x="2" y="59"/>
                    <a:pt x="2" y="59"/>
                    <a:pt x="2" y="59"/>
                  </a:cubicBezTo>
                  <a:lnTo>
                    <a:pt x="4" y="59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5" name="Freeform 524">
              <a:extLst>
                <a:ext uri="{FF2B5EF4-FFF2-40B4-BE49-F238E27FC236}">
                  <a16:creationId xmlns:a16="http://schemas.microsoft.com/office/drawing/2014/main" id="{5D9A7174-F720-4FB2-BBC6-74BC3800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325687"/>
              <a:ext cx="138113" cy="85725"/>
            </a:xfrm>
            <a:custGeom>
              <a:avLst/>
              <a:gdLst>
                <a:gd name="T0" fmla="*/ 12 w 37"/>
                <a:gd name="T1" fmla="*/ 4 h 23"/>
                <a:gd name="T2" fmla="*/ 0 w 37"/>
                <a:gd name="T3" fmla="*/ 20 h 23"/>
                <a:gd name="T4" fmla="*/ 16 w 37"/>
                <a:gd name="T5" fmla="*/ 22 h 23"/>
                <a:gd name="T6" fmla="*/ 31 w 37"/>
                <a:gd name="T7" fmla="*/ 13 h 23"/>
                <a:gd name="T8" fmla="*/ 12 w 37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2" y="4"/>
                  </a:moveTo>
                  <a:cubicBezTo>
                    <a:pt x="6" y="7"/>
                    <a:pt x="4" y="14"/>
                    <a:pt x="0" y="20"/>
                  </a:cubicBezTo>
                  <a:cubicBezTo>
                    <a:pt x="0" y="21"/>
                    <a:pt x="15" y="23"/>
                    <a:pt x="16" y="22"/>
                  </a:cubicBezTo>
                  <a:cubicBezTo>
                    <a:pt x="22" y="22"/>
                    <a:pt x="28" y="18"/>
                    <a:pt x="31" y="13"/>
                  </a:cubicBezTo>
                  <a:cubicBezTo>
                    <a:pt x="37" y="2"/>
                    <a:pt x="20" y="0"/>
                    <a:pt x="12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Freeform 525">
              <a:extLst>
                <a:ext uri="{FF2B5EF4-FFF2-40B4-BE49-F238E27FC236}">
                  <a16:creationId xmlns:a16="http://schemas.microsoft.com/office/drawing/2014/main" id="{6A9C7ACE-BBE4-410C-84FF-DB2F1802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2111375"/>
              <a:ext cx="141288" cy="88900"/>
            </a:xfrm>
            <a:custGeom>
              <a:avLst/>
              <a:gdLst>
                <a:gd name="T0" fmla="*/ 21 w 38"/>
                <a:gd name="T1" fmla="*/ 3 h 24"/>
                <a:gd name="T2" fmla="*/ 1 w 38"/>
                <a:gd name="T3" fmla="*/ 4 h 24"/>
                <a:gd name="T4" fmla="*/ 8 w 38"/>
                <a:gd name="T5" fmla="*/ 17 h 24"/>
                <a:gd name="T6" fmla="*/ 25 w 38"/>
                <a:gd name="T7" fmla="*/ 23 h 24"/>
                <a:gd name="T8" fmla="*/ 21 w 38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21" y="3"/>
                  </a:moveTo>
                  <a:cubicBezTo>
                    <a:pt x="15" y="0"/>
                    <a:pt x="8" y="3"/>
                    <a:pt x="1" y="4"/>
                  </a:cubicBezTo>
                  <a:cubicBezTo>
                    <a:pt x="0" y="4"/>
                    <a:pt x="7" y="16"/>
                    <a:pt x="8" y="17"/>
                  </a:cubicBezTo>
                  <a:cubicBezTo>
                    <a:pt x="12" y="21"/>
                    <a:pt x="19" y="24"/>
                    <a:pt x="25" y="23"/>
                  </a:cubicBezTo>
                  <a:cubicBezTo>
                    <a:pt x="38" y="20"/>
                    <a:pt x="30" y="6"/>
                    <a:pt x="21" y="3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Freeform 526">
              <a:extLst>
                <a:ext uri="{FF2B5EF4-FFF2-40B4-BE49-F238E27FC236}">
                  <a16:creationId xmlns:a16="http://schemas.microsoft.com/office/drawing/2014/main" id="{30A0F39D-96BF-4DC8-8AA9-C7F82256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6" y="2227262"/>
              <a:ext cx="158750" cy="82550"/>
            </a:xfrm>
            <a:custGeom>
              <a:avLst/>
              <a:gdLst>
                <a:gd name="T0" fmla="*/ 23 w 42"/>
                <a:gd name="T1" fmla="*/ 21 h 22"/>
                <a:gd name="T2" fmla="*/ 41 w 42"/>
                <a:gd name="T3" fmla="*/ 12 h 22"/>
                <a:gd name="T4" fmla="*/ 28 w 42"/>
                <a:gd name="T5" fmla="*/ 2 h 22"/>
                <a:gd name="T6" fmla="*/ 10 w 42"/>
                <a:gd name="T7" fmla="*/ 4 h 22"/>
                <a:gd name="T8" fmla="*/ 23 w 42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2">
                  <a:moveTo>
                    <a:pt x="23" y="21"/>
                  </a:moveTo>
                  <a:cubicBezTo>
                    <a:pt x="30" y="20"/>
                    <a:pt x="35" y="15"/>
                    <a:pt x="41" y="12"/>
                  </a:cubicBezTo>
                  <a:cubicBezTo>
                    <a:pt x="42" y="11"/>
                    <a:pt x="29" y="3"/>
                    <a:pt x="28" y="2"/>
                  </a:cubicBezTo>
                  <a:cubicBezTo>
                    <a:pt x="23" y="0"/>
                    <a:pt x="15" y="1"/>
                    <a:pt x="10" y="4"/>
                  </a:cubicBezTo>
                  <a:cubicBezTo>
                    <a:pt x="0" y="12"/>
                    <a:pt x="14" y="22"/>
                    <a:pt x="23" y="21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Freeform 527">
              <a:extLst>
                <a:ext uri="{FF2B5EF4-FFF2-40B4-BE49-F238E27FC236}">
                  <a16:creationId xmlns:a16="http://schemas.microsoft.com/office/drawing/2014/main" id="{812E0956-0CFB-449C-94B4-66641516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2095500"/>
              <a:ext cx="106363" cy="109538"/>
            </a:xfrm>
            <a:custGeom>
              <a:avLst/>
              <a:gdLst>
                <a:gd name="T0" fmla="*/ 23 w 28"/>
                <a:gd name="T1" fmla="*/ 19 h 29"/>
                <a:gd name="T2" fmla="*/ 28 w 28"/>
                <a:gd name="T3" fmla="*/ 1 h 29"/>
                <a:gd name="T4" fmla="*/ 12 w 28"/>
                <a:gd name="T5" fmla="*/ 3 h 29"/>
                <a:gd name="T6" fmla="*/ 1 w 28"/>
                <a:gd name="T7" fmla="*/ 16 h 29"/>
                <a:gd name="T8" fmla="*/ 23 w 28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3" y="19"/>
                  </a:moveTo>
                  <a:cubicBezTo>
                    <a:pt x="27" y="14"/>
                    <a:pt x="27" y="7"/>
                    <a:pt x="28" y="1"/>
                  </a:cubicBezTo>
                  <a:cubicBezTo>
                    <a:pt x="28" y="0"/>
                    <a:pt x="14" y="3"/>
                    <a:pt x="12" y="3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9"/>
                    <a:pt x="17" y="26"/>
                    <a:pt x="23" y="19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Freeform 528">
              <a:extLst>
                <a:ext uri="{FF2B5EF4-FFF2-40B4-BE49-F238E27FC236}">
                  <a16:creationId xmlns:a16="http://schemas.microsoft.com/office/drawing/2014/main" id="{A1AE39AB-960E-4796-AB82-6097A27C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6" y="2219325"/>
              <a:ext cx="285750" cy="477838"/>
            </a:xfrm>
            <a:custGeom>
              <a:avLst/>
              <a:gdLst>
                <a:gd name="T0" fmla="*/ 92 w 180"/>
                <a:gd name="T1" fmla="*/ 3 h 301"/>
                <a:gd name="T2" fmla="*/ 109 w 180"/>
                <a:gd name="T3" fmla="*/ 111 h 301"/>
                <a:gd name="T4" fmla="*/ 163 w 180"/>
                <a:gd name="T5" fmla="*/ 76 h 301"/>
                <a:gd name="T6" fmla="*/ 180 w 180"/>
                <a:gd name="T7" fmla="*/ 93 h 301"/>
                <a:gd name="T8" fmla="*/ 113 w 180"/>
                <a:gd name="T9" fmla="*/ 152 h 301"/>
                <a:gd name="T10" fmla="*/ 120 w 180"/>
                <a:gd name="T11" fmla="*/ 298 h 301"/>
                <a:gd name="T12" fmla="*/ 49 w 180"/>
                <a:gd name="T13" fmla="*/ 301 h 301"/>
                <a:gd name="T14" fmla="*/ 61 w 180"/>
                <a:gd name="T15" fmla="*/ 88 h 301"/>
                <a:gd name="T16" fmla="*/ 0 w 180"/>
                <a:gd name="T17" fmla="*/ 31 h 301"/>
                <a:gd name="T18" fmla="*/ 7 w 180"/>
                <a:gd name="T19" fmla="*/ 17 h 301"/>
                <a:gd name="T20" fmla="*/ 64 w 180"/>
                <a:gd name="T21" fmla="*/ 52 h 301"/>
                <a:gd name="T22" fmla="*/ 71 w 180"/>
                <a:gd name="T23" fmla="*/ 0 h 301"/>
                <a:gd name="T24" fmla="*/ 92 w 180"/>
                <a:gd name="T25" fmla="*/ 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301">
                  <a:moveTo>
                    <a:pt x="92" y="3"/>
                  </a:moveTo>
                  <a:lnTo>
                    <a:pt x="109" y="111"/>
                  </a:lnTo>
                  <a:lnTo>
                    <a:pt x="163" y="76"/>
                  </a:lnTo>
                  <a:lnTo>
                    <a:pt x="180" y="93"/>
                  </a:lnTo>
                  <a:lnTo>
                    <a:pt x="113" y="152"/>
                  </a:lnTo>
                  <a:lnTo>
                    <a:pt x="120" y="298"/>
                  </a:lnTo>
                  <a:lnTo>
                    <a:pt x="49" y="301"/>
                  </a:lnTo>
                  <a:lnTo>
                    <a:pt x="61" y="88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64" y="52"/>
                  </a:lnTo>
                  <a:lnTo>
                    <a:pt x="71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0" name="Freeform 529">
              <a:extLst>
                <a:ext uri="{FF2B5EF4-FFF2-40B4-BE49-F238E27FC236}">
                  <a16:creationId xmlns:a16="http://schemas.microsoft.com/office/drawing/2014/main" id="{E50900FE-6CE0-4B16-8761-8F82B7C37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2212975"/>
              <a:ext cx="296863" cy="487363"/>
            </a:xfrm>
            <a:custGeom>
              <a:avLst/>
              <a:gdLst>
                <a:gd name="T0" fmla="*/ 22 w 79"/>
                <a:gd name="T1" fmla="*/ 130 h 130"/>
                <a:gd name="T2" fmla="*/ 22 w 79"/>
                <a:gd name="T3" fmla="*/ 129 h 130"/>
                <a:gd name="T4" fmla="*/ 26 w 79"/>
                <a:gd name="T5" fmla="*/ 40 h 130"/>
                <a:gd name="T6" fmla="*/ 1 w 79"/>
                <a:gd name="T7" fmla="*/ 16 h 130"/>
                <a:gd name="T8" fmla="*/ 1 w 79"/>
                <a:gd name="T9" fmla="*/ 14 h 130"/>
                <a:gd name="T10" fmla="*/ 4 w 79"/>
                <a:gd name="T11" fmla="*/ 8 h 130"/>
                <a:gd name="T12" fmla="*/ 5 w 79"/>
                <a:gd name="T13" fmla="*/ 8 h 130"/>
                <a:gd name="T14" fmla="*/ 6 w 79"/>
                <a:gd name="T15" fmla="*/ 8 h 130"/>
                <a:gd name="T16" fmla="*/ 28 w 79"/>
                <a:gd name="T17" fmla="*/ 22 h 130"/>
                <a:gd name="T18" fmla="*/ 31 w 79"/>
                <a:gd name="T19" fmla="*/ 2 h 130"/>
                <a:gd name="T20" fmla="*/ 32 w 79"/>
                <a:gd name="T21" fmla="*/ 0 h 130"/>
                <a:gd name="T22" fmla="*/ 41 w 79"/>
                <a:gd name="T23" fmla="*/ 1 h 130"/>
                <a:gd name="T24" fmla="*/ 41 w 79"/>
                <a:gd name="T25" fmla="*/ 3 h 130"/>
                <a:gd name="T26" fmla="*/ 41 w 79"/>
                <a:gd name="T27" fmla="*/ 1 h 130"/>
                <a:gd name="T28" fmla="*/ 43 w 79"/>
                <a:gd name="T29" fmla="*/ 3 h 130"/>
                <a:gd name="T30" fmla="*/ 49 w 79"/>
                <a:gd name="T31" fmla="*/ 46 h 130"/>
                <a:gd name="T32" fmla="*/ 70 w 79"/>
                <a:gd name="T33" fmla="*/ 33 h 130"/>
                <a:gd name="T34" fmla="*/ 72 w 79"/>
                <a:gd name="T35" fmla="*/ 33 h 130"/>
                <a:gd name="T36" fmla="*/ 79 w 79"/>
                <a:gd name="T37" fmla="*/ 40 h 130"/>
                <a:gd name="T38" fmla="*/ 79 w 79"/>
                <a:gd name="T39" fmla="*/ 41 h 130"/>
                <a:gd name="T40" fmla="*/ 79 w 79"/>
                <a:gd name="T41" fmla="*/ 42 h 130"/>
                <a:gd name="T42" fmla="*/ 51 w 79"/>
                <a:gd name="T43" fmla="*/ 66 h 130"/>
                <a:gd name="T44" fmla="*/ 54 w 79"/>
                <a:gd name="T45" fmla="*/ 128 h 130"/>
                <a:gd name="T46" fmla="*/ 54 w 79"/>
                <a:gd name="T47" fmla="*/ 129 h 130"/>
                <a:gd name="T48" fmla="*/ 53 w 79"/>
                <a:gd name="T49" fmla="*/ 130 h 130"/>
                <a:gd name="T50" fmla="*/ 23 w 79"/>
                <a:gd name="T51" fmla="*/ 130 h 130"/>
                <a:gd name="T52" fmla="*/ 23 w 79"/>
                <a:gd name="T53" fmla="*/ 130 h 130"/>
                <a:gd name="T54" fmla="*/ 22 w 79"/>
                <a:gd name="T55" fmla="*/ 130 h 130"/>
                <a:gd name="T56" fmla="*/ 4 w 79"/>
                <a:gd name="T57" fmla="*/ 15 h 130"/>
                <a:gd name="T58" fmla="*/ 29 w 79"/>
                <a:gd name="T59" fmla="*/ 38 h 130"/>
                <a:gd name="T60" fmla="*/ 29 w 79"/>
                <a:gd name="T61" fmla="*/ 39 h 130"/>
                <a:gd name="T62" fmla="*/ 25 w 79"/>
                <a:gd name="T63" fmla="*/ 127 h 130"/>
                <a:gd name="T64" fmla="*/ 51 w 79"/>
                <a:gd name="T65" fmla="*/ 127 h 130"/>
                <a:gd name="T66" fmla="*/ 48 w 79"/>
                <a:gd name="T67" fmla="*/ 66 h 130"/>
                <a:gd name="T68" fmla="*/ 49 w 79"/>
                <a:gd name="T69" fmla="*/ 65 h 130"/>
                <a:gd name="T70" fmla="*/ 76 w 79"/>
                <a:gd name="T71" fmla="*/ 41 h 130"/>
                <a:gd name="T72" fmla="*/ 71 w 79"/>
                <a:gd name="T73" fmla="*/ 36 h 130"/>
                <a:gd name="T74" fmla="*/ 49 w 79"/>
                <a:gd name="T75" fmla="*/ 50 h 130"/>
                <a:gd name="T76" fmla="*/ 48 w 79"/>
                <a:gd name="T77" fmla="*/ 50 h 130"/>
                <a:gd name="T78" fmla="*/ 47 w 79"/>
                <a:gd name="T79" fmla="*/ 49 h 130"/>
                <a:gd name="T80" fmla="*/ 40 w 79"/>
                <a:gd name="T81" fmla="*/ 4 h 130"/>
                <a:gd name="T82" fmla="*/ 33 w 79"/>
                <a:gd name="T83" fmla="*/ 4 h 130"/>
                <a:gd name="T84" fmla="*/ 31 w 79"/>
                <a:gd name="T85" fmla="*/ 24 h 130"/>
                <a:gd name="T86" fmla="*/ 30 w 79"/>
                <a:gd name="T87" fmla="*/ 25 h 130"/>
                <a:gd name="T88" fmla="*/ 29 w 79"/>
                <a:gd name="T89" fmla="*/ 25 h 130"/>
                <a:gd name="T90" fmla="*/ 6 w 79"/>
                <a:gd name="T91" fmla="*/ 11 h 130"/>
                <a:gd name="T92" fmla="*/ 4 w 79"/>
                <a:gd name="T9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30">
                  <a:moveTo>
                    <a:pt x="22" y="130"/>
                  </a:moveTo>
                  <a:cubicBezTo>
                    <a:pt x="22" y="130"/>
                    <a:pt x="22" y="129"/>
                    <a:pt x="22" y="12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2"/>
                    <a:pt x="71" y="32"/>
                    <a:pt x="72" y="33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1"/>
                  </a:cubicBezTo>
                  <a:cubicBezTo>
                    <a:pt x="79" y="41"/>
                    <a:pt x="79" y="42"/>
                    <a:pt x="79" y="4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2" y="130"/>
                    <a:pt x="22" y="130"/>
                  </a:cubicBezTo>
                  <a:close/>
                  <a:moveTo>
                    <a:pt x="4" y="15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1"/>
                    <a:pt x="48" y="51"/>
                    <a:pt x="48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6"/>
                    <a:pt x="29" y="26"/>
                    <a:pt x="29" y="25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Freeform 530">
              <a:extLst>
                <a:ext uri="{FF2B5EF4-FFF2-40B4-BE49-F238E27FC236}">
                  <a16:creationId xmlns:a16="http://schemas.microsoft.com/office/drawing/2014/main" id="{B398C6CB-E399-428E-BF6E-9FDA0E6D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1" y="2178050"/>
              <a:ext cx="439738" cy="376238"/>
            </a:xfrm>
            <a:custGeom>
              <a:avLst/>
              <a:gdLst>
                <a:gd name="T0" fmla="*/ 4 w 117"/>
                <a:gd name="T1" fmla="*/ 45 h 100"/>
                <a:gd name="T2" fmla="*/ 37 w 117"/>
                <a:gd name="T3" fmla="*/ 4 h 100"/>
                <a:gd name="T4" fmla="*/ 61 w 117"/>
                <a:gd name="T5" fmla="*/ 1 h 100"/>
                <a:gd name="T6" fmla="*/ 87 w 117"/>
                <a:gd name="T7" fmla="*/ 8 h 100"/>
                <a:gd name="T8" fmla="*/ 112 w 117"/>
                <a:gd name="T9" fmla="*/ 70 h 100"/>
                <a:gd name="T10" fmla="*/ 59 w 117"/>
                <a:gd name="T11" fmla="*/ 98 h 100"/>
                <a:gd name="T12" fmla="*/ 4 w 117"/>
                <a:gd name="T13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0">
                  <a:moveTo>
                    <a:pt x="4" y="45"/>
                  </a:moveTo>
                  <a:cubicBezTo>
                    <a:pt x="7" y="27"/>
                    <a:pt x="19" y="11"/>
                    <a:pt x="37" y="4"/>
                  </a:cubicBezTo>
                  <a:cubicBezTo>
                    <a:pt x="44" y="1"/>
                    <a:pt x="52" y="0"/>
                    <a:pt x="61" y="1"/>
                  </a:cubicBezTo>
                  <a:cubicBezTo>
                    <a:pt x="70" y="0"/>
                    <a:pt x="79" y="3"/>
                    <a:pt x="87" y="8"/>
                  </a:cubicBezTo>
                  <a:cubicBezTo>
                    <a:pt x="106" y="20"/>
                    <a:pt x="117" y="51"/>
                    <a:pt x="112" y="70"/>
                  </a:cubicBezTo>
                  <a:cubicBezTo>
                    <a:pt x="108" y="87"/>
                    <a:pt x="92" y="100"/>
                    <a:pt x="59" y="98"/>
                  </a:cubicBezTo>
                  <a:cubicBezTo>
                    <a:pt x="14" y="96"/>
                    <a:pt x="0" y="69"/>
                    <a:pt x="4" y="45"/>
                  </a:cubicBezTo>
                  <a:close/>
                </a:path>
              </a:pathLst>
            </a:custGeom>
            <a:solidFill>
              <a:srgbClr val="BD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Freeform 531">
              <a:extLst>
                <a:ext uri="{FF2B5EF4-FFF2-40B4-BE49-F238E27FC236}">
                  <a16:creationId xmlns:a16="http://schemas.microsoft.com/office/drawing/2014/main" id="{A8CCFFF6-4874-492E-9F7D-2683AE933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88" y="2174875"/>
              <a:ext cx="423863" cy="379413"/>
            </a:xfrm>
            <a:custGeom>
              <a:avLst/>
              <a:gdLst>
                <a:gd name="T0" fmla="*/ 63 w 113"/>
                <a:gd name="T1" fmla="*/ 101 h 101"/>
                <a:gd name="T2" fmla="*/ 57 w 113"/>
                <a:gd name="T3" fmla="*/ 101 h 101"/>
                <a:gd name="T4" fmla="*/ 0 w 113"/>
                <a:gd name="T5" fmla="*/ 54 h 101"/>
                <a:gd name="T6" fmla="*/ 1 w 113"/>
                <a:gd name="T7" fmla="*/ 45 h 101"/>
                <a:gd name="T8" fmla="*/ 35 w 113"/>
                <a:gd name="T9" fmla="*/ 4 h 101"/>
                <a:gd name="T10" fmla="*/ 55 w 113"/>
                <a:gd name="T11" fmla="*/ 0 h 101"/>
                <a:gd name="T12" fmla="*/ 59 w 113"/>
                <a:gd name="T13" fmla="*/ 0 h 101"/>
                <a:gd name="T14" fmla="*/ 61 w 113"/>
                <a:gd name="T15" fmla="*/ 0 h 101"/>
                <a:gd name="T16" fmla="*/ 86 w 113"/>
                <a:gd name="T17" fmla="*/ 8 h 101"/>
                <a:gd name="T18" fmla="*/ 113 w 113"/>
                <a:gd name="T19" fmla="*/ 62 h 101"/>
                <a:gd name="T20" fmla="*/ 112 w 113"/>
                <a:gd name="T21" fmla="*/ 72 h 101"/>
                <a:gd name="T22" fmla="*/ 63 w 113"/>
                <a:gd name="T23" fmla="*/ 101 h 101"/>
                <a:gd name="T24" fmla="*/ 3 w 113"/>
                <a:gd name="T25" fmla="*/ 54 h 101"/>
                <a:gd name="T26" fmla="*/ 57 w 113"/>
                <a:gd name="T27" fmla="*/ 98 h 101"/>
                <a:gd name="T28" fmla="*/ 63 w 113"/>
                <a:gd name="T29" fmla="*/ 98 h 101"/>
                <a:gd name="T30" fmla="*/ 109 w 113"/>
                <a:gd name="T31" fmla="*/ 71 h 101"/>
                <a:gd name="T32" fmla="*/ 110 w 113"/>
                <a:gd name="T33" fmla="*/ 62 h 101"/>
                <a:gd name="T34" fmla="*/ 84 w 113"/>
                <a:gd name="T35" fmla="*/ 10 h 101"/>
                <a:gd name="T36" fmla="*/ 61 w 113"/>
                <a:gd name="T37" fmla="*/ 3 h 101"/>
                <a:gd name="T38" fmla="*/ 59 w 113"/>
                <a:gd name="T39" fmla="*/ 3 h 101"/>
                <a:gd name="T40" fmla="*/ 59 w 113"/>
                <a:gd name="T41" fmla="*/ 3 h 101"/>
                <a:gd name="T42" fmla="*/ 55 w 113"/>
                <a:gd name="T43" fmla="*/ 3 h 101"/>
                <a:gd name="T44" fmla="*/ 36 w 113"/>
                <a:gd name="T45" fmla="*/ 7 h 101"/>
                <a:gd name="T46" fmla="*/ 4 w 113"/>
                <a:gd name="T47" fmla="*/ 46 h 101"/>
                <a:gd name="T48" fmla="*/ 3 w 113"/>
                <a:gd name="T49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01">
                  <a:moveTo>
                    <a:pt x="63" y="101"/>
                  </a:moveTo>
                  <a:cubicBezTo>
                    <a:pt x="61" y="101"/>
                    <a:pt x="59" y="101"/>
                    <a:pt x="57" y="101"/>
                  </a:cubicBezTo>
                  <a:cubicBezTo>
                    <a:pt x="17" y="99"/>
                    <a:pt x="0" y="77"/>
                    <a:pt x="0" y="54"/>
                  </a:cubicBezTo>
                  <a:cubicBezTo>
                    <a:pt x="0" y="51"/>
                    <a:pt x="0" y="48"/>
                    <a:pt x="1" y="45"/>
                  </a:cubicBezTo>
                  <a:cubicBezTo>
                    <a:pt x="4" y="28"/>
                    <a:pt x="16" y="11"/>
                    <a:pt x="35" y="4"/>
                  </a:cubicBezTo>
                  <a:cubicBezTo>
                    <a:pt x="41" y="1"/>
                    <a:pt x="47" y="0"/>
                    <a:pt x="55" y="0"/>
                  </a:cubicBezTo>
                  <a:cubicBezTo>
                    <a:pt x="56" y="0"/>
                    <a:pt x="57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70" y="0"/>
                    <a:pt x="78" y="3"/>
                    <a:pt x="86" y="8"/>
                  </a:cubicBezTo>
                  <a:cubicBezTo>
                    <a:pt x="102" y="18"/>
                    <a:pt x="113" y="43"/>
                    <a:pt x="113" y="62"/>
                  </a:cubicBezTo>
                  <a:cubicBezTo>
                    <a:pt x="113" y="65"/>
                    <a:pt x="113" y="69"/>
                    <a:pt x="112" y="72"/>
                  </a:cubicBezTo>
                  <a:cubicBezTo>
                    <a:pt x="108" y="88"/>
                    <a:pt x="93" y="101"/>
                    <a:pt x="63" y="101"/>
                  </a:cubicBezTo>
                  <a:close/>
                  <a:moveTo>
                    <a:pt x="3" y="54"/>
                  </a:moveTo>
                  <a:cubicBezTo>
                    <a:pt x="3" y="75"/>
                    <a:pt x="18" y="96"/>
                    <a:pt x="57" y="98"/>
                  </a:cubicBezTo>
                  <a:cubicBezTo>
                    <a:pt x="59" y="98"/>
                    <a:pt x="61" y="98"/>
                    <a:pt x="63" y="98"/>
                  </a:cubicBezTo>
                  <a:cubicBezTo>
                    <a:pt x="92" y="98"/>
                    <a:pt x="105" y="86"/>
                    <a:pt x="109" y="71"/>
                  </a:cubicBezTo>
                  <a:cubicBezTo>
                    <a:pt x="110" y="68"/>
                    <a:pt x="110" y="65"/>
                    <a:pt x="110" y="62"/>
                  </a:cubicBezTo>
                  <a:cubicBezTo>
                    <a:pt x="110" y="44"/>
                    <a:pt x="99" y="20"/>
                    <a:pt x="84" y="10"/>
                  </a:cubicBezTo>
                  <a:cubicBezTo>
                    <a:pt x="77" y="6"/>
                    <a:pt x="69" y="3"/>
                    <a:pt x="61" y="3"/>
                  </a:cubicBezTo>
                  <a:cubicBezTo>
                    <a:pt x="60" y="3"/>
                    <a:pt x="60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6" y="3"/>
                    <a:pt x="55" y="3"/>
                  </a:cubicBezTo>
                  <a:cubicBezTo>
                    <a:pt x="48" y="3"/>
                    <a:pt x="41" y="4"/>
                    <a:pt x="36" y="7"/>
                  </a:cubicBezTo>
                  <a:cubicBezTo>
                    <a:pt x="18" y="13"/>
                    <a:pt x="7" y="29"/>
                    <a:pt x="4" y="46"/>
                  </a:cubicBezTo>
                  <a:cubicBezTo>
                    <a:pt x="3" y="49"/>
                    <a:pt x="3" y="51"/>
                    <a:pt x="3" y="5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Freeform 532">
              <a:extLst>
                <a:ext uri="{FF2B5EF4-FFF2-40B4-BE49-F238E27FC236}">
                  <a16:creationId xmlns:a16="http://schemas.microsoft.com/office/drawing/2014/main" id="{BD5BD404-59CF-4308-8855-70A3A70E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1" y="2411412"/>
              <a:ext cx="109538" cy="68263"/>
            </a:xfrm>
            <a:custGeom>
              <a:avLst/>
              <a:gdLst>
                <a:gd name="T0" fmla="*/ 9 w 29"/>
                <a:gd name="T1" fmla="*/ 4 h 18"/>
                <a:gd name="T2" fmla="*/ 0 w 29"/>
                <a:gd name="T3" fmla="*/ 16 h 18"/>
                <a:gd name="T4" fmla="*/ 12 w 29"/>
                <a:gd name="T5" fmla="*/ 18 h 18"/>
                <a:gd name="T6" fmla="*/ 24 w 29"/>
                <a:gd name="T7" fmla="*/ 11 h 18"/>
                <a:gd name="T8" fmla="*/ 9 w 29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9" y="4"/>
                  </a:moveTo>
                  <a:cubicBezTo>
                    <a:pt x="4" y="6"/>
                    <a:pt x="3" y="12"/>
                    <a:pt x="0" y="16"/>
                  </a:cubicBezTo>
                  <a:cubicBezTo>
                    <a:pt x="0" y="17"/>
                    <a:pt x="11" y="18"/>
                    <a:pt x="12" y="18"/>
                  </a:cubicBezTo>
                  <a:cubicBezTo>
                    <a:pt x="17" y="18"/>
                    <a:pt x="22" y="15"/>
                    <a:pt x="24" y="11"/>
                  </a:cubicBezTo>
                  <a:cubicBezTo>
                    <a:pt x="29" y="2"/>
                    <a:pt x="15" y="0"/>
                    <a:pt x="9" y="4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Freeform 533">
              <a:extLst>
                <a:ext uri="{FF2B5EF4-FFF2-40B4-BE49-F238E27FC236}">
                  <a16:creationId xmlns:a16="http://schemas.microsoft.com/office/drawing/2014/main" id="{1433FF37-852C-4D6A-A9F5-61EF853F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526" y="2249487"/>
              <a:ext cx="112713" cy="68263"/>
            </a:xfrm>
            <a:custGeom>
              <a:avLst/>
              <a:gdLst>
                <a:gd name="T0" fmla="*/ 16 w 30"/>
                <a:gd name="T1" fmla="*/ 2 h 18"/>
                <a:gd name="T2" fmla="*/ 1 w 30"/>
                <a:gd name="T3" fmla="*/ 2 h 18"/>
                <a:gd name="T4" fmla="*/ 6 w 30"/>
                <a:gd name="T5" fmla="*/ 13 h 18"/>
                <a:gd name="T6" fmla="*/ 19 w 30"/>
                <a:gd name="T7" fmla="*/ 17 h 18"/>
                <a:gd name="T8" fmla="*/ 16 w 30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6" y="2"/>
                  </a:moveTo>
                  <a:cubicBezTo>
                    <a:pt x="11" y="0"/>
                    <a:pt x="6" y="2"/>
                    <a:pt x="1" y="2"/>
                  </a:cubicBezTo>
                  <a:cubicBezTo>
                    <a:pt x="0" y="2"/>
                    <a:pt x="5" y="12"/>
                    <a:pt x="6" y="13"/>
                  </a:cubicBezTo>
                  <a:cubicBezTo>
                    <a:pt x="9" y="16"/>
                    <a:pt x="14" y="18"/>
                    <a:pt x="19" y="17"/>
                  </a:cubicBezTo>
                  <a:cubicBezTo>
                    <a:pt x="30" y="15"/>
                    <a:pt x="23" y="4"/>
                    <a:pt x="16" y="2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Freeform 534">
              <a:extLst>
                <a:ext uri="{FF2B5EF4-FFF2-40B4-BE49-F238E27FC236}">
                  <a16:creationId xmlns:a16="http://schemas.microsoft.com/office/drawing/2014/main" id="{89E9B87B-87CE-43D9-9D91-860F9EDB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2339975"/>
              <a:ext cx="119063" cy="60325"/>
            </a:xfrm>
            <a:custGeom>
              <a:avLst/>
              <a:gdLst>
                <a:gd name="T0" fmla="*/ 18 w 32"/>
                <a:gd name="T1" fmla="*/ 16 h 16"/>
                <a:gd name="T2" fmla="*/ 32 w 32"/>
                <a:gd name="T3" fmla="*/ 9 h 16"/>
                <a:gd name="T4" fmla="*/ 22 w 32"/>
                <a:gd name="T5" fmla="*/ 1 h 16"/>
                <a:gd name="T6" fmla="*/ 8 w 32"/>
                <a:gd name="T7" fmla="*/ 3 h 16"/>
                <a:gd name="T8" fmla="*/ 18 w 3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8" y="16"/>
                  </a:moveTo>
                  <a:cubicBezTo>
                    <a:pt x="23" y="15"/>
                    <a:pt x="27" y="11"/>
                    <a:pt x="32" y="9"/>
                  </a:cubicBezTo>
                  <a:cubicBezTo>
                    <a:pt x="32" y="8"/>
                    <a:pt x="23" y="2"/>
                    <a:pt x="22" y="1"/>
                  </a:cubicBezTo>
                  <a:cubicBezTo>
                    <a:pt x="17" y="0"/>
                    <a:pt x="12" y="0"/>
                    <a:pt x="8" y="3"/>
                  </a:cubicBezTo>
                  <a:cubicBezTo>
                    <a:pt x="0" y="9"/>
                    <a:pt x="11" y="16"/>
                    <a:pt x="18" y="16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Freeform 535">
              <a:extLst>
                <a:ext uri="{FF2B5EF4-FFF2-40B4-BE49-F238E27FC236}">
                  <a16:creationId xmlns:a16="http://schemas.microsoft.com/office/drawing/2014/main" id="{1F9A5C78-5D85-47B7-8CE6-392886C9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2238375"/>
              <a:ext cx="82550" cy="82550"/>
            </a:xfrm>
            <a:custGeom>
              <a:avLst/>
              <a:gdLst>
                <a:gd name="T0" fmla="*/ 17 w 22"/>
                <a:gd name="T1" fmla="*/ 15 h 22"/>
                <a:gd name="T2" fmla="*/ 22 w 22"/>
                <a:gd name="T3" fmla="*/ 0 h 22"/>
                <a:gd name="T4" fmla="*/ 9 w 22"/>
                <a:gd name="T5" fmla="*/ 2 h 22"/>
                <a:gd name="T6" fmla="*/ 1 w 22"/>
                <a:gd name="T7" fmla="*/ 12 h 22"/>
                <a:gd name="T8" fmla="*/ 17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7" y="15"/>
                  </a:moveTo>
                  <a:cubicBezTo>
                    <a:pt x="21" y="11"/>
                    <a:pt x="21" y="5"/>
                    <a:pt x="22" y="0"/>
                  </a:cubicBezTo>
                  <a:cubicBezTo>
                    <a:pt x="22" y="0"/>
                    <a:pt x="10" y="2"/>
                    <a:pt x="9" y="2"/>
                  </a:cubicBezTo>
                  <a:cubicBezTo>
                    <a:pt x="5" y="4"/>
                    <a:pt x="2" y="8"/>
                    <a:pt x="1" y="12"/>
                  </a:cubicBezTo>
                  <a:cubicBezTo>
                    <a:pt x="0" y="22"/>
                    <a:pt x="13" y="20"/>
                    <a:pt x="17" y="15"/>
                  </a:cubicBezTo>
                  <a:close/>
                </a:path>
              </a:pathLst>
            </a:custGeom>
            <a:solidFill>
              <a:srgbClr val="91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Freeform 536">
              <a:extLst>
                <a:ext uri="{FF2B5EF4-FFF2-40B4-BE49-F238E27FC236}">
                  <a16:creationId xmlns:a16="http://schemas.microsoft.com/office/drawing/2014/main" id="{89D83AC2-60CD-4420-8183-2D4DAFCD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1" y="2332037"/>
              <a:ext cx="217488" cy="368300"/>
            </a:xfrm>
            <a:custGeom>
              <a:avLst/>
              <a:gdLst>
                <a:gd name="T0" fmla="*/ 71 w 137"/>
                <a:gd name="T1" fmla="*/ 3 h 232"/>
                <a:gd name="T2" fmla="*/ 83 w 137"/>
                <a:gd name="T3" fmla="*/ 85 h 232"/>
                <a:gd name="T4" fmla="*/ 125 w 137"/>
                <a:gd name="T5" fmla="*/ 59 h 232"/>
                <a:gd name="T6" fmla="*/ 137 w 137"/>
                <a:gd name="T7" fmla="*/ 71 h 232"/>
                <a:gd name="T8" fmla="*/ 87 w 137"/>
                <a:gd name="T9" fmla="*/ 116 h 232"/>
                <a:gd name="T10" fmla="*/ 92 w 137"/>
                <a:gd name="T11" fmla="*/ 232 h 232"/>
                <a:gd name="T12" fmla="*/ 38 w 137"/>
                <a:gd name="T13" fmla="*/ 232 h 232"/>
                <a:gd name="T14" fmla="*/ 47 w 137"/>
                <a:gd name="T15" fmla="*/ 69 h 232"/>
                <a:gd name="T16" fmla="*/ 0 w 137"/>
                <a:gd name="T17" fmla="*/ 24 h 232"/>
                <a:gd name="T18" fmla="*/ 5 w 137"/>
                <a:gd name="T19" fmla="*/ 12 h 232"/>
                <a:gd name="T20" fmla="*/ 50 w 137"/>
                <a:gd name="T21" fmla="*/ 40 h 232"/>
                <a:gd name="T22" fmla="*/ 54 w 137"/>
                <a:gd name="T23" fmla="*/ 0 h 232"/>
                <a:gd name="T24" fmla="*/ 71 w 137"/>
                <a:gd name="T25" fmla="*/ 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32">
                  <a:moveTo>
                    <a:pt x="71" y="3"/>
                  </a:moveTo>
                  <a:lnTo>
                    <a:pt x="83" y="85"/>
                  </a:lnTo>
                  <a:lnTo>
                    <a:pt x="125" y="59"/>
                  </a:lnTo>
                  <a:lnTo>
                    <a:pt x="137" y="71"/>
                  </a:lnTo>
                  <a:lnTo>
                    <a:pt x="87" y="116"/>
                  </a:lnTo>
                  <a:lnTo>
                    <a:pt x="92" y="232"/>
                  </a:lnTo>
                  <a:lnTo>
                    <a:pt x="38" y="232"/>
                  </a:lnTo>
                  <a:lnTo>
                    <a:pt x="47" y="6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50" y="40"/>
                  </a:lnTo>
                  <a:lnTo>
                    <a:pt x="5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A6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Freeform 537">
              <a:extLst>
                <a:ext uri="{FF2B5EF4-FFF2-40B4-BE49-F238E27FC236}">
                  <a16:creationId xmlns:a16="http://schemas.microsoft.com/office/drawing/2014/main" id="{FC06EFB7-C3C4-4FC3-84AE-2E4924A2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5863" y="2325687"/>
              <a:ext cx="233363" cy="382588"/>
            </a:xfrm>
            <a:custGeom>
              <a:avLst/>
              <a:gdLst>
                <a:gd name="T0" fmla="*/ 17 w 62"/>
                <a:gd name="T1" fmla="*/ 101 h 102"/>
                <a:gd name="T2" fmla="*/ 17 w 62"/>
                <a:gd name="T3" fmla="*/ 100 h 102"/>
                <a:gd name="T4" fmla="*/ 20 w 62"/>
                <a:gd name="T5" fmla="*/ 32 h 102"/>
                <a:gd name="T6" fmla="*/ 1 w 62"/>
                <a:gd name="T7" fmla="*/ 13 h 102"/>
                <a:gd name="T8" fmla="*/ 0 w 62"/>
                <a:gd name="T9" fmla="*/ 11 h 102"/>
                <a:gd name="T10" fmla="*/ 3 w 62"/>
                <a:gd name="T11" fmla="*/ 7 h 102"/>
                <a:gd name="T12" fmla="*/ 4 w 62"/>
                <a:gd name="T13" fmla="*/ 6 h 102"/>
                <a:gd name="T14" fmla="*/ 5 w 62"/>
                <a:gd name="T15" fmla="*/ 6 h 102"/>
                <a:gd name="T16" fmla="*/ 22 w 62"/>
                <a:gd name="T17" fmla="*/ 17 h 102"/>
                <a:gd name="T18" fmla="*/ 23 w 62"/>
                <a:gd name="T19" fmla="*/ 2 h 102"/>
                <a:gd name="T20" fmla="*/ 25 w 62"/>
                <a:gd name="T21" fmla="*/ 0 h 102"/>
                <a:gd name="T22" fmla="*/ 32 w 62"/>
                <a:gd name="T23" fmla="*/ 1 h 102"/>
                <a:gd name="T24" fmla="*/ 32 w 62"/>
                <a:gd name="T25" fmla="*/ 3 h 102"/>
                <a:gd name="T26" fmla="*/ 32 w 62"/>
                <a:gd name="T27" fmla="*/ 1 h 102"/>
                <a:gd name="T28" fmla="*/ 34 w 62"/>
                <a:gd name="T29" fmla="*/ 2 h 102"/>
                <a:gd name="T30" fmla="*/ 39 w 62"/>
                <a:gd name="T31" fmla="*/ 36 h 102"/>
                <a:gd name="T32" fmla="*/ 54 w 62"/>
                <a:gd name="T33" fmla="*/ 26 h 102"/>
                <a:gd name="T34" fmla="*/ 56 w 62"/>
                <a:gd name="T35" fmla="*/ 26 h 102"/>
                <a:gd name="T36" fmla="*/ 61 w 62"/>
                <a:gd name="T37" fmla="*/ 31 h 102"/>
                <a:gd name="T38" fmla="*/ 62 w 62"/>
                <a:gd name="T39" fmla="*/ 32 h 102"/>
                <a:gd name="T40" fmla="*/ 61 w 62"/>
                <a:gd name="T41" fmla="*/ 33 h 102"/>
                <a:gd name="T42" fmla="*/ 40 w 62"/>
                <a:gd name="T43" fmla="*/ 52 h 102"/>
                <a:gd name="T44" fmla="*/ 42 w 62"/>
                <a:gd name="T45" fmla="*/ 100 h 102"/>
                <a:gd name="T46" fmla="*/ 42 w 62"/>
                <a:gd name="T47" fmla="*/ 101 h 102"/>
                <a:gd name="T48" fmla="*/ 41 w 62"/>
                <a:gd name="T49" fmla="*/ 101 h 102"/>
                <a:gd name="T50" fmla="*/ 18 w 62"/>
                <a:gd name="T51" fmla="*/ 102 h 102"/>
                <a:gd name="T52" fmla="*/ 17 w 62"/>
                <a:gd name="T53" fmla="*/ 101 h 102"/>
                <a:gd name="T54" fmla="*/ 3 w 62"/>
                <a:gd name="T55" fmla="*/ 12 h 102"/>
                <a:gd name="T56" fmla="*/ 23 w 62"/>
                <a:gd name="T57" fmla="*/ 30 h 102"/>
                <a:gd name="T58" fmla="*/ 23 w 62"/>
                <a:gd name="T59" fmla="*/ 31 h 102"/>
                <a:gd name="T60" fmla="*/ 20 w 62"/>
                <a:gd name="T61" fmla="*/ 99 h 102"/>
                <a:gd name="T62" fmla="*/ 39 w 62"/>
                <a:gd name="T63" fmla="*/ 98 h 102"/>
                <a:gd name="T64" fmla="*/ 37 w 62"/>
                <a:gd name="T65" fmla="*/ 51 h 102"/>
                <a:gd name="T66" fmla="*/ 38 w 62"/>
                <a:gd name="T67" fmla="*/ 50 h 102"/>
                <a:gd name="T68" fmla="*/ 58 w 62"/>
                <a:gd name="T69" fmla="*/ 32 h 102"/>
                <a:gd name="T70" fmla="*/ 55 w 62"/>
                <a:gd name="T71" fmla="*/ 29 h 102"/>
                <a:gd name="T72" fmla="*/ 38 w 62"/>
                <a:gd name="T73" fmla="*/ 40 h 102"/>
                <a:gd name="T74" fmla="*/ 37 w 62"/>
                <a:gd name="T75" fmla="*/ 40 h 102"/>
                <a:gd name="T76" fmla="*/ 36 w 62"/>
                <a:gd name="T77" fmla="*/ 39 h 102"/>
                <a:gd name="T78" fmla="*/ 31 w 62"/>
                <a:gd name="T79" fmla="*/ 4 h 102"/>
                <a:gd name="T80" fmla="*/ 26 w 62"/>
                <a:gd name="T81" fmla="*/ 4 h 102"/>
                <a:gd name="T82" fmla="*/ 24 w 62"/>
                <a:gd name="T83" fmla="*/ 19 h 102"/>
                <a:gd name="T84" fmla="*/ 23 w 62"/>
                <a:gd name="T85" fmla="*/ 20 h 102"/>
                <a:gd name="T86" fmla="*/ 22 w 62"/>
                <a:gd name="T87" fmla="*/ 20 h 102"/>
                <a:gd name="T88" fmla="*/ 5 w 62"/>
                <a:gd name="T89" fmla="*/ 10 h 102"/>
                <a:gd name="T90" fmla="*/ 3 w 62"/>
                <a:gd name="T91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102">
                  <a:moveTo>
                    <a:pt x="17" y="101"/>
                  </a:moveTo>
                  <a:cubicBezTo>
                    <a:pt x="17" y="101"/>
                    <a:pt x="16" y="101"/>
                    <a:pt x="17" y="10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2"/>
                    <a:pt x="34" y="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5"/>
                    <a:pt x="56" y="25"/>
                    <a:pt x="56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2" y="31"/>
                    <a:pt x="62" y="32"/>
                    <a:pt x="62" y="32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0"/>
                    <a:pt x="42" y="101"/>
                    <a:pt x="42" y="101"/>
                  </a:cubicBezTo>
                  <a:cubicBezTo>
                    <a:pt x="42" y="101"/>
                    <a:pt x="41" y="101"/>
                    <a:pt x="41" y="101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2"/>
                    <a:pt x="17" y="102"/>
                    <a:pt x="17" y="101"/>
                  </a:cubicBezTo>
                  <a:close/>
                  <a:moveTo>
                    <a:pt x="3" y="1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1"/>
                    <a:pt x="22" y="2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61" name="图片 10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16" y="3594655"/>
            <a:ext cx="4279368" cy="4110443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8329510" y="-832045"/>
            <a:ext cx="431624" cy="398422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3216838" y="-729163"/>
            <a:ext cx="206451" cy="190571"/>
          </a:xfrm>
          <a:prstGeom prst="rect">
            <a:avLst/>
          </a:pr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63472">
            <a:off x="3133997" y="-502207"/>
            <a:ext cx="159429" cy="147166"/>
          </a:xfrm>
          <a:prstGeom prst="rect">
            <a:avLst/>
          </a:prstGeom>
        </p:spPr>
      </p:pic>
      <p:pic>
        <p:nvPicPr>
          <p:cNvPr id="1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63472">
            <a:off x="1816288" y="-1601975"/>
            <a:ext cx="184668" cy="170463"/>
          </a:xfrm>
          <a:prstGeom prst="rect">
            <a:avLst/>
          </a:prstGeom>
        </p:spPr>
      </p:pic>
      <p:pic>
        <p:nvPicPr>
          <p:cNvPr id="14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38488">
            <a:off x="728791" y="-385632"/>
            <a:ext cx="273563" cy="252520"/>
          </a:xfrm>
          <a:prstGeom prst="rect">
            <a:avLst/>
          </a:prstGeom>
        </p:spPr>
      </p:pic>
      <p:pic>
        <p:nvPicPr>
          <p:cNvPr id="16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6980575" y="-954457"/>
            <a:ext cx="206451" cy="190571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67381">
            <a:off x="5340006" y="-1181160"/>
            <a:ext cx="424478" cy="391826"/>
          </a:xfrm>
          <a:prstGeom prst="rect">
            <a:avLst/>
          </a:prstGeom>
        </p:spPr>
      </p:pic>
      <p:pic>
        <p:nvPicPr>
          <p:cNvPr id="23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8827181" y="-1765312"/>
            <a:ext cx="206451" cy="19057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-188259" y="-158064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67381">
            <a:off x="1915150" y="-1318526"/>
            <a:ext cx="424478" cy="391826"/>
          </a:xfrm>
          <a:prstGeom prst="rect">
            <a:avLst/>
          </a:prstGeom>
        </p:spPr>
      </p:pic>
      <p:pic>
        <p:nvPicPr>
          <p:cNvPr id="28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5775911" y="-1176845"/>
            <a:ext cx="206451" cy="190571"/>
          </a:xfrm>
          <a:prstGeom prst="rect">
            <a:avLst/>
          </a:prstGeom>
        </p:spPr>
      </p:pic>
      <p:pic>
        <p:nvPicPr>
          <p:cNvPr id="29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3852408" y="-929071"/>
            <a:ext cx="206451" cy="190571"/>
          </a:xfrm>
          <a:prstGeom prst="rect">
            <a:avLst/>
          </a:prstGeom>
        </p:spPr>
      </p:pic>
      <p:pic>
        <p:nvPicPr>
          <p:cNvPr id="30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63472">
            <a:off x="7691271" y="-734344"/>
            <a:ext cx="291083" cy="268694"/>
          </a:xfrm>
          <a:prstGeom prst="rect">
            <a:avLst/>
          </a:prstGeom>
        </p:spPr>
      </p:pic>
      <p:pic>
        <p:nvPicPr>
          <p:cNvPr id="31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63472">
            <a:off x="6456344" y="-845758"/>
            <a:ext cx="77798" cy="71813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63472">
            <a:off x="5083317" y="-362566"/>
            <a:ext cx="184668" cy="170463"/>
          </a:xfrm>
          <a:prstGeom prst="rect">
            <a:avLst/>
          </a:prstGeom>
        </p:spPr>
      </p:pic>
      <p:pic>
        <p:nvPicPr>
          <p:cNvPr id="33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3035560" y="-1105799"/>
            <a:ext cx="206451" cy="190571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67381">
            <a:off x="6597691" y="-1128871"/>
            <a:ext cx="424478" cy="391826"/>
          </a:xfrm>
          <a:prstGeom prst="rect">
            <a:avLst/>
          </a:prstGeom>
        </p:spPr>
      </p:pic>
      <p:pic>
        <p:nvPicPr>
          <p:cNvPr id="35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7889">
            <a:off x="8729213" y="-680195"/>
            <a:ext cx="206451" cy="190571"/>
          </a:xfrm>
          <a:prstGeom prst="rect">
            <a:avLst/>
          </a:prstGeom>
        </p:spPr>
      </p:pic>
      <p:pic>
        <p:nvPicPr>
          <p:cNvPr id="39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240585" y="-317824"/>
            <a:ext cx="206451" cy="190571"/>
          </a:xfrm>
          <a:prstGeom prst="rect">
            <a:avLst/>
          </a:prstGeom>
        </p:spPr>
      </p:pic>
      <p:pic>
        <p:nvPicPr>
          <p:cNvPr id="40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6528" flipH="1">
            <a:off x="2555519" y="-319227"/>
            <a:ext cx="159429" cy="147166"/>
          </a:xfrm>
          <a:prstGeom prst="rect">
            <a:avLst/>
          </a:prstGeom>
        </p:spPr>
      </p:pic>
      <p:pic>
        <p:nvPicPr>
          <p:cNvPr id="41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6528" flipH="1">
            <a:off x="805540" y="-1081145"/>
            <a:ext cx="184668" cy="170463"/>
          </a:xfrm>
          <a:prstGeom prst="rect">
            <a:avLst/>
          </a:prstGeom>
        </p:spPr>
      </p:pic>
      <p:pic>
        <p:nvPicPr>
          <p:cNvPr id="38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2651288" y="-646736"/>
            <a:ext cx="431624" cy="398422"/>
          </a:xfrm>
          <a:prstGeom prst="rect">
            <a:avLst/>
          </a:prstGeom>
        </p:spPr>
      </p:pic>
      <p:pic>
        <p:nvPicPr>
          <p:cNvPr id="42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6402097" y="-771477"/>
            <a:ext cx="206451" cy="190571"/>
          </a:xfrm>
          <a:prstGeom prst="rect">
            <a:avLst/>
          </a:prstGeom>
        </p:spPr>
      </p:pic>
      <p:pic>
        <p:nvPicPr>
          <p:cNvPr id="4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32619" flipH="1">
            <a:off x="4193575" y="-820850"/>
            <a:ext cx="424478" cy="391826"/>
          </a:xfrm>
          <a:prstGeom prst="rect">
            <a:avLst/>
          </a:prstGeom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32619" flipH="1">
            <a:off x="1336672" y="-1135546"/>
            <a:ext cx="424478" cy="391826"/>
          </a:xfrm>
          <a:prstGeom prst="rect">
            <a:avLst/>
          </a:prstGeom>
        </p:spPr>
      </p:pic>
      <p:pic>
        <p:nvPicPr>
          <p:cNvPr id="4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5197433" y="-993866"/>
            <a:ext cx="206451" cy="190571"/>
          </a:xfrm>
          <a:prstGeom prst="rect">
            <a:avLst/>
          </a:prstGeom>
        </p:spPr>
      </p:pic>
      <p:pic>
        <p:nvPicPr>
          <p:cNvPr id="4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104290" y="-646329"/>
            <a:ext cx="206451" cy="190571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6528" flipH="1">
            <a:off x="7112793" y="-551365"/>
            <a:ext cx="291083" cy="268694"/>
          </a:xfrm>
          <a:prstGeom prst="rect">
            <a:avLst/>
          </a:prstGeom>
        </p:spPr>
      </p:pic>
      <p:pic>
        <p:nvPicPr>
          <p:cNvPr id="48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6528" flipH="1">
            <a:off x="5877866" y="-662779"/>
            <a:ext cx="77798" cy="71813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36528" flipH="1">
            <a:off x="4773964" y="-446553"/>
            <a:ext cx="184668" cy="170463"/>
          </a:xfrm>
          <a:prstGeom prst="rect">
            <a:avLst/>
          </a:prstGeom>
        </p:spPr>
      </p:pic>
      <p:pic>
        <p:nvPicPr>
          <p:cNvPr id="50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2457082" y="-922819"/>
            <a:ext cx="206451" cy="190571"/>
          </a:xfrm>
          <a:prstGeom prst="rect">
            <a:avLst/>
          </a:prstGeom>
        </p:spPr>
      </p:pic>
      <p:pic>
        <p:nvPicPr>
          <p:cNvPr id="5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32619" flipH="1">
            <a:off x="6019213" y="-945891"/>
            <a:ext cx="424478" cy="391826"/>
          </a:xfrm>
          <a:prstGeom prst="rect">
            <a:avLst/>
          </a:prstGeom>
        </p:spPr>
      </p:pic>
      <p:pic>
        <p:nvPicPr>
          <p:cNvPr id="52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2111" flipH="1">
            <a:off x="8150735" y="-497216"/>
            <a:ext cx="206451" cy="19057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-188259" y="-776882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934" y="-1453034"/>
            <a:ext cx="933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8">
            <a:extLst>
              <a:ext uri="{FF2B5EF4-FFF2-40B4-BE49-F238E27FC236}">
                <a16:creationId xmlns:a16="http://schemas.microsoft.com/office/drawing/2014/main" id="{9A85DF2A-262E-45D1-8099-587BBD4A6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99412">
            <a:off x="-399407" y="611934"/>
            <a:ext cx="1014873" cy="643763"/>
          </a:xfrm>
          <a:prstGeom prst="rect">
            <a:avLst/>
          </a:prstGeom>
        </p:spPr>
      </p:pic>
      <p:pic>
        <p:nvPicPr>
          <p:cNvPr id="60" name="图片 11">
            <a:extLst>
              <a:ext uri="{FF2B5EF4-FFF2-40B4-BE49-F238E27FC236}">
                <a16:creationId xmlns:a16="http://schemas.microsoft.com/office/drawing/2014/main" id="{4A36B2D6-9D1A-4B9A-83E6-D4548D86E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844" y="2210175"/>
            <a:ext cx="717188" cy="523125"/>
          </a:xfrm>
          <a:prstGeom prst="rect">
            <a:avLst/>
          </a:prstGeom>
        </p:spPr>
      </p:pic>
      <p:pic>
        <p:nvPicPr>
          <p:cNvPr id="593" name="Picture 5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r="1761" b="8071"/>
          <a:stretch/>
        </p:blipFill>
        <p:spPr>
          <a:xfrm>
            <a:off x="3289490" y="304895"/>
            <a:ext cx="2262755" cy="2260505"/>
          </a:xfrm>
          <a:prstGeom prst="rect">
            <a:avLst/>
          </a:prstGeom>
        </p:spPr>
      </p:pic>
      <p:pic>
        <p:nvPicPr>
          <p:cNvPr id="594" name="Picture 59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r="1761" b="8071"/>
          <a:stretch/>
        </p:blipFill>
        <p:spPr>
          <a:xfrm>
            <a:off x="3271584" y="223733"/>
            <a:ext cx="2262755" cy="2260505"/>
          </a:xfrm>
          <a:prstGeom prst="rect">
            <a:avLst/>
          </a:prstGeom>
        </p:spPr>
      </p:pic>
      <p:pic>
        <p:nvPicPr>
          <p:cNvPr id="2" name="R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4076" r="52885" b="7865"/>
          <a:stretch/>
        </p:blipFill>
        <p:spPr>
          <a:xfrm>
            <a:off x="3048146" y="4128960"/>
            <a:ext cx="422726" cy="1014540"/>
          </a:xfrm>
          <a:prstGeom prst="rect">
            <a:avLst/>
          </a:prstGeom>
        </p:spPr>
      </p:pic>
      <p:pic>
        <p:nvPicPr>
          <p:cNvPr id="3" name="R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4076" r="5645" b="7865"/>
          <a:stretch/>
        </p:blipFill>
        <p:spPr>
          <a:xfrm>
            <a:off x="5504984" y="4128960"/>
            <a:ext cx="422726" cy="1014540"/>
          </a:xfrm>
          <a:prstGeom prst="rect">
            <a:avLst/>
          </a:prstGeom>
        </p:spPr>
      </p:pic>
      <p:grpSp>
        <p:nvGrpSpPr>
          <p:cNvPr id="209" name="Group 208"/>
          <p:cNvGrpSpPr/>
          <p:nvPr/>
        </p:nvGrpSpPr>
        <p:grpSpPr>
          <a:xfrm>
            <a:off x="9191032" y="6014200"/>
            <a:ext cx="2279864" cy="764617"/>
            <a:chOff x="4659934" y="2944193"/>
            <a:chExt cx="3916450" cy="1313492"/>
          </a:xfrm>
        </p:grpSpPr>
        <p:sp>
          <p:nvSpPr>
            <p:cNvPr id="210" name="Rounded Rectangle 209">
              <a:hlinkClick r:id="rId11" action="ppaction://hlinksldjump"/>
            </p:cNvPr>
            <p:cNvSpPr/>
            <p:nvPr/>
          </p:nvSpPr>
          <p:spPr>
            <a:xfrm>
              <a:off x="4659934" y="3235196"/>
              <a:ext cx="2878552" cy="977317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sz="1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ử</a:t>
              </a:r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thách </a:t>
              </a:r>
            </a:p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QUYẾT ĐỊNH</a:t>
              </a:r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7466">
              <a:off x="6941725" y="2944193"/>
              <a:ext cx="1634659" cy="1313492"/>
            </a:xfrm>
            <a:prstGeom prst="rect">
              <a:avLst/>
            </a:prstGeom>
          </p:spPr>
        </p:pic>
      </p:grpSp>
      <p:pic>
        <p:nvPicPr>
          <p:cNvPr id="26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427" y="3878008"/>
            <a:ext cx="1902901" cy="766599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0" name="Picture 1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2" name="Picture 2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25" name="Picture 2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4427" y="3879631"/>
            <a:ext cx="1902901" cy="763352"/>
          </a:xfrm>
          <a:prstGeom prst="rect">
            <a:avLst/>
          </a:prstGeom>
          <a:effectLst/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14427" y="3877805"/>
            <a:ext cx="1902901" cy="7670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20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-2.96296E-6 L -0.00586 1.0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54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0.01693 1.219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48148E-6 L 0.08164 1.3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0.25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-0.02149 1.316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4.44444E-6 L -0.02148 1.31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2.59259E-6 L -0.08594 1.262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3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192 -0.01527 L -0.11993 1.19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60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0.0918 1.149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74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3.33333E-6 L 0.01615 1.18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2.96296E-6 L 0.03086 1.1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55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25E-7 -3.7037E-7 L -0.01328 1.216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81481E-6 L -0.01693 1.21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0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-4.07407E-6 L 0.08164 1.3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2148 1.3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927 -0.00949 L -0.02149 1.31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66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1.11111E-6 L -0.02148 1.3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48148E-6 L -0.02149 1.31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1.48148E-6 L -0.02148 1.31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2149 1.3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1.85185E-6 L -0.02148 1.3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6581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043 1.303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5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-0.11992 1.1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59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93 -0.0037 L 0.03971 1.122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563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81481E-6 L 0.01615 1.188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594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1.48148E-6 L -0.01328 1.216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6081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0299 -0.153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347 L -0.00299 -0.273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27384 L -0.00299 -0.42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42014 L -0.00586 -0.5534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55347 L -0.00586 -0.686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68681 L 0.09401 -0.7884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0299 -0.1534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347 L -0.00299 -0.2738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27384 L -0.00299 -0.4201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42014 L -0.00586 -0.553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55347 L -0.00586 -0.6868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68681 L -0.07253 -0.788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22" y="963800"/>
            <a:ext cx="4777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rgbClr val="FF0000"/>
                </a:solidFill>
              </a:rPr>
              <a:t>	Ai ng</a:t>
            </a:r>
            <a:r>
              <a:rPr lang="vi-VN" sz="2100" b="1" i="1" dirty="0">
                <a:solidFill>
                  <a:srgbClr val="FF0000"/>
                </a:solidFill>
              </a:rPr>
              <a:t>ư</a:t>
            </a:r>
            <a:r>
              <a:rPr lang="en-US" sz="2100" b="1" i="1" dirty="0" err="1">
                <a:solidFill>
                  <a:srgbClr val="FF0000"/>
                </a:solidFill>
              </a:rPr>
              <a:t>ời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bóp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nát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quả</a:t>
            </a:r>
            <a:r>
              <a:rPr lang="en-US" sz="2100" b="1" i="1" dirty="0">
                <a:solidFill>
                  <a:srgbClr val="FF0000"/>
                </a:solidFill>
              </a:rPr>
              <a:t> cam</a:t>
            </a:r>
          </a:p>
          <a:p>
            <a:r>
              <a:rPr lang="en-US" sz="2100" b="1" i="1" dirty="0" err="1">
                <a:solidFill>
                  <a:srgbClr val="FF0000"/>
                </a:solidFill>
              </a:rPr>
              <a:t>Hờn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vua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đã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chẳng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cho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bàn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việc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quân</a:t>
            </a:r>
            <a:endParaRPr lang="en-US" sz="2100" b="1" i="1" dirty="0">
              <a:solidFill>
                <a:srgbClr val="FF0000"/>
              </a:solidFill>
            </a:endParaRPr>
          </a:p>
          <a:p>
            <a:r>
              <a:rPr lang="en-US" sz="2100" b="1" i="1" dirty="0">
                <a:solidFill>
                  <a:srgbClr val="FF0000"/>
                </a:solidFill>
              </a:rPr>
              <a:t>	</a:t>
            </a:r>
            <a:r>
              <a:rPr lang="en-US" sz="2100" b="1" i="1" dirty="0" err="1">
                <a:solidFill>
                  <a:srgbClr val="FF0000"/>
                </a:solidFill>
              </a:rPr>
              <a:t>Phá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cường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địch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báo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hoàng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ân</a:t>
            </a:r>
            <a:endParaRPr lang="en-US" sz="2100" b="1" i="1" dirty="0">
              <a:solidFill>
                <a:srgbClr val="FF0000"/>
              </a:solidFill>
            </a:endParaRPr>
          </a:p>
          <a:p>
            <a:r>
              <a:rPr lang="en-US" sz="2100" b="1" i="1" dirty="0" err="1">
                <a:solidFill>
                  <a:srgbClr val="FF0000"/>
                </a:solidFill>
              </a:rPr>
              <a:t>Dựng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lên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cờ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nghĩa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xả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thân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diệt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thù</a:t>
            </a:r>
            <a:r>
              <a:rPr lang="en-US" sz="21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79951" y="1734155"/>
            <a:ext cx="26558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TRẦN QUỐC TOẢN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76" y="963800"/>
            <a:ext cx="4693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70C0"/>
                </a:solidFill>
              </a:rPr>
              <a:t>Trần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Quốc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Toản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xin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gặp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vua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để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làm</a:t>
            </a:r>
            <a:r>
              <a:rPr lang="en-US" sz="2100" b="1" dirty="0">
                <a:solidFill>
                  <a:srgbClr val="0070C0"/>
                </a:solidFill>
              </a:rPr>
              <a:t> </a:t>
            </a:r>
            <a:r>
              <a:rPr lang="en-US" sz="2100" b="1" dirty="0" err="1">
                <a:solidFill>
                  <a:srgbClr val="0070C0"/>
                </a:solidFill>
              </a:rPr>
              <a:t>gì</a:t>
            </a:r>
            <a:r>
              <a:rPr lang="en-US" sz="21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692435" y="1626081"/>
            <a:ext cx="2655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</a:rPr>
              <a:t>Trần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Quốc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Toản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gặp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vua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xin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đánh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giặc</a:t>
            </a:r>
            <a:r>
              <a:rPr lang="en-US" sz="21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1585CB-F67D-4EE4-A462-7DF7037B6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35" y="1276514"/>
            <a:ext cx="256196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598" y="963800"/>
            <a:ext cx="4644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Quả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cam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trên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Trần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Toản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vi-VN" sz="21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ư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thế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nào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43623" y="1645546"/>
            <a:ext cx="2655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</a:rPr>
              <a:t>Quả</a:t>
            </a:r>
            <a:r>
              <a:rPr lang="en-US" sz="2100" b="1" dirty="0">
                <a:solidFill>
                  <a:srgbClr val="FF0000"/>
                </a:solidFill>
              </a:rPr>
              <a:t> cam </a:t>
            </a:r>
            <a:r>
              <a:rPr lang="en-US" sz="2100" b="1" dirty="0" err="1">
                <a:solidFill>
                  <a:srgbClr val="FF0000"/>
                </a:solidFill>
              </a:rPr>
              <a:t>trên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tay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Trần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Quốc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Toản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đã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bị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bóp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nát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vì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ấm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ức</a:t>
            </a:r>
            <a:r>
              <a:rPr lang="en-US" sz="21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397" y="1"/>
            <a:ext cx="9144793" cy="51434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026641" y="-685549"/>
            <a:ext cx="6299055" cy="62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66" y="963800"/>
            <a:ext cx="5400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</a:rPr>
              <a:t>Việc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vô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tình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bóp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nát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quả</a:t>
            </a:r>
            <a:r>
              <a:rPr lang="en-US" sz="2100" b="1" dirty="0">
                <a:solidFill>
                  <a:srgbClr val="C00000"/>
                </a:solidFill>
              </a:rPr>
              <a:t> cam </a:t>
            </a:r>
            <a:r>
              <a:rPr lang="en-US" sz="2100" b="1" dirty="0" err="1">
                <a:solidFill>
                  <a:srgbClr val="C00000"/>
                </a:solidFill>
              </a:rPr>
              <a:t>thể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hiện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điều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</a:rPr>
              <a:t>gì</a:t>
            </a:r>
            <a:r>
              <a:rPr lang="en-US" sz="21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5750512" y="1271518"/>
            <a:ext cx="26558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Việc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làm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thấy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Trần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toản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trẻ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tuổi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nhưng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dũng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cảm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accent5">
                    <a:lumMod val="75000"/>
                  </a:schemeClr>
                </a:solidFill>
              </a:rPr>
              <a:t>nước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692435" y="3709561"/>
            <a:ext cx="1886169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51" y="2967039"/>
            <a:ext cx="3282980" cy="2176461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336348" y="245291"/>
            <a:ext cx="1183226" cy="5842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100" b="1" dirty="0"/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1660316" y="-527567"/>
            <a:ext cx="1595766" cy="11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184</Words>
  <Application>Microsoft Office PowerPoint</Application>
  <PresentationFormat>On-screen Show (16:9)</PresentationFormat>
  <Paragraphs>31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微软雅黑 Light</vt:lpstr>
      <vt:lpstr>Arial</vt:lpstr>
      <vt:lpstr>Calibri</vt:lpstr>
      <vt:lpstr>Calibri Light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Admin</cp:lastModifiedBy>
  <cp:revision>154</cp:revision>
  <dcterms:created xsi:type="dcterms:W3CDTF">2017-03-04T06:55:50Z</dcterms:created>
  <dcterms:modified xsi:type="dcterms:W3CDTF">2023-05-09T17:01:08Z</dcterms:modified>
</cp:coreProperties>
</file>