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6" r:id="rId2"/>
  </p:sldMasterIdLst>
  <p:notesMasterIdLst>
    <p:notesMasterId r:id="rId7"/>
  </p:notesMasterIdLst>
  <p:sldIdLst>
    <p:sldId id="270" r:id="rId3"/>
    <p:sldId id="271" r:id="rId4"/>
    <p:sldId id="258" r:id="rId5"/>
    <p:sldId id="25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6062E-B235-4605-81C9-0F86DC032F2A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9B003-E639-4AA7-A0B3-974266FCA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8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2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2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43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031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768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254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09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2243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84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36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70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478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180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750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02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76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03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3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44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1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21" Type="http://schemas.openxmlformats.org/officeDocument/2006/relationships/image" Target="../media/image14.png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jpg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1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10" Type="http://schemas.openxmlformats.org/officeDocument/2006/relationships/image" Target="../media/image15.jp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1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10" Type="http://schemas.openxmlformats.org/officeDocument/2006/relationships/image" Target="../media/image16.jp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Ngô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Hoài Chung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noProof="0">
                <a:solidFill>
                  <a:srgbClr val="008000"/>
                </a:solidFill>
                <a:latin typeface="Calibri" panose="020F0502020204030204"/>
              </a:rPr>
              <a:t>Hạt thóc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Sông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Cánh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Câu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chuyện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2659" y="1834426"/>
            <a:ext cx="648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 thóc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được sinh ra ở đâu?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Món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ăn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08000"/>
                </a:solidFill>
                <a:latin typeface="Calibri" panose="020F0502020204030204"/>
              </a:rPr>
              <a:t>n</a:t>
            </a:r>
            <a:r>
              <a:rPr lang="en-US" sz="3600" noProof="0">
                <a:solidFill>
                  <a:srgbClr val="008000"/>
                </a:solidFill>
                <a:latin typeface="Calibri" panose="020F0502020204030204"/>
              </a:rPr>
              <a:t>uôi sống con người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một loại thực phẩm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B.một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thức quà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 thóc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quý giá như thế nào với con người?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103</Words>
  <Application>Microsoft Office PowerPoint</Application>
  <PresentationFormat>Widescreen</PresentationFormat>
  <Paragraphs>23</Paragraphs>
  <Slides>4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1_Office Theme</vt:lpstr>
      <vt:lpstr>8_Office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72</cp:revision>
  <dcterms:created xsi:type="dcterms:W3CDTF">2021-05-27T08:02:03Z</dcterms:created>
  <dcterms:modified xsi:type="dcterms:W3CDTF">2023-05-09T16:56:27Z</dcterms:modified>
</cp:coreProperties>
</file>