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2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2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audio2.wav" ContentType="audio/wav"/>
  <Override PartName="/ppt/media/audio3.wav" ContentType="audio/wav"/>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5" r:id="rId3"/>
    <p:sldMasterId id="2147483688" r:id="rId4"/>
    <p:sldMasterId id="2147483700" r:id="rId5"/>
    <p:sldMasterId id="2147483712" r:id="rId6"/>
  </p:sldMasterIdLst>
  <p:notesMasterIdLst>
    <p:notesMasterId r:id="rId45"/>
  </p:notesMasterIdLst>
  <p:sldIdLst>
    <p:sldId id="2007577189" r:id="rId7"/>
    <p:sldId id="2007577198" r:id="rId8"/>
    <p:sldId id="256" r:id="rId9"/>
    <p:sldId id="257" r:id="rId10"/>
    <p:sldId id="258" r:id="rId11"/>
    <p:sldId id="259" r:id="rId12"/>
    <p:sldId id="260" r:id="rId13"/>
    <p:sldId id="261" r:id="rId14"/>
    <p:sldId id="262" r:id="rId15"/>
    <p:sldId id="2007577199" r:id="rId16"/>
    <p:sldId id="2007577200" r:id="rId17"/>
    <p:sldId id="332" r:id="rId18"/>
    <p:sldId id="2007577213" r:id="rId19"/>
    <p:sldId id="328" r:id="rId20"/>
    <p:sldId id="2007577216" r:id="rId21"/>
    <p:sldId id="2007577194" r:id="rId22"/>
    <p:sldId id="2007577195" r:id="rId23"/>
    <p:sldId id="2007577185" r:id="rId24"/>
    <p:sldId id="277" r:id="rId25"/>
    <p:sldId id="292" r:id="rId26"/>
    <p:sldId id="2007577215" r:id="rId27"/>
    <p:sldId id="339" r:id="rId28"/>
    <p:sldId id="340" r:id="rId29"/>
    <p:sldId id="337" r:id="rId30"/>
    <p:sldId id="338" r:id="rId31"/>
    <p:sldId id="2007577196" r:id="rId32"/>
    <p:sldId id="2007577203" r:id="rId33"/>
    <p:sldId id="2007577217" r:id="rId34"/>
    <p:sldId id="274" r:id="rId35"/>
    <p:sldId id="2007577204" r:id="rId36"/>
    <p:sldId id="2007577205" r:id="rId37"/>
    <p:sldId id="2007577206" r:id="rId38"/>
    <p:sldId id="2007577207" r:id="rId39"/>
    <p:sldId id="2007577208" r:id="rId40"/>
    <p:sldId id="2007577210" r:id="rId41"/>
    <p:sldId id="2007577209" r:id="rId42"/>
    <p:sldId id="346" r:id="rId43"/>
    <p:sldId id="322" r:id="rId44"/>
  </p:sldIdLst>
  <p:sldSz cx="12192000" cy="6858000"/>
  <p:notesSz cx="6858000" cy="9144000"/>
  <p:embeddedFontLst>
    <p:embeddedFont>
      <p:font typeface="等线" panose="02010600030101010101" pitchFamily="2" charset="-122"/>
      <p:regular r:id="rId46"/>
      <p:bold r:id="rId47"/>
    </p:embeddedFon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Cambria" panose="02040503050406030204" pitchFamily="18" charset="0"/>
      <p:regular r:id="rId54"/>
      <p:bold r:id="rId55"/>
      <p:italic r:id="rId56"/>
      <p:boldItalic r:id="rId57"/>
    </p:embeddedFont>
    <p:embeddedFont>
      <p:font typeface="Segoe UI Historic" panose="020B0502040204020203" pitchFamily="3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32"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2.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1.fntdata"/><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7.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F3937-4EFE-478D-B3F6-81BDD25F5AD7}" type="datetimeFigureOut">
              <a:rPr lang="en-US" smtClean="0"/>
              <a:t>11/12/2023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43225-25F9-4E2C-9BE1-841BDEF20E0F}" type="slidenum">
              <a:rPr lang="en-US" smtClean="0"/>
              <a:t>‹#›</a:t>
            </a:fld>
            <a:endParaRPr lang="en-US"/>
          </a:p>
        </p:txBody>
      </p:sp>
    </p:spTree>
    <p:extLst>
      <p:ext uri="{BB962C8B-B14F-4D97-AF65-F5344CB8AC3E}">
        <p14:creationId xmlns:p14="http://schemas.microsoft.com/office/powerpoint/2010/main" val="2161027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7176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6642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66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692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7072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130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682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595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210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6790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6790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849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357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4.xml"/><Relationship Id="rId5" Type="http://schemas.openxmlformats.org/officeDocument/2006/relationships/tags" Target="../tags/tag6.xml"/><Relationship Id="rId4" Type="http://schemas.openxmlformats.org/officeDocument/2006/relationships/tags" Target="../tags/tag5.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4.xml"/><Relationship Id="rId4" Type="http://schemas.openxmlformats.org/officeDocument/2006/relationships/tags" Target="../tags/tag18.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4.xml"/><Relationship Id="rId5" Type="http://schemas.openxmlformats.org/officeDocument/2006/relationships/tags" Target="../tags/tag32.xml"/><Relationship Id="rId4" Type="http://schemas.openxmlformats.org/officeDocument/2006/relationships/tags" Target="../tags/tag31.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4.xml"/><Relationship Id="rId4" Type="http://schemas.openxmlformats.org/officeDocument/2006/relationships/tags" Target="../tags/tag36.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4.xml"/><Relationship Id="rId5" Type="http://schemas.openxmlformats.org/officeDocument/2006/relationships/tags" Target="../tags/tag41.xml"/><Relationship Id="rId4" Type="http://schemas.openxmlformats.org/officeDocument/2006/relationships/tags" Target="../tags/tag40.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5.xml"/><Relationship Id="rId5" Type="http://schemas.openxmlformats.org/officeDocument/2006/relationships/tags" Target="../tags/tag47.xml"/><Relationship Id="rId4" Type="http://schemas.openxmlformats.org/officeDocument/2006/relationships/tags" Target="../tags/tag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hyperlink" Target="https://www.facebook.com/groups/629898828017053" TargetMode="Externa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hyperlink" Target="https://www.facebook.com/groups/629898828017053" TargetMode="Externa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5.xml"/><Relationship Id="rId4" Type="http://schemas.openxmlformats.org/officeDocument/2006/relationships/tags" Target="../tags/tag59.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5.xml"/><Relationship Id="rId5" Type="http://schemas.openxmlformats.org/officeDocument/2006/relationships/tags" Target="../tags/tag73.xml"/><Relationship Id="rId4" Type="http://schemas.openxmlformats.org/officeDocument/2006/relationships/tags" Target="../tags/tag72.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5.xml"/><Relationship Id="rId4" Type="http://schemas.openxmlformats.org/officeDocument/2006/relationships/tags" Target="../tags/tag77.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5.xml"/><Relationship Id="rId5" Type="http://schemas.openxmlformats.org/officeDocument/2006/relationships/tags" Target="../tags/tag82.xml"/><Relationship Id="rId4" Type="http://schemas.openxmlformats.org/officeDocument/2006/relationships/tags" Target="../tags/tag8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Master" Target="../slideMasters/slideMaster6.xml"/><Relationship Id="rId5" Type="http://schemas.openxmlformats.org/officeDocument/2006/relationships/tags" Target="../tags/tag88.xml"/><Relationship Id="rId4" Type="http://schemas.openxmlformats.org/officeDocument/2006/relationships/tags" Target="../tags/tag8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Master" Target="../slideMasters/slideMaster6.xml"/><Relationship Id="rId4" Type="http://schemas.openxmlformats.org/officeDocument/2006/relationships/tags" Target="../tags/tag100.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6.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6.xml"/><Relationship Id="rId5" Type="http://schemas.openxmlformats.org/officeDocument/2006/relationships/tags" Target="../tags/tag114.xml"/><Relationship Id="rId4" Type="http://schemas.openxmlformats.org/officeDocument/2006/relationships/tags" Target="../tags/tag113.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6.xml"/><Relationship Id="rId4" Type="http://schemas.openxmlformats.org/officeDocument/2006/relationships/tags" Target="../tags/tag1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Master" Target="../slideMasters/slideMaster6.xml"/><Relationship Id="rId5" Type="http://schemas.openxmlformats.org/officeDocument/2006/relationships/tags" Target="../tags/tag123.xml"/><Relationship Id="rId4" Type="http://schemas.openxmlformats.org/officeDocument/2006/relationships/tags" Target="../tags/tag12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978976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48644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83518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930048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157575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137960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2023/11/12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23615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2023/11/12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51149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2023/11/12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25989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2023/11/12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818182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2023/11/12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816752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504220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2023/11/12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567916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14602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162462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6342290A-4551-45C1-BB6B-4323B9E3C5C5}" type="slidenum">
              <a:rPr lang="en-US"/>
              <a:pPr>
                <a:defRPr/>
              </a:pPr>
              <a:t>‹#›</a:t>
            </a:fld>
            <a:endParaRPr lang="en-US"/>
          </a:p>
        </p:txBody>
      </p:sp>
    </p:spTree>
    <p:extLst>
      <p:ext uri="{BB962C8B-B14F-4D97-AF65-F5344CB8AC3E}">
        <p14:creationId xmlns:p14="http://schemas.microsoft.com/office/powerpoint/2010/main" val="742800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F299-3C07-4F00-810C-8B76A06628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2DB9F9-33E3-42ED-9DA8-3492D5C562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80EB9B-1933-4299-AD55-692E9736731F}"/>
              </a:ext>
            </a:extLst>
          </p:cNvPr>
          <p:cNvSpPr>
            <a:spLocks noGrp="1"/>
          </p:cNvSpPr>
          <p:nvPr>
            <p:ph type="dt" sz="half" idx="10"/>
          </p:nvPr>
        </p:nvSpPr>
        <p:spPr/>
        <p:txBody>
          <a:bodyPr/>
          <a:lstStyle/>
          <a:p>
            <a:fld id="{7720087D-8CAA-434A-A28E-F2084439BF87}" type="datetimeFigureOut">
              <a:rPr lang="en-US" smtClean="0"/>
              <a:pPr/>
              <a:t>11/12/2023</a:t>
            </a:fld>
            <a:endParaRPr lang="en-US"/>
          </a:p>
        </p:txBody>
      </p:sp>
      <p:sp>
        <p:nvSpPr>
          <p:cNvPr id="5" name="Footer Placeholder 4">
            <a:extLst>
              <a:ext uri="{FF2B5EF4-FFF2-40B4-BE49-F238E27FC236}">
                <a16:creationId xmlns:a16="http://schemas.microsoft.com/office/drawing/2014/main" id="{4CCA7FAC-75A1-41F8-92FD-DCF0F3812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3D4F2-D55C-433D-AD29-A464343CBB63}"/>
              </a:ext>
            </a:extLst>
          </p:cNvPr>
          <p:cNvSpPr>
            <a:spLocks noGrp="1"/>
          </p:cNvSpPr>
          <p:nvPr>
            <p:ph type="sldNum" sz="quarter" idx="12"/>
          </p:nvPr>
        </p:nvSpPr>
        <p:spPr/>
        <p:txBody>
          <a:bodyPr/>
          <a:lstStyle/>
          <a:p>
            <a:fld id="{98802D0A-A6CA-42D3-B62E-C1DE1E5AB3DA}" type="slidenum">
              <a:rPr lang="en-US" smtClean="0"/>
              <a:pPr/>
              <a:t>‹#›</a:t>
            </a:fld>
            <a:endParaRPr lang="en-US"/>
          </a:p>
        </p:txBody>
      </p:sp>
    </p:spTree>
    <p:extLst>
      <p:ext uri="{BB962C8B-B14F-4D97-AF65-F5344CB8AC3E}">
        <p14:creationId xmlns:p14="http://schemas.microsoft.com/office/powerpoint/2010/main" val="2667746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标题和内容">
  <p:cSld name="1_标题和内容">
    <p:bg>
      <p:bgPr>
        <a:blipFill dpi="0" rotWithShape="0">
          <a:blip r:embed="rId2"/>
          <a:srcRect/>
          <a:stretch>
            <a:fillRect/>
          </a:stretch>
        </a:blipFill>
        <a:effectLst/>
      </p:bgPr>
    </p:bg>
    <p:spTree>
      <p:nvGrpSpPr>
        <p:cNvPr id="1" name="Shape 11"/>
        <p:cNvGrpSpPr/>
        <p:nvPr/>
      </p:nvGrpSpPr>
      <p:grpSpPr>
        <a:xfrm>
          <a:off x="0" y="0"/>
          <a:ext cx="0" cy="0"/>
          <a:chOff x="0" y="0"/>
          <a:chExt cx="0" cy="0"/>
        </a:xfrm>
      </p:grpSpPr>
      <p:pic>
        <p:nvPicPr>
          <p:cNvPr id="2" name="Google Shape;12;p24"/>
          <p:cNvPicPr preferRelativeResize="0">
            <a:picLocks noChangeAspect="1" noChangeArrowheads="1"/>
          </p:cNvPicPr>
          <p:nvPr/>
        </p:nvPicPr>
        <p:blipFill>
          <a:blip r:embed="rId3"/>
          <a:srcRect/>
          <a:stretch>
            <a:fillRect/>
          </a:stretch>
        </p:blipFill>
        <p:spPr bwMode="auto">
          <a:xfrm>
            <a:off x="248709" y="244476"/>
            <a:ext cx="696736" cy="695325"/>
          </a:xfrm>
          <a:prstGeom prst="rect">
            <a:avLst/>
          </a:prstGeom>
          <a:noFill/>
          <a:ln w="9525">
            <a:noFill/>
            <a:miter lim="800000"/>
            <a:headEnd/>
            <a:tailEnd/>
          </a:ln>
        </p:spPr>
      </p:pic>
    </p:spTree>
    <p:extLst>
      <p:ext uri="{BB962C8B-B14F-4D97-AF65-F5344CB8AC3E}">
        <p14:creationId xmlns:p14="http://schemas.microsoft.com/office/powerpoint/2010/main" val="2507889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961041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27840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4288420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7027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593292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11/12/2023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867818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11/12/2023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798710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11/12/2023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314461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34971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7115188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6979838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946553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标题和内容">
  <p:cSld name="标题和内容">
    <p:bg>
      <p:bgPr>
        <a:blipFill dpi="0" rotWithShape="0">
          <a:blip r:embed="rId2"/>
          <a:srcRect/>
          <a:stretch>
            <a:fillRect/>
          </a:stretch>
        </a:blipFill>
        <a:effectLst/>
      </p:bgPr>
    </p:bg>
    <p:spTree>
      <p:nvGrpSpPr>
        <p:cNvPr id="1" name="Shape 11"/>
        <p:cNvGrpSpPr/>
        <p:nvPr/>
      </p:nvGrpSpPr>
      <p:grpSpPr>
        <a:xfrm>
          <a:off x="0" y="0"/>
          <a:ext cx="0" cy="0"/>
          <a:chOff x="0" y="0"/>
          <a:chExt cx="0" cy="0"/>
        </a:xfrm>
      </p:grpSpPr>
      <p:pic>
        <p:nvPicPr>
          <p:cNvPr id="2" name="Google Shape;12;p24"/>
          <p:cNvPicPr preferRelativeResize="0">
            <a:picLocks noChangeAspect="1" noChangeArrowheads="1"/>
          </p:cNvPicPr>
          <p:nvPr/>
        </p:nvPicPr>
        <p:blipFill>
          <a:blip r:embed="rId3"/>
          <a:srcRect/>
          <a:stretch>
            <a:fillRect/>
          </a:stretch>
        </p:blipFill>
        <p:spPr bwMode="auto">
          <a:xfrm>
            <a:off x="248709" y="244476"/>
            <a:ext cx="696736" cy="695325"/>
          </a:xfrm>
          <a:prstGeom prst="rect">
            <a:avLst/>
          </a:prstGeom>
          <a:noFill/>
          <a:ln w="9525">
            <a:noFill/>
            <a:miter lim="800000"/>
            <a:headEnd/>
            <a:tailEnd/>
          </a:ln>
        </p:spPr>
      </p:pic>
    </p:spTree>
    <p:extLst>
      <p:ext uri="{BB962C8B-B14F-4D97-AF65-F5344CB8AC3E}">
        <p14:creationId xmlns:p14="http://schemas.microsoft.com/office/powerpoint/2010/main" val="38281499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010429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437567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447646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2067777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555481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62029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283879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15344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2023/11/12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52408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61210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7966898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220296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542776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11/12/2023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938368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85877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8097201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6018031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792666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502686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71969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2023/11/12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298835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980373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259748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700892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11/12/2023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483039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0259945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19516252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104766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40828596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643866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742637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684652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2023/11/12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487329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649929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240513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11/12/2023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4957758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043920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883497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904513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ags" Target="../tags/tag1.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ags" Target="../tags/tag42.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ags" Target="../tags/tag83.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t>11/12/2023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3845433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2023/11/12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extLst>
      <p:ext uri="{BB962C8B-B14F-4D97-AF65-F5344CB8AC3E}">
        <p14:creationId xmlns:p14="http://schemas.microsoft.com/office/powerpoint/2010/main" val="4158595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11/12/2023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311664868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FDB5C0F-E05A-FBF9-54DF-B7E73AD7FFF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custDataLst>
      <p:tags r:id="rId13"/>
    </p:custDataLst>
    <p:extLst>
      <p:ext uri="{BB962C8B-B14F-4D97-AF65-F5344CB8AC3E}">
        <p14:creationId xmlns:p14="http://schemas.microsoft.com/office/powerpoint/2010/main" val="380186151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75818436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67692962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hyperlink" Target="../LT&amp;CAU/LT&amp;C.doc" TargetMode="External"/><Relationship Id="rId1" Type="http://schemas.openxmlformats.org/officeDocument/2006/relationships/slideLayout" Target="../slideLayouts/slideLayout23.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6.gif"/></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3.xml"/><Relationship Id="rId16"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image" Target="../media/image35.emf"/><Relationship Id="rId11" Type="http://schemas.openxmlformats.org/officeDocument/2006/relationships/image" Target="../media/image40.emf"/><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1.xml"/><Relationship Id="rId1" Type="http://schemas.openxmlformats.org/officeDocument/2006/relationships/tags" Target="../tags/tag124.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4.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4.png"/><Relationship Id="rId4" Type="http://schemas.openxmlformats.org/officeDocument/2006/relationships/image" Target="../media/image49.pn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9.xml"/><Relationship Id="rId7" Type="http://schemas.openxmlformats.org/officeDocument/2006/relationships/image" Target="../media/image40.emf"/><Relationship Id="rId2" Type="http://schemas.openxmlformats.org/officeDocument/2006/relationships/slideLayout" Target="../slideLayouts/slideLayout13.xml"/><Relationship Id="rId1" Type="http://schemas.openxmlformats.org/officeDocument/2006/relationships/tags" Target="../tags/tag125.xml"/><Relationship Id="rId6" Type="http://schemas.openxmlformats.org/officeDocument/2006/relationships/image" Target="../media/image56.svg"/><Relationship Id="rId5" Type="http://schemas.openxmlformats.org/officeDocument/2006/relationships/image" Target="../media/image38.png"/><Relationship Id="rId4" Type="http://schemas.openxmlformats.org/officeDocument/2006/relationships/image" Target="../media/image35.emf"/><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61.jpe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3.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3.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42.png"/><Relationship Id="rId12"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69.emf"/><Relationship Id="rId5" Type="http://schemas.openxmlformats.org/officeDocument/2006/relationships/image" Target="../media/image34.png"/><Relationship Id="rId10" Type="http://schemas.openxmlformats.org/officeDocument/2006/relationships/image" Target="../media/image68.png"/><Relationship Id="rId4" Type="http://schemas.openxmlformats.org/officeDocument/2006/relationships/image" Target="../media/image33.png"/><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70.png"/><Relationship Id="rId3" Type="http://schemas.openxmlformats.org/officeDocument/2006/relationships/image" Target="../media/image2.png"/><Relationship Id="rId7" Type="http://schemas.openxmlformats.org/officeDocument/2006/relationships/image" Target="../media/image42.png"/><Relationship Id="rId12"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69.emf"/><Relationship Id="rId5" Type="http://schemas.openxmlformats.org/officeDocument/2006/relationships/image" Target="../media/image34.png"/><Relationship Id="rId10" Type="http://schemas.openxmlformats.org/officeDocument/2006/relationships/image" Target="../media/image68.png"/><Relationship Id="rId4" Type="http://schemas.openxmlformats.org/officeDocument/2006/relationships/image" Target="../media/image33.png"/><Relationship Id="rId9" Type="http://schemas.openxmlformats.org/officeDocument/2006/relationships/image" Target="../media/image44.png"/><Relationship Id="rId1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72.png"/><Relationship Id="rId3" Type="http://schemas.openxmlformats.org/officeDocument/2006/relationships/image" Target="../media/image2.png"/><Relationship Id="rId7" Type="http://schemas.openxmlformats.org/officeDocument/2006/relationships/image" Target="../media/image42.png"/><Relationship Id="rId12" Type="http://schemas.openxmlformats.org/officeDocument/2006/relationships/image" Target="../media/image35.emf"/><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69.emf"/><Relationship Id="rId5" Type="http://schemas.openxmlformats.org/officeDocument/2006/relationships/image" Target="../media/image34.png"/><Relationship Id="rId10" Type="http://schemas.openxmlformats.org/officeDocument/2006/relationships/image" Target="../media/image68.png"/><Relationship Id="rId4" Type="http://schemas.openxmlformats.org/officeDocument/2006/relationships/image" Target="../media/image33.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 Target="slide5.xml"/><Relationship Id="rId7"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9.xml"/><Relationship Id="rId4" Type="http://schemas.openxmlformats.org/officeDocument/2006/relationships/slide" Target="slide8.xml"/></Relationships>
</file>

<file path=ppt/slides/_rels/slide30.xml.rels><?xml version="1.0" encoding="UTF-8" standalone="yes"?>
<Relationships xmlns="http://schemas.openxmlformats.org/package/2006/relationships"><Relationship Id="rId3" Type="http://schemas.openxmlformats.org/officeDocument/2006/relationships/hyperlink" Target="../LT&amp;CAU/LT&amp;C.doc" TargetMode="External"/><Relationship Id="rId7" Type="http://schemas.openxmlformats.org/officeDocument/2006/relationships/image" Target="../media/image18.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gif"/></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75.gif"/><Relationship Id="rId5" Type="http://schemas.openxmlformats.org/officeDocument/2006/relationships/image" Target="../media/image74.gif"/><Relationship Id="rId4" Type="http://schemas.openxmlformats.org/officeDocument/2006/relationships/image" Target="../media/image73.gif"/></Relationships>
</file>

<file path=ppt/slides/_rels/slide3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5.gif"/><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74.gif"/><Relationship Id="rId5" Type="http://schemas.openxmlformats.org/officeDocument/2006/relationships/image" Target="../media/image73.gif"/><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5.gif"/><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74.gif"/><Relationship Id="rId5" Type="http://schemas.openxmlformats.org/officeDocument/2006/relationships/image" Target="../media/image73.gif"/><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5.gif"/><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74.gif"/><Relationship Id="rId5" Type="http://schemas.openxmlformats.org/officeDocument/2006/relationships/image" Target="../media/image73.gif"/><Relationship Id="rId4" Type="http://schemas.openxmlformats.org/officeDocument/2006/relationships/audio" Target="../media/audio1.wav"/></Relationships>
</file>

<file path=ppt/slides/_rels/slide3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5.gif"/><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74.gif"/><Relationship Id="rId5" Type="http://schemas.openxmlformats.org/officeDocument/2006/relationships/image" Target="../media/image73.gif"/><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35.emf"/><Relationship Id="rId12" Type="http://schemas.openxmlformats.org/officeDocument/2006/relationships/image" Target="../media/image40.emf"/><Relationship Id="rId17" Type="http://schemas.openxmlformats.org/officeDocument/2006/relationships/image" Target="../media/image79.png"/><Relationship Id="rId2" Type="http://schemas.openxmlformats.org/officeDocument/2006/relationships/notesSlide" Target="../notesSlides/notesSlide19.xml"/><Relationship Id="rId16"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69.emf"/><Relationship Id="rId11" Type="http://schemas.openxmlformats.org/officeDocument/2006/relationships/image" Target="../media/image56.svg"/><Relationship Id="rId5" Type="http://schemas.openxmlformats.org/officeDocument/2006/relationships/image" Target="../media/image34.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78.svg"/><Relationship Id="rId1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23.gif"/><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23.gif"/><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1.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23.gif"/><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1.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23.gif"/><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1.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23.gif"/><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1.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23.gif"/><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WordArt 5"/>
          <p:cNvSpPr>
            <a:spLocks noChangeArrowheads="1" noChangeShapeType="1" noTextEdit="1"/>
          </p:cNvSpPr>
          <p:nvPr/>
        </p:nvSpPr>
        <p:spPr bwMode="auto">
          <a:xfrm>
            <a:off x="710848" y="457200"/>
            <a:ext cx="11075458" cy="1524000"/>
          </a:xfrm>
          <a:prstGeom prst="rect">
            <a:avLst/>
          </a:prstGeom>
        </p:spPr>
        <p:txBody>
          <a:bodyPr wrap="none" fromWordArt="1">
            <a:prstTxWarp prst="textPlain">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 cap="none" spc="0" normalizeH="0" baseline="0" noProof="0" dirty="0">
                <a:ln w="9525">
                  <a:round/>
                  <a:headEnd/>
                  <a:tailEnd/>
                </a:ln>
                <a:solidFill>
                  <a:srgbClr val="33CC33">
                    <a:alpha val="98038"/>
                  </a:srgbClr>
                </a:solidFill>
                <a:effectLst/>
                <a:uLnTx/>
                <a:uFillTx/>
                <a:latin typeface="Times New Roman"/>
                <a:ea typeface="+mn-ea"/>
                <a:cs typeface="Times New Roman"/>
              </a:rPr>
              <a:t>NHIỆT LIỆT CHÀO MỪNG QUÝ THẦY CÔ GIÁO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 cap="none" spc="0" normalizeH="0" baseline="0" noProof="0" dirty="0">
                <a:ln w="9525">
                  <a:round/>
                  <a:headEnd/>
                  <a:tailEnd/>
                </a:ln>
                <a:solidFill>
                  <a:srgbClr val="33CC33">
                    <a:alpha val="98038"/>
                  </a:srgbClr>
                </a:solidFill>
                <a:effectLst/>
                <a:uLnTx/>
                <a:uFillTx/>
                <a:latin typeface="Times New Roman"/>
                <a:ea typeface="+mn-ea"/>
                <a:cs typeface="Times New Roman"/>
              </a:rPr>
              <a:t>VỀ DỰ GIỜ </a:t>
            </a:r>
            <a:r>
              <a:rPr kumimoji="0" lang="en-US" sz="2800" b="1" i="0" u="none" strike="noStrike" kern="10" cap="none" spc="0" normalizeH="0" baseline="0" noProof="0" dirty="0" err="1">
                <a:ln w="9525">
                  <a:round/>
                  <a:headEnd/>
                  <a:tailEnd/>
                </a:ln>
                <a:solidFill>
                  <a:srgbClr val="33CC33">
                    <a:alpha val="98038"/>
                  </a:srgbClr>
                </a:solidFill>
                <a:effectLst/>
                <a:uLnTx/>
                <a:uFillTx/>
                <a:latin typeface="Times New Roman"/>
                <a:ea typeface="+mn-ea"/>
                <a:cs typeface="Times New Roman"/>
              </a:rPr>
              <a:t>LỚP</a:t>
            </a:r>
            <a:r>
              <a:rPr kumimoji="0" lang="en-US" sz="2800" b="1" i="0" u="none" strike="noStrike" kern="10" cap="none" spc="0" normalizeH="0" baseline="0" noProof="0" dirty="0">
                <a:ln w="9525">
                  <a:round/>
                  <a:headEnd/>
                  <a:tailEnd/>
                </a:ln>
                <a:solidFill>
                  <a:srgbClr val="33CC33">
                    <a:alpha val="98038"/>
                  </a:srgbClr>
                </a:solidFill>
                <a:effectLst/>
                <a:uLnTx/>
                <a:uFillTx/>
                <a:latin typeface="Times New Roman"/>
                <a:ea typeface="+mn-ea"/>
                <a:cs typeface="Times New Roman"/>
              </a:rPr>
              <a:t> 4A1</a:t>
            </a:r>
          </a:p>
        </p:txBody>
      </p:sp>
      <p:sp>
        <p:nvSpPr>
          <p:cNvPr id="33798" name="WordArt 6"/>
          <p:cNvSpPr>
            <a:spLocks noChangeArrowheads="1" noChangeShapeType="1" noTextEdit="1"/>
          </p:cNvSpPr>
          <p:nvPr/>
        </p:nvSpPr>
        <p:spPr bwMode="auto">
          <a:xfrm>
            <a:off x="3048001" y="2362200"/>
            <a:ext cx="6501694" cy="762000"/>
          </a:xfrm>
          <a:prstGeom prst="rect">
            <a:avLst/>
          </a:prstGeom>
        </p:spPr>
        <p:txBody>
          <a:bodyPr wrap="none" fromWordArt="1">
            <a:prstTxWarp prst="textPlain">
              <a:avLst>
                <a:gd name="adj" fmla="val 50000"/>
              </a:avLst>
            </a:prstTxWarp>
            <a:scene3d>
              <a:camera prst="legacyPerspectiveFront">
                <a:rot lat="0" lon="21299974" rev="0"/>
              </a:camera>
              <a:lightRig rig="legacyFlat3" dir="t"/>
            </a:scene3d>
            <a:sp3d extrusionH="887400" prstMaterial="legacyMatte">
              <a:extrusionClr>
                <a:srgbClr val="33CC33"/>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round/>
                  <a:headEnd/>
                  <a:tailEnd/>
                </a:ln>
                <a:solidFill>
                  <a:srgbClr val="33CC33"/>
                </a:solidFill>
                <a:effectLst/>
                <a:uLnTx/>
                <a:uFillTx/>
                <a:latin typeface="Times New Roman"/>
                <a:ea typeface="+mn-ea"/>
                <a:cs typeface="Times New Roman"/>
              </a:rPr>
              <a:t>TIẾNG VIỆT</a:t>
            </a:r>
          </a:p>
        </p:txBody>
      </p:sp>
      <p:grpSp>
        <p:nvGrpSpPr>
          <p:cNvPr id="2" name="Group 7"/>
          <p:cNvGrpSpPr>
            <a:grpSpLocks/>
          </p:cNvGrpSpPr>
          <p:nvPr/>
        </p:nvGrpSpPr>
        <p:grpSpPr bwMode="auto">
          <a:xfrm>
            <a:off x="4538487" y="4724401"/>
            <a:ext cx="3589513" cy="847725"/>
            <a:chOff x="2096" y="3439"/>
            <a:chExt cx="1806" cy="534"/>
          </a:xfrm>
        </p:grpSpPr>
        <p:pic>
          <p:nvPicPr>
            <p:cNvPr id="3086" name="Picture 8" descr="Book-03-june[1]">
              <a:hlinkClick r:id="rId2"/>
            </p:cNvPr>
            <p:cNvPicPr>
              <a:picLocks noChangeAspect="1" noChangeArrowheads="1" noCrop="1"/>
            </p:cNvPicPr>
            <p:nvPr/>
          </p:nvPicPr>
          <p:blipFill>
            <a:blip r:embed="rId3">
              <a:lum bright="12000"/>
            </a:blip>
            <a:srcRect/>
            <a:stretch>
              <a:fillRect/>
            </a:stretch>
          </p:blipFill>
          <p:spPr bwMode="auto">
            <a:xfrm>
              <a:off x="2096" y="3439"/>
              <a:ext cx="1806" cy="534"/>
            </a:xfrm>
            <a:prstGeom prst="rect">
              <a:avLst/>
            </a:prstGeom>
            <a:noFill/>
            <a:ln w="9525">
              <a:noFill/>
              <a:miter lim="800000"/>
              <a:headEnd/>
              <a:tailEnd/>
            </a:ln>
          </p:spPr>
        </p:pic>
        <p:sp>
          <p:nvSpPr>
            <p:cNvPr id="3087" name="Text Box 9"/>
            <p:cNvSpPr txBox="1">
              <a:spLocks noChangeArrowheads="1"/>
            </p:cNvSpPr>
            <p:nvPr/>
          </p:nvSpPr>
          <p:spPr bwMode="auto">
            <a:xfrm>
              <a:off x="2763" y="3653"/>
              <a:ext cx="733" cy="288"/>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mn-cs"/>
                </a:rPr>
                <a:t>G  D</a:t>
              </a: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3077" name="Picture 10" descr="flower1_div_md_wht"/>
          <p:cNvPicPr>
            <a:picLocks noChangeAspect="1" noChangeArrowheads="1" noCrop="1"/>
          </p:cNvPicPr>
          <p:nvPr/>
        </p:nvPicPr>
        <p:blipFill>
          <a:blip r:embed="rId4"/>
          <a:srcRect/>
          <a:stretch>
            <a:fillRect/>
          </a:stretch>
        </p:blipFill>
        <p:spPr bwMode="auto">
          <a:xfrm flipV="1">
            <a:off x="287514" y="6629401"/>
            <a:ext cx="11684000" cy="219075"/>
          </a:xfrm>
          <a:prstGeom prst="rect">
            <a:avLst/>
          </a:prstGeom>
          <a:noFill/>
          <a:ln w="9525">
            <a:noFill/>
            <a:miter lim="800000"/>
            <a:headEnd/>
            <a:tailEnd/>
          </a:ln>
        </p:spPr>
      </p:pic>
      <p:pic>
        <p:nvPicPr>
          <p:cNvPr id="3078" name="Picture 13"/>
          <p:cNvPicPr>
            <a:picLocks noChangeAspect="1" noChangeArrowheads="1"/>
          </p:cNvPicPr>
          <p:nvPr/>
        </p:nvPicPr>
        <p:blipFill>
          <a:blip r:embed="rId5"/>
          <a:srcRect/>
          <a:stretch>
            <a:fillRect/>
          </a:stretch>
        </p:blipFill>
        <p:spPr bwMode="auto">
          <a:xfrm>
            <a:off x="102306" y="4114800"/>
            <a:ext cx="1726848" cy="2514600"/>
          </a:xfrm>
          <a:prstGeom prst="rect">
            <a:avLst/>
          </a:prstGeom>
          <a:noFill/>
          <a:ln w="9525">
            <a:noFill/>
            <a:miter lim="800000"/>
            <a:headEnd/>
            <a:tailEnd/>
          </a:ln>
        </p:spPr>
      </p:pic>
      <p:pic>
        <p:nvPicPr>
          <p:cNvPr id="3079" name="Picture 14"/>
          <p:cNvPicPr>
            <a:picLocks noChangeAspect="1" noChangeArrowheads="1"/>
          </p:cNvPicPr>
          <p:nvPr/>
        </p:nvPicPr>
        <p:blipFill>
          <a:blip r:embed="rId5"/>
          <a:srcRect/>
          <a:stretch>
            <a:fillRect/>
          </a:stretch>
        </p:blipFill>
        <p:spPr bwMode="auto">
          <a:xfrm>
            <a:off x="10362848" y="4114800"/>
            <a:ext cx="1726847" cy="2514600"/>
          </a:xfrm>
          <a:prstGeom prst="rect">
            <a:avLst/>
          </a:prstGeom>
          <a:noFill/>
          <a:ln w="9525">
            <a:noFill/>
            <a:miter lim="800000"/>
            <a:headEnd/>
            <a:tailEnd/>
          </a:ln>
        </p:spPr>
      </p:pic>
      <p:grpSp>
        <p:nvGrpSpPr>
          <p:cNvPr id="3" name="Group 26"/>
          <p:cNvGrpSpPr>
            <a:grpSpLocks/>
          </p:cNvGrpSpPr>
          <p:nvPr/>
        </p:nvGrpSpPr>
        <p:grpSpPr bwMode="auto">
          <a:xfrm>
            <a:off x="0" y="0"/>
            <a:ext cx="12192000" cy="6858000"/>
            <a:chOff x="-48" y="0"/>
            <a:chExt cx="5808" cy="4320"/>
          </a:xfrm>
        </p:grpSpPr>
        <p:pic>
          <p:nvPicPr>
            <p:cNvPr id="3082" name="Picture 27" descr="n3"/>
            <p:cNvPicPr>
              <a:picLocks noChangeAspect="1" noChangeArrowheads="1"/>
            </p:cNvPicPr>
            <p:nvPr/>
          </p:nvPicPr>
          <p:blipFill>
            <a:blip r:embed="rId6"/>
            <a:srcRect/>
            <a:stretch>
              <a:fillRect/>
            </a:stretch>
          </p:blipFill>
          <p:spPr bwMode="auto">
            <a:xfrm>
              <a:off x="0" y="4263"/>
              <a:ext cx="5760" cy="57"/>
            </a:xfrm>
            <a:prstGeom prst="rect">
              <a:avLst/>
            </a:prstGeom>
            <a:noFill/>
            <a:ln w="9525">
              <a:noFill/>
              <a:miter lim="800000"/>
              <a:headEnd/>
              <a:tailEnd/>
            </a:ln>
          </p:spPr>
        </p:pic>
        <p:pic>
          <p:nvPicPr>
            <p:cNvPr id="3083" name="Picture 28" descr="n3"/>
            <p:cNvPicPr>
              <a:picLocks noChangeAspect="1" noChangeArrowheads="1"/>
            </p:cNvPicPr>
            <p:nvPr/>
          </p:nvPicPr>
          <p:blipFill>
            <a:blip r:embed="rId6"/>
            <a:srcRect/>
            <a:stretch>
              <a:fillRect/>
            </a:stretch>
          </p:blipFill>
          <p:spPr bwMode="auto">
            <a:xfrm>
              <a:off x="0" y="0"/>
              <a:ext cx="5760" cy="53"/>
            </a:xfrm>
            <a:prstGeom prst="rect">
              <a:avLst/>
            </a:prstGeom>
            <a:noFill/>
            <a:ln w="9525">
              <a:noFill/>
              <a:miter lim="800000"/>
              <a:headEnd/>
              <a:tailEnd/>
            </a:ln>
          </p:spPr>
        </p:pic>
        <p:pic>
          <p:nvPicPr>
            <p:cNvPr id="3084" name="Picture 29" descr="n3"/>
            <p:cNvPicPr>
              <a:picLocks noChangeAspect="1" noChangeArrowheads="1"/>
            </p:cNvPicPr>
            <p:nvPr/>
          </p:nvPicPr>
          <p:blipFill>
            <a:blip r:embed="rId6"/>
            <a:srcRect/>
            <a:stretch>
              <a:fillRect/>
            </a:stretch>
          </p:blipFill>
          <p:spPr bwMode="auto">
            <a:xfrm rot="5400000">
              <a:off x="-2175" y="2127"/>
              <a:ext cx="4320" cy="66"/>
            </a:xfrm>
            <a:prstGeom prst="rect">
              <a:avLst/>
            </a:prstGeom>
            <a:noFill/>
            <a:ln w="9525">
              <a:noFill/>
              <a:miter lim="800000"/>
              <a:headEnd/>
              <a:tailEnd/>
            </a:ln>
          </p:spPr>
        </p:pic>
        <p:pic>
          <p:nvPicPr>
            <p:cNvPr id="3085" name="Picture 30" descr="n3"/>
            <p:cNvPicPr>
              <a:picLocks noChangeAspect="1" noChangeArrowheads="1"/>
            </p:cNvPicPr>
            <p:nvPr/>
          </p:nvPicPr>
          <p:blipFill>
            <a:blip r:embed="rId6"/>
            <a:srcRect/>
            <a:stretch>
              <a:fillRect/>
            </a:stretch>
          </p:blipFill>
          <p:spPr bwMode="auto">
            <a:xfrm rot="16200000" flipH="1">
              <a:off x="3575" y="2135"/>
              <a:ext cx="4320" cy="50"/>
            </a:xfrm>
            <a:prstGeom prst="rect">
              <a:avLst/>
            </a:prstGeom>
            <a:noFill/>
            <a:ln w="9525">
              <a:noFill/>
              <a:miter lim="800000"/>
              <a:headEnd/>
              <a:tailEnd/>
            </a:ln>
          </p:spPr>
        </p:pic>
      </p:grpSp>
      <p:sp>
        <p:nvSpPr>
          <p:cNvPr id="37" name="Rectangle 36"/>
          <p:cNvSpPr/>
          <p:nvPr/>
        </p:nvSpPr>
        <p:spPr>
          <a:xfrm>
            <a:off x="2105866" y="3648670"/>
            <a:ext cx="7907807" cy="83099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0" cap="none" spc="0" normalizeH="0" baseline="0" noProof="0" dirty="0" err="1">
                <a:ln w="18415" cmpd="sng">
                  <a:solidFill>
                    <a:srgbClr val="FFFFFF"/>
                  </a:solidFill>
                  <a:prstDash val="solid"/>
                </a:ln>
                <a:solidFill>
                  <a:srgbClr val="44546A">
                    <a:lumMod val="50000"/>
                  </a:srgbClr>
                </a:solidFill>
                <a:effectLst/>
                <a:uLnTx/>
                <a:uFillTx/>
                <a:latin typeface="Times New Roman"/>
                <a:ea typeface="+mn-ea"/>
                <a:cs typeface="Times New Roman"/>
              </a:rPr>
              <a:t>Giáo</a:t>
            </a:r>
            <a:r>
              <a:rPr kumimoji="0" lang="en-US" sz="4800" b="1" i="0" u="none" strike="noStrike" kern="10" cap="none" spc="0" normalizeH="0" baseline="0" noProof="0" dirty="0">
                <a:ln w="18415" cmpd="sng">
                  <a:solidFill>
                    <a:srgbClr val="FFFFFF"/>
                  </a:solidFill>
                  <a:prstDash val="solid"/>
                </a:ln>
                <a:solidFill>
                  <a:srgbClr val="44546A">
                    <a:lumMod val="50000"/>
                  </a:srgbClr>
                </a:solidFill>
                <a:effectLst/>
                <a:uLnTx/>
                <a:uFillTx/>
                <a:latin typeface="Times New Roman"/>
                <a:ea typeface="+mn-ea"/>
                <a:cs typeface="Times New Roman"/>
              </a:rPr>
              <a:t> </a:t>
            </a:r>
            <a:r>
              <a:rPr kumimoji="0" lang="en-US" sz="4800" b="1" i="0" u="none" strike="noStrike" kern="10" cap="none" spc="0" normalizeH="0" baseline="0" noProof="0" dirty="0" err="1">
                <a:ln w="18415" cmpd="sng">
                  <a:solidFill>
                    <a:srgbClr val="FFFFFF"/>
                  </a:solidFill>
                  <a:prstDash val="solid"/>
                </a:ln>
                <a:solidFill>
                  <a:srgbClr val="44546A">
                    <a:lumMod val="50000"/>
                  </a:srgbClr>
                </a:solidFill>
                <a:effectLst/>
                <a:uLnTx/>
                <a:uFillTx/>
                <a:latin typeface="Times New Roman"/>
                <a:ea typeface="+mn-ea"/>
                <a:cs typeface="Times New Roman"/>
              </a:rPr>
              <a:t>viên</a:t>
            </a:r>
            <a:r>
              <a:rPr kumimoji="0" lang="en-US" sz="4800" b="1" i="0" u="none" strike="noStrike" kern="10" cap="none" spc="0" normalizeH="0" baseline="0" noProof="0" dirty="0">
                <a:ln w="18415" cmpd="sng">
                  <a:solidFill>
                    <a:srgbClr val="FFFFFF"/>
                  </a:solidFill>
                  <a:prstDash val="solid"/>
                </a:ln>
                <a:solidFill>
                  <a:srgbClr val="44546A">
                    <a:lumMod val="50000"/>
                  </a:srgbClr>
                </a:solidFill>
                <a:effectLst/>
                <a:uLnTx/>
                <a:uFillTx/>
                <a:latin typeface="Times New Roman"/>
                <a:ea typeface="+mn-ea"/>
                <a:cs typeface="Times New Roman"/>
              </a:rPr>
              <a:t>: </a:t>
            </a:r>
            <a:r>
              <a:rPr kumimoji="0" lang="en-US" sz="4800" b="1" i="0" u="none" strike="noStrike" kern="10" cap="none" spc="0" normalizeH="0" baseline="0" noProof="0" dirty="0" err="1">
                <a:ln w="18415" cmpd="sng">
                  <a:solidFill>
                    <a:srgbClr val="FFFFFF"/>
                  </a:solidFill>
                  <a:prstDash val="solid"/>
                </a:ln>
                <a:solidFill>
                  <a:srgbClr val="44546A">
                    <a:lumMod val="50000"/>
                  </a:srgbClr>
                </a:solidFill>
                <a:effectLst/>
                <a:uLnTx/>
                <a:uFillTx/>
                <a:latin typeface="Times New Roman"/>
                <a:ea typeface="+mn-ea"/>
                <a:cs typeface="Times New Roman"/>
              </a:rPr>
              <a:t>Nguyễn</a:t>
            </a:r>
            <a:r>
              <a:rPr kumimoji="0" lang="en-US" sz="4800" b="1" i="0" u="none" strike="noStrike" kern="10" cap="none" spc="0" normalizeH="0" baseline="0" noProof="0" dirty="0">
                <a:ln w="18415" cmpd="sng">
                  <a:solidFill>
                    <a:srgbClr val="FFFFFF"/>
                  </a:solidFill>
                  <a:prstDash val="solid"/>
                </a:ln>
                <a:solidFill>
                  <a:srgbClr val="44546A">
                    <a:lumMod val="50000"/>
                  </a:srgbClr>
                </a:solidFill>
                <a:effectLst/>
                <a:uLnTx/>
                <a:uFillTx/>
                <a:latin typeface="Times New Roman"/>
                <a:ea typeface="+mn-ea"/>
                <a:cs typeface="Times New Roman"/>
              </a:rPr>
              <a:t> </a:t>
            </a:r>
            <a:r>
              <a:rPr kumimoji="0" lang="en-US" sz="4800" b="1" i="0" u="none" strike="noStrike" kern="10" cap="none" spc="0" normalizeH="0" baseline="0" noProof="0" dirty="0" err="1">
                <a:ln w="18415" cmpd="sng">
                  <a:solidFill>
                    <a:srgbClr val="FFFFFF"/>
                  </a:solidFill>
                  <a:prstDash val="solid"/>
                </a:ln>
                <a:solidFill>
                  <a:srgbClr val="44546A">
                    <a:lumMod val="50000"/>
                  </a:srgbClr>
                </a:solidFill>
                <a:effectLst/>
                <a:uLnTx/>
                <a:uFillTx/>
                <a:latin typeface="Times New Roman"/>
                <a:ea typeface="+mn-ea"/>
                <a:cs typeface="Times New Roman"/>
              </a:rPr>
              <a:t>Thị</a:t>
            </a:r>
            <a:r>
              <a:rPr kumimoji="0" lang="en-US" sz="4800" b="1" i="0" u="none" strike="noStrike" kern="10" cap="none" spc="0" normalizeH="0" baseline="0" noProof="0" dirty="0">
                <a:ln w="18415" cmpd="sng">
                  <a:solidFill>
                    <a:srgbClr val="FFFFFF"/>
                  </a:solidFill>
                  <a:prstDash val="solid"/>
                </a:ln>
                <a:solidFill>
                  <a:srgbClr val="44546A">
                    <a:lumMod val="50000"/>
                  </a:srgbClr>
                </a:solidFill>
                <a:effectLst/>
                <a:uLnTx/>
                <a:uFillTx/>
                <a:latin typeface="Times New Roman"/>
                <a:ea typeface="+mn-ea"/>
                <a:cs typeface="Times New Roman"/>
              </a:rPr>
              <a:t> </a:t>
            </a:r>
            <a:r>
              <a:rPr kumimoji="0" lang="en-US" sz="4800" b="1" i="0" u="none" strike="noStrike" kern="10" cap="none" spc="0" normalizeH="0" baseline="0" noProof="0" dirty="0" err="1">
                <a:ln w="18415" cmpd="sng">
                  <a:solidFill>
                    <a:srgbClr val="FFFFFF"/>
                  </a:solidFill>
                  <a:prstDash val="solid"/>
                </a:ln>
                <a:solidFill>
                  <a:srgbClr val="44546A">
                    <a:lumMod val="50000"/>
                  </a:srgbClr>
                </a:solidFill>
                <a:effectLst/>
                <a:uLnTx/>
                <a:uFillTx/>
                <a:latin typeface="Times New Roman"/>
                <a:ea typeface="+mn-ea"/>
                <a:cs typeface="Times New Roman"/>
              </a:rPr>
              <a:t>Tuyến</a:t>
            </a:r>
            <a:endParaRPr kumimoji="0" lang="en-US" sz="4800" b="1" i="0" u="none" strike="noStrike" kern="1200" cap="none" spc="0" normalizeH="0" baseline="0" noProof="0" dirty="0">
              <a:ln w="18415" cmpd="sng">
                <a:solidFill>
                  <a:srgbClr val="FFFFFF"/>
                </a:solidFill>
                <a:prstDash val="solid"/>
              </a:ln>
              <a:solidFill>
                <a:srgbClr val="44546A">
                  <a:lumMod val="50000"/>
                </a:srgbClr>
              </a:solidFill>
              <a:effectLst/>
              <a:uLnTx/>
              <a:uFillTx/>
              <a:latin typeface="Calibri"/>
              <a:ea typeface="+mn-ea"/>
              <a:cs typeface="+mn-cs"/>
            </a:endParaRPr>
          </a:p>
        </p:txBody>
      </p:sp>
    </p:spTree>
    <p:extLst>
      <p:ext uri="{BB962C8B-B14F-4D97-AF65-F5344CB8AC3E}">
        <p14:creationId xmlns:p14="http://schemas.microsoft.com/office/powerpoint/2010/main" val="223593857"/>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circle(in)">
                                      <p:cBhvr>
                                        <p:cTn id="7" dur="2000"/>
                                        <p:tgtEl>
                                          <p:spTgt spid="3379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3798"/>
                                        </p:tgtEl>
                                        <p:attrNameLst>
                                          <p:attrName>style.visibility</p:attrName>
                                        </p:attrNameLst>
                                      </p:cBhvr>
                                      <p:to>
                                        <p:strVal val="visible"/>
                                      </p:to>
                                    </p:set>
                                    <p:animEffect transition="in" filter="circle(in)">
                                      <p:cBhvr>
                                        <p:cTn id="10" dur="2000"/>
                                        <p:tgtEl>
                                          <p:spTgt spid="33798"/>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p:bldP spid="3379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29C9-E02D-E485-5F8F-BC86F2F59A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A00FEC-991B-CEFE-A824-848DDE552973}"/>
              </a:ext>
            </a:extLst>
          </p:cNvPr>
          <p:cNvSpPr>
            <a:spLocks noGrp="1"/>
          </p:cNvSpPr>
          <p:nvPr>
            <p:ph idx="1"/>
          </p:nvPr>
        </p:nvSpPr>
        <p:spPr/>
        <p:txBody>
          <a:bodyPr/>
          <a:lstStyle/>
          <a:p>
            <a:endParaRPr lang="en-US"/>
          </a:p>
        </p:txBody>
      </p:sp>
      <p:pic>
        <p:nvPicPr>
          <p:cNvPr id="4" name="Picture 2" descr="Nghệ An: Mở lớp truyền dạy thổi khèn, múa khèn Mông | Báo Dân tộc và Phát  triển">
            <a:extLst>
              <a:ext uri="{FF2B5EF4-FFF2-40B4-BE49-F238E27FC236}">
                <a16:creationId xmlns:a16="http://schemas.microsoft.com/office/drawing/2014/main" id="{7380A83F-E536-4792-29A5-BC62D2E5D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276225"/>
            <a:ext cx="10791825" cy="5729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47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194" name="Picture 2" descr="Khèn mông trắng loại to – Sản phẩm thủ công mỹ nghệ">
            <a:extLst>
              <a:ext uri="{FF2B5EF4-FFF2-40B4-BE49-F238E27FC236}">
                <a16:creationId xmlns:a16="http://schemas.microsoft.com/office/drawing/2014/main" id="{04B2D199-F7D0-69DF-A0F7-1FB2C3CE7F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564" y="999461"/>
            <a:ext cx="4394791" cy="32960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1">
            <a:extLst>
              <a:ext uri="{FF2B5EF4-FFF2-40B4-BE49-F238E27FC236}">
                <a16:creationId xmlns:a16="http://schemas.microsoft.com/office/drawing/2014/main" id="{A41989FA-EE99-6608-F26C-DD7568F19D5F}"/>
              </a:ext>
            </a:extLst>
          </p:cNvPr>
          <p:cNvSpPr/>
          <p:nvPr/>
        </p:nvSpPr>
        <p:spPr>
          <a:xfrm>
            <a:off x="4837814" y="786809"/>
            <a:ext cx="6985591" cy="5624623"/>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Cây khèn người Mông</a:t>
            </a:r>
            <a:r>
              <a:rPr kumimoji="0" lang="en-US" sz="3200" b="1"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a:t>
            </a:r>
            <a:r>
              <a:rPr kumimoji="0" lang="vi-VN" sz="3200" b="1"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a:t>
            </a:r>
            <a:r>
              <a:rPr kumimoji="0" lang="en-US" sz="32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T</a:t>
            </a:r>
            <a:r>
              <a:rPr kumimoji="0" lang="vi-VN" sz="32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ừ xa xưa, bà con người Mông đã biết tận dụng các loại tre, nứa, trúc để làm những vật dụng phục vụ cuộc sống sinh hoạt hằng ngày. </a:t>
            </a:r>
            <a:endParaRPr kumimoji="0" lang="en-US" sz="32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Nhạc cụ truyền thống của người Mông ở Tây Bắc bao gồm </a:t>
            </a:r>
            <a:r>
              <a:rPr kumimoji="0" lang="vi-VN" sz="3200" b="1" i="1"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khèn, kèn, trống, chiêng, sáo, khèn môi, kèn lá</a:t>
            </a:r>
            <a:r>
              <a:rPr kumimoji="0" lang="vi-VN" sz="32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Các nhạc cụ được chế tác tại chỗ, từ bàn tay khéo léo, sáng tạo của chính những người sử dụng. </a:t>
            </a:r>
          </a:p>
        </p:txBody>
      </p:sp>
    </p:spTree>
    <p:extLst>
      <p:ext uri="{BB962C8B-B14F-4D97-AF65-F5344CB8AC3E}">
        <p14:creationId xmlns:p14="http://schemas.microsoft.com/office/powerpoint/2010/main" val="1981328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Rectangle: Rounded Corners 11">
            <a:extLst>
              <a:ext uri="{FF2B5EF4-FFF2-40B4-BE49-F238E27FC236}">
                <a16:creationId xmlns:a16="http://schemas.microsoft.com/office/drawing/2014/main" id="{A41989FA-EE99-6608-F26C-DD7568F19D5F}"/>
              </a:ext>
            </a:extLst>
          </p:cNvPr>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Tiếng khèn với người Mông: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Khèn có mặt trong hầu hết các hình thức sinh hoạt văn hoá của đồng bào Môn</a:t>
            </a: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Nhờ cây khèn độc đáo này, người Mông không chỉ thổ lộ tâm tình qua âm điệu du dương, trầm bổng mà còn là đạo cụ sinh động, giàu tạo hình trong những động tác điêu luyện.</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Múa khèn còn thể hiện tinh thần thượng võ, ý chí kiên cường của người đàn ông miền sơn cước.</a:t>
            </a:r>
          </a:p>
        </p:txBody>
      </p:sp>
      <p:pic>
        <p:nvPicPr>
          <p:cNvPr id="9220" name="Picture 4" descr="Linh thiêng tiếng khèn Mông | Báo Dân tộc và Phát triển">
            <a:extLst>
              <a:ext uri="{FF2B5EF4-FFF2-40B4-BE49-F238E27FC236}">
                <a16:creationId xmlns:a16="http://schemas.microsoft.com/office/drawing/2014/main" id="{E87CB610-2C9F-9468-D884-338C332C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iếng khèn - nét tươi sáng trong tâm hồn người Mông">
            <a:extLst>
              <a:ext uri="{FF2B5EF4-FFF2-40B4-BE49-F238E27FC236}">
                <a16:creationId xmlns:a16="http://schemas.microsoft.com/office/drawing/2014/main" id="{65BAC55C-ABA8-F734-95A7-044DF6113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5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74394" y="5627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1"/>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2"/>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3"/>
          <a:stretch>
            <a:fillRect/>
          </a:stretch>
        </p:blipFill>
        <p:spPr>
          <a:xfrm>
            <a:off x="0" y="3146242"/>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4"/>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5"/>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79CBD613-7B94-0F02-104E-56BDA7D77F0B}"/>
              </a:ext>
            </a:extLst>
          </p:cNvPr>
          <p:cNvPicPr>
            <a:picLocks noChangeAspect="1"/>
          </p:cNvPicPr>
          <p:nvPr/>
        </p:nvPicPr>
        <p:blipFill>
          <a:blip r:embed="rId16"/>
          <a:stretch>
            <a:fillRect/>
          </a:stretch>
        </p:blipFill>
        <p:spPr>
          <a:xfrm>
            <a:off x="4812751" y="203200"/>
            <a:ext cx="3048549" cy="883855"/>
          </a:xfrm>
          <a:prstGeom prst="rect">
            <a:avLst/>
          </a:prstGeom>
        </p:spPr>
      </p:pic>
      <p:pic>
        <p:nvPicPr>
          <p:cNvPr id="6" name="Picture 5">
            <a:extLst>
              <a:ext uri="{FF2B5EF4-FFF2-40B4-BE49-F238E27FC236}">
                <a16:creationId xmlns:a16="http://schemas.microsoft.com/office/drawing/2014/main" id="{ECB3F623-C0FA-EE6B-9831-D198828B9E2E}"/>
              </a:ext>
            </a:extLst>
          </p:cNvPr>
          <p:cNvPicPr>
            <a:picLocks noChangeAspect="1"/>
          </p:cNvPicPr>
          <p:nvPr/>
        </p:nvPicPr>
        <p:blipFill>
          <a:blip r:embed="rId17"/>
          <a:stretch>
            <a:fillRect/>
          </a:stretch>
        </p:blipFill>
        <p:spPr>
          <a:xfrm>
            <a:off x="-833569" y="784305"/>
            <a:ext cx="4499238" cy="1072989"/>
          </a:xfrm>
          <a:prstGeom prst="rect">
            <a:avLst/>
          </a:prstGeom>
        </p:spPr>
      </p:pic>
      <p:sp>
        <p:nvSpPr>
          <p:cNvPr id="10" name="TextBox 9">
            <a:extLst>
              <a:ext uri="{FF2B5EF4-FFF2-40B4-BE49-F238E27FC236}">
                <a16:creationId xmlns:a16="http://schemas.microsoft.com/office/drawing/2014/main" id="{0EF8B6DE-01F7-CA7D-0545-62A1501B19A9}"/>
              </a:ext>
            </a:extLst>
          </p:cNvPr>
          <p:cNvSpPr txBox="1"/>
          <p:nvPr/>
        </p:nvSpPr>
        <p:spPr>
          <a:xfrm>
            <a:off x="3657600" y="1460500"/>
            <a:ext cx="546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itchFamily="18" charset="0"/>
                <a:ea typeface="Tahoma" panose="020B0604030504040204" pitchFamily="34" charset="0"/>
                <a:cs typeface="Times New Roman" pitchFamily="18" charset="0"/>
              </a:rPr>
              <a:t>Bài</a:t>
            </a:r>
            <a:r>
              <a:rPr kumimoji="0" lang="en-US" sz="4000" b="1" i="0" u="none" strike="noStrike" kern="1200" cap="none" spc="0" normalizeH="0" baseline="0" noProof="0" dirty="0">
                <a:ln>
                  <a:noFill/>
                </a:ln>
                <a:solidFill>
                  <a:srgbClr val="002060"/>
                </a:solidFill>
                <a:effectLst/>
                <a:uLnTx/>
                <a:uFillTx/>
                <a:latin typeface="Times New Roman" pitchFamily="18" charset="0"/>
                <a:ea typeface="Tahoma" panose="020B0604030504040204" pitchFamily="34" charset="0"/>
                <a:cs typeface="Times New Roman" pitchFamily="18" charset="0"/>
              </a:rPr>
              <a:t> 19</a:t>
            </a:r>
          </a:p>
        </p:txBody>
      </p:sp>
      <p:pic>
        <p:nvPicPr>
          <p:cNvPr id="12" name="Picture 11">
            <a:extLst>
              <a:ext uri="{FF2B5EF4-FFF2-40B4-BE49-F238E27FC236}">
                <a16:creationId xmlns:a16="http://schemas.microsoft.com/office/drawing/2014/main" id="{36E1C357-FAF0-C36F-D237-2384F77345B8}"/>
              </a:ext>
            </a:extLst>
          </p:cNvPr>
          <p:cNvPicPr>
            <a:picLocks noChangeAspect="1"/>
          </p:cNvPicPr>
          <p:nvPr/>
        </p:nvPicPr>
        <p:blipFill>
          <a:blip r:embed="rId18"/>
          <a:stretch>
            <a:fillRect/>
          </a:stretch>
        </p:blipFill>
        <p:spPr>
          <a:xfrm>
            <a:off x="488681" y="2047623"/>
            <a:ext cx="12052837" cy="2889754"/>
          </a:xfrm>
          <a:prstGeom prst="rect">
            <a:avLst/>
          </a:prstGeom>
        </p:spPr>
      </p:pic>
    </p:spTree>
    <p:extLst>
      <p:ext uri="{BB962C8B-B14F-4D97-AF65-F5344CB8AC3E}">
        <p14:creationId xmlns:p14="http://schemas.microsoft.com/office/powerpoint/2010/main" val="10936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4"/>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58884"/>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717630" y="776176"/>
            <a:ext cx="10695008" cy="1203295"/>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559996" y="1979471"/>
            <a:ext cx="11079125"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(Theo Hà Phong)</a:t>
            </a:r>
          </a:p>
        </p:txBody>
      </p:sp>
      <p:sp>
        <p:nvSpPr>
          <p:cNvPr id="4" name="Oval 3">
            <a:extLst>
              <a:ext uri="{FF2B5EF4-FFF2-40B4-BE49-F238E27FC236}">
                <a16:creationId xmlns:a16="http://schemas.microsoft.com/office/drawing/2014/main" id="{5147404F-C828-7669-6919-F1D43F4548F9}"/>
              </a:ext>
            </a:extLst>
          </p:cNvPr>
          <p:cNvSpPr/>
          <p:nvPr/>
        </p:nvSpPr>
        <p:spPr>
          <a:xfrm>
            <a:off x="315447" y="1979471"/>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a:t>
            </a:r>
          </a:p>
        </p:txBody>
      </p:sp>
      <p:sp>
        <p:nvSpPr>
          <p:cNvPr id="5" name="Oval 4">
            <a:extLst>
              <a:ext uri="{FF2B5EF4-FFF2-40B4-BE49-F238E27FC236}">
                <a16:creationId xmlns:a16="http://schemas.microsoft.com/office/drawing/2014/main" id="{06ADEEA4-5517-5609-A833-301AD6A87719}"/>
              </a:ext>
            </a:extLst>
          </p:cNvPr>
          <p:cNvSpPr/>
          <p:nvPr/>
        </p:nvSpPr>
        <p:spPr>
          <a:xfrm>
            <a:off x="343007" y="2891516"/>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6" name="Oval 5">
            <a:extLst>
              <a:ext uri="{FF2B5EF4-FFF2-40B4-BE49-F238E27FC236}">
                <a16:creationId xmlns:a16="http://schemas.microsoft.com/office/drawing/2014/main" id="{ACEBA544-6BEE-603A-D717-C214EE64106B}"/>
              </a:ext>
            </a:extLst>
          </p:cNvPr>
          <p:cNvSpPr/>
          <p:nvPr/>
        </p:nvSpPr>
        <p:spPr>
          <a:xfrm>
            <a:off x="380662" y="4135387"/>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3</a:t>
            </a:r>
          </a:p>
        </p:txBody>
      </p:sp>
      <p:sp>
        <p:nvSpPr>
          <p:cNvPr id="7" name="Oval 6">
            <a:extLst>
              <a:ext uri="{FF2B5EF4-FFF2-40B4-BE49-F238E27FC236}">
                <a16:creationId xmlns:a16="http://schemas.microsoft.com/office/drawing/2014/main" id="{5B5ACC32-83DE-CCD0-6915-D3D324DE3939}"/>
              </a:ext>
            </a:extLst>
          </p:cNvPr>
          <p:cNvSpPr/>
          <p:nvPr/>
        </p:nvSpPr>
        <p:spPr>
          <a:xfrm>
            <a:off x="341527" y="499205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4</a:t>
            </a:r>
          </a:p>
        </p:txBody>
      </p:sp>
    </p:spTree>
    <p:extLst>
      <p:ext uri="{BB962C8B-B14F-4D97-AF65-F5344CB8AC3E}">
        <p14:creationId xmlns:p14="http://schemas.microsoft.com/office/powerpoint/2010/main" val="1026953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58884"/>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717630" y="776176"/>
            <a:ext cx="10695008" cy="1203295"/>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559996" y="1979471"/>
            <a:ext cx="11079125"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(Theo Hà Phong)</a:t>
            </a:r>
          </a:p>
        </p:txBody>
      </p:sp>
    </p:spTree>
    <p:extLst>
      <p:ext uri="{BB962C8B-B14F-4D97-AF65-F5344CB8AC3E}">
        <p14:creationId xmlns:p14="http://schemas.microsoft.com/office/powerpoint/2010/main" val="1759807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53F1CB0A-9A55-62AD-5249-7669014C0861}"/>
              </a:ext>
            </a:extLst>
          </p:cNvPr>
          <p:cNvPicPr>
            <a:picLocks noChangeAspect="1"/>
          </p:cNvPicPr>
          <p:nvPr/>
        </p:nvPicPr>
        <p:blipFill>
          <a:blip r:embed="rId3"/>
          <a:stretch>
            <a:fillRect/>
          </a:stretch>
        </p:blipFill>
        <p:spPr>
          <a:xfrm>
            <a:off x="1478897" y="953608"/>
            <a:ext cx="9620322" cy="1670449"/>
          </a:xfrm>
          <a:prstGeom prst="rect">
            <a:avLst/>
          </a:prstGeom>
        </p:spPr>
      </p:pic>
      <p:sp>
        <p:nvSpPr>
          <p:cNvPr id="4" name="圆角矩形 17">
            <a:extLst>
              <a:ext uri="{FF2B5EF4-FFF2-40B4-BE49-F238E27FC236}">
                <a16:creationId xmlns:a16="http://schemas.microsoft.com/office/drawing/2014/main" id="{D3051C77-5E11-556A-7265-CA3594ED457F}"/>
              </a:ext>
            </a:extLst>
          </p:cNvPr>
          <p:cNvSpPr/>
          <p:nvPr/>
        </p:nvSpPr>
        <p:spPr>
          <a:xfrm>
            <a:off x="3777886" y="2723146"/>
            <a:ext cx="5229480"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98B572FD-17D4-0EB3-6FF9-96E236442EB0}"/>
              </a:ext>
            </a:extLst>
          </p:cNvPr>
          <p:cNvSpPr txBox="1"/>
          <p:nvPr/>
        </p:nvSpPr>
        <p:spPr>
          <a:xfrm>
            <a:off x="3972911" y="2890064"/>
            <a:ext cx="4813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vấn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lòng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B91B9BA6-9D33-5D00-01B6-FBE7C41E4587}"/>
              </a:ext>
            </a:extLst>
          </p:cNvPr>
          <p:cNvSpPr/>
          <p:nvPr/>
        </p:nvSpPr>
        <p:spPr>
          <a:xfrm>
            <a:off x="5193797" y="4065229"/>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7" name="TextBox 6">
            <a:extLst>
              <a:ext uri="{FF2B5EF4-FFF2-40B4-BE49-F238E27FC236}">
                <a16:creationId xmlns:a16="http://schemas.microsoft.com/office/drawing/2014/main" id="{06127770-562D-97D7-86C6-C9E8866B4C02}"/>
              </a:ext>
            </a:extLst>
          </p:cNvPr>
          <p:cNvSpPr txBox="1"/>
          <p:nvPr/>
        </p:nvSpPr>
        <p:spPr>
          <a:xfrm>
            <a:off x="5475889" y="4253859"/>
            <a:ext cx="30327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xếp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khéo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léo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9792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7"/>
          <a:stretch>
            <a:fillRect/>
          </a:stretch>
        </p:blipFill>
        <p:spPr>
          <a:xfrm rot="759396">
            <a:off x="536854" y="371352"/>
            <a:ext cx="1439053" cy="706097"/>
          </a:xfrm>
          <a:prstGeom prst="rect">
            <a:avLst/>
          </a:prstGeom>
        </p:spPr>
      </p:pic>
      <p:pic>
        <p:nvPicPr>
          <p:cNvPr id="6" name="PA_图片 5">
            <a:extLst>
              <a:ext uri="{FF2B5EF4-FFF2-40B4-BE49-F238E27FC236}">
                <a16:creationId xmlns:a16="http://schemas.microsoft.com/office/drawing/2014/main" id="{0ECB2FED-56AC-4D6B-81FE-97428F1E47D7}"/>
              </a:ext>
            </a:extLst>
          </p:cNvPr>
          <p:cNvPicPr>
            <a:picLocks noChangeAspect="1" noResize="1"/>
          </p:cNvPicPr>
          <p:nvPr>
            <p:custDataLst>
              <p:tags r:id="rId1"/>
            </p:custDataLst>
          </p:nvPr>
        </p:nvPicPr>
        <p:blipFill rotWithShape="1">
          <a:blip r:embed="rId8"/>
          <a:srcRect l="1209" t="12804" r="4649" b="29966"/>
          <a:stretch/>
        </p:blipFill>
        <p:spPr>
          <a:xfrm>
            <a:off x="-6899" y="3582907"/>
            <a:ext cx="12205801" cy="327509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CC2AD1F-0139-8C8C-7DC7-CD1156AB1D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4" name="Speech Bubble: Rectangle with Corners Rounded 3">
            <a:extLst>
              <a:ext uri="{FF2B5EF4-FFF2-40B4-BE49-F238E27FC236}">
                <a16:creationId xmlns:a16="http://schemas.microsoft.com/office/drawing/2014/main" id="{97E11071-C13B-DFA4-3F9C-3F592F4A1099}"/>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Thanh </a:t>
            </a:r>
            <a:r>
              <a:rPr kumimoji="0" lang="en-US" sz="4400" b="1" i="1"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1"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1" u="none" strike="noStrike" kern="1200" cap="none" spc="0" normalizeH="0" baseline="0" noProof="0" dirty="0" err="1">
                <a:ln>
                  <a:noFill/>
                </a:ln>
                <a:solidFill>
                  <a:prstClr val="black"/>
                </a:solidFill>
                <a:effectLst/>
                <a:uLnTx/>
                <a:uFillTx/>
                <a:latin typeface="Calibri" panose="020F0502020204030204"/>
                <a:ea typeface="+mn-ea"/>
                <a:cs typeface="+mn-cs"/>
              </a:rPr>
              <a:t>núi</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chưa</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93034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ECF63B-1C9A-400A-9863-18982E18C4B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11366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Tây</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Bắc</a:t>
            </a: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vùng núi phía tây ở miền Bắc nước ta.</a:t>
            </a:r>
          </a:p>
        </p:txBody>
      </p:sp>
      <p:pic>
        <p:nvPicPr>
          <p:cNvPr id="10242" name="Picture 2" descr="Du lịch Tây Bắc - VnExpress">
            <a:extLst>
              <a:ext uri="{FF2B5EF4-FFF2-40B4-BE49-F238E27FC236}">
                <a16:creationId xmlns:a16="http://schemas.microsoft.com/office/drawing/2014/main" id="{58A85D7E-553D-DBF6-447B-6A4BB7C9B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769" y="3229283"/>
            <a:ext cx="5517740" cy="331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05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10242" name="Picture 2" descr="Du lịch Tây Bắc - VnExpress">
            <a:extLst>
              <a:ext uri="{FF2B5EF4-FFF2-40B4-BE49-F238E27FC236}">
                <a16:creationId xmlns:a16="http://schemas.microsoft.com/office/drawing/2014/main" id="{58A85D7E-553D-DBF6-447B-6A4BB7C9BA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46" y="204729"/>
            <a:ext cx="5517740" cy="33106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maxresdefault.jpg"/>
          <p:cNvPicPr>
            <a:picLocks noChangeAspect="1" noChangeArrowheads="1"/>
          </p:cNvPicPr>
          <p:nvPr/>
        </p:nvPicPr>
        <p:blipFill>
          <a:blip r:embed="rId5"/>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225815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2033608"/>
          </a:xfrm>
          <a:custGeom>
            <a:avLst/>
            <a:gdLst>
              <a:gd name="connsiteX0" fmla="*/ 0 w 7820291"/>
              <a:gd name="connsiteY0" fmla="*/ 338941 h 2033608"/>
              <a:gd name="connsiteX1" fmla="*/ 338941 w 7820291"/>
              <a:gd name="connsiteY1" fmla="*/ 0 h 2033608"/>
              <a:gd name="connsiteX2" fmla="*/ 773979 w 7820291"/>
              <a:gd name="connsiteY2" fmla="*/ 0 h 2033608"/>
              <a:gd name="connsiteX3" fmla="*/ 1423289 w 7820291"/>
              <a:gd name="connsiteY3" fmla="*/ 0 h 2033608"/>
              <a:gd name="connsiteX4" fmla="*/ 2072598 w 7820291"/>
              <a:gd name="connsiteY4" fmla="*/ 0 h 2033608"/>
              <a:gd name="connsiteX5" fmla="*/ 2864757 w 7820291"/>
              <a:gd name="connsiteY5" fmla="*/ 0 h 2033608"/>
              <a:gd name="connsiteX6" fmla="*/ 3299794 w 7820291"/>
              <a:gd name="connsiteY6" fmla="*/ 0 h 2033608"/>
              <a:gd name="connsiteX7" fmla="*/ 3877680 w 7820291"/>
              <a:gd name="connsiteY7" fmla="*/ 0 h 2033608"/>
              <a:gd name="connsiteX8" fmla="*/ 4455566 w 7820291"/>
              <a:gd name="connsiteY8" fmla="*/ 0 h 2033608"/>
              <a:gd name="connsiteX9" fmla="*/ 5176300 w 7820291"/>
              <a:gd name="connsiteY9" fmla="*/ 0 h 2033608"/>
              <a:gd name="connsiteX10" fmla="*/ 5968458 w 7820291"/>
              <a:gd name="connsiteY10" fmla="*/ 0 h 2033608"/>
              <a:gd name="connsiteX11" fmla="*/ 6760616 w 7820291"/>
              <a:gd name="connsiteY11" fmla="*/ 0 h 2033608"/>
              <a:gd name="connsiteX12" fmla="*/ 7481350 w 7820291"/>
              <a:gd name="connsiteY12" fmla="*/ 0 h 2033608"/>
              <a:gd name="connsiteX13" fmla="*/ 7820291 w 7820291"/>
              <a:gd name="connsiteY13" fmla="*/ 338941 h 2033608"/>
              <a:gd name="connsiteX14" fmla="*/ 7820291 w 7820291"/>
              <a:gd name="connsiteY14" fmla="*/ 989689 h 2033608"/>
              <a:gd name="connsiteX15" fmla="*/ 7820291 w 7820291"/>
              <a:gd name="connsiteY15" fmla="*/ 1694667 h 2033608"/>
              <a:gd name="connsiteX16" fmla="*/ 7481350 w 7820291"/>
              <a:gd name="connsiteY16" fmla="*/ 2033608 h 2033608"/>
              <a:gd name="connsiteX17" fmla="*/ 6832040 w 7820291"/>
              <a:gd name="connsiteY17" fmla="*/ 2033608 h 2033608"/>
              <a:gd name="connsiteX18" fmla="*/ 6325578 w 7820291"/>
              <a:gd name="connsiteY18" fmla="*/ 2033608 h 2033608"/>
              <a:gd name="connsiteX19" fmla="*/ 5676268 w 7820291"/>
              <a:gd name="connsiteY19" fmla="*/ 2033608 h 2033608"/>
              <a:gd name="connsiteX20" fmla="*/ 5098383 w 7820291"/>
              <a:gd name="connsiteY20" fmla="*/ 2033608 h 2033608"/>
              <a:gd name="connsiteX21" fmla="*/ 4591921 w 7820291"/>
              <a:gd name="connsiteY21" fmla="*/ 2033608 h 2033608"/>
              <a:gd name="connsiteX22" fmla="*/ 3799763 w 7820291"/>
              <a:gd name="connsiteY22" fmla="*/ 2033608 h 2033608"/>
              <a:gd name="connsiteX23" fmla="*/ 3221877 w 7820291"/>
              <a:gd name="connsiteY23" fmla="*/ 2033608 h 2033608"/>
              <a:gd name="connsiteX24" fmla="*/ 2501143 w 7820291"/>
              <a:gd name="connsiteY24" fmla="*/ 2033608 h 2033608"/>
              <a:gd name="connsiteX25" fmla="*/ 1780409 w 7820291"/>
              <a:gd name="connsiteY25" fmla="*/ 2033608 h 2033608"/>
              <a:gd name="connsiteX26" fmla="*/ 1273947 w 7820291"/>
              <a:gd name="connsiteY26" fmla="*/ 2033608 h 2033608"/>
              <a:gd name="connsiteX27" fmla="*/ 338941 w 7820291"/>
              <a:gd name="connsiteY27" fmla="*/ 2033608 h 2033608"/>
              <a:gd name="connsiteX28" fmla="*/ 0 w 7820291"/>
              <a:gd name="connsiteY28" fmla="*/ 1694667 h 2033608"/>
              <a:gd name="connsiteX29" fmla="*/ 0 w 7820291"/>
              <a:gd name="connsiteY29" fmla="*/ 1057476 h 2033608"/>
              <a:gd name="connsiteX30" fmla="*/ 0 w 7820291"/>
              <a:gd name="connsiteY30" fmla="*/ 338941 h 203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2033608" fill="none" extrusionOk="0">
                <a:moveTo>
                  <a:pt x="0" y="338941"/>
                </a:moveTo>
                <a:cubicBezTo>
                  <a:pt x="5402" y="155228"/>
                  <a:pt x="129679" y="6323"/>
                  <a:pt x="338941" y="0"/>
                </a:cubicBezTo>
                <a:cubicBezTo>
                  <a:pt x="447350" y="13056"/>
                  <a:pt x="668171" y="-20418"/>
                  <a:pt x="773979" y="0"/>
                </a:cubicBezTo>
                <a:cubicBezTo>
                  <a:pt x="879787" y="20418"/>
                  <a:pt x="1129904" y="12642"/>
                  <a:pt x="1423289" y="0"/>
                </a:cubicBezTo>
                <a:cubicBezTo>
                  <a:pt x="1716674" y="-12642"/>
                  <a:pt x="1770956" y="9817"/>
                  <a:pt x="2072598" y="0"/>
                </a:cubicBezTo>
                <a:cubicBezTo>
                  <a:pt x="2374240" y="-9817"/>
                  <a:pt x="2612516" y="-36084"/>
                  <a:pt x="2864757" y="0"/>
                </a:cubicBezTo>
                <a:cubicBezTo>
                  <a:pt x="3116998" y="36084"/>
                  <a:pt x="3090219" y="136"/>
                  <a:pt x="3299794" y="0"/>
                </a:cubicBezTo>
                <a:cubicBezTo>
                  <a:pt x="3509369" y="-136"/>
                  <a:pt x="3604798" y="25258"/>
                  <a:pt x="3877680" y="0"/>
                </a:cubicBezTo>
                <a:cubicBezTo>
                  <a:pt x="4150562" y="-25258"/>
                  <a:pt x="4216208" y="17187"/>
                  <a:pt x="4455566" y="0"/>
                </a:cubicBezTo>
                <a:cubicBezTo>
                  <a:pt x="4694924" y="-17187"/>
                  <a:pt x="4901209" y="13496"/>
                  <a:pt x="5176300" y="0"/>
                </a:cubicBezTo>
                <a:cubicBezTo>
                  <a:pt x="5451391" y="-13496"/>
                  <a:pt x="5753628" y="2297"/>
                  <a:pt x="5968458" y="0"/>
                </a:cubicBezTo>
                <a:cubicBezTo>
                  <a:pt x="6183288" y="-2297"/>
                  <a:pt x="6481837" y="-4115"/>
                  <a:pt x="6760616" y="0"/>
                </a:cubicBezTo>
                <a:cubicBezTo>
                  <a:pt x="7039395" y="4115"/>
                  <a:pt x="7268639" y="2934"/>
                  <a:pt x="7481350" y="0"/>
                </a:cubicBezTo>
                <a:cubicBezTo>
                  <a:pt x="7671488" y="-6771"/>
                  <a:pt x="7796230" y="133919"/>
                  <a:pt x="7820291" y="338941"/>
                </a:cubicBezTo>
                <a:cubicBezTo>
                  <a:pt x="7811575" y="598159"/>
                  <a:pt x="7808086" y="822615"/>
                  <a:pt x="7820291" y="989689"/>
                </a:cubicBezTo>
                <a:cubicBezTo>
                  <a:pt x="7832496" y="1156763"/>
                  <a:pt x="7817252" y="1510258"/>
                  <a:pt x="7820291" y="1694667"/>
                </a:cubicBezTo>
                <a:cubicBezTo>
                  <a:pt x="7816943" y="1911433"/>
                  <a:pt x="7626324" y="2025721"/>
                  <a:pt x="7481350" y="2033608"/>
                </a:cubicBezTo>
                <a:cubicBezTo>
                  <a:pt x="7185458" y="2043021"/>
                  <a:pt x="7074123" y="2007861"/>
                  <a:pt x="6832040" y="2033608"/>
                </a:cubicBezTo>
                <a:cubicBezTo>
                  <a:pt x="6589957" y="2059356"/>
                  <a:pt x="6545589" y="2050192"/>
                  <a:pt x="6325578" y="2033608"/>
                </a:cubicBezTo>
                <a:cubicBezTo>
                  <a:pt x="6105567" y="2017024"/>
                  <a:pt x="5831535" y="2038271"/>
                  <a:pt x="5676268" y="2033608"/>
                </a:cubicBezTo>
                <a:cubicBezTo>
                  <a:pt x="5521001" y="2028946"/>
                  <a:pt x="5364384" y="2008873"/>
                  <a:pt x="5098383" y="2033608"/>
                </a:cubicBezTo>
                <a:cubicBezTo>
                  <a:pt x="4832382" y="2058343"/>
                  <a:pt x="4707197" y="2011951"/>
                  <a:pt x="4591921" y="2033608"/>
                </a:cubicBezTo>
                <a:cubicBezTo>
                  <a:pt x="4476645" y="2055265"/>
                  <a:pt x="3997499" y="2070323"/>
                  <a:pt x="3799763" y="2033608"/>
                </a:cubicBezTo>
                <a:cubicBezTo>
                  <a:pt x="3602027" y="1996893"/>
                  <a:pt x="3382272" y="2030034"/>
                  <a:pt x="3221877" y="2033608"/>
                </a:cubicBezTo>
                <a:cubicBezTo>
                  <a:pt x="3061482" y="2037182"/>
                  <a:pt x="2776953" y="2048262"/>
                  <a:pt x="2501143" y="2033608"/>
                </a:cubicBezTo>
                <a:cubicBezTo>
                  <a:pt x="2225333" y="2018954"/>
                  <a:pt x="2039261" y="2018515"/>
                  <a:pt x="1780409" y="2033608"/>
                </a:cubicBezTo>
                <a:cubicBezTo>
                  <a:pt x="1521557" y="2048701"/>
                  <a:pt x="1435660" y="2048651"/>
                  <a:pt x="1273947" y="2033608"/>
                </a:cubicBezTo>
                <a:cubicBezTo>
                  <a:pt x="1112234" y="2018565"/>
                  <a:pt x="533942" y="2073992"/>
                  <a:pt x="338941" y="2033608"/>
                </a:cubicBezTo>
                <a:cubicBezTo>
                  <a:pt x="179073" y="2041085"/>
                  <a:pt x="15992" y="1862855"/>
                  <a:pt x="0" y="1694667"/>
                </a:cubicBezTo>
                <a:cubicBezTo>
                  <a:pt x="-12344" y="1487479"/>
                  <a:pt x="-757" y="1281622"/>
                  <a:pt x="0" y="1057476"/>
                </a:cubicBezTo>
                <a:cubicBezTo>
                  <a:pt x="757" y="833330"/>
                  <a:pt x="-22357" y="495565"/>
                  <a:pt x="0" y="338941"/>
                </a:cubicBezTo>
                <a:close/>
              </a:path>
              <a:path w="7820291" h="2033608" stroke="0" extrusionOk="0">
                <a:moveTo>
                  <a:pt x="0" y="338941"/>
                </a:moveTo>
                <a:cubicBezTo>
                  <a:pt x="16390" y="192793"/>
                  <a:pt x="157667" y="-4179"/>
                  <a:pt x="338941" y="0"/>
                </a:cubicBezTo>
                <a:cubicBezTo>
                  <a:pt x="626931" y="22788"/>
                  <a:pt x="725750" y="8480"/>
                  <a:pt x="988251" y="0"/>
                </a:cubicBezTo>
                <a:cubicBezTo>
                  <a:pt x="1250752" y="-8480"/>
                  <a:pt x="1449474" y="-4501"/>
                  <a:pt x="1780409" y="0"/>
                </a:cubicBezTo>
                <a:cubicBezTo>
                  <a:pt x="2111344" y="4501"/>
                  <a:pt x="2328266" y="-14176"/>
                  <a:pt x="2572567" y="0"/>
                </a:cubicBezTo>
                <a:cubicBezTo>
                  <a:pt x="2816868" y="14176"/>
                  <a:pt x="2866744" y="-7079"/>
                  <a:pt x="3007605" y="0"/>
                </a:cubicBezTo>
                <a:cubicBezTo>
                  <a:pt x="3148466" y="7079"/>
                  <a:pt x="3437259" y="-27751"/>
                  <a:pt x="3799763" y="0"/>
                </a:cubicBezTo>
                <a:cubicBezTo>
                  <a:pt x="4162267" y="27751"/>
                  <a:pt x="4074175" y="8728"/>
                  <a:pt x="4234800" y="0"/>
                </a:cubicBezTo>
                <a:cubicBezTo>
                  <a:pt x="4395425" y="-8728"/>
                  <a:pt x="4474930" y="21266"/>
                  <a:pt x="4669838" y="0"/>
                </a:cubicBezTo>
                <a:cubicBezTo>
                  <a:pt x="4864746" y="-21266"/>
                  <a:pt x="4948465" y="-386"/>
                  <a:pt x="5176300" y="0"/>
                </a:cubicBezTo>
                <a:cubicBezTo>
                  <a:pt x="5404135" y="386"/>
                  <a:pt x="5588809" y="20966"/>
                  <a:pt x="5825610" y="0"/>
                </a:cubicBezTo>
                <a:cubicBezTo>
                  <a:pt x="6062411" y="-20966"/>
                  <a:pt x="6155238" y="-2848"/>
                  <a:pt x="6332071" y="0"/>
                </a:cubicBezTo>
                <a:cubicBezTo>
                  <a:pt x="6508904" y="2848"/>
                  <a:pt x="6558072" y="3882"/>
                  <a:pt x="6767109" y="0"/>
                </a:cubicBezTo>
                <a:cubicBezTo>
                  <a:pt x="6976146" y="-3882"/>
                  <a:pt x="7235143" y="-19236"/>
                  <a:pt x="7481350" y="0"/>
                </a:cubicBezTo>
                <a:cubicBezTo>
                  <a:pt x="7690239" y="13635"/>
                  <a:pt x="7854079" y="179295"/>
                  <a:pt x="7820291" y="338941"/>
                </a:cubicBezTo>
                <a:cubicBezTo>
                  <a:pt x="7819118" y="644192"/>
                  <a:pt x="7794648" y="719139"/>
                  <a:pt x="7820291" y="976132"/>
                </a:cubicBezTo>
                <a:cubicBezTo>
                  <a:pt x="7845934" y="1233125"/>
                  <a:pt x="7847641" y="1474028"/>
                  <a:pt x="7820291" y="1694667"/>
                </a:cubicBezTo>
                <a:cubicBezTo>
                  <a:pt x="7810232" y="1915656"/>
                  <a:pt x="7684914" y="2014958"/>
                  <a:pt x="7481350" y="2033608"/>
                </a:cubicBezTo>
                <a:cubicBezTo>
                  <a:pt x="7279615" y="2037949"/>
                  <a:pt x="7183053" y="2017404"/>
                  <a:pt x="6903464" y="2033608"/>
                </a:cubicBezTo>
                <a:cubicBezTo>
                  <a:pt x="6623875" y="2049812"/>
                  <a:pt x="6577440" y="2014266"/>
                  <a:pt x="6325578" y="2033608"/>
                </a:cubicBezTo>
                <a:cubicBezTo>
                  <a:pt x="6073716" y="2052950"/>
                  <a:pt x="5955903" y="2031763"/>
                  <a:pt x="5819117" y="2033608"/>
                </a:cubicBezTo>
                <a:cubicBezTo>
                  <a:pt x="5682331" y="2035453"/>
                  <a:pt x="5524458" y="2040460"/>
                  <a:pt x="5241231" y="2033608"/>
                </a:cubicBezTo>
                <a:cubicBezTo>
                  <a:pt x="4958004" y="2026756"/>
                  <a:pt x="4952873" y="2042967"/>
                  <a:pt x="4734769" y="2033608"/>
                </a:cubicBezTo>
                <a:cubicBezTo>
                  <a:pt x="4516665" y="2024249"/>
                  <a:pt x="4516655" y="2023540"/>
                  <a:pt x="4299731" y="2033608"/>
                </a:cubicBezTo>
                <a:cubicBezTo>
                  <a:pt x="4082807" y="2043676"/>
                  <a:pt x="3975327" y="2021336"/>
                  <a:pt x="3793270" y="2033608"/>
                </a:cubicBezTo>
                <a:cubicBezTo>
                  <a:pt x="3611213" y="2045880"/>
                  <a:pt x="3447721" y="2034364"/>
                  <a:pt x="3358232" y="2033608"/>
                </a:cubicBezTo>
                <a:cubicBezTo>
                  <a:pt x="3268743" y="2032852"/>
                  <a:pt x="3039862" y="2015660"/>
                  <a:pt x="2851770" y="2033608"/>
                </a:cubicBezTo>
                <a:cubicBezTo>
                  <a:pt x="2663678" y="2051556"/>
                  <a:pt x="2394924" y="2046787"/>
                  <a:pt x="2131036" y="2033608"/>
                </a:cubicBezTo>
                <a:cubicBezTo>
                  <a:pt x="1867148" y="2020429"/>
                  <a:pt x="1624788" y="1998612"/>
                  <a:pt x="1410302" y="2033608"/>
                </a:cubicBezTo>
                <a:cubicBezTo>
                  <a:pt x="1195816" y="2068604"/>
                  <a:pt x="1091404" y="2033700"/>
                  <a:pt x="975265" y="2033608"/>
                </a:cubicBezTo>
                <a:cubicBezTo>
                  <a:pt x="859126" y="2033516"/>
                  <a:pt x="598629" y="2013854"/>
                  <a:pt x="338941" y="2033608"/>
                </a:cubicBezTo>
                <a:cubicBezTo>
                  <a:pt x="119271" y="2031695"/>
                  <a:pt x="-15309" y="1879944"/>
                  <a:pt x="0" y="1694667"/>
                </a:cubicBezTo>
                <a:cubicBezTo>
                  <a:pt x="-24705" y="1456354"/>
                  <a:pt x="23508" y="1320305"/>
                  <a:pt x="0" y="1057476"/>
                </a:cubicBezTo>
                <a:cubicBezTo>
                  <a:pt x="-23508" y="794647"/>
                  <a:pt x="35224" y="657915"/>
                  <a:pt x="0" y="338941"/>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Vấn vương (như vương vấn):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thường cứ phải nghĩ đến, nhớ đến, không dứt ra được.</a:t>
            </a:r>
          </a:p>
        </p:txBody>
      </p:sp>
    </p:spTree>
    <p:extLst>
      <p:ext uri="{BB962C8B-B14F-4D97-AF65-F5344CB8AC3E}">
        <p14:creationId xmlns:p14="http://schemas.microsoft.com/office/powerpoint/2010/main" val="286748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787801"/>
          </a:xfrm>
          <a:custGeom>
            <a:avLst/>
            <a:gdLst>
              <a:gd name="connsiteX0" fmla="*/ 0 w 7820291"/>
              <a:gd name="connsiteY0" fmla="*/ 297973 h 1787801"/>
              <a:gd name="connsiteX1" fmla="*/ 297973 w 7820291"/>
              <a:gd name="connsiteY1" fmla="*/ 0 h 1787801"/>
              <a:gd name="connsiteX2" fmla="*/ 738001 w 7820291"/>
              <a:gd name="connsiteY2" fmla="*/ 0 h 1787801"/>
              <a:gd name="connsiteX3" fmla="*/ 1394760 w 7820291"/>
              <a:gd name="connsiteY3" fmla="*/ 0 h 1787801"/>
              <a:gd name="connsiteX4" fmla="*/ 2051519 w 7820291"/>
              <a:gd name="connsiteY4" fmla="*/ 0 h 1787801"/>
              <a:gd name="connsiteX5" fmla="*/ 2852764 w 7820291"/>
              <a:gd name="connsiteY5" fmla="*/ 0 h 1787801"/>
              <a:gd name="connsiteX6" fmla="*/ 3292792 w 7820291"/>
              <a:gd name="connsiteY6" fmla="*/ 0 h 1787801"/>
              <a:gd name="connsiteX7" fmla="*/ 3877308 w 7820291"/>
              <a:gd name="connsiteY7" fmla="*/ 0 h 1787801"/>
              <a:gd name="connsiteX8" fmla="*/ 4461823 w 7820291"/>
              <a:gd name="connsiteY8" fmla="*/ 0 h 1787801"/>
              <a:gd name="connsiteX9" fmla="*/ 5190825 w 7820291"/>
              <a:gd name="connsiteY9" fmla="*/ 0 h 1787801"/>
              <a:gd name="connsiteX10" fmla="*/ 5992070 w 7820291"/>
              <a:gd name="connsiteY10" fmla="*/ 0 h 1787801"/>
              <a:gd name="connsiteX11" fmla="*/ 6793316 w 7820291"/>
              <a:gd name="connsiteY11" fmla="*/ 0 h 1787801"/>
              <a:gd name="connsiteX12" fmla="*/ 7522318 w 7820291"/>
              <a:gd name="connsiteY12" fmla="*/ 0 h 1787801"/>
              <a:gd name="connsiteX13" fmla="*/ 7820291 w 7820291"/>
              <a:gd name="connsiteY13" fmla="*/ 297973 h 1787801"/>
              <a:gd name="connsiteX14" fmla="*/ 7820291 w 7820291"/>
              <a:gd name="connsiteY14" fmla="*/ 870063 h 1787801"/>
              <a:gd name="connsiteX15" fmla="*/ 7820291 w 7820291"/>
              <a:gd name="connsiteY15" fmla="*/ 1489828 h 1787801"/>
              <a:gd name="connsiteX16" fmla="*/ 7522318 w 7820291"/>
              <a:gd name="connsiteY16" fmla="*/ 1787801 h 1787801"/>
              <a:gd name="connsiteX17" fmla="*/ 6865559 w 7820291"/>
              <a:gd name="connsiteY17" fmla="*/ 1787801 h 1787801"/>
              <a:gd name="connsiteX18" fmla="*/ 6353288 w 7820291"/>
              <a:gd name="connsiteY18" fmla="*/ 1787801 h 1787801"/>
              <a:gd name="connsiteX19" fmla="*/ 5696529 w 7820291"/>
              <a:gd name="connsiteY19" fmla="*/ 1787801 h 1787801"/>
              <a:gd name="connsiteX20" fmla="*/ 5112014 w 7820291"/>
              <a:gd name="connsiteY20" fmla="*/ 1787801 h 1787801"/>
              <a:gd name="connsiteX21" fmla="*/ 4599742 w 7820291"/>
              <a:gd name="connsiteY21" fmla="*/ 1787801 h 1787801"/>
              <a:gd name="connsiteX22" fmla="*/ 3798497 w 7820291"/>
              <a:gd name="connsiteY22" fmla="*/ 1787801 h 1787801"/>
              <a:gd name="connsiteX23" fmla="*/ 3213981 w 7820291"/>
              <a:gd name="connsiteY23" fmla="*/ 1787801 h 1787801"/>
              <a:gd name="connsiteX24" fmla="*/ 2484979 w 7820291"/>
              <a:gd name="connsiteY24" fmla="*/ 1787801 h 1787801"/>
              <a:gd name="connsiteX25" fmla="*/ 1755977 w 7820291"/>
              <a:gd name="connsiteY25" fmla="*/ 1787801 h 1787801"/>
              <a:gd name="connsiteX26" fmla="*/ 1243705 w 7820291"/>
              <a:gd name="connsiteY26" fmla="*/ 1787801 h 1787801"/>
              <a:gd name="connsiteX27" fmla="*/ 297973 w 7820291"/>
              <a:gd name="connsiteY27" fmla="*/ 1787801 h 1787801"/>
              <a:gd name="connsiteX28" fmla="*/ 0 w 7820291"/>
              <a:gd name="connsiteY28" fmla="*/ 1489828 h 1787801"/>
              <a:gd name="connsiteX29" fmla="*/ 0 w 7820291"/>
              <a:gd name="connsiteY29" fmla="*/ 929656 h 1787801"/>
              <a:gd name="connsiteX30" fmla="*/ 0 w 7820291"/>
              <a:gd name="connsiteY30" fmla="*/ 297973 h 17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787801" fill="none" extrusionOk="0">
                <a:moveTo>
                  <a:pt x="0" y="297973"/>
                </a:moveTo>
                <a:cubicBezTo>
                  <a:pt x="21056" y="146969"/>
                  <a:pt x="96394" y="10603"/>
                  <a:pt x="297973" y="0"/>
                </a:cubicBezTo>
                <a:cubicBezTo>
                  <a:pt x="483945" y="20389"/>
                  <a:pt x="583626" y="16388"/>
                  <a:pt x="738001" y="0"/>
                </a:cubicBezTo>
                <a:cubicBezTo>
                  <a:pt x="892376" y="-16388"/>
                  <a:pt x="1099374" y="21261"/>
                  <a:pt x="1394760" y="0"/>
                </a:cubicBezTo>
                <a:cubicBezTo>
                  <a:pt x="1690146" y="-21261"/>
                  <a:pt x="1773474" y="-18446"/>
                  <a:pt x="2051519" y="0"/>
                </a:cubicBezTo>
                <a:cubicBezTo>
                  <a:pt x="2329564" y="18446"/>
                  <a:pt x="2625592" y="5201"/>
                  <a:pt x="2852764" y="0"/>
                </a:cubicBezTo>
                <a:cubicBezTo>
                  <a:pt x="3079937" y="-5201"/>
                  <a:pt x="3137820" y="18248"/>
                  <a:pt x="3292792" y="0"/>
                </a:cubicBezTo>
                <a:cubicBezTo>
                  <a:pt x="3447764" y="-18248"/>
                  <a:pt x="3671051" y="-22837"/>
                  <a:pt x="3877308" y="0"/>
                </a:cubicBezTo>
                <a:cubicBezTo>
                  <a:pt x="4083565" y="22837"/>
                  <a:pt x="4293569" y="-24523"/>
                  <a:pt x="4461823" y="0"/>
                </a:cubicBezTo>
                <a:cubicBezTo>
                  <a:pt x="4630078" y="24523"/>
                  <a:pt x="4835966" y="-26403"/>
                  <a:pt x="5190825" y="0"/>
                </a:cubicBezTo>
                <a:cubicBezTo>
                  <a:pt x="5545684" y="26403"/>
                  <a:pt x="5696474" y="165"/>
                  <a:pt x="5992070" y="0"/>
                </a:cubicBezTo>
                <a:cubicBezTo>
                  <a:pt x="6287667" y="-165"/>
                  <a:pt x="6556256" y="-5299"/>
                  <a:pt x="6793316" y="0"/>
                </a:cubicBezTo>
                <a:cubicBezTo>
                  <a:pt x="7030376" y="5299"/>
                  <a:pt x="7376484" y="24971"/>
                  <a:pt x="7522318" y="0"/>
                </a:cubicBezTo>
                <a:cubicBezTo>
                  <a:pt x="7699033" y="-27922"/>
                  <a:pt x="7810454" y="126118"/>
                  <a:pt x="7820291" y="297973"/>
                </a:cubicBezTo>
                <a:cubicBezTo>
                  <a:pt x="7792479" y="576425"/>
                  <a:pt x="7803213" y="638416"/>
                  <a:pt x="7820291" y="870063"/>
                </a:cubicBezTo>
                <a:cubicBezTo>
                  <a:pt x="7837370" y="1101710"/>
                  <a:pt x="7821358" y="1343456"/>
                  <a:pt x="7820291" y="1489828"/>
                </a:cubicBezTo>
                <a:cubicBezTo>
                  <a:pt x="7817355" y="1680331"/>
                  <a:pt x="7678972" y="1786323"/>
                  <a:pt x="7522318" y="1787801"/>
                </a:cubicBezTo>
                <a:cubicBezTo>
                  <a:pt x="7371813" y="1786689"/>
                  <a:pt x="7010392" y="1769151"/>
                  <a:pt x="6865559" y="1787801"/>
                </a:cubicBezTo>
                <a:cubicBezTo>
                  <a:pt x="6720726" y="1806451"/>
                  <a:pt x="6563679" y="1813173"/>
                  <a:pt x="6353288" y="1787801"/>
                </a:cubicBezTo>
                <a:cubicBezTo>
                  <a:pt x="6142897" y="1762429"/>
                  <a:pt x="5991894" y="1820125"/>
                  <a:pt x="5696529" y="1787801"/>
                </a:cubicBezTo>
                <a:cubicBezTo>
                  <a:pt x="5401164" y="1755477"/>
                  <a:pt x="5312999" y="1766543"/>
                  <a:pt x="5112014" y="1787801"/>
                </a:cubicBezTo>
                <a:cubicBezTo>
                  <a:pt x="4911030" y="1809059"/>
                  <a:pt x="4723903" y="1792249"/>
                  <a:pt x="4599742" y="1787801"/>
                </a:cubicBezTo>
                <a:cubicBezTo>
                  <a:pt x="4475581" y="1783353"/>
                  <a:pt x="4184215" y="1776054"/>
                  <a:pt x="3798497" y="1787801"/>
                </a:cubicBezTo>
                <a:cubicBezTo>
                  <a:pt x="3412779" y="1799548"/>
                  <a:pt x="3385691" y="1784772"/>
                  <a:pt x="3213981" y="1787801"/>
                </a:cubicBezTo>
                <a:cubicBezTo>
                  <a:pt x="3042271" y="1790830"/>
                  <a:pt x="2652832" y="1766687"/>
                  <a:pt x="2484979" y="1787801"/>
                </a:cubicBezTo>
                <a:cubicBezTo>
                  <a:pt x="2317126" y="1808915"/>
                  <a:pt x="2098060" y="1775052"/>
                  <a:pt x="1755977" y="1787801"/>
                </a:cubicBezTo>
                <a:cubicBezTo>
                  <a:pt x="1413894" y="1800550"/>
                  <a:pt x="1449711" y="1790663"/>
                  <a:pt x="1243705" y="1787801"/>
                </a:cubicBezTo>
                <a:cubicBezTo>
                  <a:pt x="1037699" y="1784939"/>
                  <a:pt x="551716" y="1742250"/>
                  <a:pt x="297973" y="1787801"/>
                </a:cubicBezTo>
                <a:cubicBezTo>
                  <a:pt x="141682" y="1790065"/>
                  <a:pt x="23996" y="1625877"/>
                  <a:pt x="0" y="1489828"/>
                </a:cubicBezTo>
                <a:cubicBezTo>
                  <a:pt x="4688" y="1359764"/>
                  <a:pt x="-15951" y="1094148"/>
                  <a:pt x="0" y="929656"/>
                </a:cubicBezTo>
                <a:cubicBezTo>
                  <a:pt x="15951" y="765164"/>
                  <a:pt x="-15247" y="466102"/>
                  <a:pt x="0" y="297973"/>
                </a:cubicBezTo>
                <a:close/>
              </a:path>
              <a:path w="7820291" h="1787801" stroke="0" extrusionOk="0">
                <a:moveTo>
                  <a:pt x="0" y="297973"/>
                </a:moveTo>
                <a:cubicBezTo>
                  <a:pt x="5894" y="148167"/>
                  <a:pt x="161475" y="-19821"/>
                  <a:pt x="297973" y="0"/>
                </a:cubicBezTo>
                <a:cubicBezTo>
                  <a:pt x="611075" y="31680"/>
                  <a:pt x="682798" y="14313"/>
                  <a:pt x="954732" y="0"/>
                </a:cubicBezTo>
                <a:cubicBezTo>
                  <a:pt x="1226666" y="-14313"/>
                  <a:pt x="1578160" y="36726"/>
                  <a:pt x="1755977" y="0"/>
                </a:cubicBezTo>
                <a:cubicBezTo>
                  <a:pt x="1933795" y="-36726"/>
                  <a:pt x="2366500" y="39889"/>
                  <a:pt x="2557223" y="0"/>
                </a:cubicBezTo>
                <a:cubicBezTo>
                  <a:pt x="2747946" y="-39889"/>
                  <a:pt x="2801711" y="-19510"/>
                  <a:pt x="2997251" y="0"/>
                </a:cubicBezTo>
                <a:cubicBezTo>
                  <a:pt x="3192791" y="19510"/>
                  <a:pt x="3487733" y="37483"/>
                  <a:pt x="3798497" y="0"/>
                </a:cubicBezTo>
                <a:cubicBezTo>
                  <a:pt x="4109261" y="-37483"/>
                  <a:pt x="4100419" y="1548"/>
                  <a:pt x="4238525" y="0"/>
                </a:cubicBezTo>
                <a:cubicBezTo>
                  <a:pt x="4376631" y="-1548"/>
                  <a:pt x="4561364" y="-9104"/>
                  <a:pt x="4678553" y="0"/>
                </a:cubicBezTo>
                <a:cubicBezTo>
                  <a:pt x="4795742" y="9104"/>
                  <a:pt x="4941405" y="-4855"/>
                  <a:pt x="5190825" y="0"/>
                </a:cubicBezTo>
                <a:cubicBezTo>
                  <a:pt x="5440245" y="4855"/>
                  <a:pt x="5602724" y="27575"/>
                  <a:pt x="5847583" y="0"/>
                </a:cubicBezTo>
                <a:cubicBezTo>
                  <a:pt x="6092442" y="-27575"/>
                  <a:pt x="6253641" y="-8855"/>
                  <a:pt x="6359855" y="0"/>
                </a:cubicBezTo>
                <a:cubicBezTo>
                  <a:pt x="6466069" y="8855"/>
                  <a:pt x="6618692" y="-14866"/>
                  <a:pt x="6799884" y="0"/>
                </a:cubicBezTo>
                <a:cubicBezTo>
                  <a:pt x="6981076" y="14866"/>
                  <a:pt x="7365769" y="11549"/>
                  <a:pt x="7522318" y="0"/>
                </a:cubicBezTo>
                <a:cubicBezTo>
                  <a:pt x="7694519" y="4798"/>
                  <a:pt x="7850446" y="157991"/>
                  <a:pt x="7820291" y="297973"/>
                </a:cubicBezTo>
                <a:cubicBezTo>
                  <a:pt x="7828844" y="530021"/>
                  <a:pt x="7848277" y="578061"/>
                  <a:pt x="7820291" y="858145"/>
                </a:cubicBezTo>
                <a:cubicBezTo>
                  <a:pt x="7792305" y="1138229"/>
                  <a:pt x="7812662" y="1357274"/>
                  <a:pt x="7820291" y="1489828"/>
                </a:cubicBezTo>
                <a:cubicBezTo>
                  <a:pt x="7818620" y="1660010"/>
                  <a:pt x="7700694" y="1772070"/>
                  <a:pt x="7522318" y="1787801"/>
                </a:cubicBezTo>
                <a:cubicBezTo>
                  <a:pt x="7334649" y="1765351"/>
                  <a:pt x="7224163" y="1769974"/>
                  <a:pt x="6937803" y="1787801"/>
                </a:cubicBezTo>
                <a:cubicBezTo>
                  <a:pt x="6651444" y="1805628"/>
                  <a:pt x="6501956" y="1792921"/>
                  <a:pt x="6353288" y="1787801"/>
                </a:cubicBezTo>
                <a:cubicBezTo>
                  <a:pt x="6204620" y="1782681"/>
                  <a:pt x="5972676" y="1773316"/>
                  <a:pt x="5841016" y="1787801"/>
                </a:cubicBezTo>
                <a:cubicBezTo>
                  <a:pt x="5709356" y="1802286"/>
                  <a:pt x="5534552" y="1773876"/>
                  <a:pt x="5256501" y="1787801"/>
                </a:cubicBezTo>
                <a:cubicBezTo>
                  <a:pt x="4978450" y="1801726"/>
                  <a:pt x="4971016" y="1783151"/>
                  <a:pt x="4744229" y="1787801"/>
                </a:cubicBezTo>
                <a:cubicBezTo>
                  <a:pt x="4517442" y="1792451"/>
                  <a:pt x="4445915" y="1790657"/>
                  <a:pt x="4304201" y="1787801"/>
                </a:cubicBezTo>
                <a:cubicBezTo>
                  <a:pt x="4162487" y="1784945"/>
                  <a:pt x="3957271" y="1809584"/>
                  <a:pt x="3791929" y="1787801"/>
                </a:cubicBezTo>
                <a:cubicBezTo>
                  <a:pt x="3626587" y="1766018"/>
                  <a:pt x="3451442" y="1807040"/>
                  <a:pt x="3351901" y="1787801"/>
                </a:cubicBezTo>
                <a:cubicBezTo>
                  <a:pt x="3252360" y="1768562"/>
                  <a:pt x="2996634" y="1770326"/>
                  <a:pt x="2839629" y="1787801"/>
                </a:cubicBezTo>
                <a:cubicBezTo>
                  <a:pt x="2682624" y="1805276"/>
                  <a:pt x="2420764" y="1789565"/>
                  <a:pt x="2110627" y="1787801"/>
                </a:cubicBezTo>
                <a:cubicBezTo>
                  <a:pt x="1800490" y="1786037"/>
                  <a:pt x="1572685" y="1775596"/>
                  <a:pt x="1381625" y="1787801"/>
                </a:cubicBezTo>
                <a:cubicBezTo>
                  <a:pt x="1190565" y="1800006"/>
                  <a:pt x="1097562" y="1769564"/>
                  <a:pt x="941596" y="1787801"/>
                </a:cubicBezTo>
                <a:cubicBezTo>
                  <a:pt x="785630" y="1806038"/>
                  <a:pt x="576565" y="1767834"/>
                  <a:pt x="297973" y="1787801"/>
                </a:cubicBezTo>
                <a:cubicBezTo>
                  <a:pt x="103982" y="1786068"/>
                  <a:pt x="-15873" y="1652408"/>
                  <a:pt x="0" y="1489828"/>
                </a:cubicBezTo>
                <a:cubicBezTo>
                  <a:pt x="21538" y="1304434"/>
                  <a:pt x="-19916" y="1125786"/>
                  <a:pt x="0" y="929656"/>
                </a:cubicBezTo>
                <a:cubicBezTo>
                  <a:pt x="19916" y="733526"/>
                  <a:pt x="-3097" y="491262"/>
                  <a:pt x="0" y="297973"/>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rPr>
              <a:t>Huyền diệu: </a:t>
            </a: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rất kì lạ, không thể hiểu hết được.</a:t>
            </a:r>
          </a:p>
        </p:txBody>
      </p:sp>
    </p:spTree>
    <p:extLst>
      <p:ext uri="{BB962C8B-B14F-4D97-AF65-F5344CB8AC3E}">
        <p14:creationId xmlns:p14="http://schemas.microsoft.com/office/powerpoint/2010/main" val="265212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BDD88B-A652-7F3E-08DA-2F3E7FCEABEA}"/>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8EE2AE3C-1E2B-E2E1-8B01-4E966F2534BF}"/>
                </a:ext>
              </a:extLst>
            </p:cNvPr>
            <p:cNvGrpSpPr/>
            <p:nvPr/>
          </p:nvGrpSpPr>
          <p:grpSpPr>
            <a:xfrm>
              <a:off x="457200" y="1922318"/>
              <a:ext cx="5798127"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BC84BE05-1919-8E0C-8DC6-314D95D4FD9F}"/>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pic>
            <p:nvPicPr>
              <p:cNvPr id="6" name="Picture 5">
                <a:extLst>
                  <a:ext uri="{FF2B5EF4-FFF2-40B4-BE49-F238E27FC236}">
                    <a16:creationId xmlns:a16="http://schemas.microsoft.com/office/drawing/2014/main" id="{4E2B4064-E5A9-9A0B-B6FC-6817D9D4924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7" name="Picture 6">
                <a:extLst>
                  <a:ext uri="{FF2B5EF4-FFF2-40B4-BE49-F238E27FC236}">
                    <a16:creationId xmlns:a16="http://schemas.microsoft.com/office/drawing/2014/main" id="{085F8C2A-775A-6C12-B9D6-9975F7E01700}"/>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8" name="Picture 7">
                <a:extLst>
                  <a:ext uri="{FF2B5EF4-FFF2-40B4-BE49-F238E27FC236}">
                    <a16:creationId xmlns:a16="http://schemas.microsoft.com/office/drawing/2014/main" id="{5AA49E3F-3B8E-4E4A-48A0-037148107E13}"/>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1BD454DC-FC18-06AE-C20A-D79D58F2303E}"/>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9" name="Group 8">
            <a:extLst>
              <a:ext uri="{FF2B5EF4-FFF2-40B4-BE49-F238E27FC236}">
                <a16:creationId xmlns:a16="http://schemas.microsoft.com/office/drawing/2014/main" id="{BF52017C-A2D6-759F-1DA8-6EC269DB44F5}"/>
              </a:ext>
            </a:extLst>
          </p:cNvPr>
          <p:cNvGrpSpPr/>
          <p:nvPr/>
        </p:nvGrpSpPr>
        <p:grpSpPr>
          <a:xfrm>
            <a:off x="5107877" y="3356326"/>
            <a:ext cx="6840681" cy="3259118"/>
            <a:chOff x="535741" y="1642656"/>
            <a:chExt cx="6840681" cy="3259117"/>
          </a:xfrm>
        </p:grpSpPr>
        <p:grpSp>
          <p:nvGrpSpPr>
            <p:cNvPr id="10" name="Group 9">
              <a:extLst>
                <a:ext uri="{FF2B5EF4-FFF2-40B4-BE49-F238E27FC236}">
                  <a16:creationId xmlns:a16="http://schemas.microsoft.com/office/drawing/2014/main" id="{D86D73D7-C577-B91E-5E5E-537E5F19624E}"/>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4DAF9B1D-C88F-E281-A031-C965FA7A11D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grpSp>
            <p:nvGrpSpPr>
              <p:cNvPr id="13" name="Group 12">
                <a:extLst>
                  <a:ext uri="{FF2B5EF4-FFF2-40B4-BE49-F238E27FC236}">
                    <a16:creationId xmlns:a16="http://schemas.microsoft.com/office/drawing/2014/main" id="{5EE037CC-1F40-9833-A2AA-8B10D7DEA3A7}"/>
                  </a:ext>
                </a:extLst>
              </p:cNvPr>
              <p:cNvGrpSpPr/>
              <p:nvPr/>
            </p:nvGrpSpPr>
            <p:grpSpPr>
              <a:xfrm>
                <a:off x="7848306" y="4505769"/>
                <a:ext cx="1916933" cy="698087"/>
                <a:chOff x="7938042" y="4498699"/>
                <a:chExt cx="2135833" cy="786591"/>
              </a:xfrm>
              <a:grpFill/>
            </p:grpSpPr>
            <p:pic>
              <p:nvPicPr>
                <p:cNvPr id="22" name="Picture 21" descr="Icon&#10;&#10;Description automatically generated">
                  <a:extLst>
                    <a:ext uri="{FF2B5EF4-FFF2-40B4-BE49-F238E27FC236}">
                      <a16:creationId xmlns:a16="http://schemas.microsoft.com/office/drawing/2014/main" id="{3044780D-2AA8-94AA-4C87-0B8EE1BC6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3" name="Picture 22" descr="Icon&#10;&#10;Description automatically generated">
                  <a:extLst>
                    <a:ext uri="{FF2B5EF4-FFF2-40B4-BE49-F238E27FC236}">
                      <a16:creationId xmlns:a16="http://schemas.microsoft.com/office/drawing/2014/main" id="{644E613A-E133-4B16-0689-9D0A88EE5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A756E6E6-D850-61F6-AC49-3A3430533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62FED198-0D68-49A2-C657-F3E3711E9FC8}"/>
                  </a:ext>
                </a:extLst>
              </p:cNvPr>
              <p:cNvGrpSpPr/>
              <p:nvPr/>
            </p:nvGrpSpPr>
            <p:grpSpPr>
              <a:xfrm>
                <a:off x="7843282" y="5133562"/>
                <a:ext cx="1935526" cy="692431"/>
                <a:chOff x="7872868" y="4435004"/>
                <a:chExt cx="2216677" cy="790399"/>
              </a:xfrm>
              <a:grpFill/>
            </p:grpSpPr>
            <p:pic>
              <p:nvPicPr>
                <p:cNvPr id="19" name="Picture 18" descr="Icon&#10;&#10;Description automatically generated">
                  <a:extLst>
                    <a:ext uri="{FF2B5EF4-FFF2-40B4-BE49-F238E27FC236}">
                      <a16:creationId xmlns:a16="http://schemas.microsoft.com/office/drawing/2014/main" id="{28AD5FAF-CA49-40AC-B29B-A76248CD2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E1B1EB25-FBBF-5B18-297A-968558CDD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C5F37767-9DA5-F993-E019-6B1104858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C4758864-43DB-965C-7683-44689FE49264}"/>
                  </a:ext>
                </a:extLst>
              </p:cNvPr>
              <p:cNvGrpSpPr/>
              <p:nvPr/>
            </p:nvGrpSpPr>
            <p:grpSpPr>
              <a:xfrm>
                <a:off x="10125528" y="5659583"/>
                <a:ext cx="1915391" cy="682868"/>
                <a:chOff x="7935191" y="4561610"/>
                <a:chExt cx="2134115" cy="769441"/>
              </a:xfrm>
              <a:grpFill/>
            </p:grpSpPr>
            <p:pic>
              <p:nvPicPr>
                <p:cNvPr id="16" name="Picture 15" descr="Icon&#10;&#10;Description automatically generated">
                  <a:extLst>
                    <a:ext uri="{FF2B5EF4-FFF2-40B4-BE49-F238E27FC236}">
                      <a16:creationId xmlns:a16="http://schemas.microsoft.com/office/drawing/2014/main" id="{F9921D74-35E8-2123-E3C9-A4433CC30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75FBCDBF-4F27-E325-BC0E-4D320B64D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8" name="Picture 17" descr="Icon&#10;&#10;Description automatically generated">
                  <a:extLst>
                    <a:ext uri="{FF2B5EF4-FFF2-40B4-BE49-F238E27FC236}">
                      <a16:creationId xmlns:a16="http://schemas.microsoft.com/office/drawing/2014/main" id="{BD4C1044-E8BE-FA9F-65A8-D4A595D24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1" name="Rectangle: Rounded Corners 10">
              <a:extLst>
                <a:ext uri="{FF2B5EF4-FFF2-40B4-BE49-F238E27FC236}">
                  <a16:creationId xmlns:a16="http://schemas.microsoft.com/office/drawing/2014/main" id="{9432161E-7D3E-FEE9-27FA-60AA1EB8CBD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2BF58B1C-4E0B-D7DC-BCA6-7AA814CD2F40}"/>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pic>
        <p:nvPicPr>
          <p:cNvPr id="28" name="Graphic 27">
            <a:extLst>
              <a:ext uri="{FF2B5EF4-FFF2-40B4-BE49-F238E27FC236}">
                <a16:creationId xmlns:a16="http://schemas.microsoft.com/office/drawing/2014/main" id="{5BA9B26D-9AD2-87CD-B6A1-5B59CF291A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11DBB3A-A8B1-2491-8DBE-15978033E9F1}"/>
              </a:ext>
            </a:extLst>
          </p:cNvPr>
          <p:cNvGrpSpPr/>
          <p:nvPr/>
        </p:nvGrpSpPr>
        <p:grpSpPr>
          <a:xfrm>
            <a:off x="4949848" y="2190114"/>
            <a:ext cx="6840681" cy="3194191"/>
            <a:chOff x="535741" y="1707583"/>
            <a:chExt cx="6840681" cy="3194190"/>
          </a:xfrm>
        </p:grpSpPr>
        <p:grpSp>
          <p:nvGrpSpPr>
            <p:cNvPr id="27" name="Group 26">
              <a:extLst>
                <a:ext uri="{FF2B5EF4-FFF2-40B4-BE49-F238E27FC236}">
                  <a16:creationId xmlns:a16="http://schemas.microsoft.com/office/drawing/2014/main" id="{A9F2683F-1743-AA49-0C81-A95676BA77ED}"/>
                </a:ext>
              </a:extLst>
            </p:cNvPr>
            <p:cNvGrpSpPr/>
            <p:nvPr/>
          </p:nvGrpSpPr>
          <p:grpSpPr>
            <a:xfrm>
              <a:off x="535741" y="2511864"/>
              <a:ext cx="6840681" cy="2389909"/>
              <a:chOff x="5351318" y="4311147"/>
              <a:chExt cx="6840681" cy="2389909"/>
            </a:xfrm>
            <a:solidFill>
              <a:srgbClr val="FFFFCC"/>
            </a:solidFill>
          </p:grpSpPr>
          <p:sp>
            <p:nvSpPr>
              <p:cNvPr id="30" name="Rectangle: Rounded Corners 29">
                <a:extLst>
                  <a:ext uri="{FF2B5EF4-FFF2-40B4-BE49-F238E27FC236}">
                    <a16:creationId xmlns:a16="http://schemas.microsoft.com/office/drawing/2014/main" id="{E205D9F0-A3E6-B2AB-612F-3AEE90A09D1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grpSp>
            <p:nvGrpSpPr>
              <p:cNvPr id="31" name="Group 30">
                <a:extLst>
                  <a:ext uri="{FF2B5EF4-FFF2-40B4-BE49-F238E27FC236}">
                    <a16:creationId xmlns:a16="http://schemas.microsoft.com/office/drawing/2014/main" id="{E63483B8-F5A7-2777-EAC9-219CA69E5D03}"/>
                  </a:ext>
                </a:extLst>
              </p:cNvPr>
              <p:cNvGrpSpPr/>
              <p:nvPr/>
            </p:nvGrpSpPr>
            <p:grpSpPr>
              <a:xfrm>
                <a:off x="7848306" y="4505769"/>
                <a:ext cx="1916933" cy="698087"/>
                <a:chOff x="7938042" y="4498699"/>
                <a:chExt cx="2135833" cy="786591"/>
              </a:xfrm>
              <a:grpFill/>
            </p:grpSpPr>
            <p:pic>
              <p:nvPicPr>
                <p:cNvPr id="40" name="Picture 39" descr="Icon&#10;&#10;Description automatically generated">
                  <a:extLst>
                    <a:ext uri="{FF2B5EF4-FFF2-40B4-BE49-F238E27FC236}">
                      <a16:creationId xmlns:a16="http://schemas.microsoft.com/office/drawing/2014/main" id="{36F91750-FC6A-9E47-0C9E-A0F6646C9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1" name="Picture 40" descr="Icon&#10;&#10;Description automatically generated">
                  <a:extLst>
                    <a:ext uri="{FF2B5EF4-FFF2-40B4-BE49-F238E27FC236}">
                      <a16:creationId xmlns:a16="http://schemas.microsoft.com/office/drawing/2014/main" id="{CD750641-007B-2F12-6FE7-DB030C455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C5DD1A8B-604D-503D-2F8E-8C4F6E945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2" name="Group 31">
                <a:extLst>
                  <a:ext uri="{FF2B5EF4-FFF2-40B4-BE49-F238E27FC236}">
                    <a16:creationId xmlns:a16="http://schemas.microsoft.com/office/drawing/2014/main" id="{F1113C0B-E816-A041-8E93-DF594F4F0152}"/>
                  </a:ext>
                </a:extLst>
              </p:cNvPr>
              <p:cNvGrpSpPr/>
              <p:nvPr/>
            </p:nvGrpSpPr>
            <p:grpSpPr>
              <a:xfrm>
                <a:off x="7843282" y="5133562"/>
                <a:ext cx="1935526" cy="692431"/>
                <a:chOff x="7872868" y="4435004"/>
                <a:chExt cx="2216677" cy="790399"/>
              </a:xfrm>
              <a:grpFill/>
            </p:grpSpPr>
            <p:pic>
              <p:nvPicPr>
                <p:cNvPr id="37" name="Picture 36" descr="Icon&#10;&#10;Description automatically generated">
                  <a:extLst>
                    <a:ext uri="{FF2B5EF4-FFF2-40B4-BE49-F238E27FC236}">
                      <a16:creationId xmlns:a16="http://schemas.microsoft.com/office/drawing/2014/main" id="{6E3088C0-C391-40C0-C5BC-382A01610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8" name="Picture 37" descr="Icon&#10;&#10;Description automatically generated">
                  <a:extLst>
                    <a:ext uri="{FF2B5EF4-FFF2-40B4-BE49-F238E27FC236}">
                      <a16:creationId xmlns:a16="http://schemas.microsoft.com/office/drawing/2014/main" id="{E852EC0D-4D15-A771-243A-919D89901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A031D3CA-939E-F322-ED90-8345E1099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3" name="Group 32">
                <a:extLst>
                  <a:ext uri="{FF2B5EF4-FFF2-40B4-BE49-F238E27FC236}">
                    <a16:creationId xmlns:a16="http://schemas.microsoft.com/office/drawing/2014/main" id="{2A7AD27F-BFC9-DE89-DEE9-712E435AF72F}"/>
                  </a:ext>
                </a:extLst>
              </p:cNvPr>
              <p:cNvGrpSpPr/>
              <p:nvPr/>
            </p:nvGrpSpPr>
            <p:grpSpPr>
              <a:xfrm>
                <a:off x="10125528" y="5659583"/>
                <a:ext cx="1915391" cy="682868"/>
                <a:chOff x="7935191" y="4561610"/>
                <a:chExt cx="2134115" cy="769441"/>
              </a:xfrm>
              <a:grpFill/>
            </p:grpSpPr>
            <p:pic>
              <p:nvPicPr>
                <p:cNvPr id="34" name="Picture 33" descr="Icon&#10;&#10;Description automatically generated">
                  <a:extLst>
                    <a:ext uri="{FF2B5EF4-FFF2-40B4-BE49-F238E27FC236}">
                      <a16:creationId xmlns:a16="http://schemas.microsoft.com/office/drawing/2014/main" id="{C104910C-55E4-4DDD-7AE9-398E4E2775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5" name="Picture 34" descr="Icon&#10;&#10;Description automatically generated">
                  <a:extLst>
                    <a:ext uri="{FF2B5EF4-FFF2-40B4-BE49-F238E27FC236}">
                      <a16:creationId xmlns:a16="http://schemas.microsoft.com/office/drawing/2014/main" id="{4FCDDD35-B815-51AB-384A-0966B0EEE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403E97B9-9B76-AF7E-58FC-582B9B4ED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29" name="Rectangle: Rounded Corners 28">
              <a:extLst>
                <a:ext uri="{FF2B5EF4-FFF2-40B4-BE49-F238E27FC236}">
                  <a16:creationId xmlns:a16="http://schemas.microsoft.com/office/drawing/2014/main" id="{4819817D-3CF4-581C-7606-44CEFD4EFC6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
        <p:nvSpPr>
          <p:cNvPr id="43" name="Rectangle: Rounded Corners 42">
            <a:extLst>
              <a:ext uri="{FF2B5EF4-FFF2-40B4-BE49-F238E27FC236}">
                <a16:creationId xmlns:a16="http://schemas.microsoft.com/office/drawing/2014/main" id="{A867A147-A278-838A-AA19-6ABF5962581F}"/>
              </a:ext>
            </a:extLst>
          </p:cNvPr>
          <p:cNvSpPr/>
          <p:nvPr/>
        </p:nvSpPr>
        <p:spPr>
          <a:xfrm>
            <a:off x="4949846" y="93455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toàn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bài</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pic>
        <p:nvPicPr>
          <p:cNvPr id="44" name="Picture 43">
            <a:extLst>
              <a:ext uri="{FF2B5EF4-FFF2-40B4-BE49-F238E27FC236}">
                <a16:creationId xmlns:a16="http://schemas.microsoft.com/office/drawing/2014/main" id="{46DA249D-DBCE-52A1-C59A-582F59FEA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1281168"/>
            <a:ext cx="4179012" cy="5210259"/>
          </a:xfrm>
          <a:prstGeom prst="rect">
            <a:avLst/>
          </a:prstGeom>
        </p:spPr>
      </p:pic>
    </p:spTree>
    <p:extLst>
      <p:ext uri="{BB962C8B-B14F-4D97-AF65-F5344CB8AC3E}">
        <p14:creationId xmlns:p14="http://schemas.microsoft.com/office/powerpoint/2010/main" val="25038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138895" y="579120"/>
            <a:ext cx="11389490" cy="6067786"/>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Đến</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Tây</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Bắc</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bạn</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sẽ</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gặp</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nghệ</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nhân</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Mông</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thổi</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khèn</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nơi</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đỉnh</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núi</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mênh</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mang</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lộng</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gió</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grpSp>
        <p:nvGrpSpPr>
          <p:cNvPr id="3" name="Nhóm 28"/>
          <p:cNvGrpSpPr/>
          <p:nvPr/>
        </p:nvGrpSpPr>
        <p:grpSpPr>
          <a:xfrm>
            <a:off x="982998" y="3970597"/>
            <a:ext cx="269188" cy="492657"/>
            <a:chOff x="6953545" y="4636051"/>
            <a:chExt cx="118472" cy="274494"/>
          </a:xfrm>
        </p:grpSpPr>
        <p:cxnSp>
          <p:nvCxnSpPr>
            <p:cNvPr id="4" name="Đường nối Thẳng 26"/>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27"/>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 name="Đường nối Thẳng 26"/>
          <p:cNvCxnSpPr/>
          <p:nvPr/>
        </p:nvCxnSpPr>
        <p:spPr>
          <a:xfrm flipV="1">
            <a:off x="4078338" y="2735964"/>
            <a:ext cx="134594" cy="4926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26"/>
          <p:cNvCxnSpPr/>
          <p:nvPr/>
        </p:nvCxnSpPr>
        <p:spPr>
          <a:xfrm flipV="1">
            <a:off x="2864924" y="3366685"/>
            <a:ext cx="134594" cy="4926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99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汉仪粗宋简" panose="02010609000101010101" pitchFamily="49" charset="-122"/>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946221" y="86373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sp>
        <p:nvSpPr>
          <p:cNvPr id="17" name="Rectangle: Rounded Corners 8">
            <a:extLst>
              <a:ext uri="{FF2B5EF4-FFF2-40B4-BE49-F238E27FC236}">
                <a16:creationId xmlns:a16="http://schemas.microsoft.com/office/drawing/2014/main" id="{22C67ECA-6548-8995-4401-EA635BAB4357}"/>
              </a:ext>
            </a:extLst>
          </p:cNvPr>
          <p:cNvSpPr/>
          <p:nvPr/>
        </p:nvSpPr>
        <p:spPr>
          <a:xfrm>
            <a:off x="1972877" y="2311221"/>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Luyện</a:t>
            </a:r>
            <a:r>
              <a:rPr kumimoji="0" lang="en-US" sz="6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đọc</a:t>
            </a:r>
            <a:r>
              <a:rPr kumimoji="0" lang="en-US" sz="6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diễn</a:t>
            </a:r>
            <a:r>
              <a:rPr kumimoji="0" lang="en-US" sz="6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cảm</a:t>
            </a:r>
            <a:endParaRPr kumimoji="0" lang="vi-VN" sz="6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45165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anim calcmode="lin" valueType="num">
                                      <p:cBhvr>
                                        <p:cTn id="52" dur="500" fill="hold"/>
                                        <p:tgtEl>
                                          <p:spTgt spid="17"/>
                                        </p:tgtEl>
                                        <p:attrNameLst>
                                          <p:attrName>ppt_x</p:attrName>
                                        </p:attrNameLst>
                                      </p:cBhvr>
                                      <p:tavLst>
                                        <p:tav tm="0">
                                          <p:val>
                                            <p:fltVal val="0.5"/>
                                          </p:val>
                                        </p:tav>
                                        <p:tav tm="100000">
                                          <p:val>
                                            <p:strVal val="#ppt_x"/>
                                          </p:val>
                                        </p:tav>
                                      </p:tavLst>
                                    </p:anim>
                                    <p:anim calcmode="lin" valueType="num">
                                      <p:cBhvr>
                                        <p:cTn id="53"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1536012"/>
            <a:ext cx="11371382" cy="4620337"/>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cxnSp>
        <p:nvCxnSpPr>
          <p:cNvPr id="17" name="Straight Connector 16">
            <a:extLst>
              <a:ext uri="{FF2B5EF4-FFF2-40B4-BE49-F238E27FC236}">
                <a16:creationId xmlns:a16="http://schemas.microsoft.com/office/drawing/2014/main" id="{252F10FD-0B0B-0485-0D34-A665485A32D0}"/>
              </a:ext>
            </a:extLst>
          </p:cNvPr>
          <p:cNvCxnSpPr/>
          <p:nvPr/>
        </p:nvCxnSpPr>
        <p:spPr>
          <a:xfrm>
            <a:off x="6572670" y="3428999"/>
            <a:ext cx="17969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36971F-1FE0-277C-45F4-18B9DF2BA543}"/>
              </a:ext>
            </a:extLst>
          </p:cNvPr>
          <p:cNvCxnSpPr>
            <a:cxnSpLocks/>
          </p:cNvCxnSpPr>
          <p:nvPr/>
        </p:nvCxnSpPr>
        <p:spPr>
          <a:xfrm>
            <a:off x="8916238" y="3444610"/>
            <a:ext cx="25730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B705F07-82A9-D2B1-0176-458031FEF455}"/>
              </a:ext>
            </a:extLst>
          </p:cNvPr>
          <p:cNvCxnSpPr>
            <a:cxnSpLocks/>
          </p:cNvCxnSpPr>
          <p:nvPr/>
        </p:nvCxnSpPr>
        <p:spPr>
          <a:xfrm>
            <a:off x="7407324" y="4821478"/>
            <a:ext cx="1924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4509EC-A5CC-6091-E4E1-4AE0DC78065D}"/>
              </a:ext>
            </a:extLst>
          </p:cNvPr>
          <p:cNvCxnSpPr>
            <a:cxnSpLocks/>
          </p:cNvCxnSpPr>
          <p:nvPr/>
        </p:nvCxnSpPr>
        <p:spPr>
          <a:xfrm>
            <a:off x="513273" y="4146941"/>
            <a:ext cx="35831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40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汉仪粗宋简" panose="02010609000101010101" pitchFamily="49" charset="-122"/>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58" y="4992693"/>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p:cNvSpPr txBox="1"/>
          <p:nvPr/>
        </p:nvSpPr>
        <p:spPr>
          <a:xfrm>
            <a:off x="2805447" y="1107226"/>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alibri"/>
                <a:ea typeface="+mn-ea"/>
                <a:cs typeface="+mn-cs"/>
              </a:rPr>
              <a:t>1</a:t>
            </a:r>
          </a:p>
        </p:txBody>
      </p:sp>
      <p:sp>
        <p:nvSpPr>
          <p:cNvPr id="48" name="Isosceles Triangle 47"/>
          <p:cNvSpPr/>
          <p:nvPr/>
        </p:nvSpPr>
        <p:spPr>
          <a:xfrm>
            <a:off x="2701"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5-Point Star 50">
            <a:hlinkClick r:id="rId2" action="ppaction://hlinksldjump"/>
          </p:cNvPr>
          <p:cNvSpPr/>
          <p:nvPr/>
        </p:nvSpPr>
        <p:spPr>
          <a:xfrm>
            <a:off x="3334077" y="997786"/>
            <a:ext cx="612890" cy="612890"/>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Box 51"/>
          <p:cNvSpPr txBox="1"/>
          <p:nvPr/>
        </p:nvSpPr>
        <p:spPr>
          <a:xfrm>
            <a:off x="4169996" y="2524512"/>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alibri"/>
                <a:ea typeface="+mn-ea"/>
                <a:cs typeface="+mn-cs"/>
              </a:rPr>
              <a:t>2</a:t>
            </a:r>
          </a:p>
        </p:txBody>
      </p:sp>
      <p:sp>
        <p:nvSpPr>
          <p:cNvPr id="53" name="5-Point Star 52">
            <a:hlinkClick r:id="rId3" action="ppaction://hlinksldjump"/>
          </p:cNvPr>
          <p:cNvSpPr/>
          <p:nvPr/>
        </p:nvSpPr>
        <p:spPr>
          <a:xfrm>
            <a:off x="3846935" y="3214585"/>
            <a:ext cx="859141" cy="8591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Box 53"/>
          <p:cNvSpPr txBox="1"/>
          <p:nvPr/>
        </p:nvSpPr>
        <p:spPr>
          <a:xfrm>
            <a:off x="6346086" y="522451"/>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a:ea typeface="+mn-ea"/>
                <a:cs typeface="+mn-cs"/>
              </a:rPr>
              <a:t>5</a:t>
            </a:r>
          </a:p>
        </p:txBody>
      </p:sp>
      <p:sp>
        <p:nvSpPr>
          <p:cNvPr id="55" name="5-Point Star 54">
            <a:hlinkClick r:id="rId4" action="ppaction://hlinksldjump"/>
          </p:cNvPr>
          <p:cNvSpPr/>
          <p:nvPr/>
        </p:nvSpPr>
        <p:spPr>
          <a:xfrm>
            <a:off x="6113043" y="956728"/>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TextBox 55"/>
          <p:cNvSpPr txBox="1"/>
          <p:nvPr/>
        </p:nvSpPr>
        <p:spPr>
          <a:xfrm>
            <a:off x="9158842" y="1815869"/>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a:ea typeface="+mn-ea"/>
                <a:cs typeface="+mn-cs"/>
              </a:rPr>
              <a:t>6</a:t>
            </a:r>
          </a:p>
        </p:txBody>
      </p:sp>
      <p:sp>
        <p:nvSpPr>
          <p:cNvPr id="57" name="5-Point Star 56">
            <a:hlinkClick r:id="rId5" action="ppaction://hlinksldjump"/>
          </p:cNvPr>
          <p:cNvSpPr/>
          <p:nvPr/>
        </p:nvSpPr>
        <p:spPr>
          <a:xfrm>
            <a:off x="8925799" y="2250146"/>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TextBox 57"/>
          <p:cNvSpPr txBox="1"/>
          <p:nvPr/>
        </p:nvSpPr>
        <p:spPr>
          <a:xfrm>
            <a:off x="7088705" y="2797170"/>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a:ea typeface="+mn-ea"/>
                <a:cs typeface="+mn-cs"/>
              </a:rPr>
              <a:t>4</a:t>
            </a:r>
          </a:p>
        </p:txBody>
      </p:sp>
      <p:sp>
        <p:nvSpPr>
          <p:cNvPr id="59" name="5-Point Star 58">
            <a:hlinkClick r:id="rId6" action="ppaction://hlinksldjump"/>
          </p:cNvPr>
          <p:cNvSpPr/>
          <p:nvPr/>
        </p:nvSpPr>
        <p:spPr>
          <a:xfrm>
            <a:off x="6972184" y="3231447"/>
            <a:ext cx="626099" cy="62609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TextBox 61"/>
          <p:cNvSpPr txBox="1"/>
          <p:nvPr/>
        </p:nvSpPr>
        <p:spPr>
          <a:xfrm>
            <a:off x="2011264" y="2331236"/>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alibri"/>
                <a:ea typeface="+mn-ea"/>
                <a:cs typeface="+mn-cs"/>
              </a:rPr>
              <a:t>3</a:t>
            </a:r>
          </a:p>
        </p:txBody>
      </p:sp>
      <p:sp>
        <p:nvSpPr>
          <p:cNvPr id="63" name="5-Point Star 62">
            <a:hlinkClick r:id="rId7" action="ppaction://hlinksldjump"/>
          </p:cNvPr>
          <p:cNvSpPr/>
          <p:nvPr/>
        </p:nvSpPr>
        <p:spPr>
          <a:xfrm>
            <a:off x="2011264" y="2867130"/>
            <a:ext cx="429571" cy="42957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Pentagon 69">
            <a:hlinkClick r:id="" action="ppaction://noaction"/>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pipi</a:t>
            </a:r>
          </a:p>
        </p:txBody>
      </p:sp>
      <p:sp>
        <p:nvSpPr>
          <p:cNvPr id="71" name="Rectangle 70"/>
          <p:cNvSpPr/>
          <p:nvPr/>
        </p:nvSpPr>
        <p:spPr>
          <a:xfrm>
            <a:off x="282448" y="4848027"/>
            <a:ext cx="5741572"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LUCKY STAR</a:t>
            </a:r>
          </a:p>
        </p:txBody>
      </p:sp>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3474" y="3081916"/>
            <a:ext cx="149974" cy="132669"/>
          </a:xfrm>
          <a:prstGeom prst="rect">
            <a:avLst/>
          </a:prstGeom>
        </p:spPr>
      </p:pic>
      <p:pic>
        <p:nvPicPr>
          <p:cNvPr id="76" name="Picture 7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7130" y="1336023"/>
            <a:ext cx="247650" cy="219075"/>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7166" y="1866180"/>
            <a:ext cx="206475" cy="182651"/>
          </a:xfrm>
          <a:prstGeom prst="rect">
            <a:avLst/>
          </a:prstGeom>
        </p:spPr>
      </p:pic>
      <p:pic>
        <p:nvPicPr>
          <p:cNvPr id="79" name="Picture 7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8480" y="1889180"/>
            <a:ext cx="174279" cy="154170"/>
          </a:xfrm>
          <a:prstGeom prst="rect">
            <a:avLst/>
          </a:prstGeom>
        </p:spPr>
      </p:pic>
    </p:spTree>
    <p:extLst>
      <p:ext uri="{BB962C8B-B14F-4D97-AF65-F5344CB8AC3E}">
        <p14:creationId xmlns:p14="http://schemas.microsoft.com/office/powerpoint/2010/main" val="25813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1"/>
                    </p:tgtEl>
                  </p:cond>
                </p:stCondLst>
                <p:endSync evt="end" delay="0">
                  <p:rtn val="all"/>
                </p:endSync>
                <p:childTnLst>
                  <p:par>
                    <p:cTn id="24" fill="hold">
                      <p:stCondLst>
                        <p:cond delay="0"/>
                      </p:stCondLst>
                      <p:childTnLst>
                        <p:par>
                          <p:cTn id="25" fill="hold">
                            <p:stCondLst>
                              <p:cond delay="0"/>
                            </p:stCondLst>
                            <p:childTnLst>
                              <p:par>
                                <p:cTn id="26" presetID="23" presetClass="exit" presetSubtype="544" fill="hold" grpId="0" nodeType="clickEffect">
                                  <p:stCondLst>
                                    <p:cond delay="0"/>
                                  </p:stCondLst>
                                  <p:childTnLst>
                                    <p:anim calcmode="lin" valueType="num">
                                      <p:cBhvr>
                                        <p:cTn id="27" dur="500"/>
                                        <p:tgtEl>
                                          <p:spTgt spid="51"/>
                                        </p:tgtEl>
                                        <p:attrNameLst>
                                          <p:attrName>ppt_w</p:attrName>
                                        </p:attrNameLst>
                                      </p:cBhvr>
                                      <p:tavLst>
                                        <p:tav tm="0">
                                          <p:val>
                                            <p:strVal val="ppt_w"/>
                                          </p:val>
                                        </p:tav>
                                        <p:tav tm="100000">
                                          <p:val>
                                            <p:fltVal val="0"/>
                                          </p:val>
                                        </p:tav>
                                      </p:tavLst>
                                    </p:anim>
                                    <p:anim calcmode="lin" valueType="num">
                                      <p:cBhvr>
                                        <p:cTn id="28" dur="500"/>
                                        <p:tgtEl>
                                          <p:spTgt spid="51"/>
                                        </p:tgtEl>
                                        <p:attrNameLst>
                                          <p:attrName>ppt_h</p:attrName>
                                        </p:attrNameLst>
                                      </p:cBhvr>
                                      <p:tavLst>
                                        <p:tav tm="0">
                                          <p:val>
                                            <p:strVal val="ppt_h"/>
                                          </p:val>
                                        </p:tav>
                                        <p:tav tm="100000">
                                          <p:val>
                                            <p:fltVal val="0"/>
                                          </p:val>
                                        </p:tav>
                                      </p:tavLst>
                                    </p:anim>
                                    <p:anim calcmode="lin" valueType="num">
                                      <p:cBhvr>
                                        <p:cTn id="29" dur="500"/>
                                        <p:tgtEl>
                                          <p:spTgt spid="51"/>
                                        </p:tgtEl>
                                        <p:attrNameLst>
                                          <p:attrName>ppt_x</p:attrName>
                                        </p:attrNameLst>
                                      </p:cBhvr>
                                      <p:tavLst>
                                        <p:tav tm="0">
                                          <p:val>
                                            <p:strVal val="ppt_x"/>
                                          </p:val>
                                        </p:tav>
                                        <p:tav tm="100000">
                                          <p:val>
                                            <p:fltVal val="0.5"/>
                                          </p:val>
                                        </p:tav>
                                      </p:tavLst>
                                    </p:anim>
                                    <p:anim calcmode="lin" valueType="num">
                                      <p:cBhvr>
                                        <p:cTn id="30" dur="500"/>
                                        <p:tgtEl>
                                          <p:spTgt spid="51"/>
                                        </p:tgtEl>
                                        <p:attrNameLst>
                                          <p:attrName>ppt_y</p:attrName>
                                        </p:attrNameLst>
                                      </p:cBhvr>
                                      <p:tavLst>
                                        <p:tav tm="0">
                                          <p:val>
                                            <p:strVal val="ppt_y"/>
                                          </p:val>
                                        </p:tav>
                                        <p:tav tm="100000">
                                          <p:val>
                                            <p:fltVal val="0.5"/>
                                          </p:val>
                                        </p:tav>
                                      </p:tavLst>
                                    </p:anim>
                                    <p:set>
                                      <p:cBhvr>
                                        <p:cTn id="31" dur="1" fill="hold">
                                          <p:stCondLst>
                                            <p:cond delay="499"/>
                                          </p:stCondLst>
                                        </p:cTn>
                                        <p:tgtEl>
                                          <p:spTgt spid="5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
                                        <p:tgtEl>
                                          <p:spTgt spid="29"/>
                                        </p:tgtEl>
                                      </p:cBhvr>
                                    </p:animEffect>
                                    <p:set>
                                      <p:cBhvr>
                                        <p:cTn id="34"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23" presetClass="exit" presetSubtype="544" fill="hold" grpId="0" nodeType="clickEffect">
                                  <p:stCondLst>
                                    <p:cond delay="0"/>
                                  </p:stCondLst>
                                  <p:childTnLst>
                                    <p:anim calcmode="lin" valueType="num">
                                      <p:cBhvr>
                                        <p:cTn id="39" dur="500"/>
                                        <p:tgtEl>
                                          <p:spTgt spid="53"/>
                                        </p:tgtEl>
                                        <p:attrNameLst>
                                          <p:attrName>ppt_w</p:attrName>
                                        </p:attrNameLst>
                                      </p:cBhvr>
                                      <p:tavLst>
                                        <p:tav tm="0">
                                          <p:val>
                                            <p:strVal val="ppt_w"/>
                                          </p:val>
                                        </p:tav>
                                        <p:tav tm="100000">
                                          <p:val>
                                            <p:fltVal val="0"/>
                                          </p:val>
                                        </p:tav>
                                      </p:tavLst>
                                    </p:anim>
                                    <p:anim calcmode="lin" valueType="num">
                                      <p:cBhvr>
                                        <p:cTn id="40" dur="500"/>
                                        <p:tgtEl>
                                          <p:spTgt spid="53"/>
                                        </p:tgtEl>
                                        <p:attrNameLst>
                                          <p:attrName>ppt_h</p:attrName>
                                        </p:attrNameLst>
                                      </p:cBhvr>
                                      <p:tavLst>
                                        <p:tav tm="0">
                                          <p:val>
                                            <p:strVal val="ppt_h"/>
                                          </p:val>
                                        </p:tav>
                                        <p:tav tm="100000">
                                          <p:val>
                                            <p:fltVal val="0"/>
                                          </p:val>
                                        </p:tav>
                                      </p:tavLst>
                                    </p:anim>
                                    <p:anim calcmode="lin" valueType="num">
                                      <p:cBhvr>
                                        <p:cTn id="41" dur="500"/>
                                        <p:tgtEl>
                                          <p:spTgt spid="53"/>
                                        </p:tgtEl>
                                        <p:attrNameLst>
                                          <p:attrName>ppt_x</p:attrName>
                                        </p:attrNameLst>
                                      </p:cBhvr>
                                      <p:tavLst>
                                        <p:tav tm="0">
                                          <p:val>
                                            <p:strVal val="ppt_x"/>
                                          </p:val>
                                        </p:tav>
                                        <p:tav tm="100000">
                                          <p:val>
                                            <p:fltVal val="0.5"/>
                                          </p:val>
                                        </p:tav>
                                      </p:tavLst>
                                    </p:anim>
                                    <p:anim calcmode="lin" valueType="num">
                                      <p:cBhvr>
                                        <p:cTn id="42" dur="500"/>
                                        <p:tgtEl>
                                          <p:spTgt spid="53"/>
                                        </p:tgtEl>
                                        <p:attrNameLst>
                                          <p:attrName>ppt_y</p:attrName>
                                        </p:attrNameLst>
                                      </p:cBhvr>
                                      <p:tavLst>
                                        <p:tav tm="0">
                                          <p:val>
                                            <p:strVal val="ppt_y"/>
                                          </p:val>
                                        </p:tav>
                                        <p:tav tm="100000">
                                          <p:val>
                                            <p:fltVal val="0.5"/>
                                          </p:val>
                                        </p:tav>
                                      </p:tavLst>
                                    </p:anim>
                                    <p:set>
                                      <p:cBhvr>
                                        <p:cTn id="43" dur="1" fill="hold">
                                          <p:stCondLst>
                                            <p:cond delay="499"/>
                                          </p:stCondLst>
                                        </p:cTn>
                                        <p:tgtEl>
                                          <p:spTgt spid="53"/>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
                                        <p:tgtEl>
                                          <p:spTgt spid="52"/>
                                        </p:tgtEl>
                                      </p:cBhvr>
                                    </p:animEffect>
                                    <p:set>
                                      <p:cBhvr>
                                        <p:cTn id="46"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7" restart="whenNotActive" fill="hold" evtFilter="cancelBubble" nodeType="interactiveSeq">
                <p:stCondLst>
                  <p:cond evt="onClick" delay="0">
                    <p:tgtEl>
                      <p:spTgt spid="55"/>
                    </p:tgtEl>
                  </p:cond>
                </p:stCondLst>
                <p:endSync evt="end" delay="0">
                  <p:rtn val="all"/>
                </p:endSync>
                <p:childTnLst>
                  <p:par>
                    <p:cTn id="48" fill="hold">
                      <p:stCondLst>
                        <p:cond delay="0"/>
                      </p:stCondLst>
                      <p:childTnLst>
                        <p:par>
                          <p:cTn id="49" fill="hold">
                            <p:stCondLst>
                              <p:cond delay="0"/>
                            </p:stCondLst>
                            <p:childTnLst>
                              <p:par>
                                <p:cTn id="50" presetID="23" presetClass="exit" presetSubtype="544" fill="hold" grpId="0" nodeType="clickEffect">
                                  <p:stCondLst>
                                    <p:cond delay="0"/>
                                  </p:stCondLst>
                                  <p:childTnLst>
                                    <p:anim calcmode="lin" valueType="num">
                                      <p:cBhvr>
                                        <p:cTn id="51" dur="500"/>
                                        <p:tgtEl>
                                          <p:spTgt spid="55"/>
                                        </p:tgtEl>
                                        <p:attrNameLst>
                                          <p:attrName>ppt_w</p:attrName>
                                        </p:attrNameLst>
                                      </p:cBhvr>
                                      <p:tavLst>
                                        <p:tav tm="0">
                                          <p:val>
                                            <p:strVal val="ppt_w"/>
                                          </p:val>
                                        </p:tav>
                                        <p:tav tm="100000">
                                          <p:val>
                                            <p:fltVal val="0"/>
                                          </p:val>
                                        </p:tav>
                                      </p:tavLst>
                                    </p:anim>
                                    <p:anim calcmode="lin" valueType="num">
                                      <p:cBhvr>
                                        <p:cTn id="52" dur="500"/>
                                        <p:tgtEl>
                                          <p:spTgt spid="55"/>
                                        </p:tgtEl>
                                        <p:attrNameLst>
                                          <p:attrName>ppt_h</p:attrName>
                                        </p:attrNameLst>
                                      </p:cBhvr>
                                      <p:tavLst>
                                        <p:tav tm="0">
                                          <p:val>
                                            <p:strVal val="ppt_h"/>
                                          </p:val>
                                        </p:tav>
                                        <p:tav tm="100000">
                                          <p:val>
                                            <p:fltVal val="0"/>
                                          </p:val>
                                        </p:tav>
                                      </p:tavLst>
                                    </p:anim>
                                    <p:anim calcmode="lin" valueType="num">
                                      <p:cBhvr>
                                        <p:cTn id="53" dur="500"/>
                                        <p:tgtEl>
                                          <p:spTgt spid="55"/>
                                        </p:tgtEl>
                                        <p:attrNameLst>
                                          <p:attrName>ppt_x</p:attrName>
                                        </p:attrNameLst>
                                      </p:cBhvr>
                                      <p:tavLst>
                                        <p:tav tm="0">
                                          <p:val>
                                            <p:strVal val="ppt_x"/>
                                          </p:val>
                                        </p:tav>
                                        <p:tav tm="100000">
                                          <p:val>
                                            <p:fltVal val="0.5"/>
                                          </p:val>
                                        </p:tav>
                                      </p:tavLst>
                                    </p:anim>
                                    <p:anim calcmode="lin" valueType="num">
                                      <p:cBhvr>
                                        <p:cTn id="54" dur="500"/>
                                        <p:tgtEl>
                                          <p:spTgt spid="55"/>
                                        </p:tgtEl>
                                        <p:attrNameLst>
                                          <p:attrName>ppt_y</p:attrName>
                                        </p:attrNameLst>
                                      </p:cBhvr>
                                      <p:tavLst>
                                        <p:tav tm="0">
                                          <p:val>
                                            <p:strVal val="ppt_y"/>
                                          </p:val>
                                        </p:tav>
                                        <p:tav tm="100000">
                                          <p:val>
                                            <p:fltVal val="0.5"/>
                                          </p:val>
                                        </p:tav>
                                      </p:tavLst>
                                    </p:anim>
                                    <p:set>
                                      <p:cBhvr>
                                        <p:cTn id="55" dur="1" fill="hold">
                                          <p:stCondLst>
                                            <p:cond delay="499"/>
                                          </p:stCondLst>
                                        </p:cTn>
                                        <p:tgtEl>
                                          <p:spTgt spid="55"/>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
                                        <p:tgtEl>
                                          <p:spTgt spid="54"/>
                                        </p:tgtEl>
                                      </p:cBhvr>
                                    </p:animEffect>
                                    <p:set>
                                      <p:cBhvr>
                                        <p:cTn id="58"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9" restart="whenNotActive" fill="hold" evtFilter="cancelBubble" nodeType="interactiveSeq">
                <p:stCondLst>
                  <p:cond evt="onClick" delay="0">
                    <p:tgtEl>
                      <p:spTgt spid="57"/>
                    </p:tgtEl>
                  </p:cond>
                </p:stCondLst>
                <p:endSync evt="end" delay="0">
                  <p:rtn val="all"/>
                </p:endSync>
                <p:childTnLst>
                  <p:par>
                    <p:cTn id="60" fill="hold">
                      <p:stCondLst>
                        <p:cond delay="0"/>
                      </p:stCondLst>
                      <p:childTnLst>
                        <p:par>
                          <p:cTn id="61" fill="hold">
                            <p:stCondLst>
                              <p:cond delay="0"/>
                            </p:stCondLst>
                            <p:childTnLst>
                              <p:par>
                                <p:cTn id="62" presetID="23" presetClass="exit" presetSubtype="544" fill="hold" grpId="0" nodeType="clickEffect">
                                  <p:stCondLst>
                                    <p:cond delay="0"/>
                                  </p:stCondLst>
                                  <p:childTnLst>
                                    <p:anim calcmode="lin" valueType="num">
                                      <p:cBhvr>
                                        <p:cTn id="63" dur="500"/>
                                        <p:tgtEl>
                                          <p:spTgt spid="57"/>
                                        </p:tgtEl>
                                        <p:attrNameLst>
                                          <p:attrName>ppt_w</p:attrName>
                                        </p:attrNameLst>
                                      </p:cBhvr>
                                      <p:tavLst>
                                        <p:tav tm="0">
                                          <p:val>
                                            <p:strVal val="ppt_w"/>
                                          </p:val>
                                        </p:tav>
                                        <p:tav tm="100000">
                                          <p:val>
                                            <p:fltVal val="0"/>
                                          </p:val>
                                        </p:tav>
                                      </p:tavLst>
                                    </p:anim>
                                    <p:anim calcmode="lin" valueType="num">
                                      <p:cBhvr>
                                        <p:cTn id="64" dur="500"/>
                                        <p:tgtEl>
                                          <p:spTgt spid="57"/>
                                        </p:tgtEl>
                                        <p:attrNameLst>
                                          <p:attrName>ppt_h</p:attrName>
                                        </p:attrNameLst>
                                      </p:cBhvr>
                                      <p:tavLst>
                                        <p:tav tm="0">
                                          <p:val>
                                            <p:strVal val="ppt_h"/>
                                          </p:val>
                                        </p:tav>
                                        <p:tav tm="100000">
                                          <p:val>
                                            <p:fltVal val="0"/>
                                          </p:val>
                                        </p:tav>
                                      </p:tavLst>
                                    </p:anim>
                                    <p:anim calcmode="lin" valueType="num">
                                      <p:cBhvr>
                                        <p:cTn id="65" dur="500"/>
                                        <p:tgtEl>
                                          <p:spTgt spid="57"/>
                                        </p:tgtEl>
                                        <p:attrNameLst>
                                          <p:attrName>ppt_x</p:attrName>
                                        </p:attrNameLst>
                                      </p:cBhvr>
                                      <p:tavLst>
                                        <p:tav tm="0">
                                          <p:val>
                                            <p:strVal val="ppt_x"/>
                                          </p:val>
                                        </p:tav>
                                        <p:tav tm="100000">
                                          <p:val>
                                            <p:fltVal val="0.5"/>
                                          </p:val>
                                        </p:tav>
                                      </p:tavLst>
                                    </p:anim>
                                    <p:anim calcmode="lin" valueType="num">
                                      <p:cBhvr>
                                        <p:cTn id="66" dur="500"/>
                                        <p:tgtEl>
                                          <p:spTgt spid="57"/>
                                        </p:tgtEl>
                                        <p:attrNameLst>
                                          <p:attrName>ppt_y</p:attrName>
                                        </p:attrNameLst>
                                      </p:cBhvr>
                                      <p:tavLst>
                                        <p:tav tm="0">
                                          <p:val>
                                            <p:strVal val="ppt_y"/>
                                          </p:val>
                                        </p:tav>
                                        <p:tav tm="100000">
                                          <p:val>
                                            <p:fltVal val="0.5"/>
                                          </p:val>
                                        </p:tav>
                                      </p:tavLst>
                                    </p:anim>
                                    <p:set>
                                      <p:cBhvr>
                                        <p:cTn id="67" dur="1" fill="hold">
                                          <p:stCondLst>
                                            <p:cond delay="499"/>
                                          </p:stCondLst>
                                        </p:cTn>
                                        <p:tgtEl>
                                          <p:spTgt spid="57"/>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
                                        <p:tgtEl>
                                          <p:spTgt spid="56"/>
                                        </p:tgtEl>
                                      </p:cBhvr>
                                    </p:animEffect>
                                    <p:set>
                                      <p:cBhvr>
                                        <p:cTn id="70"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1" restart="whenNotActive" fill="hold" evtFilter="cancelBubble" nodeType="interactiveSeq">
                <p:stCondLst>
                  <p:cond evt="onClick" delay="0">
                    <p:tgtEl>
                      <p:spTgt spid="59"/>
                    </p:tgtEl>
                  </p:cond>
                </p:stCondLst>
                <p:endSync evt="end" delay="0">
                  <p:rtn val="all"/>
                </p:endSync>
                <p:childTnLst>
                  <p:par>
                    <p:cTn id="72" fill="hold">
                      <p:stCondLst>
                        <p:cond delay="0"/>
                      </p:stCondLst>
                      <p:childTnLst>
                        <p:par>
                          <p:cTn id="73" fill="hold">
                            <p:stCondLst>
                              <p:cond delay="0"/>
                            </p:stCondLst>
                            <p:childTnLst>
                              <p:par>
                                <p:cTn id="74" presetID="23" presetClass="exit" presetSubtype="544" fill="hold" grpId="0" nodeType="clickEffect">
                                  <p:stCondLst>
                                    <p:cond delay="0"/>
                                  </p:stCondLst>
                                  <p:childTnLst>
                                    <p:anim calcmode="lin" valueType="num">
                                      <p:cBhvr>
                                        <p:cTn id="75" dur="500"/>
                                        <p:tgtEl>
                                          <p:spTgt spid="59"/>
                                        </p:tgtEl>
                                        <p:attrNameLst>
                                          <p:attrName>ppt_w</p:attrName>
                                        </p:attrNameLst>
                                      </p:cBhvr>
                                      <p:tavLst>
                                        <p:tav tm="0">
                                          <p:val>
                                            <p:strVal val="ppt_w"/>
                                          </p:val>
                                        </p:tav>
                                        <p:tav tm="100000">
                                          <p:val>
                                            <p:fltVal val="0"/>
                                          </p:val>
                                        </p:tav>
                                      </p:tavLst>
                                    </p:anim>
                                    <p:anim calcmode="lin" valueType="num">
                                      <p:cBhvr>
                                        <p:cTn id="76" dur="500"/>
                                        <p:tgtEl>
                                          <p:spTgt spid="59"/>
                                        </p:tgtEl>
                                        <p:attrNameLst>
                                          <p:attrName>ppt_h</p:attrName>
                                        </p:attrNameLst>
                                      </p:cBhvr>
                                      <p:tavLst>
                                        <p:tav tm="0">
                                          <p:val>
                                            <p:strVal val="ppt_h"/>
                                          </p:val>
                                        </p:tav>
                                        <p:tav tm="100000">
                                          <p:val>
                                            <p:fltVal val="0"/>
                                          </p:val>
                                        </p:tav>
                                      </p:tavLst>
                                    </p:anim>
                                    <p:anim calcmode="lin" valueType="num">
                                      <p:cBhvr>
                                        <p:cTn id="77" dur="500"/>
                                        <p:tgtEl>
                                          <p:spTgt spid="59"/>
                                        </p:tgtEl>
                                        <p:attrNameLst>
                                          <p:attrName>ppt_x</p:attrName>
                                        </p:attrNameLst>
                                      </p:cBhvr>
                                      <p:tavLst>
                                        <p:tav tm="0">
                                          <p:val>
                                            <p:strVal val="ppt_x"/>
                                          </p:val>
                                        </p:tav>
                                        <p:tav tm="100000">
                                          <p:val>
                                            <p:fltVal val="0.5"/>
                                          </p:val>
                                        </p:tav>
                                      </p:tavLst>
                                    </p:anim>
                                    <p:anim calcmode="lin" valueType="num">
                                      <p:cBhvr>
                                        <p:cTn id="78" dur="500"/>
                                        <p:tgtEl>
                                          <p:spTgt spid="59"/>
                                        </p:tgtEl>
                                        <p:attrNameLst>
                                          <p:attrName>ppt_y</p:attrName>
                                        </p:attrNameLst>
                                      </p:cBhvr>
                                      <p:tavLst>
                                        <p:tav tm="0">
                                          <p:val>
                                            <p:strVal val="ppt_y"/>
                                          </p:val>
                                        </p:tav>
                                        <p:tav tm="100000">
                                          <p:val>
                                            <p:fltVal val="0.5"/>
                                          </p:val>
                                        </p:tav>
                                      </p:tavLst>
                                    </p:anim>
                                    <p:set>
                                      <p:cBhvr>
                                        <p:cTn id="79" dur="1" fill="hold">
                                          <p:stCondLst>
                                            <p:cond delay="499"/>
                                          </p:stCondLst>
                                        </p:cTn>
                                        <p:tgtEl>
                                          <p:spTgt spid="59"/>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
                                        <p:tgtEl>
                                          <p:spTgt spid="58"/>
                                        </p:tgtEl>
                                      </p:cBhvr>
                                    </p:animEffect>
                                    <p:set>
                                      <p:cBhvr>
                                        <p:cTn id="82"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3"/>
                    </p:tgtEl>
                  </p:cond>
                </p:stCondLst>
                <p:endSync evt="end" delay="0">
                  <p:rtn val="all"/>
                </p:endSync>
                <p:childTnLst>
                  <p:par>
                    <p:cTn id="84" fill="hold">
                      <p:stCondLst>
                        <p:cond delay="0"/>
                      </p:stCondLst>
                      <p:childTnLst>
                        <p:par>
                          <p:cTn id="85" fill="hold">
                            <p:stCondLst>
                              <p:cond delay="0"/>
                            </p:stCondLst>
                            <p:childTnLst>
                              <p:par>
                                <p:cTn id="86" presetID="23" presetClass="exit" presetSubtype="544" fill="hold" grpId="0" nodeType="clickEffect">
                                  <p:stCondLst>
                                    <p:cond delay="0"/>
                                  </p:stCondLst>
                                  <p:childTnLst>
                                    <p:anim calcmode="lin" valueType="num">
                                      <p:cBhvr>
                                        <p:cTn id="87" dur="500"/>
                                        <p:tgtEl>
                                          <p:spTgt spid="63"/>
                                        </p:tgtEl>
                                        <p:attrNameLst>
                                          <p:attrName>ppt_w</p:attrName>
                                        </p:attrNameLst>
                                      </p:cBhvr>
                                      <p:tavLst>
                                        <p:tav tm="0">
                                          <p:val>
                                            <p:strVal val="ppt_w"/>
                                          </p:val>
                                        </p:tav>
                                        <p:tav tm="100000">
                                          <p:val>
                                            <p:fltVal val="0"/>
                                          </p:val>
                                        </p:tav>
                                      </p:tavLst>
                                    </p:anim>
                                    <p:anim calcmode="lin" valueType="num">
                                      <p:cBhvr>
                                        <p:cTn id="88" dur="500"/>
                                        <p:tgtEl>
                                          <p:spTgt spid="63"/>
                                        </p:tgtEl>
                                        <p:attrNameLst>
                                          <p:attrName>ppt_h</p:attrName>
                                        </p:attrNameLst>
                                      </p:cBhvr>
                                      <p:tavLst>
                                        <p:tav tm="0">
                                          <p:val>
                                            <p:strVal val="ppt_h"/>
                                          </p:val>
                                        </p:tav>
                                        <p:tav tm="100000">
                                          <p:val>
                                            <p:fltVal val="0"/>
                                          </p:val>
                                        </p:tav>
                                      </p:tavLst>
                                    </p:anim>
                                    <p:anim calcmode="lin" valueType="num">
                                      <p:cBhvr>
                                        <p:cTn id="89" dur="500"/>
                                        <p:tgtEl>
                                          <p:spTgt spid="63"/>
                                        </p:tgtEl>
                                        <p:attrNameLst>
                                          <p:attrName>ppt_x</p:attrName>
                                        </p:attrNameLst>
                                      </p:cBhvr>
                                      <p:tavLst>
                                        <p:tav tm="0">
                                          <p:val>
                                            <p:strVal val="ppt_x"/>
                                          </p:val>
                                        </p:tav>
                                        <p:tav tm="100000">
                                          <p:val>
                                            <p:fltVal val="0.5"/>
                                          </p:val>
                                        </p:tav>
                                      </p:tavLst>
                                    </p:anim>
                                    <p:anim calcmode="lin" valueType="num">
                                      <p:cBhvr>
                                        <p:cTn id="90" dur="500"/>
                                        <p:tgtEl>
                                          <p:spTgt spid="63"/>
                                        </p:tgtEl>
                                        <p:attrNameLst>
                                          <p:attrName>ppt_y</p:attrName>
                                        </p:attrNameLst>
                                      </p:cBhvr>
                                      <p:tavLst>
                                        <p:tav tm="0">
                                          <p:val>
                                            <p:strVal val="ppt_y"/>
                                          </p:val>
                                        </p:tav>
                                        <p:tav tm="100000">
                                          <p:val>
                                            <p:fltVal val="0.5"/>
                                          </p:val>
                                        </p:tav>
                                      </p:tavLst>
                                    </p:anim>
                                    <p:set>
                                      <p:cBhvr>
                                        <p:cTn id="91" dur="1" fill="hold">
                                          <p:stCondLst>
                                            <p:cond delay="499"/>
                                          </p:stCondLst>
                                        </p:cTn>
                                        <p:tgtEl>
                                          <p:spTgt spid="63"/>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
                                        <p:tgtEl>
                                          <p:spTgt spid="62"/>
                                        </p:tgtEl>
                                      </p:cBhvr>
                                    </p:animEffect>
                                    <p:set>
                                      <p:cBhvr>
                                        <p:cTn id="94"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2" grpId="0"/>
      <p:bldP spid="63" grpId="0" animBg="1"/>
      <p:bldP spid="63" grpId="1" animBg="1"/>
      <p:bldP spid="7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4538487" y="4724401"/>
            <a:ext cx="3589513" cy="847725"/>
            <a:chOff x="2096" y="3439"/>
            <a:chExt cx="1806" cy="534"/>
          </a:xfrm>
        </p:grpSpPr>
        <p:pic>
          <p:nvPicPr>
            <p:cNvPr id="7180" name="Picture 8" descr="Book-03-june[1]">
              <a:hlinkClick r:id="rId3"/>
            </p:cNvPr>
            <p:cNvPicPr>
              <a:picLocks noChangeAspect="1" noChangeArrowheads="1" noCrop="1"/>
            </p:cNvPicPr>
            <p:nvPr/>
          </p:nvPicPr>
          <p:blipFill>
            <a:blip r:embed="rId4">
              <a:lum bright="12000"/>
            </a:blip>
            <a:srcRect/>
            <a:stretch>
              <a:fillRect/>
            </a:stretch>
          </p:blipFill>
          <p:spPr bwMode="auto">
            <a:xfrm>
              <a:off x="2096" y="3439"/>
              <a:ext cx="1806" cy="534"/>
            </a:xfrm>
            <a:prstGeom prst="rect">
              <a:avLst/>
            </a:prstGeom>
            <a:noFill/>
            <a:ln w="9525">
              <a:noFill/>
              <a:miter lim="800000"/>
              <a:headEnd/>
              <a:tailEnd/>
            </a:ln>
          </p:spPr>
        </p:pic>
        <p:sp>
          <p:nvSpPr>
            <p:cNvPr id="7181" name="Text Box 9"/>
            <p:cNvSpPr txBox="1">
              <a:spLocks noChangeArrowheads="1"/>
            </p:cNvSpPr>
            <p:nvPr/>
          </p:nvSpPr>
          <p:spPr bwMode="auto">
            <a:xfrm>
              <a:off x="2763" y="3653"/>
              <a:ext cx="733" cy="288"/>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mn-cs"/>
                </a:rPr>
                <a:t>G  D</a:t>
              </a: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7171" name="Picture 10" descr="flower1_div_md_wht"/>
          <p:cNvPicPr>
            <a:picLocks noChangeAspect="1" noChangeArrowheads="1" noCrop="1"/>
          </p:cNvPicPr>
          <p:nvPr/>
        </p:nvPicPr>
        <p:blipFill>
          <a:blip r:embed="rId5"/>
          <a:srcRect/>
          <a:stretch>
            <a:fillRect/>
          </a:stretch>
        </p:blipFill>
        <p:spPr bwMode="auto">
          <a:xfrm flipV="1">
            <a:off x="287514" y="6629401"/>
            <a:ext cx="11684000" cy="219075"/>
          </a:xfrm>
          <a:prstGeom prst="rect">
            <a:avLst/>
          </a:prstGeom>
          <a:noFill/>
          <a:ln w="9525">
            <a:noFill/>
            <a:miter lim="800000"/>
            <a:headEnd/>
            <a:tailEnd/>
          </a:ln>
        </p:spPr>
      </p:pic>
      <p:pic>
        <p:nvPicPr>
          <p:cNvPr id="7172" name="Picture 13"/>
          <p:cNvPicPr>
            <a:picLocks noChangeAspect="1" noChangeArrowheads="1"/>
          </p:cNvPicPr>
          <p:nvPr/>
        </p:nvPicPr>
        <p:blipFill>
          <a:blip r:embed="rId6"/>
          <a:srcRect/>
          <a:stretch>
            <a:fillRect/>
          </a:stretch>
        </p:blipFill>
        <p:spPr bwMode="auto">
          <a:xfrm>
            <a:off x="102306" y="4114800"/>
            <a:ext cx="1726848" cy="2514600"/>
          </a:xfrm>
          <a:prstGeom prst="rect">
            <a:avLst/>
          </a:prstGeom>
          <a:noFill/>
          <a:ln w="9525">
            <a:noFill/>
            <a:miter lim="800000"/>
            <a:headEnd/>
            <a:tailEnd/>
          </a:ln>
        </p:spPr>
      </p:pic>
      <p:pic>
        <p:nvPicPr>
          <p:cNvPr id="7173" name="Picture 14"/>
          <p:cNvPicPr>
            <a:picLocks noChangeAspect="1" noChangeArrowheads="1"/>
          </p:cNvPicPr>
          <p:nvPr/>
        </p:nvPicPr>
        <p:blipFill>
          <a:blip r:embed="rId6"/>
          <a:srcRect/>
          <a:stretch>
            <a:fillRect/>
          </a:stretch>
        </p:blipFill>
        <p:spPr bwMode="auto">
          <a:xfrm>
            <a:off x="10362848" y="4114800"/>
            <a:ext cx="1726847" cy="2514600"/>
          </a:xfrm>
          <a:prstGeom prst="rect">
            <a:avLst/>
          </a:prstGeom>
          <a:noFill/>
          <a:ln w="9525">
            <a:noFill/>
            <a:miter lim="800000"/>
            <a:headEnd/>
            <a:tailEnd/>
          </a:ln>
        </p:spPr>
      </p:pic>
      <p:grpSp>
        <p:nvGrpSpPr>
          <p:cNvPr id="3" name="Group 26"/>
          <p:cNvGrpSpPr>
            <a:grpSpLocks/>
          </p:cNvGrpSpPr>
          <p:nvPr/>
        </p:nvGrpSpPr>
        <p:grpSpPr bwMode="auto">
          <a:xfrm>
            <a:off x="0" y="0"/>
            <a:ext cx="12192000" cy="6858000"/>
            <a:chOff x="-48" y="0"/>
            <a:chExt cx="5808" cy="4320"/>
          </a:xfrm>
        </p:grpSpPr>
        <p:pic>
          <p:nvPicPr>
            <p:cNvPr id="7176" name="Picture 27" descr="n3"/>
            <p:cNvPicPr>
              <a:picLocks noChangeAspect="1" noChangeArrowheads="1"/>
            </p:cNvPicPr>
            <p:nvPr/>
          </p:nvPicPr>
          <p:blipFill>
            <a:blip r:embed="rId7"/>
            <a:srcRect/>
            <a:stretch>
              <a:fillRect/>
            </a:stretch>
          </p:blipFill>
          <p:spPr bwMode="auto">
            <a:xfrm>
              <a:off x="0" y="4263"/>
              <a:ext cx="5760" cy="57"/>
            </a:xfrm>
            <a:prstGeom prst="rect">
              <a:avLst/>
            </a:prstGeom>
            <a:noFill/>
            <a:ln w="9525">
              <a:noFill/>
              <a:miter lim="800000"/>
              <a:headEnd/>
              <a:tailEnd/>
            </a:ln>
          </p:spPr>
        </p:pic>
        <p:pic>
          <p:nvPicPr>
            <p:cNvPr id="7177" name="Picture 28" descr="n3"/>
            <p:cNvPicPr>
              <a:picLocks noChangeAspect="1" noChangeArrowheads="1"/>
            </p:cNvPicPr>
            <p:nvPr/>
          </p:nvPicPr>
          <p:blipFill>
            <a:blip r:embed="rId7"/>
            <a:srcRect/>
            <a:stretch>
              <a:fillRect/>
            </a:stretch>
          </p:blipFill>
          <p:spPr bwMode="auto">
            <a:xfrm>
              <a:off x="0" y="0"/>
              <a:ext cx="5760" cy="53"/>
            </a:xfrm>
            <a:prstGeom prst="rect">
              <a:avLst/>
            </a:prstGeom>
            <a:noFill/>
            <a:ln w="9525">
              <a:noFill/>
              <a:miter lim="800000"/>
              <a:headEnd/>
              <a:tailEnd/>
            </a:ln>
          </p:spPr>
        </p:pic>
        <p:pic>
          <p:nvPicPr>
            <p:cNvPr id="7178" name="Picture 29" descr="n3"/>
            <p:cNvPicPr>
              <a:picLocks noChangeAspect="1" noChangeArrowheads="1"/>
            </p:cNvPicPr>
            <p:nvPr/>
          </p:nvPicPr>
          <p:blipFill>
            <a:blip r:embed="rId7"/>
            <a:srcRect/>
            <a:stretch>
              <a:fillRect/>
            </a:stretch>
          </p:blipFill>
          <p:spPr bwMode="auto">
            <a:xfrm rot="5400000">
              <a:off x="-2175" y="2127"/>
              <a:ext cx="4320" cy="66"/>
            </a:xfrm>
            <a:prstGeom prst="rect">
              <a:avLst/>
            </a:prstGeom>
            <a:noFill/>
            <a:ln w="9525">
              <a:noFill/>
              <a:miter lim="800000"/>
              <a:headEnd/>
              <a:tailEnd/>
            </a:ln>
          </p:spPr>
        </p:pic>
        <p:pic>
          <p:nvPicPr>
            <p:cNvPr id="7179" name="Picture 30" descr="n3"/>
            <p:cNvPicPr>
              <a:picLocks noChangeAspect="1" noChangeArrowheads="1"/>
            </p:cNvPicPr>
            <p:nvPr/>
          </p:nvPicPr>
          <p:blipFill>
            <a:blip r:embed="rId7"/>
            <a:srcRect/>
            <a:stretch>
              <a:fillRect/>
            </a:stretch>
          </p:blipFill>
          <p:spPr bwMode="auto">
            <a:xfrm rot="16200000" flipH="1">
              <a:off x="3575" y="2135"/>
              <a:ext cx="4320" cy="50"/>
            </a:xfrm>
            <a:prstGeom prst="rect">
              <a:avLst/>
            </a:prstGeom>
            <a:noFill/>
            <a:ln w="9525">
              <a:noFill/>
              <a:miter lim="800000"/>
              <a:headEnd/>
              <a:tailEnd/>
            </a:ln>
          </p:spPr>
        </p:pic>
      </p:grpSp>
      <p:sp>
        <p:nvSpPr>
          <p:cNvPr id="16" name="WordArt 14"/>
          <p:cNvSpPr>
            <a:spLocks noChangeArrowheads="1" noChangeShapeType="1" noTextEdit="1"/>
          </p:cNvSpPr>
          <p:nvPr/>
        </p:nvSpPr>
        <p:spPr bwMode="auto">
          <a:xfrm>
            <a:off x="931333" y="685800"/>
            <a:ext cx="10260542" cy="36576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Times New Roman"/>
                <a:ea typeface="+mn-ea"/>
                <a:cs typeface="Times New Roman"/>
              </a:rPr>
              <a:t>RUNG CHUÔNG VÀNG</a:t>
            </a:r>
          </a:p>
        </p:txBody>
      </p:sp>
    </p:spTree>
    <p:extLst>
      <p:ext uri="{BB962C8B-B14F-4D97-AF65-F5344CB8AC3E}">
        <p14:creationId xmlns:p14="http://schemas.microsoft.com/office/powerpoint/2010/main" val="3138540197"/>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6"/>
                                        </p:tgtEl>
                                        <p:attrNameLst>
                                          <p:attrName>style.visibility</p:attrName>
                                        </p:attrNameLst>
                                      </p:cBhvr>
                                      <p:to>
                                        <p:strVal val="visible"/>
                                      </p:to>
                                    </p:set>
                                    <p:anim calcmode="discrete" valueType="clr">
                                      <p:cBhvr override="childStyle">
                                        <p:cTn id="12"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6"/>
                                        </p:tgtEl>
                                        <p:attrNameLst>
                                          <p:attrName>fillcolor</p:attrName>
                                        </p:attrNameLst>
                                      </p:cBhvr>
                                      <p:tavLst>
                                        <p:tav tm="0">
                                          <p:val>
                                            <p:clrVal>
                                              <a:schemeClr val="accent2"/>
                                            </p:clrVal>
                                          </p:val>
                                        </p:tav>
                                        <p:tav tm="50000">
                                          <p:val>
                                            <p:clrVal>
                                              <a:schemeClr val="hlink"/>
                                            </p:clrVal>
                                          </p:val>
                                        </p:tav>
                                      </p:tavLst>
                                    </p:anim>
                                    <p:set>
                                      <p:cBhvr>
                                        <p:cTn id="14" dur="80"/>
                                        <p:tgtEl>
                                          <p:spTgt spid="16"/>
                                        </p:tgtEl>
                                        <p:attrNameLst>
                                          <p:attrName>fill.type</p:attrName>
                                        </p:attrNameLst>
                                      </p:cBhvr>
                                      <p:to>
                                        <p:strVal val="solid"/>
                                      </p:to>
                                    </p:se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710848" y="5715001"/>
            <a:ext cx="3658306" cy="549275"/>
          </a:xfrm>
          <a:prstGeom prst="rect">
            <a:avLst/>
          </a:prstGeom>
          <a:noFill/>
          <a:ln w="38100">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Calibri"/>
                <a:ea typeface="+mn-ea"/>
                <a:cs typeface="Times New Roman" pitchFamily="18" charset="0"/>
              </a:rPr>
              <a:t>Thời gian:</a:t>
            </a:r>
          </a:p>
        </p:txBody>
      </p:sp>
      <p:pic>
        <p:nvPicPr>
          <p:cNvPr id="8195" name="Picture 8" descr="bell"/>
          <p:cNvPicPr>
            <a:picLocks noChangeAspect="1" noChangeArrowheads="1" noCrop="1"/>
          </p:cNvPicPr>
          <p:nvPr/>
        </p:nvPicPr>
        <p:blipFill>
          <a:blip r:embed="rId4"/>
          <a:srcRect/>
          <a:stretch>
            <a:fillRect/>
          </a:stretch>
        </p:blipFill>
        <p:spPr bwMode="auto">
          <a:xfrm>
            <a:off x="9881306" y="0"/>
            <a:ext cx="2310694" cy="1828800"/>
          </a:xfrm>
          <a:prstGeom prst="rect">
            <a:avLst/>
          </a:prstGeom>
          <a:noFill/>
          <a:ln w="9525">
            <a:noFill/>
            <a:miter lim="800000"/>
            <a:headEnd/>
            <a:tailEnd/>
          </a:ln>
        </p:spPr>
      </p:pic>
      <p:sp>
        <p:nvSpPr>
          <p:cNvPr id="76811" name="Text Box 11"/>
          <p:cNvSpPr txBox="1">
            <a:spLocks noChangeArrowheads="1"/>
          </p:cNvSpPr>
          <p:nvPr/>
        </p:nvSpPr>
        <p:spPr bwMode="auto">
          <a:xfrm>
            <a:off x="171098" y="1814513"/>
            <a:ext cx="11410597" cy="58420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   </a:t>
            </a:r>
            <a:r>
              <a:rPr kumimoji="0" lang="nl-NL"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6812" name="Rectangle 12"/>
          <p:cNvSpPr>
            <a:spLocks noChangeArrowheads="1"/>
          </p:cNvSpPr>
          <p:nvPr/>
        </p:nvSpPr>
        <p:spPr bwMode="auto">
          <a:xfrm>
            <a:off x="4572001" y="5486400"/>
            <a:ext cx="3453694" cy="914400"/>
          </a:xfrm>
          <a:prstGeom prst="rect">
            <a:avLst/>
          </a:prstGeom>
          <a:solidFill>
            <a:srgbClr val="FFFF00"/>
          </a:solidFill>
          <a:ln w="63500">
            <a:solidFill>
              <a:srgbClr val="0000FF"/>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3300"/>
                </a:solidFill>
                <a:effectLst/>
                <a:uLnTx/>
                <a:uFillTx/>
                <a:latin typeface="Calibri"/>
                <a:ea typeface="+mn-ea"/>
                <a:cs typeface="Times New Roman" pitchFamily="18" charset="0"/>
              </a:rPr>
              <a:t>Hết giờ</a:t>
            </a:r>
          </a:p>
        </p:txBody>
      </p:sp>
      <p:sp>
        <p:nvSpPr>
          <p:cNvPr id="76813" name="Oval 13"/>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10</a:t>
            </a:r>
          </a:p>
        </p:txBody>
      </p:sp>
      <p:sp>
        <p:nvSpPr>
          <p:cNvPr id="76814" name="Oval 14"/>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9</a:t>
            </a:r>
          </a:p>
        </p:txBody>
      </p:sp>
      <p:sp>
        <p:nvSpPr>
          <p:cNvPr id="76815" name="Oval 15"/>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8</a:t>
            </a:r>
          </a:p>
        </p:txBody>
      </p:sp>
      <p:sp>
        <p:nvSpPr>
          <p:cNvPr id="76816" name="Oval 16"/>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7</a:t>
            </a:r>
          </a:p>
        </p:txBody>
      </p:sp>
      <p:sp>
        <p:nvSpPr>
          <p:cNvPr id="76817" name="Oval 17"/>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6</a:t>
            </a:r>
          </a:p>
        </p:txBody>
      </p:sp>
      <p:sp>
        <p:nvSpPr>
          <p:cNvPr id="76818" name="Oval 18"/>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5</a:t>
            </a:r>
          </a:p>
        </p:txBody>
      </p:sp>
      <p:sp>
        <p:nvSpPr>
          <p:cNvPr id="76819" name="Oval 19"/>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4</a:t>
            </a:r>
          </a:p>
        </p:txBody>
      </p:sp>
      <p:sp>
        <p:nvSpPr>
          <p:cNvPr id="76820" name="Oval 20"/>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3</a:t>
            </a:r>
          </a:p>
        </p:txBody>
      </p:sp>
      <p:sp>
        <p:nvSpPr>
          <p:cNvPr id="76821" name="Oval 21"/>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2</a:t>
            </a:r>
          </a:p>
        </p:txBody>
      </p:sp>
      <p:sp>
        <p:nvSpPr>
          <p:cNvPr id="76822" name="Oval 22"/>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1</a:t>
            </a:r>
          </a:p>
        </p:txBody>
      </p:sp>
      <p:sp>
        <p:nvSpPr>
          <p:cNvPr id="76824" name="Oval 24"/>
          <p:cNvSpPr>
            <a:spLocks noChangeArrowheads="1"/>
          </p:cNvSpPr>
          <p:nvPr/>
        </p:nvSpPr>
        <p:spPr bwMode="auto">
          <a:xfrm>
            <a:off x="610306" y="3581400"/>
            <a:ext cx="737306" cy="533400"/>
          </a:xfrm>
          <a:prstGeom prst="ellipse">
            <a:avLst/>
          </a:prstGeom>
          <a:solidFill>
            <a:srgbClr val="CC99FF"/>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09" name="Text Box 27"/>
          <p:cNvSpPr txBox="1">
            <a:spLocks noChangeArrowheads="1"/>
          </p:cNvSpPr>
          <p:nvPr/>
        </p:nvSpPr>
        <p:spPr bwMode="auto">
          <a:xfrm>
            <a:off x="305153" y="152401"/>
            <a:ext cx="9652000" cy="70802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srgbClr val="800080"/>
                </a:solidFill>
                <a:effectLst/>
                <a:uLnTx/>
                <a:uFillTx/>
                <a:latin typeface="Times New Roman" pitchFamily="18" charset="0"/>
                <a:ea typeface="+mn-ea"/>
                <a:cs typeface="Times New Roman" pitchFamily="18" charset="0"/>
              </a:rPr>
              <a:t>Trò</a:t>
            </a:r>
            <a:r>
              <a:rPr kumimoji="0" lang="en-US" sz="4000" b="1" i="0" u="none" strike="noStrike" kern="1200" cap="none" spc="0" normalizeH="0" baseline="0" noProof="0" dirty="0">
                <a:ln>
                  <a:noFill/>
                </a:ln>
                <a:solidFill>
                  <a:srgbClr val="80008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800080"/>
                </a:solidFill>
                <a:effectLst/>
                <a:uLnTx/>
                <a:uFillTx/>
                <a:latin typeface="Times New Roman" pitchFamily="18" charset="0"/>
                <a:ea typeface="+mn-ea"/>
                <a:cs typeface="Times New Roman" pitchFamily="18" charset="0"/>
              </a:rPr>
              <a:t>chơi</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 Rung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Chuông</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Vàng</a:t>
            </a:r>
            <a:r>
              <a:rPr kumimoji="0" lang="en-US" sz="4000" b="1"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800080"/>
              </a:solidFill>
              <a:effectLst/>
              <a:uLnTx/>
              <a:uFillTx/>
              <a:latin typeface="Times New Roman" pitchFamily="18" charset="0"/>
              <a:ea typeface="+mn-ea"/>
              <a:cs typeface="Times New Roman" pitchFamily="18" charset="0"/>
            </a:endParaRPr>
          </a:p>
        </p:txBody>
      </p:sp>
      <p:grpSp>
        <p:nvGrpSpPr>
          <p:cNvPr id="2" name="Group 28"/>
          <p:cNvGrpSpPr>
            <a:grpSpLocks/>
          </p:cNvGrpSpPr>
          <p:nvPr/>
        </p:nvGrpSpPr>
        <p:grpSpPr bwMode="auto">
          <a:xfrm>
            <a:off x="-202847" y="0"/>
            <a:ext cx="12394848" cy="6858000"/>
            <a:chOff x="0" y="0"/>
            <a:chExt cx="5760" cy="4320"/>
          </a:xfrm>
        </p:grpSpPr>
        <p:pic>
          <p:nvPicPr>
            <p:cNvPr id="8215" name="Picture 29" descr="bluline[1]"/>
            <p:cNvPicPr>
              <a:picLocks noChangeAspect="1" noChangeArrowheads="1"/>
            </p:cNvPicPr>
            <p:nvPr/>
          </p:nvPicPr>
          <p:blipFill>
            <a:blip r:embed="rId5"/>
            <a:srcRect/>
            <a:stretch>
              <a:fillRect/>
            </a:stretch>
          </p:blipFill>
          <p:spPr bwMode="auto">
            <a:xfrm>
              <a:off x="0" y="4220"/>
              <a:ext cx="5760" cy="100"/>
            </a:xfrm>
            <a:prstGeom prst="rect">
              <a:avLst/>
            </a:prstGeom>
            <a:noFill/>
            <a:ln w="9525">
              <a:noFill/>
              <a:miter lim="800000"/>
              <a:headEnd/>
              <a:tailEnd/>
            </a:ln>
          </p:spPr>
        </p:pic>
        <p:pic>
          <p:nvPicPr>
            <p:cNvPr id="8216" name="Picture 30" descr="bluline[1]"/>
            <p:cNvPicPr>
              <a:picLocks noChangeAspect="1" noChangeArrowheads="1"/>
            </p:cNvPicPr>
            <p:nvPr/>
          </p:nvPicPr>
          <p:blipFill>
            <a:blip r:embed="rId5"/>
            <a:srcRect/>
            <a:stretch>
              <a:fillRect/>
            </a:stretch>
          </p:blipFill>
          <p:spPr bwMode="auto">
            <a:xfrm>
              <a:off x="0" y="0"/>
              <a:ext cx="5760" cy="100"/>
            </a:xfrm>
            <a:prstGeom prst="rect">
              <a:avLst/>
            </a:prstGeom>
            <a:noFill/>
            <a:ln w="9525">
              <a:noFill/>
              <a:miter lim="800000"/>
              <a:headEnd/>
              <a:tailEnd/>
            </a:ln>
          </p:spPr>
        </p:pic>
        <p:pic>
          <p:nvPicPr>
            <p:cNvPr id="8217" name="Picture 31" descr="bluline[1]"/>
            <p:cNvPicPr>
              <a:picLocks noChangeAspect="1" noChangeArrowheads="1"/>
            </p:cNvPicPr>
            <p:nvPr/>
          </p:nvPicPr>
          <p:blipFill>
            <a:blip r:embed="rId5"/>
            <a:srcRect/>
            <a:stretch>
              <a:fillRect/>
            </a:stretch>
          </p:blipFill>
          <p:spPr bwMode="auto">
            <a:xfrm rot="5400000">
              <a:off x="-2099" y="2099"/>
              <a:ext cx="4272" cy="74"/>
            </a:xfrm>
            <a:prstGeom prst="rect">
              <a:avLst/>
            </a:prstGeom>
            <a:noFill/>
            <a:ln w="9525">
              <a:noFill/>
              <a:miter lim="800000"/>
              <a:headEnd/>
              <a:tailEnd/>
            </a:ln>
          </p:spPr>
        </p:pic>
        <p:pic>
          <p:nvPicPr>
            <p:cNvPr id="8218" name="Picture 32" descr="bluline[1]"/>
            <p:cNvPicPr>
              <a:picLocks noChangeAspect="1" noChangeArrowheads="1"/>
            </p:cNvPicPr>
            <p:nvPr/>
          </p:nvPicPr>
          <p:blipFill>
            <a:blip r:embed="rId5"/>
            <a:srcRect/>
            <a:stretch>
              <a:fillRect/>
            </a:stretch>
          </p:blipFill>
          <p:spPr bwMode="auto">
            <a:xfrm rot="5400000">
              <a:off x="3587" y="2147"/>
              <a:ext cx="4272" cy="74"/>
            </a:xfrm>
            <a:prstGeom prst="rect">
              <a:avLst/>
            </a:prstGeom>
            <a:noFill/>
            <a:ln w="9525">
              <a:noFill/>
              <a:miter lim="800000"/>
              <a:headEnd/>
              <a:tailEnd/>
            </a:ln>
          </p:spPr>
        </p:pic>
      </p:grpSp>
      <p:sp>
        <p:nvSpPr>
          <p:cNvPr id="76833" name="Text Box 33"/>
          <p:cNvSpPr txBox="1">
            <a:spLocks noChangeArrowheads="1"/>
          </p:cNvSpPr>
          <p:nvPr/>
        </p:nvSpPr>
        <p:spPr bwMode="auto">
          <a:xfrm>
            <a:off x="710848" y="2895601"/>
            <a:ext cx="10059458" cy="18653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Times New Roman" pitchFamily="18" charset="0"/>
              </a:rPr>
              <a:t>A . </a:t>
            </a:r>
            <a:endParaRPr kumimoji="0" lang="en-US" sz="3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Times New Roman" pitchFamily="18" charset="0"/>
              </a:rPr>
              <a:t>B .</a:t>
            </a:r>
            <a:r>
              <a:rPr kumimoji="0" lang="en-US" sz="3200" b="0" i="0" u="none" strike="noStrike" kern="1200" cap="none" spc="0" normalizeH="0" baseline="0" noProof="0">
                <a:ln>
                  <a:noFill/>
                </a:ln>
                <a:solidFill>
                  <a:prstClr val="black"/>
                </a:solidFill>
                <a:effectLst/>
                <a:uLnTx/>
                <a:uFillTx/>
                <a:latin typeface="Calibri"/>
                <a:ea typeface="+mn-ea"/>
                <a:cs typeface="Times New Roman" pitchFamily="18" charset="0"/>
              </a:rPr>
              <a:t> </a:t>
            </a:r>
            <a:endParaRPr kumimoji="0" lang="en-US" sz="3200" b="1" i="0" u="none" strike="noStrike" kern="1200" cap="none" spc="0" normalizeH="0" baseline="0" noProof="0">
              <a:ln>
                <a:noFill/>
              </a:ln>
              <a:solidFill>
                <a:prstClr val="black"/>
              </a:solidFill>
              <a:effectLst/>
              <a:uLnTx/>
              <a:uFillTx/>
              <a:latin typeface="Calibri"/>
              <a:ea typeface="+mn-ea"/>
              <a:cs typeface="Times New Roman"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Times New Roman" pitchFamily="18" charset="0"/>
              </a:rPr>
              <a:t>C. </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212" name="Text Box 34"/>
          <p:cNvSpPr txBox="1">
            <a:spLocks noChangeArrowheads="1"/>
          </p:cNvSpPr>
          <p:nvPr/>
        </p:nvSpPr>
        <p:spPr bwMode="auto">
          <a:xfrm>
            <a:off x="0" y="990601"/>
            <a:ext cx="12192000" cy="70167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Chọn</a:t>
            </a:r>
            <a:r>
              <a:rPr kumimoji="0" lang="en-US" sz="4000" b="1"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ý </a:t>
            </a:r>
            <a:r>
              <a:rPr kumimoji="0" lang="en-US" sz="4000" b="1"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đúng</a:t>
            </a:r>
            <a:r>
              <a:rPr kumimoji="0" lang="en-US" sz="4000" b="1"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nhất</a:t>
            </a:r>
            <a:r>
              <a:rPr kumimoji="0" lang="en-US" sz="4000" b="1"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8213" name="Line 36"/>
          <p:cNvSpPr>
            <a:spLocks noChangeShapeType="1"/>
          </p:cNvSpPr>
          <p:nvPr/>
        </p:nvSpPr>
        <p:spPr bwMode="auto">
          <a:xfrm>
            <a:off x="0" y="1819275"/>
            <a:ext cx="12192000" cy="0"/>
          </a:xfrm>
          <a:prstGeom prst="line">
            <a:avLst/>
          </a:prstGeom>
          <a:noFill/>
          <a:ln w="57150" cmpd="thinThick">
            <a:solidFill>
              <a:srgbClr val="99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214" name="Picture 40" descr="Tàng-Tàng"/>
          <p:cNvPicPr>
            <a:picLocks noChangeAspect="1" noChangeArrowheads="1" noCrop="1"/>
          </p:cNvPicPr>
          <p:nvPr/>
        </p:nvPicPr>
        <p:blipFill>
          <a:blip r:embed="rId6"/>
          <a:srcRect/>
          <a:stretch>
            <a:fillRect/>
          </a:stretch>
        </p:blipFill>
        <p:spPr bwMode="auto">
          <a:xfrm>
            <a:off x="10160000" y="5791200"/>
            <a:ext cx="1880306" cy="838200"/>
          </a:xfrm>
          <a:prstGeom prst="rect">
            <a:avLst/>
          </a:prstGeom>
          <a:noFill/>
          <a:ln w="9525">
            <a:noFill/>
            <a:miter lim="800000"/>
            <a:headEnd/>
            <a:tailEnd/>
          </a:ln>
        </p:spPr>
      </p:pic>
    </p:spTree>
    <p:extLst>
      <p:ext uri="{BB962C8B-B14F-4D97-AF65-F5344CB8AC3E}">
        <p14:creationId xmlns:p14="http://schemas.microsoft.com/office/powerpoint/2010/main" val="2526427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6811"/>
                                        </p:tgtEl>
                                        <p:attrNameLst>
                                          <p:attrName>style.visibility</p:attrName>
                                        </p:attrNameLst>
                                      </p:cBhvr>
                                      <p:to>
                                        <p:strVal val="visible"/>
                                      </p:to>
                                    </p:set>
                                    <p:anim calcmode="discrete" valueType="clr">
                                      <p:cBhvr override="childStyle">
                                        <p:cTn id="7" dur="80"/>
                                        <p:tgtEl>
                                          <p:spTgt spid="768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6811"/>
                                        </p:tgtEl>
                                        <p:attrNameLst>
                                          <p:attrName>fillcolor</p:attrName>
                                        </p:attrNameLst>
                                      </p:cBhvr>
                                      <p:tavLst>
                                        <p:tav tm="0">
                                          <p:val>
                                            <p:clrVal>
                                              <a:schemeClr val="accent2"/>
                                            </p:clrVal>
                                          </p:val>
                                        </p:tav>
                                        <p:tav tm="50000">
                                          <p:val>
                                            <p:clrVal>
                                              <a:schemeClr val="hlink"/>
                                            </p:clrVal>
                                          </p:val>
                                        </p:tav>
                                      </p:tavLst>
                                    </p:anim>
                                    <p:set>
                                      <p:cBhvr>
                                        <p:cTn id="9" dur="80"/>
                                        <p:tgtEl>
                                          <p:spTgt spid="768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76833"/>
                                        </p:tgtEl>
                                        <p:attrNameLst>
                                          <p:attrName>style.visibility</p:attrName>
                                        </p:attrNameLst>
                                      </p:cBhvr>
                                      <p:to>
                                        <p:strVal val="visible"/>
                                      </p:to>
                                    </p:set>
                                    <p:animEffect transition="in" filter="box(in)">
                                      <p:cBhvr>
                                        <p:cTn id="14" dur="500"/>
                                        <p:tgtEl>
                                          <p:spTgt spid="76833"/>
                                        </p:tgtEl>
                                      </p:cBhvr>
                                    </p:animEffect>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768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ding.wav"/>
                                        </p:tgtEl>
                                      </p:cMediaNode>
                                    </p:audio>
                                  </p:sub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7681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ding.wav"/>
                                        </p:tgtEl>
                                      </p:cMediaNode>
                                    </p:audio>
                                  </p:sub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768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ding.wav"/>
                                        </p:tgtEl>
                                      </p:cMediaNode>
                                    </p:audio>
                                  </p:sub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7681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ding.wav"/>
                                        </p:tgtEl>
                                      </p:cMediaNode>
                                    </p:audio>
                                  </p:sub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7681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7681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ding.wav"/>
                                        </p:tgtEl>
                                      </p:cMediaNode>
                                    </p:audio>
                                  </p:sub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7681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ding.wav"/>
                                        </p:tgtEl>
                                      </p:cMediaNode>
                                    </p:audio>
                                  </p:sub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7682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768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ding.wav"/>
                                        </p:tgtEl>
                                      </p:cMediaNode>
                                    </p:audio>
                                  </p:sub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7682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ding.wav"/>
                                        </p:tgtEl>
                                      </p:cMediaNode>
                                    </p:audio>
                                  </p:subTnLst>
                                </p:cTn>
                              </p:par>
                            </p:childTnLst>
                          </p:cTn>
                        </p:par>
                        <p:par>
                          <p:cTn id="46" fill="hold">
                            <p:stCondLst>
                              <p:cond delay="10000"/>
                            </p:stCondLst>
                            <p:childTnLst>
                              <p:par>
                                <p:cTn id="47" presetID="4" presetClass="entr" presetSubtype="16" fill="hold" grpId="0" nodeType="afterEffect">
                                  <p:stCondLst>
                                    <p:cond delay="0"/>
                                  </p:stCondLst>
                                  <p:childTnLst>
                                    <p:set>
                                      <p:cBhvr>
                                        <p:cTn id="48" dur="1" fill="hold">
                                          <p:stCondLst>
                                            <p:cond delay="0"/>
                                          </p:stCondLst>
                                        </p:cTn>
                                        <p:tgtEl>
                                          <p:spTgt spid="76812"/>
                                        </p:tgtEl>
                                        <p:attrNameLst>
                                          <p:attrName>style.visibility</p:attrName>
                                        </p:attrNameLst>
                                      </p:cBhvr>
                                      <p:to>
                                        <p:strVal val="visible"/>
                                      </p:to>
                                    </p:set>
                                    <p:animEffect transition="in" filter="box(in)">
                                      <p:cBhvr>
                                        <p:cTn id="49" dur="500"/>
                                        <p:tgtEl>
                                          <p:spTgt spid="76812"/>
                                        </p:tgtEl>
                                      </p:cBhvr>
                                    </p:animEffect>
                                  </p:childTnLst>
                                  <p:subTnLst>
                                    <p:audio>
                                      <p:cMediaNode>
                                        <p:cTn display="0" masterRel="sameClick">
                                          <p:stCondLst>
                                            <p:cond evt="begin" delay="0">
                                              <p:tn val="47"/>
                                            </p:cond>
                                          </p:stCondLst>
                                          <p:endCondLst>
                                            <p:cond evt="onStopAudio" delay="0">
                                              <p:tgtEl>
                                                <p:sldTgt/>
                                              </p:tgtEl>
                                            </p:cond>
                                          </p:endCondLst>
                                        </p:cTn>
                                        <p:tgtEl>
                                          <p:sndTgt r:embed="rId3" name="ringin.wav"/>
                                        </p:tgtEl>
                                      </p:cMediaNode>
                                    </p:audio>
                                  </p:subTnLst>
                                </p:cTn>
                              </p:par>
                            </p:childTnLst>
                          </p:cTn>
                        </p:par>
                        <p:par>
                          <p:cTn id="50" fill="hold">
                            <p:stCondLst>
                              <p:cond delay="10500"/>
                            </p:stCondLst>
                            <p:childTnLst>
                              <p:par>
                                <p:cTn id="51" presetID="3" presetClass="entr" presetSubtype="10" fill="hold" grpId="1" nodeType="afterEffect">
                                  <p:stCondLst>
                                    <p:cond delay="0"/>
                                  </p:stCondLst>
                                  <p:childTnLst>
                                    <p:set>
                                      <p:cBhvr>
                                        <p:cTn id="52" dur="1" fill="hold">
                                          <p:stCondLst>
                                            <p:cond delay="0"/>
                                          </p:stCondLst>
                                        </p:cTn>
                                        <p:tgtEl>
                                          <p:spTgt spid="76812"/>
                                        </p:tgtEl>
                                        <p:attrNameLst>
                                          <p:attrName>style.visibility</p:attrName>
                                        </p:attrNameLst>
                                      </p:cBhvr>
                                      <p:to>
                                        <p:strVal val="visible"/>
                                      </p:to>
                                    </p:set>
                                    <p:animEffect transition="in" filter="blinds(horizontal)">
                                      <p:cBhvr>
                                        <p:cTn id="53" dur="500"/>
                                        <p:tgtEl>
                                          <p:spTgt spid="76812"/>
                                        </p:tgtEl>
                                      </p:cBhvr>
                                    </p:animEffect>
                                  </p:childTnLst>
                                  <p:subTnLst>
                                    <p:audio>
                                      <p:cMediaNode>
                                        <p:cTn display="0" masterRel="sameClick">
                                          <p:stCondLst>
                                            <p:cond evt="begin" delay="0">
                                              <p:tn val="51"/>
                                            </p:cond>
                                          </p:stCondLst>
                                          <p:endCondLst>
                                            <p:cond evt="onStopAudio" delay="0">
                                              <p:tgtEl>
                                                <p:sldTgt/>
                                              </p:tgtEl>
                                            </p:cond>
                                          </p:endCondLst>
                                        </p:cTn>
                                        <p:tgtEl>
                                          <p:sndTgt r:embed="rId3" name="ringin.wav"/>
                                        </p:tgtEl>
                                      </p:cMediaNode>
                                    </p:audio>
                                  </p:subTnLst>
                                </p:cTn>
                              </p:par>
                            </p:childTnLst>
                          </p:cTn>
                        </p:par>
                      </p:childTnLst>
                    </p:cTn>
                  </p:par>
                  <p:par>
                    <p:cTn id="54" fill="hold">
                      <p:stCondLst>
                        <p:cond delay="indefinite"/>
                      </p:stCondLst>
                      <p:childTnLst>
                        <p:par>
                          <p:cTn id="55" fill="hold">
                            <p:stCondLst>
                              <p:cond delay="0"/>
                            </p:stCondLst>
                            <p:childTnLst>
                              <p:par>
                                <p:cTn id="56" presetID="4" presetClass="entr" presetSubtype="16" fill="hold" grpId="0" nodeType="clickEffect">
                                  <p:stCondLst>
                                    <p:cond delay="0"/>
                                  </p:stCondLst>
                                  <p:childTnLst>
                                    <p:set>
                                      <p:cBhvr>
                                        <p:cTn id="57" dur="1" fill="hold">
                                          <p:stCondLst>
                                            <p:cond delay="0"/>
                                          </p:stCondLst>
                                        </p:cTn>
                                        <p:tgtEl>
                                          <p:spTgt spid="76824"/>
                                        </p:tgtEl>
                                        <p:attrNameLst>
                                          <p:attrName>style.visibility</p:attrName>
                                        </p:attrNameLst>
                                      </p:cBhvr>
                                      <p:to>
                                        <p:strVal val="visible"/>
                                      </p:to>
                                    </p:set>
                                    <p:animEffect transition="in" filter="box(in)">
                                      <p:cBhvr>
                                        <p:cTn id="58" dur="500"/>
                                        <p:tgtEl>
                                          <p:spTgt spid="76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1" grpId="0"/>
      <p:bldP spid="76812" grpId="0" animBg="1"/>
      <p:bldP spid="76812" grpId="1" animBg="1"/>
      <p:bldP spid="76813" grpId="0" animBg="1"/>
      <p:bldP spid="76814" grpId="0" animBg="1"/>
      <p:bldP spid="76815" grpId="0" animBg="1"/>
      <p:bldP spid="76816" grpId="0" animBg="1"/>
      <p:bldP spid="76817" grpId="0" animBg="1"/>
      <p:bldP spid="76818" grpId="0" animBg="1"/>
      <p:bldP spid="76819" grpId="0" animBg="1"/>
      <p:bldP spid="76820" grpId="0" animBg="1"/>
      <p:bldP spid="76821" grpId="0" animBg="1"/>
      <p:bldP spid="76822" grpId="0" animBg="1"/>
      <p:bldP spid="76824" grpId="0" animBg="1"/>
      <p:bldP spid="76833"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710848" y="5715001"/>
            <a:ext cx="3658306" cy="549275"/>
          </a:xfrm>
          <a:prstGeom prst="rect">
            <a:avLst/>
          </a:prstGeom>
          <a:noFill/>
          <a:ln w="38100">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Calibri"/>
                <a:ea typeface="+mn-ea"/>
                <a:cs typeface="Times New Roman" pitchFamily="18" charset="0"/>
              </a:rPr>
              <a:t>Thời gian:</a:t>
            </a:r>
          </a:p>
        </p:txBody>
      </p:sp>
      <p:pic>
        <p:nvPicPr>
          <p:cNvPr id="9219" name="Picture 8" descr="bell"/>
          <p:cNvPicPr>
            <a:picLocks noChangeAspect="1" noChangeArrowheads="1" noCrop="1"/>
          </p:cNvPicPr>
          <p:nvPr/>
        </p:nvPicPr>
        <p:blipFill>
          <a:blip r:embed="rId5"/>
          <a:srcRect/>
          <a:stretch>
            <a:fillRect/>
          </a:stretch>
        </p:blipFill>
        <p:spPr bwMode="auto">
          <a:xfrm>
            <a:off x="9881306" y="0"/>
            <a:ext cx="2310694" cy="1828800"/>
          </a:xfrm>
          <a:prstGeom prst="rect">
            <a:avLst/>
          </a:prstGeom>
          <a:noFill/>
          <a:ln w="9525">
            <a:noFill/>
            <a:miter lim="800000"/>
            <a:headEnd/>
            <a:tailEnd/>
          </a:ln>
        </p:spPr>
      </p:pic>
      <p:sp>
        <p:nvSpPr>
          <p:cNvPr id="76811" name="Text Box 11"/>
          <p:cNvSpPr txBox="1">
            <a:spLocks noChangeArrowheads="1"/>
          </p:cNvSpPr>
          <p:nvPr/>
        </p:nvSpPr>
        <p:spPr bwMode="auto">
          <a:xfrm>
            <a:off x="0" y="1814513"/>
            <a:ext cx="12022667" cy="107721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Câu 1.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Đến Tây Bắc, du khách thường có cảm nhận như thế nào về tiếng khèn của người Mông? </a:t>
            </a:r>
          </a:p>
        </p:txBody>
      </p:sp>
      <p:sp>
        <p:nvSpPr>
          <p:cNvPr id="76812" name="Rectangle 12"/>
          <p:cNvSpPr>
            <a:spLocks noChangeArrowheads="1"/>
          </p:cNvSpPr>
          <p:nvPr/>
        </p:nvSpPr>
        <p:spPr bwMode="auto">
          <a:xfrm>
            <a:off x="4148667" y="5486400"/>
            <a:ext cx="3453694" cy="914400"/>
          </a:xfrm>
          <a:prstGeom prst="rect">
            <a:avLst/>
          </a:prstGeom>
          <a:solidFill>
            <a:srgbClr val="FFFF00"/>
          </a:solidFill>
          <a:ln w="63500">
            <a:solidFill>
              <a:srgbClr val="0000FF"/>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3300"/>
                </a:solidFill>
                <a:effectLst/>
                <a:uLnTx/>
                <a:uFillTx/>
                <a:latin typeface="Calibri"/>
                <a:ea typeface="+mn-ea"/>
                <a:cs typeface="Times New Roman" pitchFamily="18" charset="0"/>
              </a:rPr>
              <a:t>Hết giờ</a:t>
            </a:r>
          </a:p>
        </p:txBody>
      </p:sp>
      <p:sp>
        <p:nvSpPr>
          <p:cNvPr id="76813" name="Oval 13"/>
          <p:cNvSpPr>
            <a:spLocks noChangeArrowheads="1"/>
          </p:cNvSpPr>
          <p:nvPr/>
        </p:nvSpPr>
        <p:spPr bwMode="auto">
          <a:xfrm>
            <a:off x="8043334"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10</a:t>
            </a:r>
          </a:p>
        </p:txBody>
      </p:sp>
      <p:sp>
        <p:nvSpPr>
          <p:cNvPr id="76814" name="Oval 14"/>
          <p:cNvSpPr>
            <a:spLocks noChangeArrowheads="1"/>
          </p:cNvSpPr>
          <p:nvPr/>
        </p:nvSpPr>
        <p:spPr bwMode="auto">
          <a:xfrm>
            <a:off x="8043334"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9</a:t>
            </a:r>
          </a:p>
        </p:txBody>
      </p:sp>
      <p:sp>
        <p:nvSpPr>
          <p:cNvPr id="76815" name="Oval 15"/>
          <p:cNvSpPr>
            <a:spLocks noChangeArrowheads="1"/>
          </p:cNvSpPr>
          <p:nvPr/>
        </p:nvSpPr>
        <p:spPr bwMode="auto">
          <a:xfrm>
            <a:off x="8043334"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8</a:t>
            </a:r>
          </a:p>
        </p:txBody>
      </p:sp>
      <p:sp>
        <p:nvSpPr>
          <p:cNvPr id="76816" name="Oval 16"/>
          <p:cNvSpPr>
            <a:spLocks noChangeArrowheads="1"/>
          </p:cNvSpPr>
          <p:nvPr/>
        </p:nvSpPr>
        <p:spPr bwMode="auto">
          <a:xfrm>
            <a:off x="8043334"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7</a:t>
            </a:r>
          </a:p>
        </p:txBody>
      </p:sp>
      <p:sp>
        <p:nvSpPr>
          <p:cNvPr id="76817" name="Oval 17"/>
          <p:cNvSpPr>
            <a:spLocks noChangeArrowheads="1"/>
          </p:cNvSpPr>
          <p:nvPr/>
        </p:nvSpPr>
        <p:spPr bwMode="auto">
          <a:xfrm>
            <a:off x="8043334" y="5257800"/>
            <a:ext cx="1726848" cy="13716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6</a:t>
            </a:r>
          </a:p>
        </p:txBody>
      </p:sp>
      <p:sp>
        <p:nvSpPr>
          <p:cNvPr id="76818" name="Oval 18"/>
          <p:cNvSpPr>
            <a:spLocks noChangeArrowheads="1"/>
          </p:cNvSpPr>
          <p:nvPr/>
        </p:nvSpPr>
        <p:spPr bwMode="auto">
          <a:xfrm>
            <a:off x="8043334"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5</a:t>
            </a:r>
          </a:p>
        </p:txBody>
      </p:sp>
      <p:sp>
        <p:nvSpPr>
          <p:cNvPr id="76819" name="Oval 19"/>
          <p:cNvSpPr>
            <a:spLocks noChangeArrowheads="1"/>
          </p:cNvSpPr>
          <p:nvPr/>
        </p:nvSpPr>
        <p:spPr bwMode="auto">
          <a:xfrm>
            <a:off x="8043334"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4</a:t>
            </a:r>
          </a:p>
        </p:txBody>
      </p:sp>
      <p:sp>
        <p:nvSpPr>
          <p:cNvPr id="76820" name="Oval 20"/>
          <p:cNvSpPr>
            <a:spLocks noChangeArrowheads="1"/>
          </p:cNvSpPr>
          <p:nvPr/>
        </p:nvSpPr>
        <p:spPr bwMode="auto">
          <a:xfrm>
            <a:off x="8043334"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3</a:t>
            </a:r>
          </a:p>
        </p:txBody>
      </p:sp>
      <p:sp>
        <p:nvSpPr>
          <p:cNvPr id="76821" name="Oval 21"/>
          <p:cNvSpPr>
            <a:spLocks noChangeArrowheads="1"/>
          </p:cNvSpPr>
          <p:nvPr/>
        </p:nvSpPr>
        <p:spPr bwMode="auto">
          <a:xfrm>
            <a:off x="8043334"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2</a:t>
            </a:r>
          </a:p>
        </p:txBody>
      </p:sp>
      <p:sp>
        <p:nvSpPr>
          <p:cNvPr id="76822" name="Oval 22"/>
          <p:cNvSpPr>
            <a:spLocks noChangeArrowheads="1"/>
          </p:cNvSpPr>
          <p:nvPr/>
        </p:nvSpPr>
        <p:spPr bwMode="auto">
          <a:xfrm>
            <a:off x="8043334" y="52832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1</a:t>
            </a:r>
          </a:p>
        </p:txBody>
      </p:sp>
      <p:sp>
        <p:nvSpPr>
          <p:cNvPr id="9232" name="Text Box 27"/>
          <p:cNvSpPr txBox="1">
            <a:spLocks noChangeArrowheads="1"/>
          </p:cNvSpPr>
          <p:nvPr/>
        </p:nvSpPr>
        <p:spPr bwMode="auto">
          <a:xfrm>
            <a:off x="305153" y="152401"/>
            <a:ext cx="9652000" cy="70802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800080"/>
                </a:solidFill>
                <a:effectLst/>
                <a:uLnTx/>
                <a:uFillTx/>
                <a:latin typeface="Times New Roman" pitchFamily="18" charset="0"/>
                <a:ea typeface="+mn-ea"/>
                <a:cs typeface="Times New Roman" pitchFamily="18" charset="0"/>
              </a:rPr>
              <a:t>Trò chơi</a:t>
            </a:r>
            <a:r>
              <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 Rung Chuông Vàng</a:t>
            </a:r>
            <a:r>
              <a:rPr kumimoji="0" lang="en-US" sz="40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a:ln>
                <a:noFill/>
              </a:ln>
              <a:solidFill>
                <a:srgbClr val="800080"/>
              </a:solidFill>
              <a:effectLst/>
              <a:uLnTx/>
              <a:uFillTx/>
              <a:latin typeface="Times New Roman" pitchFamily="18" charset="0"/>
              <a:ea typeface="+mn-ea"/>
              <a:cs typeface="Times New Roman" pitchFamily="18" charset="0"/>
            </a:endParaRPr>
          </a:p>
        </p:txBody>
      </p:sp>
      <p:grpSp>
        <p:nvGrpSpPr>
          <p:cNvPr id="2" name="Group 28"/>
          <p:cNvGrpSpPr>
            <a:grpSpLocks/>
          </p:cNvGrpSpPr>
          <p:nvPr/>
        </p:nvGrpSpPr>
        <p:grpSpPr bwMode="auto">
          <a:xfrm>
            <a:off x="-202847" y="0"/>
            <a:ext cx="12394848" cy="7239000"/>
            <a:chOff x="0" y="0"/>
            <a:chExt cx="5760" cy="4320"/>
          </a:xfrm>
        </p:grpSpPr>
        <p:pic>
          <p:nvPicPr>
            <p:cNvPr id="9241" name="Picture 29" descr="bluline[1]"/>
            <p:cNvPicPr>
              <a:picLocks noChangeAspect="1" noChangeArrowheads="1"/>
            </p:cNvPicPr>
            <p:nvPr/>
          </p:nvPicPr>
          <p:blipFill>
            <a:blip r:embed="rId6"/>
            <a:srcRect/>
            <a:stretch>
              <a:fillRect/>
            </a:stretch>
          </p:blipFill>
          <p:spPr bwMode="auto">
            <a:xfrm>
              <a:off x="0" y="4220"/>
              <a:ext cx="5760" cy="100"/>
            </a:xfrm>
            <a:prstGeom prst="rect">
              <a:avLst/>
            </a:prstGeom>
            <a:noFill/>
            <a:ln w="9525">
              <a:noFill/>
              <a:miter lim="800000"/>
              <a:headEnd/>
              <a:tailEnd/>
            </a:ln>
          </p:spPr>
        </p:pic>
        <p:pic>
          <p:nvPicPr>
            <p:cNvPr id="9242" name="Picture 30" descr="bluline[1]"/>
            <p:cNvPicPr>
              <a:picLocks noChangeAspect="1" noChangeArrowheads="1"/>
            </p:cNvPicPr>
            <p:nvPr/>
          </p:nvPicPr>
          <p:blipFill>
            <a:blip r:embed="rId6"/>
            <a:srcRect/>
            <a:stretch>
              <a:fillRect/>
            </a:stretch>
          </p:blipFill>
          <p:spPr bwMode="auto">
            <a:xfrm>
              <a:off x="0" y="0"/>
              <a:ext cx="5760" cy="100"/>
            </a:xfrm>
            <a:prstGeom prst="rect">
              <a:avLst/>
            </a:prstGeom>
            <a:noFill/>
            <a:ln w="9525">
              <a:noFill/>
              <a:miter lim="800000"/>
              <a:headEnd/>
              <a:tailEnd/>
            </a:ln>
          </p:spPr>
        </p:pic>
        <p:pic>
          <p:nvPicPr>
            <p:cNvPr id="9243" name="Picture 31" descr="bluline[1]"/>
            <p:cNvPicPr>
              <a:picLocks noChangeAspect="1" noChangeArrowheads="1"/>
            </p:cNvPicPr>
            <p:nvPr/>
          </p:nvPicPr>
          <p:blipFill>
            <a:blip r:embed="rId6"/>
            <a:srcRect/>
            <a:stretch>
              <a:fillRect/>
            </a:stretch>
          </p:blipFill>
          <p:spPr bwMode="auto">
            <a:xfrm rot="5400000">
              <a:off x="-2099" y="2099"/>
              <a:ext cx="4272" cy="74"/>
            </a:xfrm>
            <a:prstGeom prst="rect">
              <a:avLst/>
            </a:prstGeom>
            <a:noFill/>
            <a:ln w="9525">
              <a:noFill/>
              <a:miter lim="800000"/>
              <a:headEnd/>
              <a:tailEnd/>
            </a:ln>
          </p:spPr>
        </p:pic>
        <p:pic>
          <p:nvPicPr>
            <p:cNvPr id="9244" name="Picture 32" descr="bluline[1]"/>
            <p:cNvPicPr>
              <a:picLocks noChangeAspect="1" noChangeArrowheads="1"/>
            </p:cNvPicPr>
            <p:nvPr/>
          </p:nvPicPr>
          <p:blipFill>
            <a:blip r:embed="rId6"/>
            <a:srcRect/>
            <a:stretch>
              <a:fillRect/>
            </a:stretch>
          </p:blipFill>
          <p:spPr bwMode="auto">
            <a:xfrm rot="5400000">
              <a:off x="3587" y="2147"/>
              <a:ext cx="4272" cy="74"/>
            </a:xfrm>
            <a:prstGeom prst="rect">
              <a:avLst/>
            </a:prstGeom>
            <a:noFill/>
            <a:ln w="9525">
              <a:noFill/>
              <a:miter lim="800000"/>
              <a:headEnd/>
              <a:tailEnd/>
            </a:ln>
          </p:spPr>
        </p:pic>
      </p:grpSp>
      <p:sp>
        <p:nvSpPr>
          <p:cNvPr id="9234" name="Text Box 34"/>
          <p:cNvSpPr txBox="1">
            <a:spLocks noChangeArrowheads="1"/>
          </p:cNvSpPr>
          <p:nvPr/>
        </p:nvSpPr>
        <p:spPr bwMode="auto">
          <a:xfrm>
            <a:off x="0" y="990601"/>
            <a:ext cx="12192000" cy="7016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Chọn ý đúng nhất:</a:t>
            </a:r>
            <a:endPar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9235" name="Line 36"/>
          <p:cNvSpPr>
            <a:spLocks noChangeShapeType="1"/>
          </p:cNvSpPr>
          <p:nvPr/>
        </p:nvSpPr>
        <p:spPr bwMode="auto">
          <a:xfrm>
            <a:off x="-96456" y="1814513"/>
            <a:ext cx="12192000" cy="0"/>
          </a:xfrm>
          <a:prstGeom prst="line">
            <a:avLst/>
          </a:prstGeom>
          <a:noFill/>
          <a:ln w="57150" cmpd="thinThick">
            <a:solidFill>
              <a:srgbClr val="99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236" name="Picture 40" descr="Tàng-Tàng"/>
          <p:cNvPicPr>
            <a:picLocks noChangeAspect="1" noChangeArrowheads="1" noCrop="1"/>
          </p:cNvPicPr>
          <p:nvPr/>
        </p:nvPicPr>
        <p:blipFill>
          <a:blip r:embed="rId7"/>
          <a:srcRect/>
          <a:stretch>
            <a:fillRect/>
          </a:stretch>
        </p:blipFill>
        <p:spPr bwMode="auto">
          <a:xfrm>
            <a:off x="10160000" y="5791200"/>
            <a:ext cx="1880306" cy="838200"/>
          </a:xfrm>
          <a:prstGeom prst="rect">
            <a:avLst/>
          </a:prstGeom>
          <a:noFill/>
          <a:ln w="9525">
            <a:noFill/>
            <a:miter lim="800000"/>
            <a:headEnd/>
            <a:tailEnd/>
          </a:ln>
        </p:spPr>
      </p:pic>
      <p:sp>
        <p:nvSpPr>
          <p:cNvPr id="27" name="Rounded Rectangle 26"/>
          <p:cNvSpPr/>
          <p:nvPr/>
        </p:nvSpPr>
        <p:spPr>
          <a:xfrm>
            <a:off x="511966" y="2958289"/>
            <a:ext cx="11260667"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thấy</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nhớ</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thấy</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thương</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thấy</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vương</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vấn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9" name="Rounded Rectangle 28"/>
          <p:cNvSpPr/>
          <p:nvPr/>
        </p:nvSpPr>
        <p:spPr>
          <a:xfrm>
            <a:off x="508000" y="4317358"/>
            <a:ext cx="11345333" cy="11690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ED7D31"/>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thấy</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nhớ</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thấy</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thương</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thấy</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vương</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vấn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trong</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lòng</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làm</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đắm</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say</a:t>
            </a:r>
            <a:r>
              <a:rPr kumimoji="0" lang="nl-NL"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ED7D31"/>
              </a:solidFill>
              <a:effectLst/>
              <a:uLnTx/>
              <a:uFillTx/>
              <a:latin typeface="Times New Roman" pitchFamily="18" charset="0"/>
              <a:ea typeface="+mn-ea"/>
              <a:cs typeface="Times New Roman" pitchFamily="18" charset="0"/>
            </a:endParaRPr>
          </a:p>
        </p:txBody>
      </p:sp>
      <p:sp>
        <p:nvSpPr>
          <p:cNvPr id="30" name="Oval 24"/>
          <p:cNvSpPr>
            <a:spLocks noChangeArrowheads="1"/>
          </p:cNvSpPr>
          <p:nvPr/>
        </p:nvSpPr>
        <p:spPr bwMode="auto">
          <a:xfrm>
            <a:off x="511966" y="4317358"/>
            <a:ext cx="592667" cy="5334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a:t>
            </a:r>
          </a:p>
        </p:txBody>
      </p:sp>
      <p:sp>
        <p:nvSpPr>
          <p:cNvPr id="32" name="Rounded Rectangle 31"/>
          <p:cNvSpPr/>
          <p:nvPr/>
        </p:nvSpPr>
        <p:spPr>
          <a:xfrm>
            <a:off x="511966" y="3629619"/>
            <a:ext cx="11260667"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thấy</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vương</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vấn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trong</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lòng</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30048436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6811"/>
                                        </p:tgtEl>
                                        <p:attrNameLst>
                                          <p:attrName>style.visibility</p:attrName>
                                        </p:attrNameLst>
                                      </p:cBhvr>
                                      <p:to>
                                        <p:strVal val="visible"/>
                                      </p:to>
                                    </p:set>
                                    <p:anim calcmode="discrete" valueType="clr">
                                      <p:cBhvr override="childStyle">
                                        <p:cTn id="7" dur="80"/>
                                        <p:tgtEl>
                                          <p:spTgt spid="768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6811"/>
                                        </p:tgtEl>
                                        <p:attrNameLst>
                                          <p:attrName>fillcolor</p:attrName>
                                        </p:attrNameLst>
                                      </p:cBhvr>
                                      <p:tavLst>
                                        <p:tav tm="0">
                                          <p:val>
                                            <p:clrVal>
                                              <a:schemeClr val="accent2"/>
                                            </p:clrVal>
                                          </p:val>
                                        </p:tav>
                                        <p:tav tm="50000">
                                          <p:val>
                                            <p:clrVal>
                                              <a:schemeClr val="hlink"/>
                                            </p:clrVal>
                                          </p:val>
                                        </p:tav>
                                      </p:tavLst>
                                    </p:anim>
                                    <p:set>
                                      <p:cBhvr>
                                        <p:cTn id="9" dur="80"/>
                                        <p:tgtEl>
                                          <p:spTgt spid="768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ox(in)">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ox(in)">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linds(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98"/>
                                        </p:tgtEl>
                                        <p:attrNameLst>
                                          <p:attrName>style.visibility</p:attrName>
                                        </p:attrNameLst>
                                      </p:cBhvr>
                                      <p:to>
                                        <p:strVal val="visible"/>
                                      </p:to>
                                    </p:set>
                                  </p:childTnLst>
                                </p:cTn>
                              </p:par>
                              <p:par>
                                <p:cTn id="29" presetID="11" presetClass="entr" presetSubtype="0" fill="hold" grpId="0" nodeType="withEffect">
                                  <p:stCondLst>
                                    <p:cond delay="0"/>
                                  </p:stCondLst>
                                  <p:childTnLst>
                                    <p:set>
                                      <p:cBhvr>
                                        <p:cTn id="30" dur="1000">
                                          <p:stCondLst>
                                            <p:cond delay="0"/>
                                          </p:stCondLst>
                                        </p:cTn>
                                        <p:tgtEl>
                                          <p:spTgt spid="768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7681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ding.wav"/>
                                        </p:tgtEl>
                                      </p:cMediaNode>
                                    </p:audio>
                                  </p:sub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768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ding.wav"/>
                                        </p:tgtEl>
                                      </p:cMediaNode>
                                    </p:audio>
                                  </p:sub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7681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7681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ding.wav"/>
                                        </p:tgtEl>
                                      </p:cMediaNode>
                                    </p:audio>
                                  </p:sub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7681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ding.wav"/>
                                        </p:tgtEl>
                                      </p:cMediaNode>
                                    </p:audio>
                                  </p:sub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7681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ding.wav"/>
                                        </p:tgtEl>
                                      </p:cMediaNode>
                                    </p:audio>
                                  </p:sub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7682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ding.wav"/>
                                        </p:tgtEl>
                                      </p:cMediaNode>
                                    </p:audio>
                                  </p:sub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7682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wav"/>
                                        </p:tgtEl>
                                      </p:cMediaNode>
                                    </p:audio>
                                  </p:sub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7682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ding.wav"/>
                                        </p:tgtEl>
                                      </p:cMediaNode>
                                    </p:audio>
                                  </p:subTnLst>
                                </p:cTn>
                              </p:par>
                            </p:childTnLst>
                          </p:cTn>
                        </p:par>
                        <p:par>
                          <p:cTn id="58" fill="hold">
                            <p:stCondLst>
                              <p:cond delay="10000"/>
                            </p:stCondLst>
                            <p:childTnLst>
                              <p:par>
                                <p:cTn id="59" presetID="4" presetClass="entr" presetSubtype="16" fill="hold" grpId="0" nodeType="afterEffect">
                                  <p:stCondLst>
                                    <p:cond delay="0"/>
                                  </p:stCondLst>
                                  <p:childTnLst>
                                    <p:set>
                                      <p:cBhvr>
                                        <p:cTn id="60" dur="1" fill="hold">
                                          <p:stCondLst>
                                            <p:cond delay="0"/>
                                          </p:stCondLst>
                                        </p:cTn>
                                        <p:tgtEl>
                                          <p:spTgt spid="76812"/>
                                        </p:tgtEl>
                                        <p:attrNameLst>
                                          <p:attrName>style.visibility</p:attrName>
                                        </p:attrNameLst>
                                      </p:cBhvr>
                                      <p:to>
                                        <p:strVal val="visible"/>
                                      </p:to>
                                    </p:set>
                                    <p:animEffect transition="in" filter="box(in)">
                                      <p:cBhvr>
                                        <p:cTn id="61" dur="500"/>
                                        <p:tgtEl>
                                          <p:spTgt spid="76812"/>
                                        </p:tgtEl>
                                      </p:cBhvr>
                                    </p:animEffect>
                                  </p:childTnLst>
                                  <p:subTnLst>
                                    <p:audio>
                                      <p:cMediaNode>
                                        <p:cTn display="0" masterRel="sameClick">
                                          <p:stCondLst>
                                            <p:cond evt="begin" delay="0">
                                              <p:tn val="59"/>
                                            </p:cond>
                                          </p:stCondLst>
                                          <p:endCondLst>
                                            <p:cond evt="onStopAudio" delay="0">
                                              <p:tgtEl>
                                                <p:sldTgt/>
                                              </p:tgtEl>
                                            </p:cond>
                                          </p:endCondLst>
                                        </p:cTn>
                                        <p:tgtEl>
                                          <p:sndTgt r:embed="rId3" name="ringin.wav"/>
                                        </p:tgtEl>
                                      </p:cMediaNode>
                                    </p:audio>
                                  </p:subTnLst>
                                </p:cTn>
                              </p:par>
                            </p:childTnLst>
                          </p:cTn>
                        </p:par>
                        <p:par>
                          <p:cTn id="62" fill="hold">
                            <p:stCondLst>
                              <p:cond delay="10500"/>
                            </p:stCondLst>
                            <p:childTnLst>
                              <p:par>
                                <p:cTn id="63" presetID="3" presetClass="entr" presetSubtype="10" fill="hold" grpId="1" nodeType="afterEffect">
                                  <p:stCondLst>
                                    <p:cond delay="0"/>
                                  </p:stCondLst>
                                  <p:childTnLst>
                                    <p:set>
                                      <p:cBhvr>
                                        <p:cTn id="64" dur="1" fill="hold">
                                          <p:stCondLst>
                                            <p:cond delay="0"/>
                                          </p:stCondLst>
                                        </p:cTn>
                                        <p:tgtEl>
                                          <p:spTgt spid="76812"/>
                                        </p:tgtEl>
                                        <p:attrNameLst>
                                          <p:attrName>style.visibility</p:attrName>
                                        </p:attrNameLst>
                                      </p:cBhvr>
                                      <p:to>
                                        <p:strVal val="visible"/>
                                      </p:to>
                                    </p:set>
                                    <p:animEffect transition="in" filter="blinds(horizontal)">
                                      <p:cBhvr>
                                        <p:cTn id="65" dur="500"/>
                                        <p:tgtEl>
                                          <p:spTgt spid="76812"/>
                                        </p:tgtEl>
                                      </p:cBhvr>
                                    </p:animEffect>
                                  </p:childTnLst>
                                  <p:subTnLst>
                                    <p:audio>
                                      <p:cMediaNode>
                                        <p:cTn display="0" masterRel="sameClick">
                                          <p:stCondLst>
                                            <p:cond evt="begin" delay="0">
                                              <p:tn val="63"/>
                                            </p:cond>
                                          </p:stCondLst>
                                          <p:endCondLst>
                                            <p:cond evt="onStopAudio" delay="0">
                                              <p:tgtEl>
                                                <p:sldTgt/>
                                              </p:tgtEl>
                                            </p:cond>
                                          </p:endCondLst>
                                        </p:cTn>
                                        <p:tgtEl>
                                          <p:sndTgt r:embed="rId3" name="ringin.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76811" grpId="0"/>
      <p:bldP spid="76812" grpId="0" animBg="1"/>
      <p:bldP spid="76812" grpId="1" animBg="1"/>
      <p:bldP spid="76813" grpId="0" animBg="1"/>
      <p:bldP spid="76814" grpId="0" animBg="1"/>
      <p:bldP spid="76815" grpId="0" animBg="1"/>
      <p:bldP spid="76816" grpId="0" animBg="1"/>
      <p:bldP spid="76817" grpId="0" animBg="1"/>
      <p:bldP spid="76818" grpId="0" animBg="1"/>
      <p:bldP spid="76819" grpId="0" animBg="1"/>
      <p:bldP spid="76820" grpId="0" animBg="1"/>
      <p:bldP spid="76821" grpId="0" animBg="1"/>
      <p:bldP spid="76822" grpId="0" animBg="1"/>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710848" y="5715001"/>
            <a:ext cx="3658306" cy="549275"/>
          </a:xfrm>
          <a:prstGeom prst="rect">
            <a:avLst/>
          </a:prstGeom>
          <a:noFill/>
          <a:ln w="38100">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Calibri"/>
                <a:ea typeface="+mn-ea"/>
                <a:cs typeface="Times New Roman" pitchFamily="18" charset="0"/>
              </a:rPr>
              <a:t>Thời gian:</a:t>
            </a:r>
          </a:p>
        </p:txBody>
      </p:sp>
      <p:pic>
        <p:nvPicPr>
          <p:cNvPr id="10243" name="Picture 8" descr="bell"/>
          <p:cNvPicPr>
            <a:picLocks noChangeAspect="1" noChangeArrowheads="1" noCrop="1"/>
          </p:cNvPicPr>
          <p:nvPr/>
        </p:nvPicPr>
        <p:blipFill>
          <a:blip r:embed="rId5"/>
          <a:srcRect/>
          <a:stretch>
            <a:fillRect/>
          </a:stretch>
        </p:blipFill>
        <p:spPr bwMode="auto">
          <a:xfrm>
            <a:off x="9881306" y="0"/>
            <a:ext cx="2310694" cy="1828800"/>
          </a:xfrm>
          <a:prstGeom prst="rect">
            <a:avLst/>
          </a:prstGeom>
          <a:noFill/>
          <a:ln w="9525">
            <a:noFill/>
            <a:miter lim="800000"/>
            <a:headEnd/>
            <a:tailEnd/>
          </a:ln>
        </p:spPr>
      </p:pic>
      <p:sp>
        <p:nvSpPr>
          <p:cNvPr id="76811" name="Text Box 11"/>
          <p:cNvSpPr txBox="1">
            <a:spLocks noChangeArrowheads="1"/>
          </p:cNvSpPr>
          <p:nvPr/>
        </p:nvSpPr>
        <p:spPr bwMode="auto">
          <a:xfrm>
            <a:off x="0" y="1814514"/>
            <a:ext cx="12022667" cy="144655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Câu 2. </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a:t>
            </a:r>
            <a:r>
              <a:rPr kumimoji="0" lang="vi-VN"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ì sao tiếng khèn trở thành báu vật của người Mông?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6812" name="Rectangle 12"/>
          <p:cNvSpPr>
            <a:spLocks noChangeArrowheads="1"/>
          </p:cNvSpPr>
          <p:nvPr/>
        </p:nvSpPr>
        <p:spPr bwMode="auto">
          <a:xfrm>
            <a:off x="4572001" y="5486400"/>
            <a:ext cx="3453694" cy="914400"/>
          </a:xfrm>
          <a:prstGeom prst="rect">
            <a:avLst/>
          </a:prstGeom>
          <a:solidFill>
            <a:srgbClr val="FFFF00"/>
          </a:solidFill>
          <a:ln w="63500">
            <a:solidFill>
              <a:srgbClr val="0000FF"/>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3300"/>
                </a:solidFill>
                <a:effectLst/>
                <a:uLnTx/>
                <a:uFillTx/>
                <a:latin typeface="Calibri"/>
                <a:ea typeface="+mn-ea"/>
                <a:cs typeface="Times New Roman" pitchFamily="18" charset="0"/>
              </a:rPr>
              <a:t>Hết giờ</a:t>
            </a:r>
          </a:p>
        </p:txBody>
      </p:sp>
      <p:sp>
        <p:nvSpPr>
          <p:cNvPr id="76813" name="Oval 13"/>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10</a:t>
            </a:r>
          </a:p>
        </p:txBody>
      </p:sp>
      <p:sp>
        <p:nvSpPr>
          <p:cNvPr id="76814" name="Oval 14"/>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9</a:t>
            </a:r>
          </a:p>
        </p:txBody>
      </p:sp>
      <p:sp>
        <p:nvSpPr>
          <p:cNvPr id="76815" name="Oval 15"/>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8</a:t>
            </a:r>
          </a:p>
        </p:txBody>
      </p:sp>
      <p:sp>
        <p:nvSpPr>
          <p:cNvPr id="76816" name="Oval 16"/>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7</a:t>
            </a:r>
          </a:p>
        </p:txBody>
      </p:sp>
      <p:sp>
        <p:nvSpPr>
          <p:cNvPr id="76817" name="Oval 17"/>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6</a:t>
            </a:r>
          </a:p>
        </p:txBody>
      </p:sp>
      <p:sp>
        <p:nvSpPr>
          <p:cNvPr id="76818" name="Oval 18"/>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5</a:t>
            </a:r>
          </a:p>
        </p:txBody>
      </p:sp>
      <p:sp>
        <p:nvSpPr>
          <p:cNvPr id="76819" name="Oval 19"/>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4</a:t>
            </a:r>
          </a:p>
        </p:txBody>
      </p:sp>
      <p:sp>
        <p:nvSpPr>
          <p:cNvPr id="76820" name="Oval 20"/>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3</a:t>
            </a:r>
          </a:p>
        </p:txBody>
      </p:sp>
      <p:sp>
        <p:nvSpPr>
          <p:cNvPr id="76821" name="Oval 21"/>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2</a:t>
            </a:r>
          </a:p>
        </p:txBody>
      </p:sp>
      <p:sp>
        <p:nvSpPr>
          <p:cNvPr id="76822" name="Oval 22"/>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1</a:t>
            </a:r>
          </a:p>
        </p:txBody>
      </p:sp>
      <p:sp>
        <p:nvSpPr>
          <p:cNvPr id="10256" name="Text Box 27"/>
          <p:cNvSpPr txBox="1">
            <a:spLocks noChangeArrowheads="1"/>
          </p:cNvSpPr>
          <p:nvPr/>
        </p:nvSpPr>
        <p:spPr bwMode="auto">
          <a:xfrm>
            <a:off x="305153" y="152401"/>
            <a:ext cx="9652000" cy="70802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800080"/>
                </a:solidFill>
                <a:effectLst/>
                <a:uLnTx/>
                <a:uFillTx/>
                <a:latin typeface="Times New Roman" pitchFamily="18" charset="0"/>
                <a:ea typeface="+mn-ea"/>
                <a:cs typeface="Times New Roman" pitchFamily="18" charset="0"/>
              </a:rPr>
              <a:t>Trò chơi</a:t>
            </a:r>
            <a:r>
              <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 Rung Chuông Vàng</a:t>
            </a:r>
            <a:r>
              <a:rPr kumimoji="0" lang="en-US" sz="40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a:ln>
                <a:noFill/>
              </a:ln>
              <a:solidFill>
                <a:srgbClr val="800080"/>
              </a:solidFill>
              <a:effectLst/>
              <a:uLnTx/>
              <a:uFillTx/>
              <a:latin typeface="Times New Roman" pitchFamily="18" charset="0"/>
              <a:ea typeface="+mn-ea"/>
              <a:cs typeface="Times New Roman" pitchFamily="18" charset="0"/>
            </a:endParaRPr>
          </a:p>
        </p:txBody>
      </p:sp>
      <p:grpSp>
        <p:nvGrpSpPr>
          <p:cNvPr id="2" name="Group 28"/>
          <p:cNvGrpSpPr>
            <a:grpSpLocks/>
          </p:cNvGrpSpPr>
          <p:nvPr/>
        </p:nvGrpSpPr>
        <p:grpSpPr bwMode="auto">
          <a:xfrm>
            <a:off x="-202847" y="0"/>
            <a:ext cx="12394848" cy="6858000"/>
            <a:chOff x="0" y="0"/>
            <a:chExt cx="5760" cy="4320"/>
          </a:xfrm>
        </p:grpSpPr>
        <p:pic>
          <p:nvPicPr>
            <p:cNvPr id="10265" name="Picture 29" descr="bluline[1]"/>
            <p:cNvPicPr>
              <a:picLocks noChangeAspect="1" noChangeArrowheads="1"/>
            </p:cNvPicPr>
            <p:nvPr/>
          </p:nvPicPr>
          <p:blipFill>
            <a:blip r:embed="rId6"/>
            <a:srcRect/>
            <a:stretch>
              <a:fillRect/>
            </a:stretch>
          </p:blipFill>
          <p:spPr bwMode="auto">
            <a:xfrm>
              <a:off x="0" y="4220"/>
              <a:ext cx="5760" cy="100"/>
            </a:xfrm>
            <a:prstGeom prst="rect">
              <a:avLst/>
            </a:prstGeom>
            <a:noFill/>
            <a:ln w="9525">
              <a:noFill/>
              <a:miter lim="800000"/>
              <a:headEnd/>
              <a:tailEnd/>
            </a:ln>
          </p:spPr>
        </p:pic>
        <p:pic>
          <p:nvPicPr>
            <p:cNvPr id="10266" name="Picture 30" descr="bluline[1]"/>
            <p:cNvPicPr>
              <a:picLocks noChangeAspect="1" noChangeArrowheads="1"/>
            </p:cNvPicPr>
            <p:nvPr/>
          </p:nvPicPr>
          <p:blipFill>
            <a:blip r:embed="rId6"/>
            <a:srcRect/>
            <a:stretch>
              <a:fillRect/>
            </a:stretch>
          </p:blipFill>
          <p:spPr bwMode="auto">
            <a:xfrm>
              <a:off x="0" y="0"/>
              <a:ext cx="5760" cy="100"/>
            </a:xfrm>
            <a:prstGeom prst="rect">
              <a:avLst/>
            </a:prstGeom>
            <a:noFill/>
            <a:ln w="9525">
              <a:noFill/>
              <a:miter lim="800000"/>
              <a:headEnd/>
              <a:tailEnd/>
            </a:ln>
          </p:spPr>
        </p:pic>
        <p:pic>
          <p:nvPicPr>
            <p:cNvPr id="10267" name="Picture 31" descr="bluline[1]"/>
            <p:cNvPicPr>
              <a:picLocks noChangeAspect="1" noChangeArrowheads="1"/>
            </p:cNvPicPr>
            <p:nvPr/>
          </p:nvPicPr>
          <p:blipFill>
            <a:blip r:embed="rId6"/>
            <a:srcRect/>
            <a:stretch>
              <a:fillRect/>
            </a:stretch>
          </p:blipFill>
          <p:spPr bwMode="auto">
            <a:xfrm rot="5400000">
              <a:off x="-2099" y="2099"/>
              <a:ext cx="4272" cy="74"/>
            </a:xfrm>
            <a:prstGeom prst="rect">
              <a:avLst/>
            </a:prstGeom>
            <a:noFill/>
            <a:ln w="9525">
              <a:noFill/>
              <a:miter lim="800000"/>
              <a:headEnd/>
              <a:tailEnd/>
            </a:ln>
          </p:spPr>
        </p:pic>
        <p:pic>
          <p:nvPicPr>
            <p:cNvPr id="10268" name="Picture 32" descr="bluline[1]"/>
            <p:cNvPicPr>
              <a:picLocks noChangeAspect="1" noChangeArrowheads="1"/>
            </p:cNvPicPr>
            <p:nvPr/>
          </p:nvPicPr>
          <p:blipFill>
            <a:blip r:embed="rId6"/>
            <a:srcRect/>
            <a:stretch>
              <a:fillRect/>
            </a:stretch>
          </p:blipFill>
          <p:spPr bwMode="auto">
            <a:xfrm rot="5400000">
              <a:off x="3587" y="2147"/>
              <a:ext cx="4272" cy="74"/>
            </a:xfrm>
            <a:prstGeom prst="rect">
              <a:avLst/>
            </a:prstGeom>
            <a:noFill/>
            <a:ln w="9525">
              <a:noFill/>
              <a:miter lim="800000"/>
              <a:headEnd/>
              <a:tailEnd/>
            </a:ln>
          </p:spPr>
        </p:pic>
      </p:grpSp>
      <p:sp>
        <p:nvSpPr>
          <p:cNvPr id="10258" name="Text Box 34"/>
          <p:cNvSpPr txBox="1">
            <a:spLocks noChangeArrowheads="1"/>
          </p:cNvSpPr>
          <p:nvPr/>
        </p:nvSpPr>
        <p:spPr bwMode="auto">
          <a:xfrm>
            <a:off x="0" y="990601"/>
            <a:ext cx="12192000" cy="7016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Chọn ý đúng nhất:</a:t>
            </a:r>
            <a:endPar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0259" name="Line 36"/>
          <p:cNvSpPr>
            <a:spLocks noChangeShapeType="1"/>
          </p:cNvSpPr>
          <p:nvPr/>
        </p:nvSpPr>
        <p:spPr bwMode="auto">
          <a:xfrm>
            <a:off x="0" y="1819275"/>
            <a:ext cx="12192000" cy="0"/>
          </a:xfrm>
          <a:prstGeom prst="line">
            <a:avLst/>
          </a:prstGeom>
          <a:noFill/>
          <a:ln w="57150" cmpd="thinThick">
            <a:solidFill>
              <a:srgbClr val="99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0" name="Picture 40" descr="Tàng-Tàng"/>
          <p:cNvPicPr>
            <a:picLocks noChangeAspect="1" noChangeArrowheads="1" noCrop="1"/>
          </p:cNvPicPr>
          <p:nvPr/>
        </p:nvPicPr>
        <p:blipFill>
          <a:blip r:embed="rId7"/>
          <a:srcRect/>
          <a:stretch>
            <a:fillRect/>
          </a:stretch>
        </p:blipFill>
        <p:spPr bwMode="auto">
          <a:xfrm>
            <a:off x="10160000" y="5791200"/>
            <a:ext cx="1880306" cy="838200"/>
          </a:xfrm>
          <a:prstGeom prst="rect">
            <a:avLst/>
          </a:prstGeom>
          <a:noFill/>
          <a:ln w="9525">
            <a:noFill/>
            <a:miter lim="800000"/>
            <a:headEnd/>
            <a:tailEnd/>
          </a:ln>
        </p:spPr>
      </p:pic>
      <p:sp>
        <p:nvSpPr>
          <p:cNvPr id="27" name="Rounded Rectangle 26"/>
          <p:cNvSpPr/>
          <p:nvPr/>
        </p:nvSpPr>
        <p:spPr>
          <a:xfrm>
            <a:off x="613458" y="2553175"/>
            <a:ext cx="10785459"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solidFill>
                <a:effectLst/>
                <a:uLnTx/>
                <a:uFillTx/>
                <a:latin typeface="Calibri"/>
                <a:ea typeface="+mn-ea"/>
                <a:cs typeface="Times New Roman" pitchFamily="18" charset="0"/>
              </a:rPr>
              <a:t> </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kumimoji="0" lang="nl-NL"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Vì khèn Mông là 1 tác phẩm nghệ thuật.</a:t>
            </a:r>
            <a:endPar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ounded Rectangle 27"/>
          <p:cNvSpPr/>
          <p:nvPr/>
        </p:nvSpPr>
        <p:spPr>
          <a:xfrm>
            <a:off x="613458" y="3268874"/>
            <a:ext cx="10972800" cy="1036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kumimoji="0" lang="nl-NL"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nl-NL"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Vì tiếng khèn là một phần quý báu trong đời sống tinh thần của người Mông.</a:t>
            </a:r>
            <a:endPar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9" name="Rounded Rectangle 28"/>
          <p:cNvSpPr/>
          <p:nvPr/>
        </p:nvSpPr>
        <p:spPr>
          <a:xfrm>
            <a:off x="613458" y="4419600"/>
            <a:ext cx="10770242"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Times New Roman" pitchFamily="18" charset="0"/>
              </a:rPr>
              <a:t> </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a:t>
            </a:r>
            <a:r>
              <a:rPr kumimoji="0" lang="en-US" sz="32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Vì</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khèn</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Mông</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một</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nhạc</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cụ</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của</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người</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Mông</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p>
        </p:txBody>
      </p:sp>
      <p:sp>
        <p:nvSpPr>
          <p:cNvPr id="30" name="Oval 24"/>
          <p:cNvSpPr>
            <a:spLocks noChangeArrowheads="1"/>
          </p:cNvSpPr>
          <p:nvPr/>
        </p:nvSpPr>
        <p:spPr bwMode="auto">
          <a:xfrm>
            <a:off x="603916" y="3268874"/>
            <a:ext cx="592667" cy="533400"/>
          </a:xfrm>
          <a:prstGeom prst="ellipse">
            <a:avLst/>
          </a:prstGeom>
          <a:solidFill>
            <a:srgbClr val="CC99FF"/>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Tree>
    <p:extLst>
      <p:ext uri="{BB962C8B-B14F-4D97-AF65-F5344CB8AC3E}">
        <p14:creationId xmlns:p14="http://schemas.microsoft.com/office/powerpoint/2010/main" val="4227545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6811"/>
                                        </p:tgtEl>
                                        <p:attrNameLst>
                                          <p:attrName>style.visibility</p:attrName>
                                        </p:attrNameLst>
                                      </p:cBhvr>
                                      <p:to>
                                        <p:strVal val="visible"/>
                                      </p:to>
                                    </p:set>
                                    <p:anim calcmode="discrete" valueType="clr">
                                      <p:cBhvr override="childStyle">
                                        <p:cTn id="7" dur="80"/>
                                        <p:tgtEl>
                                          <p:spTgt spid="768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6811"/>
                                        </p:tgtEl>
                                        <p:attrNameLst>
                                          <p:attrName>fillcolor</p:attrName>
                                        </p:attrNameLst>
                                      </p:cBhvr>
                                      <p:tavLst>
                                        <p:tav tm="0">
                                          <p:val>
                                            <p:clrVal>
                                              <a:schemeClr val="accent2"/>
                                            </p:clrVal>
                                          </p:val>
                                        </p:tav>
                                        <p:tav tm="50000">
                                          <p:val>
                                            <p:clrVal>
                                              <a:schemeClr val="hlink"/>
                                            </p:clrVal>
                                          </p:val>
                                        </p:tav>
                                      </p:tavLst>
                                    </p:anim>
                                    <p:set>
                                      <p:cBhvr>
                                        <p:cTn id="9" dur="80"/>
                                        <p:tgtEl>
                                          <p:spTgt spid="768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ox(in)">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ox(i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linds(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98"/>
                                        </p:tgtEl>
                                        <p:attrNameLst>
                                          <p:attrName>style.visibility</p:attrName>
                                        </p:attrNameLst>
                                      </p:cBhvr>
                                      <p:to>
                                        <p:strVal val="visible"/>
                                      </p:to>
                                    </p:set>
                                  </p:childTnLst>
                                </p:cTn>
                              </p:par>
                              <p:par>
                                <p:cTn id="29" presetID="11" presetClass="entr" presetSubtype="0" fill="hold" grpId="0" nodeType="withEffect">
                                  <p:stCondLst>
                                    <p:cond delay="0"/>
                                  </p:stCondLst>
                                  <p:childTnLst>
                                    <p:set>
                                      <p:cBhvr>
                                        <p:cTn id="30" dur="1000">
                                          <p:stCondLst>
                                            <p:cond delay="0"/>
                                          </p:stCondLst>
                                        </p:cTn>
                                        <p:tgtEl>
                                          <p:spTgt spid="768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7681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ding.wav"/>
                                        </p:tgtEl>
                                      </p:cMediaNode>
                                    </p:audio>
                                  </p:sub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768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ding.wav"/>
                                        </p:tgtEl>
                                      </p:cMediaNode>
                                    </p:audio>
                                  </p:sub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7681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7681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ding.wav"/>
                                        </p:tgtEl>
                                      </p:cMediaNode>
                                    </p:audio>
                                  </p:sub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7681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ding.wav"/>
                                        </p:tgtEl>
                                      </p:cMediaNode>
                                    </p:audio>
                                  </p:sub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7681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ding.wav"/>
                                        </p:tgtEl>
                                      </p:cMediaNode>
                                    </p:audio>
                                  </p:sub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7682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ding.wav"/>
                                        </p:tgtEl>
                                      </p:cMediaNode>
                                    </p:audio>
                                  </p:sub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7682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wav"/>
                                        </p:tgtEl>
                                      </p:cMediaNode>
                                    </p:audio>
                                  </p:sub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7682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ding.wav"/>
                                        </p:tgtEl>
                                      </p:cMediaNode>
                                    </p:audio>
                                  </p:subTnLst>
                                </p:cTn>
                              </p:par>
                            </p:childTnLst>
                          </p:cTn>
                        </p:par>
                        <p:par>
                          <p:cTn id="58" fill="hold">
                            <p:stCondLst>
                              <p:cond delay="10000"/>
                            </p:stCondLst>
                            <p:childTnLst>
                              <p:par>
                                <p:cTn id="59" presetID="4" presetClass="entr" presetSubtype="16" fill="hold" grpId="0" nodeType="afterEffect">
                                  <p:stCondLst>
                                    <p:cond delay="0"/>
                                  </p:stCondLst>
                                  <p:childTnLst>
                                    <p:set>
                                      <p:cBhvr>
                                        <p:cTn id="60" dur="1" fill="hold">
                                          <p:stCondLst>
                                            <p:cond delay="0"/>
                                          </p:stCondLst>
                                        </p:cTn>
                                        <p:tgtEl>
                                          <p:spTgt spid="76812"/>
                                        </p:tgtEl>
                                        <p:attrNameLst>
                                          <p:attrName>style.visibility</p:attrName>
                                        </p:attrNameLst>
                                      </p:cBhvr>
                                      <p:to>
                                        <p:strVal val="visible"/>
                                      </p:to>
                                    </p:set>
                                    <p:animEffect transition="in" filter="box(in)">
                                      <p:cBhvr>
                                        <p:cTn id="61" dur="500"/>
                                        <p:tgtEl>
                                          <p:spTgt spid="76812"/>
                                        </p:tgtEl>
                                      </p:cBhvr>
                                    </p:animEffect>
                                  </p:childTnLst>
                                  <p:subTnLst>
                                    <p:audio>
                                      <p:cMediaNode>
                                        <p:cTn display="0" masterRel="sameClick">
                                          <p:stCondLst>
                                            <p:cond evt="begin" delay="0">
                                              <p:tn val="59"/>
                                            </p:cond>
                                          </p:stCondLst>
                                          <p:endCondLst>
                                            <p:cond evt="onStopAudio" delay="0">
                                              <p:tgtEl>
                                                <p:sldTgt/>
                                              </p:tgtEl>
                                            </p:cond>
                                          </p:endCondLst>
                                        </p:cTn>
                                        <p:tgtEl>
                                          <p:sndTgt r:embed="rId3" name="ringin.wav"/>
                                        </p:tgtEl>
                                      </p:cMediaNode>
                                    </p:audio>
                                  </p:subTnLst>
                                </p:cTn>
                              </p:par>
                            </p:childTnLst>
                          </p:cTn>
                        </p:par>
                        <p:par>
                          <p:cTn id="62" fill="hold">
                            <p:stCondLst>
                              <p:cond delay="10500"/>
                            </p:stCondLst>
                            <p:childTnLst>
                              <p:par>
                                <p:cTn id="63" presetID="3" presetClass="entr" presetSubtype="10" fill="hold" grpId="1" nodeType="afterEffect">
                                  <p:stCondLst>
                                    <p:cond delay="0"/>
                                  </p:stCondLst>
                                  <p:childTnLst>
                                    <p:set>
                                      <p:cBhvr>
                                        <p:cTn id="64" dur="1" fill="hold">
                                          <p:stCondLst>
                                            <p:cond delay="0"/>
                                          </p:stCondLst>
                                        </p:cTn>
                                        <p:tgtEl>
                                          <p:spTgt spid="76812"/>
                                        </p:tgtEl>
                                        <p:attrNameLst>
                                          <p:attrName>style.visibility</p:attrName>
                                        </p:attrNameLst>
                                      </p:cBhvr>
                                      <p:to>
                                        <p:strVal val="visible"/>
                                      </p:to>
                                    </p:set>
                                    <p:animEffect transition="in" filter="blinds(horizontal)">
                                      <p:cBhvr>
                                        <p:cTn id="65" dur="500"/>
                                        <p:tgtEl>
                                          <p:spTgt spid="76812"/>
                                        </p:tgtEl>
                                      </p:cBhvr>
                                    </p:animEffect>
                                  </p:childTnLst>
                                  <p:subTnLst>
                                    <p:audio>
                                      <p:cMediaNode>
                                        <p:cTn display="0" masterRel="sameClick">
                                          <p:stCondLst>
                                            <p:cond evt="begin" delay="0">
                                              <p:tn val="63"/>
                                            </p:cond>
                                          </p:stCondLst>
                                          <p:endCondLst>
                                            <p:cond evt="onStopAudio" delay="0">
                                              <p:tgtEl>
                                                <p:sldTgt/>
                                              </p:tgtEl>
                                            </p:cond>
                                          </p:endCondLst>
                                        </p:cTn>
                                        <p:tgtEl>
                                          <p:sndTgt r:embed="rId3" name="ringin.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76811" grpId="0"/>
      <p:bldP spid="76812" grpId="0" animBg="1"/>
      <p:bldP spid="76812" grpId="1" animBg="1"/>
      <p:bldP spid="76813" grpId="0" animBg="1"/>
      <p:bldP spid="76814" grpId="0" animBg="1"/>
      <p:bldP spid="76815" grpId="0" animBg="1"/>
      <p:bldP spid="76816" grpId="0" animBg="1"/>
      <p:bldP spid="76817" grpId="0" animBg="1"/>
      <p:bldP spid="76818" grpId="0" animBg="1"/>
      <p:bldP spid="76819" grpId="0" animBg="1"/>
      <p:bldP spid="76820" grpId="0" animBg="1"/>
      <p:bldP spid="76821" grpId="0" animBg="1"/>
      <p:bldP spid="76822" grpId="0" animBg="1"/>
      <p:bldP spid="27" grpId="0" animBg="1"/>
      <p:bldP spid="28" grpId="0" animBg="1"/>
      <p:bldP spid="29" grpId="0" animBg="1"/>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710848" y="5715001"/>
            <a:ext cx="3658306" cy="549275"/>
          </a:xfrm>
          <a:prstGeom prst="rect">
            <a:avLst/>
          </a:prstGeom>
          <a:noFill/>
          <a:ln w="38100">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Calibri"/>
                <a:ea typeface="+mn-ea"/>
                <a:cs typeface="Times New Roman" pitchFamily="18" charset="0"/>
              </a:rPr>
              <a:t>Thời gian:</a:t>
            </a:r>
          </a:p>
        </p:txBody>
      </p:sp>
      <p:pic>
        <p:nvPicPr>
          <p:cNvPr id="11267" name="Picture 8" descr="bell"/>
          <p:cNvPicPr>
            <a:picLocks noChangeAspect="1" noChangeArrowheads="1" noCrop="1"/>
          </p:cNvPicPr>
          <p:nvPr/>
        </p:nvPicPr>
        <p:blipFill>
          <a:blip r:embed="rId5"/>
          <a:srcRect/>
          <a:stretch>
            <a:fillRect/>
          </a:stretch>
        </p:blipFill>
        <p:spPr bwMode="auto">
          <a:xfrm>
            <a:off x="9881306" y="0"/>
            <a:ext cx="2310694" cy="1828800"/>
          </a:xfrm>
          <a:prstGeom prst="rect">
            <a:avLst/>
          </a:prstGeom>
          <a:noFill/>
          <a:ln w="9525">
            <a:noFill/>
            <a:miter lim="800000"/>
            <a:headEnd/>
            <a:tailEnd/>
          </a:ln>
        </p:spPr>
      </p:pic>
      <p:sp>
        <p:nvSpPr>
          <p:cNvPr id="76811" name="Text Box 11"/>
          <p:cNvSpPr txBox="1">
            <a:spLocks noChangeArrowheads="1"/>
          </p:cNvSpPr>
          <p:nvPr/>
        </p:nvSpPr>
        <p:spPr bwMode="auto">
          <a:xfrm>
            <a:off x="439837" y="1814514"/>
            <a:ext cx="11030675" cy="1015663"/>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Câu 3. </a:t>
            </a: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Đoạn cuối bài đọc muốn nói điều gì về tiếng khèn và người thổi khèn? </a:t>
            </a:r>
          </a:p>
        </p:txBody>
      </p:sp>
      <p:sp>
        <p:nvSpPr>
          <p:cNvPr id="76812" name="Rectangle 12"/>
          <p:cNvSpPr>
            <a:spLocks noChangeArrowheads="1"/>
          </p:cNvSpPr>
          <p:nvPr/>
        </p:nvSpPr>
        <p:spPr bwMode="auto">
          <a:xfrm>
            <a:off x="4233334" y="5560675"/>
            <a:ext cx="3453694" cy="914400"/>
          </a:xfrm>
          <a:prstGeom prst="rect">
            <a:avLst/>
          </a:prstGeom>
          <a:solidFill>
            <a:srgbClr val="FFFF00"/>
          </a:solidFill>
          <a:ln w="63500">
            <a:solidFill>
              <a:srgbClr val="0000FF"/>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3300"/>
                </a:solidFill>
                <a:effectLst/>
                <a:uLnTx/>
                <a:uFillTx/>
                <a:latin typeface="Calibri"/>
                <a:ea typeface="+mn-ea"/>
                <a:cs typeface="Times New Roman" pitchFamily="18" charset="0"/>
              </a:rPr>
              <a:t>Hết giờ</a:t>
            </a:r>
          </a:p>
        </p:txBody>
      </p:sp>
      <p:sp>
        <p:nvSpPr>
          <p:cNvPr id="76813" name="Oval 13"/>
          <p:cNvSpPr>
            <a:spLocks noChangeArrowheads="1"/>
          </p:cNvSpPr>
          <p:nvPr/>
        </p:nvSpPr>
        <p:spPr bwMode="auto">
          <a:xfrm>
            <a:off x="8043334"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10</a:t>
            </a:r>
          </a:p>
        </p:txBody>
      </p:sp>
      <p:sp>
        <p:nvSpPr>
          <p:cNvPr id="76814" name="Oval 14"/>
          <p:cNvSpPr>
            <a:spLocks noChangeArrowheads="1"/>
          </p:cNvSpPr>
          <p:nvPr/>
        </p:nvSpPr>
        <p:spPr bwMode="auto">
          <a:xfrm>
            <a:off x="8043334"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9</a:t>
            </a:r>
          </a:p>
        </p:txBody>
      </p:sp>
      <p:sp>
        <p:nvSpPr>
          <p:cNvPr id="76815" name="Oval 15"/>
          <p:cNvSpPr>
            <a:spLocks noChangeArrowheads="1"/>
          </p:cNvSpPr>
          <p:nvPr/>
        </p:nvSpPr>
        <p:spPr bwMode="auto">
          <a:xfrm>
            <a:off x="8043334"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8</a:t>
            </a:r>
          </a:p>
        </p:txBody>
      </p:sp>
      <p:sp>
        <p:nvSpPr>
          <p:cNvPr id="76816" name="Oval 16"/>
          <p:cNvSpPr>
            <a:spLocks noChangeArrowheads="1"/>
          </p:cNvSpPr>
          <p:nvPr/>
        </p:nvSpPr>
        <p:spPr bwMode="auto">
          <a:xfrm>
            <a:off x="8043334"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7</a:t>
            </a:r>
          </a:p>
        </p:txBody>
      </p:sp>
      <p:sp>
        <p:nvSpPr>
          <p:cNvPr id="76817" name="Oval 17"/>
          <p:cNvSpPr>
            <a:spLocks noChangeArrowheads="1"/>
          </p:cNvSpPr>
          <p:nvPr/>
        </p:nvSpPr>
        <p:spPr bwMode="auto">
          <a:xfrm>
            <a:off x="8043334"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6</a:t>
            </a:r>
          </a:p>
        </p:txBody>
      </p:sp>
      <p:sp>
        <p:nvSpPr>
          <p:cNvPr id="76818" name="Oval 18"/>
          <p:cNvSpPr>
            <a:spLocks noChangeArrowheads="1"/>
          </p:cNvSpPr>
          <p:nvPr/>
        </p:nvSpPr>
        <p:spPr bwMode="auto">
          <a:xfrm>
            <a:off x="8043334"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5</a:t>
            </a:r>
          </a:p>
        </p:txBody>
      </p:sp>
      <p:sp>
        <p:nvSpPr>
          <p:cNvPr id="76819" name="Oval 19"/>
          <p:cNvSpPr>
            <a:spLocks noChangeArrowheads="1"/>
          </p:cNvSpPr>
          <p:nvPr/>
        </p:nvSpPr>
        <p:spPr bwMode="auto">
          <a:xfrm>
            <a:off x="8043334"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4</a:t>
            </a:r>
          </a:p>
        </p:txBody>
      </p:sp>
      <p:sp>
        <p:nvSpPr>
          <p:cNvPr id="76820" name="Oval 20"/>
          <p:cNvSpPr>
            <a:spLocks noChangeArrowheads="1"/>
          </p:cNvSpPr>
          <p:nvPr/>
        </p:nvSpPr>
        <p:spPr bwMode="auto">
          <a:xfrm>
            <a:off x="8043334"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3</a:t>
            </a:r>
          </a:p>
        </p:txBody>
      </p:sp>
      <p:sp>
        <p:nvSpPr>
          <p:cNvPr id="76821" name="Oval 21"/>
          <p:cNvSpPr>
            <a:spLocks noChangeArrowheads="1"/>
          </p:cNvSpPr>
          <p:nvPr/>
        </p:nvSpPr>
        <p:spPr bwMode="auto">
          <a:xfrm>
            <a:off x="8043334"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2</a:t>
            </a:r>
          </a:p>
        </p:txBody>
      </p:sp>
      <p:sp>
        <p:nvSpPr>
          <p:cNvPr id="76822" name="Oval 22"/>
          <p:cNvSpPr>
            <a:spLocks noChangeArrowheads="1"/>
          </p:cNvSpPr>
          <p:nvPr/>
        </p:nvSpPr>
        <p:spPr bwMode="auto">
          <a:xfrm>
            <a:off x="8043334" y="5345575"/>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1</a:t>
            </a:r>
          </a:p>
        </p:txBody>
      </p:sp>
      <p:sp>
        <p:nvSpPr>
          <p:cNvPr id="11280" name="Text Box 27"/>
          <p:cNvSpPr txBox="1">
            <a:spLocks noChangeArrowheads="1"/>
          </p:cNvSpPr>
          <p:nvPr/>
        </p:nvSpPr>
        <p:spPr bwMode="auto">
          <a:xfrm>
            <a:off x="305153" y="152401"/>
            <a:ext cx="9652000" cy="70802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800080"/>
                </a:solidFill>
                <a:effectLst/>
                <a:uLnTx/>
                <a:uFillTx/>
                <a:latin typeface="Times New Roman" pitchFamily="18" charset="0"/>
                <a:ea typeface="+mn-ea"/>
                <a:cs typeface="Times New Roman" pitchFamily="18" charset="0"/>
              </a:rPr>
              <a:t>Trò chơi </a:t>
            </a:r>
            <a:r>
              <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Rung Chuông Vàng</a:t>
            </a:r>
            <a:r>
              <a:rPr kumimoji="0" lang="en-US" sz="40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a:ln>
                <a:noFill/>
              </a:ln>
              <a:solidFill>
                <a:srgbClr val="800080"/>
              </a:solidFill>
              <a:effectLst/>
              <a:uLnTx/>
              <a:uFillTx/>
              <a:latin typeface="Times New Roman" pitchFamily="18" charset="0"/>
              <a:ea typeface="+mn-ea"/>
              <a:cs typeface="Times New Roman" pitchFamily="18" charset="0"/>
            </a:endParaRPr>
          </a:p>
        </p:txBody>
      </p:sp>
      <p:grpSp>
        <p:nvGrpSpPr>
          <p:cNvPr id="2" name="Group 28"/>
          <p:cNvGrpSpPr>
            <a:grpSpLocks/>
          </p:cNvGrpSpPr>
          <p:nvPr/>
        </p:nvGrpSpPr>
        <p:grpSpPr bwMode="auto">
          <a:xfrm>
            <a:off x="-202847" y="0"/>
            <a:ext cx="12394848" cy="6858000"/>
            <a:chOff x="0" y="0"/>
            <a:chExt cx="5760" cy="4320"/>
          </a:xfrm>
        </p:grpSpPr>
        <p:pic>
          <p:nvPicPr>
            <p:cNvPr id="11289" name="Picture 29" descr="bluline[1]"/>
            <p:cNvPicPr>
              <a:picLocks noChangeAspect="1" noChangeArrowheads="1"/>
            </p:cNvPicPr>
            <p:nvPr/>
          </p:nvPicPr>
          <p:blipFill>
            <a:blip r:embed="rId6"/>
            <a:srcRect/>
            <a:stretch>
              <a:fillRect/>
            </a:stretch>
          </p:blipFill>
          <p:spPr bwMode="auto">
            <a:xfrm>
              <a:off x="0" y="4220"/>
              <a:ext cx="5760" cy="100"/>
            </a:xfrm>
            <a:prstGeom prst="rect">
              <a:avLst/>
            </a:prstGeom>
            <a:noFill/>
            <a:ln w="9525">
              <a:noFill/>
              <a:miter lim="800000"/>
              <a:headEnd/>
              <a:tailEnd/>
            </a:ln>
          </p:spPr>
        </p:pic>
        <p:pic>
          <p:nvPicPr>
            <p:cNvPr id="11290" name="Picture 30" descr="bluline[1]"/>
            <p:cNvPicPr>
              <a:picLocks noChangeAspect="1" noChangeArrowheads="1"/>
            </p:cNvPicPr>
            <p:nvPr/>
          </p:nvPicPr>
          <p:blipFill>
            <a:blip r:embed="rId6"/>
            <a:srcRect/>
            <a:stretch>
              <a:fillRect/>
            </a:stretch>
          </p:blipFill>
          <p:spPr bwMode="auto">
            <a:xfrm>
              <a:off x="0" y="0"/>
              <a:ext cx="5760" cy="100"/>
            </a:xfrm>
            <a:prstGeom prst="rect">
              <a:avLst/>
            </a:prstGeom>
            <a:noFill/>
            <a:ln w="9525">
              <a:noFill/>
              <a:miter lim="800000"/>
              <a:headEnd/>
              <a:tailEnd/>
            </a:ln>
          </p:spPr>
        </p:pic>
        <p:pic>
          <p:nvPicPr>
            <p:cNvPr id="11291" name="Picture 31" descr="bluline[1]"/>
            <p:cNvPicPr>
              <a:picLocks noChangeAspect="1" noChangeArrowheads="1"/>
            </p:cNvPicPr>
            <p:nvPr/>
          </p:nvPicPr>
          <p:blipFill>
            <a:blip r:embed="rId6"/>
            <a:srcRect/>
            <a:stretch>
              <a:fillRect/>
            </a:stretch>
          </p:blipFill>
          <p:spPr bwMode="auto">
            <a:xfrm rot="5400000">
              <a:off x="-2099" y="2099"/>
              <a:ext cx="4272" cy="74"/>
            </a:xfrm>
            <a:prstGeom prst="rect">
              <a:avLst/>
            </a:prstGeom>
            <a:noFill/>
            <a:ln w="9525">
              <a:noFill/>
              <a:miter lim="800000"/>
              <a:headEnd/>
              <a:tailEnd/>
            </a:ln>
          </p:spPr>
        </p:pic>
        <p:pic>
          <p:nvPicPr>
            <p:cNvPr id="11292" name="Picture 32" descr="bluline[1]"/>
            <p:cNvPicPr>
              <a:picLocks noChangeAspect="1" noChangeArrowheads="1"/>
            </p:cNvPicPr>
            <p:nvPr/>
          </p:nvPicPr>
          <p:blipFill>
            <a:blip r:embed="rId6"/>
            <a:srcRect/>
            <a:stretch>
              <a:fillRect/>
            </a:stretch>
          </p:blipFill>
          <p:spPr bwMode="auto">
            <a:xfrm rot="5400000">
              <a:off x="3587" y="2147"/>
              <a:ext cx="4272" cy="74"/>
            </a:xfrm>
            <a:prstGeom prst="rect">
              <a:avLst/>
            </a:prstGeom>
            <a:noFill/>
            <a:ln w="9525">
              <a:noFill/>
              <a:miter lim="800000"/>
              <a:headEnd/>
              <a:tailEnd/>
            </a:ln>
          </p:spPr>
        </p:pic>
      </p:grpSp>
      <p:sp>
        <p:nvSpPr>
          <p:cNvPr id="11282" name="Text Box 34"/>
          <p:cNvSpPr txBox="1">
            <a:spLocks noChangeArrowheads="1"/>
          </p:cNvSpPr>
          <p:nvPr/>
        </p:nvSpPr>
        <p:spPr bwMode="auto">
          <a:xfrm>
            <a:off x="0" y="990601"/>
            <a:ext cx="12192000" cy="7016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Chọn ý đúng nhất:</a:t>
            </a:r>
            <a:endPar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1283" name="Line 36"/>
          <p:cNvSpPr>
            <a:spLocks noChangeShapeType="1"/>
          </p:cNvSpPr>
          <p:nvPr/>
        </p:nvSpPr>
        <p:spPr bwMode="auto">
          <a:xfrm>
            <a:off x="0" y="1819275"/>
            <a:ext cx="12192000" cy="0"/>
          </a:xfrm>
          <a:prstGeom prst="line">
            <a:avLst/>
          </a:prstGeom>
          <a:noFill/>
          <a:ln w="57150" cmpd="thinThick">
            <a:solidFill>
              <a:srgbClr val="99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84" name="Picture 40" descr="Tàng-Tàng"/>
          <p:cNvPicPr>
            <a:picLocks noChangeAspect="1" noChangeArrowheads="1" noCrop="1"/>
          </p:cNvPicPr>
          <p:nvPr/>
        </p:nvPicPr>
        <p:blipFill>
          <a:blip r:embed="rId7"/>
          <a:srcRect/>
          <a:stretch>
            <a:fillRect/>
          </a:stretch>
        </p:blipFill>
        <p:spPr bwMode="auto">
          <a:xfrm>
            <a:off x="10160000" y="5791200"/>
            <a:ext cx="1880306" cy="838200"/>
          </a:xfrm>
          <a:prstGeom prst="rect">
            <a:avLst/>
          </a:prstGeom>
          <a:noFill/>
          <a:ln w="9525">
            <a:noFill/>
            <a:miter lim="800000"/>
            <a:headEnd/>
            <a:tailEnd/>
          </a:ln>
        </p:spPr>
      </p:pic>
      <p:sp>
        <p:nvSpPr>
          <p:cNvPr id="27" name="Rounded Rectangle 26"/>
          <p:cNvSpPr/>
          <p:nvPr/>
        </p:nvSpPr>
        <p:spPr>
          <a:xfrm>
            <a:off x="520862" y="2866500"/>
            <a:ext cx="10949650" cy="854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Calibri" panose="020F0502020204030204" pitchFamily="34" charset="0"/>
              </a:rPr>
              <a:t>Vẻ đẹp của nghệ nhân thổi khèn và sức sống của tiếng khèn người Mông giữa núi rừng Tây Bắc.</a:t>
            </a:r>
          </a:p>
        </p:txBody>
      </p:sp>
      <p:sp>
        <p:nvSpPr>
          <p:cNvPr id="28" name="Rounded Rectangle 27"/>
          <p:cNvSpPr/>
          <p:nvPr/>
        </p:nvSpPr>
        <p:spPr>
          <a:xfrm>
            <a:off x="520862" y="3825275"/>
            <a:ext cx="1094965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a:t>
            </a: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nl-NL"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Tiếng khèn rất hay, người thổi khèn rất thân thiện, đáng yêu.</a:t>
            </a:r>
            <a:endPar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9" name="Rounded Rectangle 28"/>
          <p:cNvSpPr/>
          <p:nvPr/>
        </p:nvSpPr>
        <p:spPr>
          <a:xfrm>
            <a:off x="520862" y="4603350"/>
            <a:ext cx="10949649"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a:t>
            </a: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nl-NL"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Cuộc sống của người dân tộc Mông. </a:t>
            </a:r>
            <a:endPar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Oval 24"/>
          <p:cNvSpPr>
            <a:spLocks noChangeArrowheads="1"/>
          </p:cNvSpPr>
          <p:nvPr/>
        </p:nvSpPr>
        <p:spPr bwMode="auto">
          <a:xfrm>
            <a:off x="520862" y="2815842"/>
            <a:ext cx="592667" cy="533400"/>
          </a:xfrm>
          <a:prstGeom prst="ellipse">
            <a:avLst/>
          </a:prstGeom>
          <a:solidFill>
            <a:srgbClr val="CC99FF"/>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Tree>
    <p:extLst>
      <p:ext uri="{BB962C8B-B14F-4D97-AF65-F5344CB8AC3E}">
        <p14:creationId xmlns:p14="http://schemas.microsoft.com/office/powerpoint/2010/main" val="786495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6811"/>
                                        </p:tgtEl>
                                        <p:attrNameLst>
                                          <p:attrName>style.visibility</p:attrName>
                                        </p:attrNameLst>
                                      </p:cBhvr>
                                      <p:to>
                                        <p:strVal val="visible"/>
                                      </p:to>
                                    </p:set>
                                    <p:anim calcmode="discrete" valueType="clr">
                                      <p:cBhvr override="childStyle">
                                        <p:cTn id="7" dur="80"/>
                                        <p:tgtEl>
                                          <p:spTgt spid="768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6811"/>
                                        </p:tgtEl>
                                        <p:attrNameLst>
                                          <p:attrName>fillcolor</p:attrName>
                                        </p:attrNameLst>
                                      </p:cBhvr>
                                      <p:tavLst>
                                        <p:tav tm="0">
                                          <p:val>
                                            <p:clrVal>
                                              <a:schemeClr val="accent2"/>
                                            </p:clrVal>
                                          </p:val>
                                        </p:tav>
                                        <p:tav tm="50000">
                                          <p:val>
                                            <p:clrVal>
                                              <a:schemeClr val="hlink"/>
                                            </p:clrVal>
                                          </p:val>
                                        </p:tav>
                                      </p:tavLst>
                                    </p:anim>
                                    <p:set>
                                      <p:cBhvr>
                                        <p:cTn id="9" dur="80"/>
                                        <p:tgtEl>
                                          <p:spTgt spid="768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ox(in)">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ox(i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linds(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98"/>
                                        </p:tgtEl>
                                        <p:attrNameLst>
                                          <p:attrName>style.visibility</p:attrName>
                                        </p:attrNameLst>
                                      </p:cBhvr>
                                      <p:to>
                                        <p:strVal val="visible"/>
                                      </p:to>
                                    </p:set>
                                  </p:childTnLst>
                                </p:cTn>
                              </p:par>
                              <p:par>
                                <p:cTn id="29" presetID="11" presetClass="entr" presetSubtype="0" fill="hold" grpId="0" nodeType="withEffect">
                                  <p:stCondLst>
                                    <p:cond delay="0"/>
                                  </p:stCondLst>
                                  <p:childTnLst>
                                    <p:set>
                                      <p:cBhvr>
                                        <p:cTn id="30" dur="1000">
                                          <p:stCondLst>
                                            <p:cond delay="0"/>
                                          </p:stCondLst>
                                        </p:cTn>
                                        <p:tgtEl>
                                          <p:spTgt spid="768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7681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ding.wav"/>
                                        </p:tgtEl>
                                      </p:cMediaNode>
                                    </p:audio>
                                  </p:sub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768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ding.wav"/>
                                        </p:tgtEl>
                                      </p:cMediaNode>
                                    </p:audio>
                                  </p:sub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7681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7681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ding.wav"/>
                                        </p:tgtEl>
                                      </p:cMediaNode>
                                    </p:audio>
                                  </p:sub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7681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ding.wav"/>
                                        </p:tgtEl>
                                      </p:cMediaNode>
                                    </p:audio>
                                  </p:sub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7681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ding.wav"/>
                                        </p:tgtEl>
                                      </p:cMediaNode>
                                    </p:audio>
                                  </p:sub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7682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ding.wav"/>
                                        </p:tgtEl>
                                      </p:cMediaNode>
                                    </p:audio>
                                  </p:sub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7682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wav"/>
                                        </p:tgtEl>
                                      </p:cMediaNode>
                                    </p:audio>
                                  </p:sub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7682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ding.wav"/>
                                        </p:tgtEl>
                                      </p:cMediaNode>
                                    </p:audio>
                                  </p:subTnLst>
                                </p:cTn>
                              </p:par>
                            </p:childTnLst>
                          </p:cTn>
                        </p:par>
                        <p:par>
                          <p:cTn id="58" fill="hold">
                            <p:stCondLst>
                              <p:cond delay="10000"/>
                            </p:stCondLst>
                            <p:childTnLst>
                              <p:par>
                                <p:cTn id="59" presetID="4" presetClass="entr" presetSubtype="16" fill="hold" grpId="0" nodeType="afterEffect">
                                  <p:stCondLst>
                                    <p:cond delay="0"/>
                                  </p:stCondLst>
                                  <p:childTnLst>
                                    <p:set>
                                      <p:cBhvr>
                                        <p:cTn id="60" dur="1" fill="hold">
                                          <p:stCondLst>
                                            <p:cond delay="0"/>
                                          </p:stCondLst>
                                        </p:cTn>
                                        <p:tgtEl>
                                          <p:spTgt spid="76812"/>
                                        </p:tgtEl>
                                        <p:attrNameLst>
                                          <p:attrName>style.visibility</p:attrName>
                                        </p:attrNameLst>
                                      </p:cBhvr>
                                      <p:to>
                                        <p:strVal val="visible"/>
                                      </p:to>
                                    </p:set>
                                    <p:animEffect transition="in" filter="box(in)">
                                      <p:cBhvr>
                                        <p:cTn id="61" dur="500"/>
                                        <p:tgtEl>
                                          <p:spTgt spid="76812"/>
                                        </p:tgtEl>
                                      </p:cBhvr>
                                    </p:animEffect>
                                  </p:childTnLst>
                                  <p:subTnLst>
                                    <p:audio>
                                      <p:cMediaNode>
                                        <p:cTn display="0" masterRel="sameClick">
                                          <p:stCondLst>
                                            <p:cond evt="begin" delay="0">
                                              <p:tn val="59"/>
                                            </p:cond>
                                          </p:stCondLst>
                                          <p:endCondLst>
                                            <p:cond evt="onStopAudio" delay="0">
                                              <p:tgtEl>
                                                <p:sldTgt/>
                                              </p:tgtEl>
                                            </p:cond>
                                          </p:endCondLst>
                                        </p:cTn>
                                        <p:tgtEl>
                                          <p:sndTgt r:embed="rId3" name="ringin.wav"/>
                                        </p:tgtEl>
                                      </p:cMediaNode>
                                    </p:audio>
                                  </p:subTnLst>
                                </p:cTn>
                              </p:par>
                            </p:childTnLst>
                          </p:cTn>
                        </p:par>
                        <p:par>
                          <p:cTn id="62" fill="hold">
                            <p:stCondLst>
                              <p:cond delay="10500"/>
                            </p:stCondLst>
                            <p:childTnLst>
                              <p:par>
                                <p:cTn id="63" presetID="3" presetClass="entr" presetSubtype="10" fill="hold" grpId="1" nodeType="afterEffect">
                                  <p:stCondLst>
                                    <p:cond delay="0"/>
                                  </p:stCondLst>
                                  <p:childTnLst>
                                    <p:set>
                                      <p:cBhvr>
                                        <p:cTn id="64" dur="1" fill="hold">
                                          <p:stCondLst>
                                            <p:cond delay="0"/>
                                          </p:stCondLst>
                                        </p:cTn>
                                        <p:tgtEl>
                                          <p:spTgt spid="76812"/>
                                        </p:tgtEl>
                                        <p:attrNameLst>
                                          <p:attrName>style.visibility</p:attrName>
                                        </p:attrNameLst>
                                      </p:cBhvr>
                                      <p:to>
                                        <p:strVal val="visible"/>
                                      </p:to>
                                    </p:set>
                                    <p:animEffect transition="in" filter="blinds(horizontal)">
                                      <p:cBhvr>
                                        <p:cTn id="65" dur="500"/>
                                        <p:tgtEl>
                                          <p:spTgt spid="76812"/>
                                        </p:tgtEl>
                                      </p:cBhvr>
                                    </p:animEffect>
                                  </p:childTnLst>
                                  <p:subTnLst>
                                    <p:audio>
                                      <p:cMediaNode>
                                        <p:cTn display="0" masterRel="sameClick">
                                          <p:stCondLst>
                                            <p:cond evt="begin" delay="0">
                                              <p:tn val="63"/>
                                            </p:cond>
                                          </p:stCondLst>
                                          <p:endCondLst>
                                            <p:cond evt="onStopAudio" delay="0">
                                              <p:tgtEl>
                                                <p:sldTgt/>
                                              </p:tgtEl>
                                            </p:cond>
                                          </p:endCondLst>
                                        </p:cTn>
                                        <p:tgtEl>
                                          <p:sndTgt r:embed="rId3" name="ringin.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76811" grpId="0"/>
      <p:bldP spid="76812" grpId="0" animBg="1"/>
      <p:bldP spid="76812" grpId="1" animBg="1"/>
      <p:bldP spid="76813" grpId="0" animBg="1"/>
      <p:bldP spid="76814" grpId="0" animBg="1"/>
      <p:bldP spid="76815" grpId="0" animBg="1"/>
      <p:bldP spid="76816" grpId="0" animBg="1"/>
      <p:bldP spid="76817" grpId="0" animBg="1"/>
      <p:bldP spid="76818" grpId="0" animBg="1"/>
      <p:bldP spid="76819" grpId="0" animBg="1"/>
      <p:bldP spid="76820" grpId="0" animBg="1"/>
      <p:bldP spid="76821" grpId="0" animBg="1"/>
      <p:bldP spid="76822" grpId="0" animBg="1"/>
      <p:bldP spid="27" grpId="0" animBg="1"/>
      <p:bldP spid="28" grpId="0" animBg="1"/>
      <p:bldP spid="29" grpId="0" animBg="1"/>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710848" y="5715001"/>
            <a:ext cx="3658306" cy="549275"/>
          </a:xfrm>
          <a:prstGeom prst="rect">
            <a:avLst/>
          </a:prstGeom>
          <a:noFill/>
          <a:ln w="38100">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Calibri"/>
                <a:ea typeface="+mn-ea"/>
                <a:cs typeface="Times New Roman" pitchFamily="18" charset="0"/>
              </a:rPr>
              <a:t>Thời gian:</a:t>
            </a:r>
          </a:p>
        </p:txBody>
      </p:sp>
      <p:pic>
        <p:nvPicPr>
          <p:cNvPr id="10243" name="Picture 8" descr="bell"/>
          <p:cNvPicPr>
            <a:picLocks noChangeAspect="1" noChangeArrowheads="1" noCrop="1"/>
          </p:cNvPicPr>
          <p:nvPr/>
        </p:nvPicPr>
        <p:blipFill>
          <a:blip r:embed="rId5"/>
          <a:srcRect/>
          <a:stretch>
            <a:fillRect/>
          </a:stretch>
        </p:blipFill>
        <p:spPr bwMode="auto">
          <a:xfrm>
            <a:off x="9881306" y="0"/>
            <a:ext cx="2310694" cy="1828800"/>
          </a:xfrm>
          <a:prstGeom prst="rect">
            <a:avLst/>
          </a:prstGeom>
          <a:noFill/>
          <a:ln w="9525">
            <a:noFill/>
            <a:miter lim="800000"/>
            <a:headEnd/>
            <a:tailEnd/>
          </a:ln>
        </p:spPr>
      </p:pic>
      <p:sp>
        <p:nvSpPr>
          <p:cNvPr id="76811" name="Text Box 11"/>
          <p:cNvSpPr txBox="1">
            <a:spLocks noChangeArrowheads="1"/>
          </p:cNvSpPr>
          <p:nvPr/>
        </p:nvSpPr>
        <p:spPr bwMode="auto">
          <a:xfrm>
            <a:off x="0" y="1814514"/>
            <a:ext cx="12022667" cy="1446550"/>
          </a:xfrm>
          <a:prstGeom prst="rect">
            <a:avLst/>
          </a:prstGeom>
          <a:noFill/>
          <a:ln w="9525">
            <a:noFill/>
            <a:miter lim="800000"/>
            <a:headEnd/>
            <a:tailEnd/>
          </a:ln>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Câu 4. </a:t>
            </a:r>
            <a:r>
              <a:rPr kumimoji="0" lang="en-US" sz="3600" b="1"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B</a:t>
            </a:r>
            <a:r>
              <a:rPr kumimoji="0" lang="vi-VN" sz="3600" b="1"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ài đọc </a:t>
            </a:r>
            <a:r>
              <a:rPr kumimoji="0" lang="vi-VN" sz="3600" b="1" i="0" u="none" strike="noStrike" kern="1200" cap="none" spc="0" normalizeH="0" baseline="0" noProof="0" dirty="0">
                <a:ln>
                  <a:noFill/>
                </a:ln>
                <a:solidFill>
                  <a:srgbClr val="C00000"/>
                </a:solidFill>
                <a:effectLst/>
                <a:uLnTx/>
                <a:uFillTx/>
                <a:latin typeface="Times New Roman" pitchFamily="18" charset="0"/>
                <a:ea typeface="Cambria" panose="02040503050406030204" pitchFamily="18" charset="0"/>
                <a:cs typeface="Times New Roman" pitchFamily="18" charset="0"/>
              </a:rPr>
              <a:t>Thanh âm của núi</a:t>
            </a:r>
            <a:r>
              <a:rPr kumimoji="0" lang="en-US" sz="3600" b="1"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itchFamily="18" charset="0"/>
                <a:ea typeface="Cambria" panose="02040503050406030204" pitchFamily="18" charset="0"/>
                <a:cs typeface="Times New Roman" pitchFamily="18" charset="0"/>
              </a:rPr>
              <a:t>thuộc</a:t>
            </a:r>
            <a:r>
              <a:rPr kumimoji="0" lang="en-US" sz="3600" b="1"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 </a:t>
            </a:r>
            <a:r>
              <a:rPr kumimoji="0" lang="vi-VN" sz="3600" b="1"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chủ đề</a:t>
            </a:r>
            <a:r>
              <a:rPr kumimoji="0" lang="en-US" sz="3600" b="1"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itchFamily="18" charset="0"/>
                <a:ea typeface="Cambria" panose="02040503050406030204" pitchFamily="18" charset="0"/>
                <a:cs typeface="Times New Roman" pitchFamily="18" charset="0"/>
              </a:rPr>
              <a:t>nào</a:t>
            </a:r>
            <a:r>
              <a:rPr kumimoji="0" lang="en-US" sz="3600" b="1"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a:t>
            </a:r>
            <a:endParaRPr kumimoji="0" lang="vi-VN" sz="3600" b="1"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6812" name="Rectangle 12"/>
          <p:cNvSpPr>
            <a:spLocks noChangeArrowheads="1"/>
          </p:cNvSpPr>
          <p:nvPr/>
        </p:nvSpPr>
        <p:spPr bwMode="auto">
          <a:xfrm>
            <a:off x="4572001" y="5486400"/>
            <a:ext cx="3453694" cy="914400"/>
          </a:xfrm>
          <a:prstGeom prst="rect">
            <a:avLst/>
          </a:prstGeom>
          <a:solidFill>
            <a:srgbClr val="FFFF00"/>
          </a:solidFill>
          <a:ln w="63500">
            <a:solidFill>
              <a:srgbClr val="0000FF"/>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3300"/>
                </a:solidFill>
                <a:effectLst/>
                <a:uLnTx/>
                <a:uFillTx/>
                <a:latin typeface="Calibri"/>
                <a:ea typeface="+mn-ea"/>
                <a:cs typeface="Times New Roman" pitchFamily="18" charset="0"/>
              </a:rPr>
              <a:t>Hết giờ</a:t>
            </a:r>
          </a:p>
        </p:txBody>
      </p:sp>
      <p:sp>
        <p:nvSpPr>
          <p:cNvPr id="76813" name="Oval 13"/>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10</a:t>
            </a:r>
          </a:p>
        </p:txBody>
      </p:sp>
      <p:sp>
        <p:nvSpPr>
          <p:cNvPr id="76814" name="Oval 14"/>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9</a:t>
            </a:r>
          </a:p>
        </p:txBody>
      </p:sp>
      <p:sp>
        <p:nvSpPr>
          <p:cNvPr id="76815" name="Oval 15"/>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8</a:t>
            </a:r>
          </a:p>
        </p:txBody>
      </p:sp>
      <p:sp>
        <p:nvSpPr>
          <p:cNvPr id="76816" name="Oval 16"/>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7</a:t>
            </a:r>
          </a:p>
        </p:txBody>
      </p:sp>
      <p:sp>
        <p:nvSpPr>
          <p:cNvPr id="76817" name="Oval 17"/>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6</a:t>
            </a:r>
          </a:p>
        </p:txBody>
      </p:sp>
      <p:sp>
        <p:nvSpPr>
          <p:cNvPr id="76818" name="Oval 18"/>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5</a:t>
            </a:r>
          </a:p>
        </p:txBody>
      </p:sp>
      <p:sp>
        <p:nvSpPr>
          <p:cNvPr id="76819" name="Oval 19"/>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4</a:t>
            </a:r>
          </a:p>
        </p:txBody>
      </p:sp>
      <p:sp>
        <p:nvSpPr>
          <p:cNvPr id="76820" name="Oval 20"/>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3</a:t>
            </a:r>
          </a:p>
        </p:txBody>
      </p:sp>
      <p:sp>
        <p:nvSpPr>
          <p:cNvPr id="76821" name="Oval 21"/>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2</a:t>
            </a:r>
          </a:p>
        </p:txBody>
      </p:sp>
      <p:sp>
        <p:nvSpPr>
          <p:cNvPr id="76822" name="Oval 22"/>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1</a:t>
            </a:r>
          </a:p>
        </p:txBody>
      </p:sp>
      <p:sp>
        <p:nvSpPr>
          <p:cNvPr id="10256" name="Text Box 27"/>
          <p:cNvSpPr txBox="1">
            <a:spLocks noChangeArrowheads="1"/>
          </p:cNvSpPr>
          <p:nvPr/>
        </p:nvSpPr>
        <p:spPr bwMode="auto">
          <a:xfrm>
            <a:off x="305153" y="152401"/>
            <a:ext cx="9652000" cy="70802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800080"/>
                </a:solidFill>
                <a:effectLst/>
                <a:uLnTx/>
                <a:uFillTx/>
                <a:latin typeface="Times New Roman" pitchFamily="18" charset="0"/>
                <a:ea typeface="+mn-ea"/>
                <a:cs typeface="Times New Roman" pitchFamily="18" charset="0"/>
              </a:rPr>
              <a:t>Trò chơi</a:t>
            </a:r>
            <a:r>
              <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 Rung Chuông Vàng</a:t>
            </a:r>
            <a:r>
              <a:rPr kumimoji="0" lang="en-US" sz="40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a:ln>
                <a:noFill/>
              </a:ln>
              <a:solidFill>
                <a:srgbClr val="800080"/>
              </a:solidFill>
              <a:effectLst/>
              <a:uLnTx/>
              <a:uFillTx/>
              <a:latin typeface="Times New Roman" pitchFamily="18" charset="0"/>
              <a:ea typeface="+mn-ea"/>
              <a:cs typeface="Times New Roman" pitchFamily="18" charset="0"/>
            </a:endParaRPr>
          </a:p>
        </p:txBody>
      </p:sp>
      <p:grpSp>
        <p:nvGrpSpPr>
          <p:cNvPr id="2" name="Group 28"/>
          <p:cNvGrpSpPr>
            <a:grpSpLocks/>
          </p:cNvGrpSpPr>
          <p:nvPr/>
        </p:nvGrpSpPr>
        <p:grpSpPr bwMode="auto">
          <a:xfrm>
            <a:off x="-202847" y="0"/>
            <a:ext cx="12394848" cy="6858000"/>
            <a:chOff x="0" y="0"/>
            <a:chExt cx="5760" cy="4320"/>
          </a:xfrm>
        </p:grpSpPr>
        <p:pic>
          <p:nvPicPr>
            <p:cNvPr id="10265" name="Picture 29" descr="bluline[1]"/>
            <p:cNvPicPr>
              <a:picLocks noChangeAspect="1" noChangeArrowheads="1"/>
            </p:cNvPicPr>
            <p:nvPr/>
          </p:nvPicPr>
          <p:blipFill>
            <a:blip r:embed="rId6"/>
            <a:srcRect/>
            <a:stretch>
              <a:fillRect/>
            </a:stretch>
          </p:blipFill>
          <p:spPr bwMode="auto">
            <a:xfrm>
              <a:off x="0" y="4220"/>
              <a:ext cx="5760" cy="100"/>
            </a:xfrm>
            <a:prstGeom prst="rect">
              <a:avLst/>
            </a:prstGeom>
            <a:noFill/>
            <a:ln w="9525">
              <a:noFill/>
              <a:miter lim="800000"/>
              <a:headEnd/>
              <a:tailEnd/>
            </a:ln>
          </p:spPr>
        </p:pic>
        <p:pic>
          <p:nvPicPr>
            <p:cNvPr id="10266" name="Picture 30" descr="bluline[1]"/>
            <p:cNvPicPr>
              <a:picLocks noChangeAspect="1" noChangeArrowheads="1"/>
            </p:cNvPicPr>
            <p:nvPr/>
          </p:nvPicPr>
          <p:blipFill>
            <a:blip r:embed="rId6"/>
            <a:srcRect/>
            <a:stretch>
              <a:fillRect/>
            </a:stretch>
          </p:blipFill>
          <p:spPr bwMode="auto">
            <a:xfrm>
              <a:off x="0" y="0"/>
              <a:ext cx="5760" cy="100"/>
            </a:xfrm>
            <a:prstGeom prst="rect">
              <a:avLst/>
            </a:prstGeom>
            <a:noFill/>
            <a:ln w="9525">
              <a:noFill/>
              <a:miter lim="800000"/>
              <a:headEnd/>
              <a:tailEnd/>
            </a:ln>
          </p:spPr>
        </p:pic>
        <p:pic>
          <p:nvPicPr>
            <p:cNvPr id="10267" name="Picture 31" descr="bluline[1]"/>
            <p:cNvPicPr>
              <a:picLocks noChangeAspect="1" noChangeArrowheads="1"/>
            </p:cNvPicPr>
            <p:nvPr/>
          </p:nvPicPr>
          <p:blipFill>
            <a:blip r:embed="rId6"/>
            <a:srcRect/>
            <a:stretch>
              <a:fillRect/>
            </a:stretch>
          </p:blipFill>
          <p:spPr bwMode="auto">
            <a:xfrm rot="5400000">
              <a:off x="-2099" y="2099"/>
              <a:ext cx="4272" cy="74"/>
            </a:xfrm>
            <a:prstGeom prst="rect">
              <a:avLst/>
            </a:prstGeom>
            <a:noFill/>
            <a:ln w="9525">
              <a:noFill/>
              <a:miter lim="800000"/>
              <a:headEnd/>
              <a:tailEnd/>
            </a:ln>
          </p:spPr>
        </p:pic>
        <p:pic>
          <p:nvPicPr>
            <p:cNvPr id="10268" name="Picture 32" descr="bluline[1]"/>
            <p:cNvPicPr>
              <a:picLocks noChangeAspect="1" noChangeArrowheads="1"/>
            </p:cNvPicPr>
            <p:nvPr/>
          </p:nvPicPr>
          <p:blipFill>
            <a:blip r:embed="rId6"/>
            <a:srcRect/>
            <a:stretch>
              <a:fillRect/>
            </a:stretch>
          </p:blipFill>
          <p:spPr bwMode="auto">
            <a:xfrm rot="5400000">
              <a:off x="3587" y="2147"/>
              <a:ext cx="4272" cy="74"/>
            </a:xfrm>
            <a:prstGeom prst="rect">
              <a:avLst/>
            </a:prstGeom>
            <a:noFill/>
            <a:ln w="9525">
              <a:noFill/>
              <a:miter lim="800000"/>
              <a:headEnd/>
              <a:tailEnd/>
            </a:ln>
          </p:spPr>
        </p:pic>
      </p:grpSp>
      <p:sp>
        <p:nvSpPr>
          <p:cNvPr id="10258" name="Text Box 34"/>
          <p:cNvSpPr txBox="1">
            <a:spLocks noChangeArrowheads="1"/>
          </p:cNvSpPr>
          <p:nvPr/>
        </p:nvSpPr>
        <p:spPr bwMode="auto">
          <a:xfrm>
            <a:off x="0" y="990601"/>
            <a:ext cx="12192000" cy="7016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Chọn ý đúng nhất:</a:t>
            </a:r>
            <a:endPar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0259" name="Line 36"/>
          <p:cNvSpPr>
            <a:spLocks noChangeShapeType="1"/>
          </p:cNvSpPr>
          <p:nvPr/>
        </p:nvSpPr>
        <p:spPr bwMode="auto">
          <a:xfrm>
            <a:off x="0" y="1819275"/>
            <a:ext cx="12192000" cy="0"/>
          </a:xfrm>
          <a:prstGeom prst="line">
            <a:avLst/>
          </a:prstGeom>
          <a:noFill/>
          <a:ln w="57150" cmpd="thinThick">
            <a:solidFill>
              <a:srgbClr val="99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0" name="Picture 40" descr="Tàng-Tàng"/>
          <p:cNvPicPr>
            <a:picLocks noChangeAspect="1" noChangeArrowheads="1" noCrop="1"/>
          </p:cNvPicPr>
          <p:nvPr/>
        </p:nvPicPr>
        <p:blipFill>
          <a:blip r:embed="rId7"/>
          <a:srcRect/>
          <a:stretch>
            <a:fillRect/>
          </a:stretch>
        </p:blipFill>
        <p:spPr bwMode="auto">
          <a:xfrm>
            <a:off x="10160000" y="5791200"/>
            <a:ext cx="1880306" cy="838200"/>
          </a:xfrm>
          <a:prstGeom prst="rect">
            <a:avLst/>
          </a:prstGeom>
          <a:noFill/>
          <a:ln w="9525">
            <a:noFill/>
            <a:miter lim="800000"/>
            <a:headEnd/>
            <a:tailEnd/>
          </a:ln>
        </p:spPr>
      </p:pic>
      <p:sp>
        <p:nvSpPr>
          <p:cNvPr id="27" name="Rounded Rectangle 26"/>
          <p:cNvSpPr/>
          <p:nvPr/>
        </p:nvSpPr>
        <p:spPr>
          <a:xfrm>
            <a:off x="613458" y="2553175"/>
            <a:ext cx="10972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solidFill>
                <a:effectLst/>
                <a:uLnTx/>
                <a:uFillTx/>
                <a:latin typeface="Calibri"/>
                <a:ea typeface="+mn-ea"/>
                <a:cs typeface="Times New Roman" pitchFamily="18" charset="0"/>
              </a:rPr>
              <a:t> </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kumimoji="0" lang="vi-VN" sz="2800" b="1" i="0" u="none" strike="noStrike" kern="1200" cap="none" spc="0" normalizeH="0" baseline="0" noProof="0" dirty="0">
                <a:ln>
                  <a:noFill/>
                </a:ln>
                <a:solidFill>
                  <a:prstClr val="white"/>
                </a:solidFill>
                <a:effectLst/>
                <a:uLnTx/>
                <a:uFillTx/>
                <a:latin typeface="Times New Roman" pitchFamily="18" charset="0"/>
                <a:ea typeface="Cambria" panose="02040503050406030204" pitchFamily="18" charset="0"/>
                <a:cs typeface="Times New Roman" pitchFamily="18" charset="0"/>
              </a:rPr>
              <a:t>Nét đặc sắc của văn hoá các vùng miền trường tồn cùng thời</a:t>
            </a:r>
            <a:r>
              <a:rPr kumimoji="0" lang="en-US" sz="2800" b="1" i="0" u="none" strike="noStrike" kern="1200" cap="none" spc="0" normalizeH="0" baseline="0" noProof="0" dirty="0">
                <a:ln>
                  <a:noFill/>
                </a:ln>
                <a:solidFill>
                  <a:prstClr val="white"/>
                </a:solidFill>
                <a:effectLst/>
                <a:uLnTx/>
                <a:uFillTx/>
                <a:latin typeface="Times New Roman" pitchFamily="18" charset="0"/>
                <a:ea typeface="Cambria" panose="02040503050406030204" pitchFamily="18" charset="0"/>
                <a:cs typeface="Times New Roman" pitchFamily="18" charset="0"/>
              </a:rPr>
              <a:t> </a:t>
            </a:r>
            <a:r>
              <a:rPr kumimoji="0" lang="vi-VN" sz="2800" b="1" i="0" u="none" strike="noStrike" kern="1200" cap="none" spc="0" normalizeH="0" baseline="0" noProof="0" dirty="0">
                <a:ln>
                  <a:noFill/>
                </a:ln>
                <a:solidFill>
                  <a:prstClr val="white"/>
                </a:solidFill>
                <a:effectLst/>
                <a:uLnTx/>
                <a:uFillTx/>
                <a:latin typeface="Times New Roman" pitchFamily="18" charset="0"/>
                <a:ea typeface="Cambria" panose="02040503050406030204" pitchFamily="18" charset="0"/>
                <a:cs typeface="Times New Roman" pitchFamily="18" charset="0"/>
              </a:rPr>
              <a:t>gian.</a:t>
            </a:r>
            <a:endPar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ounded Rectangle 27"/>
          <p:cNvSpPr/>
          <p:nvPr/>
        </p:nvSpPr>
        <p:spPr>
          <a:xfrm>
            <a:off x="613458" y="3222574"/>
            <a:ext cx="10972800" cy="1036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C</a:t>
            </a:r>
            <a:r>
              <a:rPr kumimoji="0" lang="vi-VN" sz="2800" b="1" i="0" u="none" strike="noStrike" kern="1200" cap="none" spc="0" normalizeH="0" baseline="0" noProof="0" dirty="0">
                <a:ln>
                  <a:noFill/>
                </a:ln>
                <a:solidFill>
                  <a:prstClr val="white"/>
                </a:solidFill>
                <a:effectLst/>
                <a:uLnTx/>
                <a:uFillTx/>
                <a:latin typeface="Times New Roman" pitchFamily="18" charset="0"/>
                <a:ea typeface="Cambria" panose="02040503050406030204" pitchFamily="18" charset="0"/>
                <a:cs typeface="Times New Roman" pitchFamily="18" charset="0"/>
              </a:rPr>
              <a:t>ác nhạc cụ dân tộc thể hiện sự sáng tạo đáng tự hào của người Việt Nam.</a:t>
            </a:r>
          </a:p>
        </p:txBody>
      </p:sp>
      <p:sp>
        <p:nvSpPr>
          <p:cNvPr id="29" name="Rounded Rectangle 28"/>
          <p:cNvSpPr/>
          <p:nvPr/>
        </p:nvSpPr>
        <p:spPr>
          <a:xfrm>
            <a:off x="613458" y="4361725"/>
            <a:ext cx="10972800" cy="962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Times New Roman" pitchFamily="18" charset="0"/>
              </a:rPr>
              <a:t> </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a:t>
            </a: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vi-VN" sz="2800" b="1" i="0" u="none" strike="noStrike" kern="1200" cap="none" spc="0" normalizeH="0" baseline="0" noProof="0" dirty="0">
                <a:ln>
                  <a:noFill/>
                </a:ln>
                <a:solidFill>
                  <a:prstClr val="white"/>
                </a:solidFill>
                <a:effectLst/>
                <a:uLnTx/>
                <a:uFillTx/>
                <a:latin typeface="Times New Roman" pitchFamily="18" charset="0"/>
                <a:ea typeface="Cambria" panose="02040503050406030204" pitchFamily="18" charset="0"/>
                <a:cs typeface="Times New Roman" pitchFamily="18" charset="0"/>
              </a:rPr>
              <a:t>Tiếng khèn của người Mông là nét văn hoá quý báu, cần được lưu giữ, bảo tồn.</a:t>
            </a:r>
          </a:p>
        </p:txBody>
      </p:sp>
      <p:sp>
        <p:nvSpPr>
          <p:cNvPr id="30" name="Oval 24"/>
          <p:cNvSpPr>
            <a:spLocks noChangeArrowheads="1"/>
          </p:cNvSpPr>
          <p:nvPr/>
        </p:nvSpPr>
        <p:spPr bwMode="auto">
          <a:xfrm>
            <a:off x="590308" y="4361725"/>
            <a:ext cx="592667" cy="533400"/>
          </a:xfrm>
          <a:prstGeom prst="ellipse">
            <a:avLst/>
          </a:prstGeom>
          <a:solidFill>
            <a:srgbClr val="CC99FF"/>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Tree>
    <p:extLst>
      <p:ext uri="{BB962C8B-B14F-4D97-AF65-F5344CB8AC3E}">
        <p14:creationId xmlns:p14="http://schemas.microsoft.com/office/powerpoint/2010/main" val="3584185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6811"/>
                                        </p:tgtEl>
                                        <p:attrNameLst>
                                          <p:attrName>style.visibility</p:attrName>
                                        </p:attrNameLst>
                                      </p:cBhvr>
                                      <p:to>
                                        <p:strVal val="visible"/>
                                      </p:to>
                                    </p:set>
                                    <p:anim calcmode="discrete" valueType="clr">
                                      <p:cBhvr override="childStyle">
                                        <p:cTn id="7" dur="80"/>
                                        <p:tgtEl>
                                          <p:spTgt spid="768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6811"/>
                                        </p:tgtEl>
                                        <p:attrNameLst>
                                          <p:attrName>fillcolor</p:attrName>
                                        </p:attrNameLst>
                                      </p:cBhvr>
                                      <p:tavLst>
                                        <p:tav tm="0">
                                          <p:val>
                                            <p:clrVal>
                                              <a:schemeClr val="accent2"/>
                                            </p:clrVal>
                                          </p:val>
                                        </p:tav>
                                        <p:tav tm="50000">
                                          <p:val>
                                            <p:clrVal>
                                              <a:schemeClr val="hlink"/>
                                            </p:clrVal>
                                          </p:val>
                                        </p:tav>
                                      </p:tavLst>
                                    </p:anim>
                                    <p:set>
                                      <p:cBhvr>
                                        <p:cTn id="9" dur="80"/>
                                        <p:tgtEl>
                                          <p:spTgt spid="768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ox(in)">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ox(i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linds(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98"/>
                                        </p:tgtEl>
                                        <p:attrNameLst>
                                          <p:attrName>style.visibility</p:attrName>
                                        </p:attrNameLst>
                                      </p:cBhvr>
                                      <p:to>
                                        <p:strVal val="visible"/>
                                      </p:to>
                                    </p:set>
                                  </p:childTnLst>
                                </p:cTn>
                              </p:par>
                              <p:par>
                                <p:cTn id="29" presetID="11" presetClass="entr" presetSubtype="0" fill="hold" grpId="0" nodeType="withEffect">
                                  <p:stCondLst>
                                    <p:cond delay="0"/>
                                  </p:stCondLst>
                                  <p:childTnLst>
                                    <p:set>
                                      <p:cBhvr>
                                        <p:cTn id="30" dur="1000">
                                          <p:stCondLst>
                                            <p:cond delay="0"/>
                                          </p:stCondLst>
                                        </p:cTn>
                                        <p:tgtEl>
                                          <p:spTgt spid="768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7681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ding.wav"/>
                                        </p:tgtEl>
                                      </p:cMediaNode>
                                    </p:audio>
                                  </p:sub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768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ding.wav"/>
                                        </p:tgtEl>
                                      </p:cMediaNode>
                                    </p:audio>
                                  </p:sub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7681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7681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ding.wav"/>
                                        </p:tgtEl>
                                      </p:cMediaNode>
                                    </p:audio>
                                  </p:sub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7681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ding.wav"/>
                                        </p:tgtEl>
                                      </p:cMediaNode>
                                    </p:audio>
                                  </p:sub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7681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ding.wav"/>
                                        </p:tgtEl>
                                      </p:cMediaNode>
                                    </p:audio>
                                  </p:sub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7682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ding.wav"/>
                                        </p:tgtEl>
                                      </p:cMediaNode>
                                    </p:audio>
                                  </p:sub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7682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wav"/>
                                        </p:tgtEl>
                                      </p:cMediaNode>
                                    </p:audio>
                                  </p:sub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7682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ding.wav"/>
                                        </p:tgtEl>
                                      </p:cMediaNode>
                                    </p:audio>
                                  </p:subTnLst>
                                </p:cTn>
                              </p:par>
                            </p:childTnLst>
                          </p:cTn>
                        </p:par>
                        <p:par>
                          <p:cTn id="58" fill="hold">
                            <p:stCondLst>
                              <p:cond delay="10000"/>
                            </p:stCondLst>
                            <p:childTnLst>
                              <p:par>
                                <p:cTn id="59" presetID="4" presetClass="entr" presetSubtype="16" fill="hold" grpId="0" nodeType="afterEffect">
                                  <p:stCondLst>
                                    <p:cond delay="0"/>
                                  </p:stCondLst>
                                  <p:childTnLst>
                                    <p:set>
                                      <p:cBhvr>
                                        <p:cTn id="60" dur="1" fill="hold">
                                          <p:stCondLst>
                                            <p:cond delay="0"/>
                                          </p:stCondLst>
                                        </p:cTn>
                                        <p:tgtEl>
                                          <p:spTgt spid="76812"/>
                                        </p:tgtEl>
                                        <p:attrNameLst>
                                          <p:attrName>style.visibility</p:attrName>
                                        </p:attrNameLst>
                                      </p:cBhvr>
                                      <p:to>
                                        <p:strVal val="visible"/>
                                      </p:to>
                                    </p:set>
                                    <p:animEffect transition="in" filter="box(in)">
                                      <p:cBhvr>
                                        <p:cTn id="61" dur="500"/>
                                        <p:tgtEl>
                                          <p:spTgt spid="76812"/>
                                        </p:tgtEl>
                                      </p:cBhvr>
                                    </p:animEffect>
                                  </p:childTnLst>
                                  <p:subTnLst>
                                    <p:audio>
                                      <p:cMediaNode>
                                        <p:cTn display="0" masterRel="sameClick">
                                          <p:stCondLst>
                                            <p:cond evt="begin" delay="0">
                                              <p:tn val="59"/>
                                            </p:cond>
                                          </p:stCondLst>
                                          <p:endCondLst>
                                            <p:cond evt="onStopAudio" delay="0">
                                              <p:tgtEl>
                                                <p:sldTgt/>
                                              </p:tgtEl>
                                            </p:cond>
                                          </p:endCondLst>
                                        </p:cTn>
                                        <p:tgtEl>
                                          <p:sndTgt r:embed="rId3" name="ringin.wav"/>
                                        </p:tgtEl>
                                      </p:cMediaNode>
                                    </p:audio>
                                  </p:subTnLst>
                                </p:cTn>
                              </p:par>
                            </p:childTnLst>
                          </p:cTn>
                        </p:par>
                        <p:par>
                          <p:cTn id="62" fill="hold">
                            <p:stCondLst>
                              <p:cond delay="10500"/>
                            </p:stCondLst>
                            <p:childTnLst>
                              <p:par>
                                <p:cTn id="63" presetID="3" presetClass="entr" presetSubtype="10" fill="hold" grpId="1" nodeType="afterEffect">
                                  <p:stCondLst>
                                    <p:cond delay="0"/>
                                  </p:stCondLst>
                                  <p:childTnLst>
                                    <p:set>
                                      <p:cBhvr>
                                        <p:cTn id="64" dur="1" fill="hold">
                                          <p:stCondLst>
                                            <p:cond delay="0"/>
                                          </p:stCondLst>
                                        </p:cTn>
                                        <p:tgtEl>
                                          <p:spTgt spid="76812"/>
                                        </p:tgtEl>
                                        <p:attrNameLst>
                                          <p:attrName>style.visibility</p:attrName>
                                        </p:attrNameLst>
                                      </p:cBhvr>
                                      <p:to>
                                        <p:strVal val="visible"/>
                                      </p:to>
                                    </p:set>
                                    <p:animEffect transition="in" filter="blinds(horizontal)">
                                      <p:cBhvr>
                                        <p:cTn id="65" dur="500"/>
                                        <p:tgtEl>
                                          <p:spTgt spid="76812"/>
                                        </p:tgtEl>
                                      </p:cBhvr>
                                    </p:animEffect>
                                  </p:childTnLst>
                                  <p:subTnLst>
                                    <p:audio>
                                      <p:cMediaNode>
                                        <p:cTn display="0" masterRel="sameClick">
                                          <p:stCondLst>
                                            <p:cond evt="begin" delay="0">
                                              <p:tn val="63"/>
                                            </p:cond>
                                          </p:stCondLst>
                                          <p:endCondLst>
                                            <p:cond evt="onStopAudio" delay="0">
                                              <p:tgtEl>
                                                <p:sldTgt/>
                                              </p:tgtEl>
                                            </p:cond>
                                          </p:endCondLst>
                                        </p:cTn>
                                        <p:tgtEl>
                                          <p:sndTgt r:embed="rId3" name="ringin.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76811" grpId="0"/>
      <p:bldP spid="76812" grpId="0" animBg="1"/>
      <p:bldP spid="76812" grpId="1" animBg="1"/>
      <p:bldP spid="76813" grpId="0" animBg="1"/>
      <p:bldP spid="76814" grpId="0" animBg="1"/>
      <p:bldP spid="76815" grpId="0" animBg="1"/>
      <p:bldP spid="76816" grpId="0" animBg="1"/>
      <p:bldP spid="76817" grpId="0" animBg="1"/>
      <p:bldP spid="76818" grpId="0" animBg="1"/>
      <p:bldP spid="76819" grpId="0" animBg="1"/>
      <p:bldP spid="76820" grpId="0" animBg="1"/>
      <p:bldP spid="76821" grpId="0" animBg="1"/>
      <p:bldP spid="76822" grpId="0" animBg="1"/>
      <p:bldP spid="27" grpId="0" animBg="1"/>
      <p:bldP spid="28" grpId="0" animBg="1"/>
      <p:bldP spid="29" grpId="0" animBg="1"/>
      <p:bldP spid="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trunganh\Desktop\LUYỆN CHỮ\Nền 1\2.png"/>
          <p:cNvPicPr>
            <a:picLocks noChangeAspect="1" noChangeArrowheads="1"/>
          </p:cNvPicPr>
          <p:nvPr/>
        </p:nvPicPr>
        <p:blipFill>
          <a:blip r:embed="rId3"/>
          <a:srcRect/>
          <a:stretch>
            <a:fillRect/>
          </a:stretch>
        </p:blipFill>
        <p:spPr bwMode="auto">
          <a:xfrm>
            <a:off x="151694" y="152400"/>
            <a:ext cx="11811000" cy="5410200"/>
          </a:xfrm>
          <a:prstGeom prst="rect">
            <a:avLst/>
          </a:prstGeom>
          <a:noFill/>
          <a:ln w="9525">
            <a:noFill/>
            <a:miter lim="800000"/>
            <a:headEnd/>
            <a:tailEnd/>
          </a:ln>
        </p:spPr>
      </p:pic>
      <p:sp>
        <p:nvSpPr>
          <p:cNvPr id="4" name="Rectangle 3"/>
          <p:cNvSpPr/>
          <p:nvPr/>
        </p:nvSpPr>
        <p:spPr bwMode="auto">
          <a:xfrm>
            <a:off x="1967345" y="1094509"/>
            <a:ext cx="7862456" cy="1537856"/>
          </a:xfrm>
          <a:prstGeom prst="rect">
            <a:avLst/>
          </a:prstGeom>
          <a:noFill/>
          <a:ln w="6350" cap="flat" cmpd="sng" algn="ctr">
            <a:solidFill>
              <a:schemeClr val="tx1"/>
            </a:solidFill>
            <a:prstDash val="solid"/>
            <a:round/>
            <a:headEnd type="none" w="med" len="med"/>
            <a:tailEnd type="none" w="med" len="med"/>
          </a:ln>
          <a:effectLst/>
        </p:spPr>
        <p:txBody>
          <a:bodyPr>
            <a:prstTxWarp prst="textStop">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XIN CHÚC MỪNG CÁC EM</a:t>
            </a:r>
          </a:p>
        </p:txBody>
      </p:sp>
    </p:spTree>
    <p:extLst>
      <p:ext uri="{BB962C8B-B14F-4D97-AF65-F5344CB8AC3E}">
        <p14:creationId xmlns:p14="http://schemas.microsoft.com/office/powerpoint/2010/main" val="3850273034"/>
      </p:ext>
    </p:extLst>
  </p:cSld>
  <p:clrMapOvr>
    <a:masterClrMapping/>
  </p:clrMapOvr>
  <p:transition>
    <p:blinds/>
    <p:sndAc>
      <p:stSnd>
        <p:snd r:embed="rId2" name="applause.wav"/>
      </p:stSnd>
    </p:sndAc>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220704"/>
            <a:ext cx="10401935" cy="2725364"/>
            <a:chOff x="1522081" y="2117941"/>
            <a:chExt cx="10401935" cy="2725364"/>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FBCDD1C4-9ACF-3712-1DBD-CB027374FF78}"/>
                </a:ext>
              </a:extLst>
            </p:cNvPr>
            <p:cNvSpPr txBox="1"/>
            <p:nvPr/>
          </p:nvSpPr>
          <p:spPr>
            <a:xfrm>
              <a:off x="1602538" y="2117941"/>
              <a:ext cx="1024102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ea typeface="微软雅黑"/>
                  <a:cs typeface="Times New Roman" pitchFamily="18" charset="0"/>
                </a:rPr>
                <a:t>Ca</a:t>
              </a:r>
              <a:r>
                <a:rPr kumimoji="0" lang="en-US" sz="36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微软雅黑"/>
                  <a:cs typeface="Times New Roman" pitchFamily="18" charset="0"/>
                </a:rPr>
                <a:t>ngợi</a:t>
              </a:r>
              <a:r>
                <a:rPr kumimoji="0" lang="en-US" sz="36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 </a:t>
              </a:r>
              <a:r>
                <a:rPr kumimoji="0" lang="vi-VN" sz="36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4" name="图片 3">
            <a:extLst>
              <a:ext uri="{FF2B5EF4-FFF2-40B4-BE49-F238E27FC236}">
                <a16:creationId xmlns:a16="http://schemas.microsoft.com/office/drawing/2014/main" id="{83207218-B70D-4AD0-8A84-BE18B8F6A1BF}"/>
              </a:ext>
            </a:extLst>
          </p:cNvPr>
          <p:cNvPicPr>
            <a:picLocks noChangeAspect="1"/>
          </p:cNvPicPr>
          <p:nvPr/>
        </p:nvPicPr>
        <p:blipFill>
          <a:blip r:embed="rId6"/>
          <a:stretch>
            <a:fillRect/>
          </a:stretch>
        </p:blipFill>
        <p:spPr>
          <a:xfrm>
            <a:off x="6390453" y="858728"/>
            <a:ext cx="1371583" cy="512189"/>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7"/>
          <a:stretch>
            <a:fillRect/>
          </a:stretch>
        </p:blipFill>
        <p:spPr>
          <a:xfrm rot="21056238">
            <a:off x="3560911" y="383973"/>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76117">
            <a:off x="-1369794" y="8294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2"/>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3"/>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4"/>
          <a:stretch>
            <a:fillRect/>
          </a:stretch>
        </p:blipFill>
        <p:spPr>
          <a:xfrm>
            <a:off x="-77750" y="2818251"/>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5"/>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6"/>
            <a:stretch>
              <a:fillRect/>
            </a:stretch>
          </p:blipFill>
          <p:spPr>
            <a:xfrm>
              <a:off x="-116230" y="4433394"/>
              <a:ext cx="9376461" cy="1536325"/>
            </a:xfrm>
            <a:prstGeom prst="rect">
              <a:avLst/>
            </a:prstGeom>
          </p:spPr>
        </p:pic>
      </p:grpSp>
      <p:pic>
        <p:nvPicPr>
          <p:cNvPr id="3" name="Picture 2">
            <a:extLst>
              <a:ext uri="{FF2B5EF4-FFF2-40B4-BE49-F238E27FC236}">
                <a16:creationId xmlns:a16="http://schemas.microsoft.com/office/drawing/2014/main" id="{9874BDBC-954F-1018-C1FB-D1946C8C180E}"/>
              </a:ext>
            </a:extLst>
          </p:cNvPr>
          <p:cNvPicPr>
            <a:picLocks noChangeAspect="1"/>
          </p:cNvPicPr>
          <p:nvPr/>
        </p:nvPicPr>
        <p:blipFill>
          <a:blip r:embed="rId17">
            <a:duotone>
              <a:prstClr val="black"/>
              <a:schemeClr val="accent4">
                <a:tint val="45000"/>
                <a:satMod val="400000"/>
              </a:schemeClr>
            </a:duotone>
          </a:blip>
          <a:stretch>
            <a:fillRect/>
          </a:stretch>
        </p:blipFill>
        <p:spPr>
          <a:xfrm>
            <a:off x="542102" y="2155762"/>
            <a:ext cx="10193395" cy="3639627"/>
          </a:xfrm>
          <a:prstGeom prst="rect">
            <a:avLst/>
          </a:prstGeom>
        </p:spPr>
      </p:pic>
    </p:spTree>
    <p:extLst>
      <p:ext uri="{BB962C8B-B14F-4D97-AF65-F5344CB8AC3E}">
        <p14:creationId xmlns:p14="http://schemas.microsoft.com/office/powerpoint/2010/main" val="195095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par>
                                <p:cTn id="50" presetID="53" presetClass="entr" presetSubtype="16"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GO HOME</a:t>
            </a:r>
          </a:p>
        </p:txBody>
      </p:sp>
      <p:sp>
        <p:nvSpPr>
          <p:cNvPr id="12" name="Snip Diagonal Corner Rectangle 11"/>
          <p:cNvSpPr/>
          <p:nvPr/>
        </p:nvSpPr>
        <p:spPr>
          <a:xfrm>
            <a:off x="1177962" y="571501"/>
            <a:ext cx="9375819" cy="1320034"/>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rPr>
              <a:t>Đây</a:t>
            </a:r>
            <a:r>
              <a:rPr lang="en-US" sz="3200" b="1" dirty="0">
                <a:solidFill>
                  <a:schemeClr val="tx1"/>
                </a:solidFill>
              </a:rPr>
              <a:t> </a:t>
            </a:r>
            <a:r>
              <a:rPr lang="en-US" sz="3200" b="1" dirty="0" err="1">
                <a:solidFill>
                  <a:schemeClr val="tx1"/>
                </a:solidFill>
              </a:rPr>
              <a:t>là</a:t>
            </a:r>
            <a:r>
              <a:rPr lang="en-US" sz="3200" b="1" dirty="0">
                <a:solidFill>
                  <a:schemeClr val="tx1"/>
                </a:solidFill>
              </a:rPr>
              <a:t> </a:t>
            </a:r>
            <a:r>
              <a:rPr lang="en-US" sz="3200" b="1" dirty="0" err="1">
                <a:solidFill>
                  <a:schemeClr val="tx1"/>
                </a:solidFill>
              </a:rPr>
              <a:t>nhạc</a:t>
            </a:r>
            <a:r>
              <a:rPr lang="en-US" sz="3200" b="1" dirty="0">
                <a:solidFill>
                  <a:schemeClr val="tx1"/>
                </a:solidFill>
              </a:rPr>
              <a:t> </a:t>
            </a:r>
            <a:r>
              <a:rPr lang="en-US" sz="3200" b="1" dirty="0" err="1">
                <a:solidFill>
                  <a:schemeClr val="tx1"/>
                </a:solidFill>
              </a:rPr>
              <a:t>cụ</a:t>
            </a:r>
            <a:r>
              <a:rPr lang="en-US" sz="3200" b="1" dirty="0">
                <a:solidFill>
                  <a:schemeClr val="tx1"/>
                </a:solidFill>
              </a:rPr>
              <a:t> </a:t>
            </a:r>
            <a:r>
              <a:rPr lang="en-US" sz="3200" b="1" dirty="0" err="1">
                <a:solidFill>
                  <a:schemeClr val="tx1"/>
                </a:solidFill>
              </a:rPr>
              <a:t>gì</a:t>
            </a:r>
            <a:r>
              <a:rPr lang="en-US" sz="3200" b="1" dirty="0">
                <a:solidFill>
                  <a:schemeClr val="tx1"/>
                </a:solidFill>
              </a:rPr>
              <a:t>?</a:t>
            </a:r>
          </a:p>
        </p:txBody>
      </p:sp>
      <p:sp>
        <p:nvSpPr>
          <p:cNvPr id="5" name="Rectangle 4"/>
          <p:cNvSpPr/>
          <p:nvPr/>
        </p:nvSpPr>
        <p:spPr>
          <a:xfrm>
            <a:off x="2782798" y="3625756"/>
            <a:ext cx="189884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Đàn</a:t>
            </a:r>
            <a:r>
              <a:rPr lang="en-US" sz="3200" b="1" dirty="0">
                <a:solidFill>
                  <a:srgbClr val="002060"/>
                </a:solidFill>
              </a:rPr>
              <a:t> </a:t>
            </a:r>
            <a:r>
              <a:rPr lang="en-US" sz="3200" b="1" dirty="0" err="1">
                <a:solidFill>
                  <a:srgbClr val="002060"/>
                </a:solidFill>
              </a:rPr>
              <a:t>bầu</a:t>
            </a:r>
            <a:endParaRPr lang="en-US" sz="3200" b="1" dirty="0">
              <a:solidFill>
                <a:srgbClr val="002060"/>
              </a:solidFill>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algn="ctr"/>
            <a:r>
              <a:rPr lang="en-US" sz="4800" b="1">
                <a:solidFill>
                  <a:srgbClr val="FF0000"/>
                </a:solidFill>
              </a:rPr>
              <a:t>You are given 3 candies</a:t>
            </a:r>
          </a:p>
        </p:txBody>
      </p:sp>
      <p:pic>
        <p:nvPicPr>
          <p:cNvPr id="2" name="Picture 2" descr="Đàn bầu - kết tinh của văn hóa Việt - Vĩnh Long Online">
            <a:extLst>
              <a:ext uri="{FF2B5EF4-FFF2-40B4-BE49-F238E27FC236}">
                <a16:creationId xmlns:a16="http://schemas.microsoft.com/office/drawing/2014/main" id="{90D9D14F-E15E-633D-D2BA-292009A38C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2244" y="1979592"/>
            <a:ext cx="5445940" cy="393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06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08090" y="475932"/>
            <a:ext cx="9375819" cy="113438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Calibri" panose="020F0502020204030204"/>
                <a:ea typeface="+mn-ea"/>
                <a:cs typeface="+mn-cs"/>
              </a:rPr>
              <a:t>Em </a:t>
            </a:r>
            <a:r>
              <a:rPr kumimoji="0" lang="en-US" sz="3200" b="1" i="0" u="none" strike="noStrike" kern="1200" cap="none" spc="0" normalizeH="0" baseline="0" noProof="0" dirty="0" err="1">
                <a:ln>
                  <a:noFill/>
                </a:ln>
                <a:solidFill>
                  <a:schemeClr val="tx1"/>
                </a:solidFill>
                <a:effectLst/>
                <a:uLnTx/>
                <a:uFillTx/>
                <a:latin typeface="Calibri" panose="020F0502020204030204"/>
                <a:ea typeface="+mn-ea"/>
                <a:cs typeface="+mn-cs"/>
              </a:rPr>
              <a:t>đã</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nhận</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được</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một</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cây</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kẹo</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ngọt</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ngào</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từ</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cô</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giáo</a:t>
            </a:r>
            <a:endParaRPr kumimoji="0" lang="en-US" sz="3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You are given 1 candies</a:t>
            </a:r>
          </a:p>
        </p:txBody>
      </p:sp>
      <p:pic>
        <p:nvPicPr>
          <p:cNvPr id="1026" name="Picture 2" descr="Tổng hợp Hình Ảnh 1 Cái Kẹo giá rẻ, bán chạy tháng 11/2023 - Mua Thông Minh">
            <a:extLst>
              <a:ext uri="{FF2B5EF4-FFF2-40B4-BE49-F238E27FC236}">
                <a16:creationId xmlns:a16="http://schemas.microsoft.com/office/drawing/2014/main" id="{78C04E79-7A14-63B8-FC03-DF89AD8A7D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1796432"/>
            <a:ext cx="7351785" cy="4723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3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000"/>
                            </p:stCondLst>
                            <p:childTnLst>
                              <p:par>
                                <p:cTn id="24" presetID="23" presetClass="entr" presetSubtype="3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4*#ppt_w"/>
                                          </p:val>
                                        </p:tav>
                                        <p:tav tm="100000">
                                          <p:val>
                                            <p:strVal val="#ppt_w"/>
                                          </p:val>
                                        </p:tav>
                                      </p:tavLst>
                                    </p:anim>
                                    <p:anim calcmode="lin" valueType="num">
                                      <p:cBhvr>
                                        <p:cTn id="27" dur="500" fill="hold"/>
                                        <p:tgtEl>
                                          <p:spTgt spid="15"/>
                                        </p:tgtEl>
                                        <p:attrNameLst>
                                          <p:attrName>ppt_h</p:attrName>
                                        </p:attrNameLst>
                                      </p:cBhvr>
                                      <p:tavLst>
                                        <p:tav tm="0">
                                          <p:val>
                                            <p:strVal val="4*#ppt_h"/>
                                          </p:val>
                                        </p:tav>
                                        <p:tav tm="100000">
                                          <p:val>
                                            <p:strVal val="#ppt_h"/>
                                          </p:val>
                                        </p:tav>
                                      </p:tavLst>
                                    </p:anim>
                                  </p:childTnLst>
                                </p:cTn>
                              </p:par>
                              <p:par>
                                <p:cTn id="28" presetID="21" presetClass="emph" presetSubtype="0" repeatCount="indefinite" fill="hold" grpId="1" nodeType="withEffect">
                                  <p:stCondLst>
                                    <p:cond delay="0"/>
                                  </p:stCondLst>
                                  <p:childTnLst>
                                    <p:animClr clrSpc="hsl" dir="cw">
                                      <p:cBhvr override="childStyle">
                                        <p:cTn id="29" dur="500" fill="hold"/>
                                        <p:tgtEl>
                                          <p:spTgt spid="15"/>
                                        </p:tgtEl>
                                        <p:attrNameLst>
                                          <p:attrName>style.color</p:attrName>
                                        </p:attrNameLst>
                                      </p:cBhvr>
                                      <p:by>
                                        <p:hsl h="7200000" s="0" l="0"/>
                                      </p:by>
                                    </p:animClr>
                                    <p:animClr clrSpc="hsl" dir="cw">
                                      <p:cBhvr>
                                        <p:cTn id="30" dur="500" fill="hold"/>
                                        <p:tgtEl>
                                          <p:spTgt spid="15"/>
                                        </p:tgtEl>
                                        <p:attrNameLst>
                                          <p:attrName>fillcolor</p:attrName>
                                        </p:attrNameLst>
                                      </p:cBhvr>
                                      <p:by>
                                        <p:hsl h="7200000" s="0" l="0"/>
                                      </p:by>
                                    </p:animClr>
                                    <p:animClr clrSpc="hsl" dir="cw">
                                      <p:cBhvr>
                                        <p:cTn id="31" dur="500" fill="hold"/>
                                        <p:tgtEl>
                                          <p:spTgt spid="15"/>
                                        </p:tgtEl>
                                        <p:attrNameLst>
                                          <p:attrName>stroke.color</p:attrName>
                                        </p:attrNameLst>
                                      </p:cBhvr>
                                      <p:by>
                                        <p:hsl h="7200000" s="0" l="0"/>
                                      </p:by>
                                    </p:animClr>
                                    <p:set>
                                      <p:cBhvr>
                                        <p:cTn id="32" dur="500" fill="hold"/>
                                        <p:tgtEl>
                                          <p:spTgt spid="15"/>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623849" y="156001"/>
            <a:ext cx="8524388" cy="830998"/>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chemeClr val="tx1"/>
                </a:solidFill>
                <a:latin typeface="Calibri" panose="020F0502020204030204"/>
              </a:rPr>
              <a:t>Đây</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là</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nhạc</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cụ</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gì</a:t>
            </a:r>
            <a:r>
              <a:rPr lang="en-US" sz="3200" b="1" dirty="0">
                <a:solidFill>
                  <a:schemeClr val="tx1"/>
                </a:solidFill>
                <a:latin typeface="Calibri" panose="020F0502020204030204"/>
              </a:rPr>
              <a:t>?</a:t>
            </a:r>
            <a:endParaRPr kumimoji="0" lang="en-US" sz="3200" b="1" i="0" u="none" strike="noStrike" kern="1200" cap="none" spc="0" normalizeH="0" baseline="0" noProof="0" dirty="0">
              <a:ln>
                <a:noFill/>
              </a:ln>
              <a:solidFill>
                <a:schemeClr val="tx1"/>
              </a:solidFill>
              <a:effectLst/>
              <a:uLnTx/>
              <a:uFillTx/>
              <a:latin typeface="Calibri" panose="020F0502020204030204"/>
            </a:endParaRPr>
          </a:p>
        </p:txBody>
      </p:sp>
      <p:sp>
        <p:nvSpPr>
          <p:cNvPr id="5" name="Rectangle 4"/>
          <p:cNvSpPr/>
          <p:nvPr/>
        </p:nvSpPr>
        <p:spPr>
          <a:xfrm>
            <a:off x="1297514" y="2709128"/>
            <a:ext cx="2230613"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libri" panose="020F0502020204030204"/>
              </a:rPr>
              <a:t>Đàn</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T”rưng</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5 candies</a:t>
            </a:r>
          </a:p>
        </p:txBody>
      </p:sp>
      <p:pic>
        <p:nvPicPr>
          <p:cNvPr id="2" name="Picture 2" descr="Độc tấu đàn Tơ rưng “Mùa hái quả” - YouTube">
            <a:extLst>
              <a:ext uri="{FF2B5EF4-FFF2-40B4-BE49-F238E27FC236}">
                <a16:creationId xmlns:a16="http://schemas.microsoft.com/office/drawing/2014/main" id="{5C9B1FC6-7C65-F339-464C-2F5E537D4C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3353" y="956654"/>
            <a:ext cx="7822022" cy="4903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01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776773" y="360192"/>
            <a:ext cx="7836565" cy="132003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Calibri" panose="020F0502020204030204"/>
                <a:ea typeface="+mn-ea"/>
                <a:cs typeface="+mn-cs"/>
              </a:rPr>
              <a:t>Xin </a:t>
            </a:r>
            <a:r>
              <a:rPr kumimoji="0" lang="en-US" sz="3200" b="1" i="0" u="none" strike="noStrike" kern="1200" cap="none" spc="0" normalizeH="0" baseline="0" noProof="0" dirty="0" err="1">
                <a:ln>
                  <a:noFill/>
                </a:ln>
                <a:solidFill>
                  <a:schemeClr val="tx1"/>
                </a:solidFill>
                <a:effectLst/>
                <a:uLnTx/>
                <a:uFillTx/>
                <a:latin typeface="Calibri" panose="020F0502020204030204"/>
                <a:ea typeface="+mn-ea"/>
                <a:cs typeface="+mn-cs"/>
              </a:rPr>
              <a:t>chúc</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mừng</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em</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đã</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nhận</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được</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một</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phần</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quà</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từ</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cô</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giáo</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endParaRPr kumimoji="0" lang="en-US" sz="3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5" name="Rectangle 4"/>
          <p:cNvSpPr/>
          <p:nvPr/>
        </p:nvSpPr>
        <p:spPr>
          <a:xfrm>
            <a:off x="382252" y="2786925"/>
            <a:ext cx="2926528"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02060"/>
                </a:solidFill>
              </a:rPr>
              <a:t>Một </a:t>
            </a:r>
            <a:r>
              <a:rPr lang="en-US" sz="3200" b="1" dirty="0" err="1">
                <a:solidFill>
                  <a:srgbClr val="002060"/>
                </a:solidFill>
              </a:rPr>
              <a:t>cây</a:t>
            </a:r>
            <a:r>
              <a:rPr lang="en-US" sz="3200" b="1" dirty="0">
                <a:solidFill>
                  <a:srgbClr val="002060"/>
                </a:solidFill>
              </a:rPr>
              <a:t> </a:t>
            </a:r>
            <a:r>
              <a:rPr lang="en-US" sz="3200" b="1" dirty="0" err="1">
                <a:solidFill>
                  <a:srgbClr val="002060"/>
                </a:solidFill>
              </a:rPr>
              <a:t>bút</a:t>
            </a:r>
            <a:r>
              <a:rPr lang="en-US" sz="3200" b="1" dirty="0">
                <a:solidFill>
                  <a:srgbClr val="002060"/>
                </a:solidFill>
              </a:rPr>
              <a:t> tri </a:t>
            </a:r>
            <a:r>
              <a:rPr lang="en-US" sz="3200" b="1" dirty="0" err="1">
                <a:solidFill>
                  <a:srgbClr val="002060"/>
                </a:solidFill>
              </a:rPr>
              <a:t>thức</a:t>
            </a:r>
            <a:endParaRPr lang="en-US" sz="3200" b="1" dirty="0">
              <a:solidFill>
                <a:srgbClr val="002060"/>
              </a:solidFill>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8 candies</a:t>
            </a:r>
          </a:p>
        </p:txBody>
      </p:sp>
      <p:pic>
        <p:nvPicPr>
          <p:cNvPr id="2050" name="Picture 2" descr="Giới thiệu về cây bút bi - Cấu tạo - Chất lượng - giá bán">
            <a:extLst>
              <a:ext uri="{FF2B5EF4-FFF2-40B4-BE49-F238E27FC236}">
                <a16:creationId xmlns:a16="http://schemas.microsoft.com/office/drawing/2014/main" id="{62DB5464-71A3-15BC-CBE1-738CA44733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5434" y="1764065"/>
            <a:ext cx="6549893" cy="4588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01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barn(inVertical)">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par>
                          <p:cTn id="35" fill="hold">
                            <p:stCondLst>
                              <p:cond delay="1000"/>
                            </p:stCondLst>
                            <p:childTnLst>
                              <p:par>
                                <p:cTn id="36" presetID="23" presetClass="entr" presetSubtype="32"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strVal val="4*#ppt_w"/>
                                          </p:val>
                                        </p:tav>
                                        <p:tav tm="100000">
                                          <p:val>
                                            <p:strVal val="#ppt_w"/>
                                          </p:val>
                                        </p:tav>
                                      </p:tavLst>
                                    </p:anim>
                                    <p:anim calcmode="lin" valueType="num">
                                      <p:cBhvr>
                                        <p:cTn id="39" dur="500" fill="hold"/>
                                        <p:tgtEl>
                                          <p:spTgt spid="15"/>
                                        </p:tgtEl>
                                        <p:attrNameLst>
                                          <p:attrName>ppt_h</p:attrName>
                                        </p:attrNameLst>
                                      </p:cBhvr>
                                      <p:tavLst>
                                        <p:tav tm="0">
                                          <p:val>
                                            <p:strVal val="4*#ppt_h"/>
                                          </p:val>
                                        </p:tav>
                                        <p:tav tm="100000">
                                          <p:val>
                                            <p:strVal val="#ppt_h"/>
                                          </p:val>
                                        </p:tav>
                                      </p:tavLst>
                                    </p:anim>
                                  </p:childTnLst>
                                </p:cTn>
                              </p:par>
                              <p:par>
                                <p:cTn id="40" presetID="21" presetClass="emph" presetSubtype="0" repeatCount="indefinite" fill="hold" grpId="1" nodeType="withEffect">
                                  <p:stCondLst>
                                    <p:cond delay="0"/>
                                  </p:stCondLst>
                                  <p:childTnLst>
                                    <p:animClr clrSpc="hsl" dir="cw">
                                      <p:cBhvr override="childStyle">
                                        <p:cTn id="41" dur="500" fill="hold"/>
                                        <p:tgtEl>
                                          <p:spTgt spid="15"/>
                                        </p:tgtEl>
                                        <p:attrNameLst>
                                          <p:attrName>style.color</p:attrName>
                                        </p:attrNameLst>
                                      </p:cBhvr>
                                      <p:by>
                                        <p:hsl h="7200000" s="0" l="0"/>
                                      </p:by>
                                    </p:animClr>
                                    <p:animClr clrSpc="hsl" dir="cw">
                                      <p:cBhvr>
                                        <p:cTn id="42" dur="500" fill="hold"/>
                                        <p:tgtEl>
                                          <p:spTgt spid="15"/>
                                        </p:tgtEl>
                                        <p:attrNameLst>
                                          <p:attrName>fillcolor</p:attrName>
                                        </p:attrNameLst>
                                      </p:cBhvr>
                                      <p:by>
                                        <p:hsl h="7200000" s="0" l="0"/>
                                      </p:by>
                                    </p:animClr>
                                    <p:animClr clrSpc="hsl" dir="cw">
                                      <p:cBhvr>
                                        <p:cTn id="43" dur="500" fill="hold"/>
                                        <p:tgtEl>
                                          <p:spTgt spid="15"/>
                                        </p:tgtEl>
                                        <p:attrNameLst>
                                          <p:attrName>stroke.color</p:attrName>
                                        </p:attrNameLst>
                                      </p:cBhvr>
                                      <p:by>
                                        <p:hsl h="7200000" s="0" l="0"/>
                                      </p:by>
                                    </p:animClr>
                                    <p:set>
                                      <p:cBhvr>
                                        <p:cTn id="44" dur="500" fill="hold"/>
                                        <p:tgtEl>
                                          <p:spTgt spid="15"/>
                                        </p:tgtEl>
                                        <p:attrNameLst>
                                          <p:attrName>fill.type</p:attrName>
                                        </p:attrNameLst>
                                      </p:cBhvr>
                                      <p:to>
                                        <p:strVal val="solid"/>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169871" y="1"/>
            <a:ext cx="9375819" cy="1583520"/>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chemeClr val="tx1"/>
                </a:solidFill>
                <a:latin typeface="Calibri" panose="020F0502020204030204"/>
              </a:rPr>
              <a:t>Đây</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là</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nhạc</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cụ</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gì</a:t>
            </a:r>
            <a:r>
              <a:rPr lang="en-US" sz="3200" b="1" dirty="0">
                <a:solidFill>
                  <a:schemeClr val="tx1"/>
                </a:solidFill>
                <a:latin typeface="Calibri" panose="020F0502020204030204"/>
              </a:rPr>
              <a:t>?</a:t>
            </a:r>
            <a:endParaRPr kumimoji="0" lang="en-US" sz="3200" b="1" i="0" u="none" strike="noStrike" kern="1200" cap="none" spc="0" normalizeH="0" baseline="0" noProof="0" dirty="0">
              <a:ln>
                <a:noFill/>
              </a:ln>
              <a:solidFill>
                <a:schemeClr val="tx1"/>
              </a:solidFill>
              <a:effectLst/>
              <a:uLnTx/>
              <a:uFillTx/>
              <a:latin typeface="Calibri" panose="020F0502020204030204"/>
            </a:endParaRPr>
          </a:p>
        </p:txBody>
      </p:sp>
      <p:sp>
        <p:nvSpPr>
          <p:cNvPr id="5" name="Rectangle 4"/>
          <p:cNvSpPr/>
          <p:nvPr/>
        </p:nvSpPr>
        <p:spPr>
          <a:xfrm>
            <a:off x="1547898" y="2603932"/>
            <a:ext cx="2076865"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rPr>
              <a:t>Khèn</a:t>
            </a:r>
            <a:endParaRPr lang="en-US" sz="3200" b="1" dirty="0">
              <a:solidFill>
                <a:srgbClr val="002060"/>
              </a:solidFill>
            </a:endParaRPr>
          </a:p>
        </p:txBody>
      </p:sp>
      <p:sp>
        <p:nvSpPr>
          <p:cNvPr id="15" name="Rectangle 14"/>
          <p:cNvSpPr/>
          <p:nvPr/>
        </p:nvSpPr>
        <p:spPr>
          <a:xfrm>
            <a:off x="2886660" y="3013502"/>
            <a:ext cx="641868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You are given 10 candies</a:t>
            </a:r>
          </a:p>
        </p:txBody>
      </p:sp>
      <p:pic>
        <p:nvPicPr>
          <p:cNvPr id="2" name="Picture 2" descr="Nghệ An: Mở lớp truyền dạy thổi khèn, múa khèn Mông | Báo Dân tộc và Phát  triển">
            <a:extLst>
              <a:ext uri="{FF2B5EF4-FFF2-40B4-BE49-F238E27FC236}">
                <a16:creationId xmlns:a16="http://schemas.microsoft.com/office/drawing/2014/main" id="{8BEEE297-F6B7-B10E-FCCC-A49222EF91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0329" y="1679056"/>
            <a:ext cx="6781800" cy="4327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18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855377" y="1"/>
            <a:ext cx="7620001" cy="1398742"/>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chemeClr val="tx1"/>
                </a:solidFill>
                <a:latin typeface="Calibri" panose="020F0502020204030204"/>
              </a:rPr>
              <a:t>Khèn</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là</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nhạc</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cụ</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của</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dân</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tộc</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nào</a:t>
            </a:r>
            <a:r>
              <a:rPr lang="en-US" sz="3200" b="1" dirty="0">
                <a:solidFill>
                  <a:schemeClr val="tx1"/>
                </a:solidFill>
                <a:latin typeface="Calibri" panose="020F0502020204030204"/>
              </a:rPr>
              <a:t>?</a:t>
            </a:r>
            <a:endParaRPr kumimoji="0" lang="en-US" sz="3200" b="1" i="0" u="none" strike="noStrike" kern="1200" cap="none" spc="0" normalizeH="0" baseline="0" noProof="0" dirty="0">
              <a:ln>
                <a:noFill/>
              </a:ln>
              <a:solidFill>
                <a:schemeClr val="tx1"/>
              </a:solidFill>
              <a:effectLst/>
              <a:uLnTx/>
              <a:uFillTx/>
              <a:latin typeface="Calibri" panose="020F0502020204030204"/>
            </a:endParaRPr>
          </a:p>
        </p:txBody>
      </p:sp>
      <p:sp>
        <p:nvSpPr>
          <p:cNvPr id="5" name="Rectangle 4"/>
          <p:cNvSpPr/>
          <p:nvPr/>
        </p:nvSpPr>
        <p:spPr>
          <a:xfrm>
            <a:off x="1317560" y="2908727"/>
            <a:ext cx="2320553"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rPr>
              <a:t>Mông</a:t>
            </a:r>
            <a:endParaRPr lang="en-US" sz="3200" b="1" dirty="0">
              <a:solidFill>
                <a:srgbClr val="002060"/>
              </a:solidFill>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2 candies</a:t>
            </a:r>
          </a:p>
        </p:txBody>
      </p:sp>
      <p:pic>
        <p:nvPicPr>
          <p:cNvPr id="2" name="Picture 2" descr="Nghệ An: Mở lớp truyền dạy thổi khèn, múa khèn Mông | Báo Dân tộc và Phát  triển">
            <a:extLst>
              <a:ext uri="{FF2B5EF4-FFF2-40B4-BE49-F238E27FC236}">
                <a16:creationId xmlns:a16="http://schemas.microsoft.com/office/drawing/2014/main" id="{816B05E0-1992-B243-BA2B-C13EDB8A15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0328" y="1398743"/>
            <a:ext cx="7208721" cy="4607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22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15" grpId="0"/>
      <p:bldP spid="15"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5.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1937</Words>
  <Application>Microsoft Office PowerPoint</Application>
  <PresentationFormat>Widescreen</PresentationFormat>
  <Paragraphs>227</Paragraphs>
  <Slides>38</Slides>
  <Notes>19</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38</vt:i4>
      </vt:variant>
    </vt:vector>
  </HeadingPairs>
  <TitlesOfParts>
    <vt:vector size="57" baseType="lpstr">
      <vt:lpstr>.VnArial</vt:lpstr>
      <vt:lpstr>汉仪粗宋简</vt:lpstr>
      <vt:lpstr>SVN-Ready</vt:lpstr>
      <vt:lpstr>等线</vt:lpstr>
      <vt:lpstr>SVN-Newton</vt:lpstr>
      <vt:lpstr>Cambria</vt:lpstr>
      <vt:lpstr>Arial</vt:lpstr>
      <vt:lpstr>Wingdings</vt:lpstr>
      <vt:lpstr>Times New Roman</vt:lpstr>
      <vt:lpstr>#9Slide07 HoneyCream</vt:lpstr>
      <vt:lpstr>Segoe UI Historic</vt:lpstr>
      <vt:lpstr>Calibri</vt:lpstr>
      <vt:lpstr>Calibri Light</vt:lpstr>
      <vt:lpstr>Office Theme</vt:lpstr>
      <vt:lpstr>Office 主题​​</vt:lpstr>
      <vt:lpstr>1_Office Theme</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pc</cp:lastModifiedBy>
  <cp:revision>24</cp:revision>
  <dcterms:created xsi:type="dcterms:W3CDTF">2018-04-11T05:48:28Z</dcterms:created>
  <dcterms:modified xsi:type="dcterms:W3CDTF">2023-11-12T03:03:53Z</dcterms:modified>
</cp:coreProperties>
</file>