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4" r:id="rId3"/>
  </p:sldMasterIdLst>
  <p:notesMasterIdLst>
    <p:notesMasterId r:id="rId28"/>
  </p:notesMasterIdLst>
  <p:sldIdLst>
    <p:sldId id="259" r:id="rId4"/>
    <p:sldId id="334" r:id="rId5"/>
    <p:sldId id="335" r:id="rId6"/>
    <p:sldId id="336" r:id="rId7"/>
    <p:sldId id="337" r:id="rId8"/>
    <p:sldId id="338" r:id="rId9"/>
    <p:sldId id="327" r:id="rId10"/>
    <p:sldId id="274" r:id="rId11"/>
    <p:sldId id="339" r:id="rId12"/>
    <p:sldId id="340" r:id="rId13"/>
    <p:sldId id="342" r:id="rId14"/>
    <p:sldId id="341" r:id="rId15"/>
    <p:sldId id="343" r:id="rId16"/>
    <p:sldId id="344" r:id="rId17"/>
    <p:sldId id="345" r:id="rId18"/>
    <p:sldId id="272" r:id="rId19"/>
    <p:sldId id="290" r:id="rId20"/>
    <p:sldId id="346" r:id="rId21"/>
    <p:sldId id="347" r:id="rId22"/>
    <p:sldId id="283" r:id="rId23"/>
    <p:sldId id="349" r:id="rId24"/>
    <p:sldId id="348" r:id="rId25"/>
    <p:sldId id="287"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2307"/>
    <a:srgbClr val="FF0066"/>
    <a:srgbClr val="B5EEA0"/>
    <a:srgbClr val="FFE1FD"/>
    <a:srgbClr val="FFCCFF"/>
    <a:srgbClr val="F44A4C"/>
    <a:srgbClr val="7F3A0B"/>
    <a:srgbClr val="FFE181"/>
    <a:srgbClr val="FFFF9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9601" autoAdjust="0"/>
  </p:normalViewPr>
  <p:slideViewPr>
    <p:cSldViewPr snapToGrid="0">
      <p:cViewPr varScale="1">
        <p:scale>
          <a:sx n="58" d="100"/>
          <a:sy n="58" d="100"/>
        </p:scale>
        <p:origin x="1002" y="60"/>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4A748-83F7-4730-AB8A-7FEEC7F0182E}" type="datetimeFigureOut">
              <a:rPr lang="en-US" smtClean="0"/>
              <a:t>25/11/2024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60F3-3E4C-45D3-826D-AA04F5C248B7}" type="slidenum">
              <a:rPr lang="en-US" smtClean="0"/>
              <a:t>‹#›</a:t>
            </a:fld>
            <a:endParaRPr lang="en-US"/>
          </a:p>
        </p:txBody>
      </p:sp>
    </p:spTree>
    <p:extLst>
      <p:ext uri="{BB962C8B-B14F-4D97-AF65-F5344CB8AC3E}">
        <p14:creationId xmlns:p14="http://schemas.microsoft.com/office/powerpoint/2010/main" val="1147101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Click</a:t>
            </a:r>
            <a:r>
              <a:rPr lang="vi-VN" baseline="0" dirty="0"/>
              <a:t> vào quả trứng để chọn câu hỏi</a:t>
            </a:r>
          </a:p>
          <a:p>
            <a:pPr marL="158750" indent="0">
              <a:buNone/>
            </a:pPr>
            <a:r>
              <a:rPr lang="vi-VN" baseline="0" dirty="0"/>
              <a:t>Hoàn thành xong các câu hỏi click vào mũi tên để sang slide tiếp theo.</a:t>
            </a:r>
            <a:endParaRPr lang="en-US" dirty="0"/>
          </a:p>
        </p:txBody>
      </p:sp>
    </p:spTree>
    <p:extLst>
      <p:ext uri="{BB962C8B-B14F-4D97-AF65-F5344CB8AC3E}">
        <p14:creationId xmlns:p14="http://schemas.microsoft.com/office/powerpoint/2010/main" val="35873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Trả</a:t>
            </a:r>
            <a:r>
              <a:rPr lang="vi-VN" baseline="0" dirty="0"/>
              <a:t> lời xong click vào mũi tên để trở về slide trước</a:t>
            </a:r>
            <a:endParaRPr lang="en-US" dirty="0"/>
          </a:p>
        </p:txBody>
      </p:sp>
    </p:spTree>
    <p:extLst>
      <p:ext uri="{BB962C8B-B14F-4D97-AF65-F5344CB8AC3E}">
        <p14:creationId xmlns:p14="http://schemas.microsoft.com/office/powerpoint/2010/main" val="159516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157292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263690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8</a:t>
            </a:fld>
            <a:endParaRPr lang="en-US"/>
          </a:p>
        </p:txBody>
      </p:sp>
    </p:spTree>
    <p:extLst>
      <p:ext uri="{BB962C8B-B14F-4D97-AF65-F5344CB8AC3E}">
        <p14:creationId xmlns:p14="http://schemas.microsoft.com/office/powerpoint/2010/main" val="166873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17</a:t>
            </a:fld>
            <a:endParaRPr lang="en-US"/>
          </a:p>
        </p:txBody>
      </p:sp>
    </p:spTree>
    <p:extLst>
      <p:ext uri="{BB962C8B-B14F-4D97-AF65-F5344CB8AC3E}">
        <p14:creationId xmlns:p14="http://schemas.microsoft.com/office/powerpoint/2010/main" val="426635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24</a:t>
            </a:fld>
            <a:endParaRPr lang="en-US"/>
          </a:p>
        </p:txBody>
      </p:sp>
    </p:spTree>
    <p:extLst>
      <p:ext uri="{BB962C8B-B14F-4D97-AF65-F5344CB8AC3E}">
        <p14:creationId xmlns:p14="http://schemas.microsoft.com/office/powerpoint/2010/main" val="338126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88867" y="3573400"/>
            <a:ext cx="3414400" cy="546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667"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3190100" y="4119384"/>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20450"/>
            <a:ext cx="12206400" cy="7140572"/>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959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6964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86"/>
        <p:cNvGrpSpPr/>
        <p:nvPr/>
      </p:nvGrpSpPr>
      <p:grpSpPr>
        <a:xfrm>
          <a:off x="0" y="0"/>
          <a:ext cx="0" cy="0"/>
          <a:chOff x="0" y="0"/>
          <a:chExt cx="0" cy="0"/>
        </a:xfrm>
      </p:grpSpPr>
      <p:grpSp>
        <p:nvGrpSpPr>
          <p:cNvPr id="87" name="Google Shape;87;p6"/>
          <p:cNvGrpSpPr/>
          <p:nvPr/>
        </p:nvGrpSpPr>
        <p:grpSpPr>
          <a:xfrm>
            <a:off x="0" y="-20450"/>
            <a:ext cx="12206400" cy="7140572"/>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6"/>
          <p:cNvSpPr/>
          <p:nvPr/>
        </p:nvSpPr>
        <p:spPr>
          <a:xfrm flipH="1">
            <a:off x="953333" y="518000"/>
            <a:ext cx="10285200" cy="6924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txBox="1">
            <a:spLocks noGrp="1"/>
          </p:cNvSpPr>
          <p:nvPr>
            <p:ph type="title"/>
          </p:nvPr>
        </p:nvSpPr>
        <p:spPr>
          <a:xfrm>
            <a:off x="960000" y="503720"/>
            <a:ext cx="102720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6162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8819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20"/>
        <p:cNvGrpSpPr/>
        <p:nvPr/>
      </p:nvGrpSpPr>
      <p:grpSpPr>
        <a:xfrm>
          <a:off x="0" y="0"/>
          <a:ext cx="0" cy="0"/>
          <a:chOff x="0" y="0"/>
          <a:chExt cx="0" cy="0"/>
        </a:xfrm>
      </p:grpSpPr>
      <p:grpSp>
        <p:nvGrpSpPr>
          <p:cNvPr id="121" name="Google Shape;121;p8"/>
          <p:cNvGrpSpPr/>
          <p:nvPr/>
        </p:nvGrpSpPr>
        <p:grpSpPr>
          <a:xfrm>
            <a:off x="0" y="-20450"/>
            <a:ext cx="12206400" cy="7140572"/>
            <a:chOff x="0" y="-15338"/>
            <a:chExt cx="9154800" cy="5355429"/>
          </a:xfrm>
        </p:grpSpPr>
        <p:sp>
          <p:nvSpPr>
            <p:cNvPr id="122" name="Google Shape;122;p8"/>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36622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591826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402"/>
        <p:cNvGrpSpPr/>
        <p:nvPr/>
      </p:nvGrpSpPr>
      <p:grpSpPr>
        <a:xfrm>
          <a:off x="0" y="0"/>
          <a:ext cx="0" cy="0"/>
          <a:chOff x="0" y="0"/>
          <a:chExt cx="0" cy="0"/>
        </a:xfrm>
      </p:grpSpPr>
      <p:grpSp>
        <p:nvGrpSpPr>
          <p:cNvPr id="403" name="Google Shape;403;p22"/>
          <p:cNvGrpSpPr/>
          <p:nvPr/>
        </p:nvGrpSpPr>
        <p:grpSpPr>
          <a:xfrm>
            <a:off x="0" y="-20450"/>
            <a:ext cx="12206400" cy="7140572"/>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2"/>
          <p:cNvSpPr txBox="1">
            <a:spLocks noGrp="1"/>
          </p:cNvSpPr>
          <p:nvPr>
            <p:ph type="title" hasCustomPrompt="1"/>
          </p:nvPr>
        </p:nvSpPr>
        <p:spPr>
          <a:xfrm>
            <a:off x="953467" y="1923188"/>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2"/>
          <p:cNvSpPr txBox="1">
            <a:spLocks noGrp="1"/>
          </p:cNvSpPr>
          <p:nvPr>
            <p:ph type="subTitle" idx="1"/>
          </p:nvPr>
        </p:nvSpPr>
        <p:spPr>
          <a:xfrm>
            <a:off x="953467" y="2966159"/>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6766133" y="1923179"/>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2"/>
          <p:cNvSpPr txBox="1">
            <a:spLocks noGrp="1"/>
          </p:cNvSpPr>
          <p:nvPr>
            <p:ph type="subTitle" idx="3"/>
          </p:nvPr>
        </p:nvSpPr>
        <p:spPr>
          <a:xfrm>
            <a:off x="6766133" y="2966148"/>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3859800" y="3806252"/>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2" name="Google Shape;422;p22"/>
          <p:cNvSpPr txBox="1">
            <a:spLocks noGrp="1"/>
          </p:cNvSpPr>
          <p:nvPr>
            <p:ph type="subTitle" idx="5"/>
          </p:nvPr>
        </p:nvSpPr>
        <p:spPr>
          <a:xfrm>
            <a:off x="3859800" y="4849221"/>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84843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42058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861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7C8F6-750B-5F6B-CE3D-3B476C36DE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E3913A-28D9-FA28-BA69-8386B2249C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2824DB-BBF5-5DA3-3B42-500C14563E01}"/>
              </a:ext>
            </a:extLst>
          </p:cNvPr>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25/11/2024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2A93FF-59D1-CA31-39A3-315331A96BCB}"/>
              </a:ext>
            </a:extLst>
          </p:cNvPr>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34BE8E8-6B2E-E2B5-3469-C5D700BD210F}"/>
              </a:ext>
            </a:extLst>
          </p:cNvPr>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51571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BB403-A671-A796-14E8-F4D3C8040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CFE91B-C147-9D5D-DB1C-C0F8E6D56C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CA41B-3D6A-3271-B9BC-2772546CBF7E}"/>
              </a:ext>
            </a:extLst>
          </p:cNvPr>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25/11/2024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7EE95A4-A06C-3D42-08C5-C5DF1E862452}"/>
              </a:ext>
            </a:extLst>
          </p:cNvPr>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9C7C1-F932-0E2D-FA46-DF59E7E060BF}"/>
              </a:ext>
            </a:extLst>
          </p:cNvPr>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78650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FE1C9-86A6-0549-FA03-4A4292BE07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FFBA70-DAE8-274F-4AD0-5B4D021A58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1EC715-4FFE-DEC6-F172-9A49890954A7}"/>
              </a:ext>
            </a:extLst>
          </p:cNvPr>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25/11/2024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D72B15E-3B0C-82E7-E329-CF68558BF712}"/>
              </a:ext>
            </a:extLst>
          </p:cNvPr>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6D37A2-5044-6BEE-5892-0384E6F825FA}"/>
              </a:ext>
            </a:extLst>
          </p:cNvPr>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29944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112B6-6972-6154-E850-832F62B5CF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A2E41E-5A02-D444-B160-5E9849DBAD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62BFE1-CF87-B659-29E8-FDB4DA8154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06F96C-02A4-2C14-F38D-37220F70BB90}"/>
              </a:ext>
            </a:extLst>
          </p:cNvPr>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25/11/2024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B3C6DDE-4EDC-A229-70A0-C412A35CF3B7}"/>
              </a:ext>
            </a:extLst>
          </p:cNvPr>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F33E5C7-6587-8845-3CF0-4B2E09D2842B}"/>
              </a:ext>
            </a:extLst>
          </p:cNvPr>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07749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0F273-A3F7-E4D3-3EC2-F03C4C3E8B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24A0EC-02BA-06D1-8BE4-ED2B10BAB4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A1360C-B37F-989B-2376-46FA2A0433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7EA860-39C1-8EF5-6193-7F7274946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212768-B22C-5B5C-9EBA-B8EA075D00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6F53F0-27D5-27EE-F562-D64DF9238DA8}"/>
              </a:ext>
            </a:extLst>
          </p:cNvPr>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25/11/2024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7A057BF-577D-6A3B-C3F5-B507B5692112}"/>
              </a:ext>
            </a:extLst>
          </p:cNvPr>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94B2C9D-DEE9-7228-E906-2FB2760E2736}"/>
              </a:ext>
            </a:extLst>
          </p:cNvPr>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519898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72E4D-563C-4E30-CCCC-9C01C3E767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391506-649F-9D54-4E7E-4E4987070E63}"/>
              </a:ext>
            </a:extLst>
          </p:cNvPr>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25/11/2024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B456559-5838-B829-4E85-581574A9B2AA}"/>
              </a:ext>
            </a:extLst>
          </p:cNvPr>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FCCD282-750C-27EB-A2B0-CB8775FEA736}"/>
              </a:ext>
            </a:extLst>
          </p:cNvPr>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85843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C8C31A-1244-744E-5312-A327C90A13AB}"/>
              </a:ext>
            </a:extLst>
          </p:cNvPr>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25/11/2024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AF1EE27-CBB5-861A-BA5B-23389E224E7D}"/>
              </a:ext>
            </a:extLst>
          </p:cNvPr>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58AAA97-399E-D0E4-4216-6C09AC273A68}"/>
              </a:ext>
            </a:extLst>
          </p:cNvPr>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02048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34CDE-789E-BB07-F5D7-FFEAF18198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FAE03-B3A7-1566-2C2B-AD120EC183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FCB12D-91E1-EE1A-7044-B8A1F336E2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C92C83-50CE-D28B-305E-A97B03CE6936}"/>
              </a:ext>
            </a:extLst>
          </p:cNvPr>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25/11/2024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31FB4AC-9422-5687-E570-6BC95F3EC416}"/>
              </a:ext>
            </a:extLst>
          </p:cNvPr>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4280A56-B2CE-395F-7D73-603B9466C626}"/>
              </a:ext>
            </a:extLst>
          </p:cNvPr>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30977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D20E-3AC8-3DFF-D8C7-841BF57D2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CC8B7C-4C9B-EDA3-E3B7-144F0B11D9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B94B4C-571F-022F-6956-47D4980DA6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F01C40-D4DC-FFCF-A0F5-B7A681226887}"/>
              </a:ext>
            </a:extLst>
          </p:cNvPr>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25/11/2024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D166043-E8EB-EF9D-CDD5-C222C6322C25}"/>
              </a:ext>
            </a:extLst>
          </p:cNvPr>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8E61812-7816-E9B2-810B-492C98669DFC}"/>
              </a:ext>
            </a:extLst>
          </p:cNvPr>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46738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3CA33-4396-8CF5-0A9E-A99BDF6C3E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748BF6-D3AF-4FE2-872B-1D3BBB9354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8C8BD-B1CB-C355-BAE7-C8E1628C02B8}"/>
              </a:ext>
            </a:extLst>
          </p:cNvPr>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25/11/2024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508C01E-63E6-47EA-7F84-732257B33DBA}"/>
              </a:ext>
            </a:extLst>
          </p:cNvPr>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5818378-C5C4-79AB-BA63-21653C4B20B7}"/>
              </a:ext>
            </a:extLst>
          </p:cNvPr>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93438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3C1148-9D0D-13F9-BA18-08BE2E9F5D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55B83E-4D0E-A7D2-2F51-558EAD85E5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56167-0660-AECB-A3F8-38E6AF360B53}"/>
              </a:ext>
            </a:extLst>
          </p:cNvPr>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25/11/2024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9EE98F8-D2ED-7BA5-6048-B806B7F0AF2C}"/>
              </a:ext>
            </a:extLst>
          </p:cNvPr>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923262-602D-B9C2-71F2-4E27DBCE1AFA}"/>
              </a:ext>
            </a:extLst>
          </p:cNvPr>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37157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181985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434451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4680051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90326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09081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9864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1917099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6720453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A5180-DC7E-5D53-5087-8D7AA0364D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2C2CB0-12DF-B14B-E93E-DAB33318C9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3A8397-5C7F-6376-79D4-C804237429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97B17D-EEE6-4C75-9815-44E9B985257B}" type="datetimeFigureOut">
              <a:rPr lang="en-US" smtClean="0"/>
              <a:t>25/11/2024</a:t>
            </a:fld>
            <a:endParaRPr lang="en-US"/>
          </a:p>
        </p:txBody>
      </p:sp>
      <p:sp>
        <p:nvSpPr>
          <p:cNvPr id="5" name="Footer Placeholder 4">
            <a:extLst>
              <a:ext uri="{FF2B5EF4-FFF2-40B4-BE49-F238E27FC236}">
                <a16:creationId xmlns:a16="http://schemas.microsoft.com/office/drawing/2014/main" id="{A5D59D35-F815-BF19-9F78-4D563812F8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7854D0-64E9-3D7E-3A1B-8C413944B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A1A46B-9696-4DAB-9B80-F5F5189663FD}" type="slidenum">
              <a:rPr lang="en-US" smtClean="0"/>
              <a:t>‹#›</a:t>
            </a:fld>
            <a:endParaRPr lang="en-US"/>
          </a:p>
        </p:txBody>
      </p:sp>
    </p:spTree>
    <p:extLst>
      <p:ext uri="{BB962C8B-B14F-4D97-AF65-F5344CB8AC3E}">
        <p14:creationId xmlns:p14="http://schemas.microsoft.com/office/powerpoint/2010/main" val="165761331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684" r:id="rId14"/>
    <p:sldLayoutId id="2147483686" r:id="rId15"/>
    <p:sldLayoutId id="2147483687" r:id="rId16"/>
    <p:sldLayoutId id="2147483690" r:id="rId17"/>
    <p:sldLayoutId id="214748369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32.xml"/><Relationship Id="rId5" Type="http://schemas.microsoft.com/office/2007/relationships/hdphoto" Target="../media/hdphoto10.wdp"/><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4.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2.xml"/><Relationship Id="rId4" Type="http://schemas.openxmlformats.org/officeDocument/2006/relationships/image" Target="../media/image48.svg"/></Relationships>
</file>

<file path=ppt/slides/_rels/slide1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32.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3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6.svg"/><Relationship Id="rId18" Type="http://schemas.openxmlformats.org/officeDocument/2006/relationships/image" Target="../media/image59.png"/><Relationship Id="rId3" Type="http://schemas.openxmlformats.org/officeDocument/2006/relationships/image" Target="../media/image32.svg"/><Relationship Id="rId21" Type="http://schemas.openxmlformats.org/officeDocument/2006/relationships/image" Target="../media/image47.png"/><Relationship Id="rId7" Type="http://schemas.openxmlformats.org/officeDocument/2006/relationships/image" Target="../media/image52.svg"/><Relationship Id="rId12" Type="http://schemas.openxmlformats.org/officeDocument/2006/relationships/image" Target="../media/image55.png"/><Relationship Id="rId17" Type="http://schemas.openxmlformats.org/officeDocument/2006/relationships/image" Target="../media/image58.svg"/><Relationship Id="rId2" Type="http://schemas.openxmlformats.org/officeDocument/2006/relationships/image" Target="../media/image31.pn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27.xml"/><Relationship Id="rId6" Type="http://schemas.openxmlformats.org/officeDocument/2006/relationships/image" Target="../media/image51.png"/><Relationship Id="rId11" Type="http://schemas.openxmlformats.org/officeDocument/2006/relationships/image" Target="../media/image54.svg"/><Relationship Id="rId5" Type="http://schemas.openxmlformats.org/officeDocument/2006/relationships/image" Target="../media/image22.svg"/><Relationship Id="rId15" Type="http://schemas.openxmlformats.org/officeDocument/2006/relationships/image" Target="../media/image36.svg"/><Relationship Id="rId23" Type="http://schemas.openxmlformats.org/officeDocument/2006/relationships/image" Target="../media/image62.png"/><Relationship Id="rId10" Type="http://schemas.openxmlformats.org/officeDocument/2006/relationships/image" Target="../media/image53.png"/><Relationship Id="rId19" Type="http://schemas.openxmlformats.org/officeDocument/2006/relationships/image" Target="../media/image60.svg"/><Relationship Id="rId4" Type="http://schemas.openxmlformats.org/officeDocument/2006/relationships/image" Target="../media/image21.png"/><Relationship Id="rId9" Type="http://schemas.openxmlformats.org/officeDocument/2006/relationships/image" Target="../media/image28.svg"/><Relationship Id="rId14" Type="http://schemas.openxmlformats.org/officeDocument/2006/relationships/image" Target="../media/image35.png"/><Relationship Id="rId22" Type="http://schemas.openxmlformats.org/officeDocument/2006/relationships/image" Target="../media/image48.sv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5.xml"/><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10.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7.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9.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18" Type="http://schemas.openxmlformats.org/officeDocument/2006/relationships/image" Target="../media/image85.svg"/><Relationship Id="rId26" Type="http://schemas.openxmlformats.org/officeDocument/2006/relationships/image" Target="../media/image24.svg"/><Relationship Id="rId3" Type="http://schemas.openxmlformats.org/officeDocument/2006/relationships/image" Target="../media/image70.png"/><Relationship Id="rId21" Type="http://schemas.openxmlformats.org/officeDocument/2006/relationships/image" Target="../media/image86.png"/><Relationship Id="rId7" Type="http://schemas.openxmlformats.org/officeDocument/2006/relationships/image" Target="../media/image74.png"/><Relationship Id="rId12" Type="http://schemas.openxmlformats.org/officeDocument/2006/relationships/image" Target="../media/image79.svg"/><Relationship Id="rId17" Type="http://schemas.openxmlformats.org/officeDocument/2006/relationships/image" Target="../media/image84.png"/><Relationship Id="rId25" Type="http://schemas.openxmlformats.org/officeDocument/2006/relationships/image" Target="../media/image23.png"/><Relationship Id="rId2" Type="http://schemas.openxmlformats.org/officeDocument/2006/relationships/notesSlide" Target="../notesSlides/notesSlide7.xml"/><Relationship Id="rId16" Type="http://schemas.openxmlformats.org/officeDocument/2006/relationships/image" Target="../media/image83.svg"/><Relationship Id="rId20" Type="http://schemas.openxmlformats.org/officeDocument/2006/relationships/image" Target="../media/image54.svg"/><Relationship Id="rId29" Type="http://schemas.openxmlformats.org/officeDocument/2006/relationships/image" Target="../media/image90.png"/><Relationship Id="rId1" Type="http://schemas.openxmlformats.org/officeDocument/2006/relationships/slideLayout" Target="../slideLayouts/slideLayout27.xml"/><Relationship Id="rId6" Type="http://schemas.openxmlformats.org/officeDocument/2006/relationships/image" Target="../media/image73.svg"/><Relationship Id="rId11" Type="http://schemas.openxmlformats.org/officeDocument/2006/relationships/image" Target="../media/image78.png"/><Relationship Id="rId24" Type="http://schemas.openxmlformats.org/officeDocument/2006/relationships/image" Target="../media/image28.sv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27.png"/><Relationship Id="rId28" Type="http://schemas.openxmlformats.org/officeDocument/2006/relationships/image" Target="../media/image89.svg"/><Relationship Id="rId10" Type="http://schemas.openxmlformats.org/officeDocument/2006/relationships/image" Target="../media/image77.svg"/><Relationship Id="rId19" Type="http://schemas.openxmlformats.org/officeDocument/2006/relationships/image" Target="../media/image53.pn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81.svg"/><Relationship Id="rId22" Type="http://schemas.openxmlformats.org/officeDocument/2006/relationships/image" Target="../media/image87.svg"/><Relationship Id="rId27"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slide" Target="slide4.xml"/><Relationship Id="rId18" Type="http://schemas.openxmlformats.org/officeDocument/2006/relationships/slide" Target="slide5.xml"/><Relationship Id="rId3" Type="http://schemas.openxmlformats.org/officeDocument/2006/relationships/audio" Target="NULL" TargetMode="External"/><Relationship Id="rId21" Type="http://schemas.microsoft.com/office/2007/relationships/hdphoto" Target="../media/hdphoto5.wdp"/><Relationship Id="rId7" Type="http://schemas.openxmlformats.org/officeDocument/2006/relationships/slideLayout" Target="../slideLayouts/slideLayout12.xml"/><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11.png"/><Relationship Id="rId20" Type="http://schemas.openxmlformats.org/officeDocument/2006/relationships/image" Target="../media/image12.png"/><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9.png"/><Relationship Id="rId24" Type="http://schemas.openxmlformats.org/officeDocument/2006/relationships/image" Target="../media/image14.png"/><Relationship Id="rId5" Type="http://schemas.microsoft.com/office/2007/relationships/media" Target="../media/media3.m4a"/><Relationship Id="rId15" Type="http://schemas.microsoft.com/office/2007/relationships/hdphoto" Target="../media/hdphoto2.wdp"/><Relationship Id="rId23" Type="http://schemas.microsoft.com/office/2007/relationships/hdphoto" Target="../media/hdphoto6.wdp"/><Relationship Id="rId10" Type="http://schemas.openxmlformats.org/officeDocument/2006/relationships/slide" Target="slide6.xml"/><Relationship Id="rId19" Type="http://schemas.openxmlformats.org/officeDocument/2006/relationships/image" Target="../media/image7.png"/><Relationship Id="rId4" Type="http://schemas.microsoft.com/office/2007/relationships/media" Target="../media/media2.mp3"/><Relationship Id="rId9" Type="http://schemas.openxmlformats.org/officeDocument/2006/relationships/image" Target="../media/image6.png"/><Relationship Id="rId14" Type="http://schemas.openxmlformats.org/officeDocument/2006/relationships/image" Target="../media/image8.png"/><Relationship Id="rId22"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17.xml"/><Relationship Id="rId7" Type="http://schemas.openxmlformats.org/officeDocument/2006/relationships/image" Target="../media/image1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3.xml"/><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17.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Layout" Target="../slideLayouts/slideLayout17.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17.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27.xml"/><Relationship Id="rId6" Type="http://schemas.openxmlformats.org/officeDocument/2006/relationships/image" Target="../media/image22.svg"/><Relationship Id="rId11" Type="http://schemas.openxmlformats.org/officeDocument/2006/relationships/image" Target="../media/image27.pn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6.svg"/><Relationship Id="rId19" Type="http://schemas.openxmlformats.org/officeDocument/2006/relationships/image" Target="../media/image35.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1. </a:t>
            </a: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Dấu gạch ngang trong các câu dưới đây được dùng để làm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8" name="Picture 7">
            <a:extLst>
              <a:ext uri="{FF2B5EF4-FFF2-40B4-BE49-F238E27FC236}">
                <a16:creationId xmlns:a16="http://schemas.microsoft.com/office/drawing/2014/main" id="{ABB2CB29-6B2F-E9A4-260F-634051B93554}"/>
              </a:ext>
            </a:extLst>
          </p:cNvPr>
          <p:cNvPicPr>
            <a:picLocks noChangeAspect="1"/>
          </p:cNvPicPr>
          <p:nvPr/>
        </p:nvPicPr>
        <p:blipFill>
          <a:blip r:embed="rId3"/>
          <a:stretch>
            <a:fillRect/>
          </a:stretch>
        </p:blipFill>
        <p:spPr>
          <a:xfrm>
            <a:off x="637953" y="1440758"/>
            <a:ext cx="10820400" cy="2215924"/>
          </a:xfrm>
          <a:prstGeom prst="rect">
            <a:avLst/>
          </a:prstGeom>
        </p:spPr>
      </p:pic>
      <p:sp>
        <p:nvSpPr>
          <p:cNvPr id="11" name="td">
            <a:extLst>
              <a:ext uri="{FF2B5EF4-FFF2-40B4-BE49-F238E27FC236}">
                <a16:creationId xmlns:a16="http://schemas.microsoft.com/office/drawing/2014/main" id="{F0A15E68-65C1-D855-B4F5-77181B4F7714}"/>
              </a:ext>
            </a:extLst>
          </p:cNvPr>
          <p:cNvSpPr/>
          <p:nvPr/>
        </p:nvSpPr>
        <p:spPr>
          <a:xfrm>
            <a:off x="1537160" y="3787454"/>
            <a:ext cx="8935910"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A. Đánh dấu lời nói trực tiếp của nhân vật.</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piano">
            <a:extLst>
              <a:ext uri="{FF2B5EF4-FFF2-40B4-BE49-F238E27FC236}">
                <a16:creationId xmlns:a16="http://schemas.microsoft.com/office/drawing/2014/main" id="{199A5845-FDD1-8439-8295-6EE8E54CAC3D}"/>
              </a:ext>
            </a:extLst>
          </p:cNvPr>
          <p:cNvSpPr/>
          <p:nvPr/>
        </p:nvSpPr>
        <p:spPr>
          <a:xfrm>
            <a:off x="1537159" y="4494043"/>
            <a:ext cx="8957175"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B. Đánh dấu các ý liệt kê.</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sao">
            <a:extLst>
              <a:ext uri="{FF2B5EF4-FFF2-40B4-BE49-F238E27FC236}">
                <a16:creationId xmlns:a16="http://schemas.microsoft.com/office/drawing/2014/main" id="{C5D10718-D566-5A74-A440-CAEA2FA0542B}"/>
              </a:ext>
            </a:extLst>
          </p:cNvPr>
          <p:cNvSpPr/>
          <p:nvPr/>
        </p:nvSpPr>
        <p:spPr>
          <a:xfrm>
            <a:off x="1537159" y="5191007"/>
            <a:ext cx="8765789"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C. Nối các từ ngữ trong một liên danh.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ghi">
            <a:extLst>
              <a:ext uri="{FF2B5EF4-FFF2-40B4-BE49-F238E27FC236}">
                <a16:creationId xmlns:a16="http://schemas.microsoft.com/office/drawing/2014/main" id="{661D6261-898E-CD81-AD81-C46F126EAB0B}"/>
              </a:ext>
            </a:extLst>
          </p:cNvPr>
          <p:cNvSpPr/>
          <p:nvPr/>
        </p:nvSpPr>
        <p:spPr>
          <a:xfrm>
            <a:off x="1537160" y="5907221"/>
            <a:ext cx="8712626"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D. Đánh dấu bộ phận chú thích, giải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2" descr="Vector cute cartoon tick and cross">
            <a:extLst>
              <a:ext uri="{FF2B5EF4-FFF2-40B4-BE49-F238E27FC236}">
                <a16:creationId xmlns:a16="http://schemas.microsoft.com/office/drawing/2014/main" id="{4FEE192E-8B47-8310-DEC5-AE4BF4CA446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9155175" y="5733950"/>
            <a:ext cx="893579" cy="795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53439" y="276448"/>
            <a:ext cx="11177273" cy="617751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Hình ảnh 6">
            <a:extLst>
              <a:ext uri="{FF2B5EF4-FFF2-40B4-BE49-F238E27FC236}">
                <a16:creationId xmlns:a16="http://schemas.microsoft.com/office/drawing/2014/main" id="{30B31683-425F-8846-EC4A-D053C7A624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162728" y="512902"/>
            <a:ext cx="7172657" cy="5744522"/>
          </a:xfrm>
          <a:prstGeom prst="rect">
            <a:avLst/>
          </a:prstGeom>
        </p:spPr>
      </p:pic>
    </p:spTree>
    <p:extLst>
      <p:ext uri="{BB962C8B-B14F-4D97-AF65-F5344CB8AC3E}">
        <p14:creationId xmlns:p14="http://schemas.microsoft.com/office/powerpoint/2010/main" val="126267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3600" kern="0" dirty="0">
                <a:solidFill>
                  <a:srgbClr val="FFFFFF"/>
                </a:solidFill>
                <a:latin typeface="Calibri" panose="020F0502020204030204" pitchFamily="34" charset="0"/>
                <a:cs typeface="Calibri" panose="020F0502020204030204" pitchFamily="34" charset="0"/>
              </a:rPr>
              <a:t>2. </a:t>
            </a:r>
            <a:r>
              <a:rPr lang="vi-VN" sz="3600" kern="0" dirty="0">
                <a:solidFill>
                  <a:srgbClr val="FFFFFF"/>
                </a:solidFill>
                <a:latin typeface="Calibri" panose="020F0502020204030204" pitchFamily="34" charset="0"/>
                <a:cs typeface="Calibri" panose="020F0502020204030204" pitchFamily="34" charset="0"/>
              </a:rPr>
              <a:t>Nêu đặc điểm về vị trí và công dụng của dấu gạch ngang trong mỗi trường hợp dưới đây:</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6" name="Picture 5">
            <a:extLst>
              <a:ext uri="{FF2B5EF4-FFF2-40B4-BE49-F238E27FC236}">
                <a16:creationId xmlns:a16="http://schemas.microsoft.com/office/drawing/2014/main" id="{ECED657F-F89B-220E-2685-ADC35318A46B}"/>
              </a:ext>
            </a:extLst>
          </p:cNvPr>
          <p:cNvPicPr>
            <a:picLocks noChangeAspect="1"/>
          </p:cNvPicPr>
          <p:nvPr/>
        </p:nvPicPr>
        <p:blipFill>
          <a:blip r:embed="rId2"/>
          <a:stretch>
            <a:fillRect/>
          </a:stretch>
        </p:blipFill>
        <p:spPr>
          <a:xfrm>
            <a:off x="1057940" y="1913860"/>
            <a:ext cx="9482580" cy="4063963"/>
          </a:xfrm>
          <a:prstGeom prst="rect">
            <a:avLst/>
          </a:prstGeom>
        </p:spPr>
      </p:pic>
    </p:spTree>
    <p:extLst>
      <p:ext uri="{BB962C8B-B14F-4D97-AF65-F5344CB8AC3E}">
        <p14:creationId xmlns:p14="http://schemas.microsoft.com/office/powerpoint/2010/main" val="24163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350BA6F9-A758-E21D-AA1E-EF79EF69C0B3}"/>
              </a:ext>
            </a:extLst>
          </p:cNvPr>
          <p:cNvPicPr>
            <a:picLocks noChangeAspect="1"/>
          </p:cNvPicPr>
          <p:nvPr/>
        </p:nvPicPr>
        <p:blipFill>
          <a:blip r:embed="rId2"/>
          <a:stretch>
            <a:fillRect/>
          </a:stretch>
        </p:blipFill>
        <p:spPr>
          <a:xfrm>
            <a:off x="3168502" y="726890"/>
            <a:ext cx="5071730" cy="1971239"/>
          </a:xfrm>
          <a:prstGeom prst="rect">
            <a:avLst/>
          </a:prstGeom>
        </p:spPr>
      </p:pic>
      <p:sp>
        <p:nvSpPr>
          <p:cNvPr id="8" name="Rounded Rectangle 44">
            <a:extLst>
              <a:ext uri="{FF2B5EF4-FFF2-40B4-BE49-F238E27FC236}">
                <a16:creationId xmlns:a16="http://schemas.microsoft.com/office/drawing/2014/main" id="{9E88C0D7-3DA5-91AC-6A05-5DBF20809827}"/>
              </a:ext>
            </a:extLst>
          </p:cNvPr>
          <p:cNvSpPr/>
          <p:nvPr/>
        </p:nvSpPr>
        <p:spPr>
          <a:xfrm>
            <a:off x="1198680" y="3273005"/>
            <a:ext cx="10146260" cy="1809358"/>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1323439"/>
            <a:chOff x="787721" y="2752083"/>
            <a:chExt cx="9857848" cy="1323439"/>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1323439"/>
            </a:xfrm>
            <a:prstGeom prst="rect">
              <a:avLst/>
            </a:prstGeom>
          </p:spPr>
          <p:txBody>
            <a:bodyPr wrap="square">
              <a:spAutoFit/>
            </a:bodyPr>
            <a:lstStyle/>
            <a:p>
              <a:pPr algn="just"/>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gạch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ngang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đứng</a:t>
              </a:r>
              <a:r>
                <a:rPr lang="en-US" sz="4000" dirty="0">
                  <a:solidFill>
                    <a:schemeClr val="bg1">
                      <a:lumMod val="50000"/>
                    </a:schemeClr>
                  </a:solidFill>
                  <a:effectLst/>
                  <a:latin typeface="Cambria" panose="02040503050406030204" pitchFamily="18" charset="0"/>
                  <a:ea typeface="Cambria" panose="02040503050406030204" pitchFamily="18" charset="0"/>
                </a:rPr>
                <a:t> ở </a:t>
              </a:r>
              <a:r>
                <a:rPr lang="en-US" sz="4000" dirty="0" err="1">
                  <a:solidFill>
                    <a:schemeClr val="bg1">
                      <a:lumMod val="50000"/>
                    </a:schemeClr>
                  </a:solidFill>
                  <a:effectLst/>
                  <a:latin typeface="Cambria" panose="02040503050406030204" pitchFamily="18" charset="0"/>
                  <a:ea typeface="Cambria" panose="02040503050406030204" pitchFamily="18" charset="0"/>
                </a:rPr>
                <a:t>giữa</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dùng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để</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đánh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bộ</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phận</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chú</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thích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trong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endParaRPr lang="en-GB" sz="4800" dirty="0">
                <a:solidFill>
                  <a:schemeClr val="bg1">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8015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5061098" y="1678120"/>
            <a:ext cx="6443330" cy="2893879"/>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231911" y="1923216"/>
            <a:ext cx="10187456" cy="3252892"/>
            <a:chOff x="787721" y="-65545"/>
            <a:chExt cx="10187456" cy="3252892"/>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4914619" y="-65545"/>
              <a:ext cx="606055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gạch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ngang</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đánh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các</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và</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đứng</a:t>
              </a:r>
              <a:r>
                <a:rPr lang="en-US" sz="4400" dirty="0">
                  <a:solidFill>
                    <a:schemeClr val="bg1">
                      <a:lumMod val="50000"/>
                    </a:schemeClr>
                  </a:solidFill>
                  <a:effectLst/>
                  <a:latin typeface="Cambria" panose="02040503050406030204" pitchFamily="18" charset="0"/>
                  <a:ea typeface="Cambria" panose="02040503050406030204" pitchFamily="18" charset="0"/>
                </a:rPr>
                <a:t> ở </a:t>
              </a:r>
              <a:r>
                <a:rPr lang="en-US" sz="4400" dirty="0" err="1">
                  <a:solidFill>
                    <a:schemeClr val="bg1">
                      <a:lumMod val="50000"/>
                    </a:schemeClr>
                  </a:solidFill>
                  <a:effectLst/>
                  <a:latin typeface="Cambria" panose="02040503050406030204" pitchFamily="18" charset="0"/>
                  <a:ea typeface="Cambria" panose="02040503050406030204" pitchFamily="18" charset="0"/>
                </a:rPr>
                <a:t>đầu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mỗi</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a:t>
              </a:r>
              <a:endParaRPr kumimoji="0" lang="en-GB" sz="96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4F6CF7AF-BB24-7A79-ADA1-0E2A6212EC07}"/>
              </a:ext>
            </a:extLst>
          </p:cNvPr>
          <p:cNvPicPr>
            <a:picLocks noChangeAspect="1"/>
          </p:cNvPicPr>
          <p:nvPr/>
        </p:nvPicPr>
        <p:blipFill>
          <a:blip r:embed="rId4"/>
          <a:stretch>
            <a:fillRect/>
          </a:stretch>
        </p:blipFill>
        <p:spPr>
          <a:xfrm>
            <a:off x="800321" y="1462752"/>
            <a:ext cx="3829050" cy="3762375"/>
          </a:xfrm>
          <a:prstGeom prst="rect">
            <a:avLst/>
          </a:prstGeom>
        </p:spPr>
      </p:pic>
    </p:spTree>
    <p:extLst>
      <p:ext uri="{BB962C8B-B14F-4D97-AF65-F5344CB8AC3E}">
        <p14:creationId xmlns:p14="http://schemas.microsoft.com/office/powerpoint/2010/main" val="32467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1198680" y="3273004"/>
            <a:ext cx="10146260" cy="2596167"/>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2308324"/>
            <a:chOff x="787721" y="2752083"/>
            <a:chExt cx="9857848" cy="2308324"/>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2308324"/>
            </a:xfrm>
            <a:prstGeom prst="rect">
              <a:avLst/>
            </a:prstGeom>
          </p:spPr>
          <p:txBody>
            <a:bodyPr wrap="square">
              <a:spAutoFit/>
            </a:bodyPr>
            <a:lstStyle/>
            <a:p>
              <a:pPr marL="0" marR="0" algn="just">
                <a:spcBef>
                  <a:spcPts val="0"/>
                </a:spcBef>
                <a:spcAft>
                  <a:spcPts val="0"/>
                </a:spcAft>
              </a:pPr>
              <a:r>
                <a:rPr lang="en-US" sz="4800" dirty="0" err="1">
                  <a:solidFill>
                    <a:schemeClr val="bg1">
                      <a:lumMod val="50000"/>
                    </a:schemeClr>
                  </a:solidFill>
                  <a:effectLst/>
                  <a:latin typeface="Cambria" panose="02040503050406030204" pitchFamily="18" charset="0"/>
                  <a:ea typeface="Cambria" panose="02040503050406030204" pitchFamily="18" charset="0"/>
                </a:rPr>
                <a:t>Dấu</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gạch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ngang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nối</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trong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một</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liên</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danh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và</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đứng</a:t>
              </a:r>
              <a:r>
                <a:rPr lang="en-US" sz="4800" dirty="0">
                  <a:solidFill>
                    <a:schemeClr val="bg1">
                      <a:lumMod val="50000"/>
                    </a:schemeClr>
                  </a:solidFill>
                  <a:effectLst/>
                  <a:latin typeface="Cambria" panose="02040503050406030204" pitchFamily="18" charset="0"/>
                  <a:ea typeface="Cambria" panose="02040503050406030204" pitchFamily="18" charset="0"/>
                </a:rPr>
                <a:t> ở </a:t>
              </a:r>
              <a:r>
                <a:rPr lang="en-US" sz="4800" dirty="0" err="1">
                  <a:solidFill>
                    <a:schemeClr val="bg1">
                      <a:lumMod val="50000"/>
                    </a:schemeClr>
                  </a:solidFill>
                  <a:effectLst/>
                  <a:latin typeface="Cambria" panose="02040503050406030204" pitchFamily="18" charset="0"/>
                  <a:ea typeface="Cambria" panose="02040503050406030204" pitchFamily="18" charset="0"/>
                </a:rPr>
                <a:t>giữa</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a:t>
              </a:r>
            </a:p>
          </p:txBody>
        </p:sp>
      </p:grpSp>
      <p:pic>
        <p:nvPicPr>
          <p:cNvPr id="4" name="Picture 3">
            <a:extLst>
              <a:ext uri="{FF2B5EF4-FFF2-40B4-BE49-F238E27FC236}">
                <a16:creationId xmlns:a16="http://schemas.microsoft.com/office/drawing/2014/main" id="{DFDBB2A6-4724-4A51-6FE6-AD7ECBF33850}"/>
              </a:ext>
            </a:extLst>
          </p:cNvPr>
          <p:cNvPicPr>
            <a:picLocks noChangeAspect="1"/>
          </p:cNvPicPr>
          <p:nvPr/>
        </p:nvPicPr>
        <p:blipFill>
          <a:blip r:embed="rId4"/>
          <a:stretch>
            <a:fillRect/>
          </a:stretch>
        </p:blipFill>
        <p:spPr>
          <a:xfrm>
            <a:off x="3112792" y="852265"/>
            <a:ext cx="5531478" cy="2086341"/>
          </a:xfrm>
          <a:prstGeom prst="rect">
            <a:avLst/>
          </a:prstGeom>
        </p:spPr>
      </p:pic>
    </p:spTree>
    <p:extLst>
      <p:ext uri="{BB962C8B-B14F-4D97-AF65-F5344CB8AC3E}">
        <p14:creationId xmlns:p14="http://schemas.microsoft.com/office/powerpoint/2010/main" val="26646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5" name="Rounded Rectangle 44"/>
          <p:cNvSpPr/>
          <p:nvPr/>
        </p:nvSpPr>
        <p:spPr>
          <a:xfrm>
            <a:off x="581991" y="1795079"/>
            <a:ext cx="11152809" cy="3327400"/>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6"/>
          <p:cNvSpPr/>
          <p:nvPr/>
        </p:nvSpPr>
        <p:spPr>
          <a:xfrm flipH="1">
            <a:off x="-314862" y="5227225"/>
            <a:ext cx="10800568" cy="2253665"/>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en-US"/>
          </a:p>
        </p:txBody>
      </p:sp>
      <p:sp>
        <p:nvSpPr>
          <p:cNvPr id="7" name="Freeform 7"/>
          <p:cNvSpPr/>
          <p:nvPr/>
        </p:nvSpPr>
        <p:spPr>
          <a:xfrm>
            <a:off x="6858980" y="4511053"/>
            <a:ext cx="6984969" cy="2560865"/>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extLst>
                <a:ext uri="{96DAC541-7B7A-43D3-8B79-37D633B846F1}">
                  <asvg:svgBlip xmlns:asvg="http://schemas.microsoft.com/office/drawing/2016/SVG/main" r:embed="rId3"/>
                </a:ext>
              </a:extLst>
            </a:blip>
            <a:stretch>
              <a:fillRect r="-75411" b="-40544"/>
            </a:stretch>
          </a:blipFill>
          <a:ln cap="sq">
            <a:noFill/>
            <a:prstDash val="solid"/>
            <a:miter/>
          </a:ln>
        </p:spPr>
        <p:txBody>
          <a:bodyPr/>
          <a:lstStyle/>
          <a:p>
            <a:endParaRPr lang="en-US"/>
          </a:p>
        </p:txBody>
      </p:sp>
      <p:sp>
        <p:nvSpPr>
          <p:cNvPr id="9" name="Freeform 9"/>
          <p:cNvSpPr/>
          <p:nvPr/>
        </p:nvSpPr>
        <p:spPr>
          <a:xfrm>
            <a:off x="3929100" y="6015242"/>
            <a:ext cx="862942" cy="404504"/>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7565500" y="5416949"/>
            <a:ext cx="665033" cy="311734"/>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571201">
            <a:off x="1903073" y="479884"/>
            <a:ext cx="1230049" cy="908698"/>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9297264" y="698463"/>
            <a:ext cx="1054201" cy="436176"/>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3" name="Freeform 13"/>
          <p:cNvSpPr/>
          <p:nvPr/>
        </p:nvSpPr>
        <p:spPr>
          <a:xfrm flipH="1">
            <a:off x="6309692" y="6043426"/>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5" name="Freeform 15"/>
          <p:cNvSpPr/>
          <p:nvPr/>
        </p:nvSpPr>
        <p:spPr>
          <a:xfrm rot="-8436903" flipH="1" flipV="1">
            <a:off x="10999127" y="4355081"/>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1787426" flipH="1">
            <a:off x="1493042" y="5673553"/>
            <a:ext cx="694885" cy="1087883"/>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7" name="Freeform 17"/>
          <p:cNvSpPr/>
          <p:nvPr/>
        </p:nvSpPr>
        <p:spPr>
          <a:xfrm rot="-1787999">
            <a:off x="10004023" y="5673553"/>
            <a:ext cx="694885" cy="1087883"/>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8" name="Freeform 18"/>
          <p:cNvSpPr/>
          <p:nvPr/>
        </p:nvSpPr>
        <p:spPr>
          <a:xfrm rot="-1009316">
            <a:off x="460052" y="5494060"/>
            <a:ext cx="838053" cy="1312021"/>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19" name="Freeform 19"/>
          <p:cNvSpPr/>
          <p:nvPr/>
        </p:nvSpPr>
        <p:spPr>
          <a:xfrm rot="1007999" flipH="1">
            <a:off x="10894089" y="5494060"/>
            <a:ext cx="838053" cy="1312021"/>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0" name="Freeform 20"/>
          <p:cNvSpPr/>
          <p:nvPr/>
        </p:nvSpPr>
        <p:spPr>
          <a:xfrm>
            <a:off x="-575186" y="6328466"/>
            <a:ext cx="2884150" cy="623697"/>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flipH="1">
            <a:off x="9883036" y="6328466"/>
            <a:ext cx="2884150" cy="623697"/>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3" name="Freeform 33"/>
          <p:cNvSpPr/>
          <p:nvPr/>
        </p:nvSpPr>
        <p:spPr>
          <a:xfrm rot="165132" flipH="1">
            <a:off x="11283168" y="343844"/>
            <a:ext cx="597039" cy="537335"/>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47" name="Picture 4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9845077">
            <a:off x="126839" y="962668"/>
            <a:ext cx="1370065" cy="1319229"/>
          </a:xfrm>
          <a:prstGeom prst="rect">
            <a:avLst/>
          </a:prstGeom>
        </p:spPr>
      </p:pic>
      <p:grpSp>
        <p:nvGrpSpPr>
          <p:cNvPr id="52" name="Group 51"/>
          <p:cNvGrpSpPr/>
          <p:nvPr/>
        </p:nvGrpSpPr>
        <p:grpSpPr>
          <a:xfrm>
            <a:off x="785344" y="2082704"/>
            <a:ext cx="10779941" cy="2862322"/>
            <a:chOff x="787721" y="2528799"/>
            <a:chExt cx="10779941" cy="2862322"/>
          </a:xfrm>
        </p:grpSpPr>
        <p:sp>
          <p:nvSpPr>
            <p:cNvPr id="48"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50" name="Rectangle 49"/>
            <p:cNvSpPr/>
            <p:nvPr/>
          </p:nvSpPr>
          <p:spPr>
            <a:xfrm>
              <a:off x="1272029" y="2528799"/>
              <a:ext cx="10295633" cy="2862322"/>
            </a:xfrm>
            <a:prstGeom prst="rect">
              <a:avLst/>
            </a:prstGeom>
          </p:spPr>
          <p:txBody>
            <a:bodyPr wrap="square">
              <a:spAutoFit/>
            </a:bodyPr>
            <a:lstStyle/>
            <a:p>
              <a:pPr algn="just" rtl="0">
                <a:spcBef>
                  <a:spcPts val="0"/>
                </a:spcBef>
                <a:spcAft>
                  <a:spcPts val="500"/>
                </a:spcAft>
              </a:pPr>
              <a:r>
                <a:rPr lang="vi-VN" sz="3600" b="0" i="0" u="none" strike="noStrike" dirty="0">
                  <a:solidFill>
                    <a:srgbClr val="FF0000"/>
                  </a:solidFill>
                  <a:effectLst/>
                  <a:latin typeface="Cambria" panose="02040503050406030204" pitchFamily="18" charset="0"/>
                  <a:ea typeface="Cambria" panose="02040503050406030204" pitchFamily="18" charset="0"/>
                </a:rPr>
                <a:t>Ngoài việc dùng để đánh dấu lời nói trực tiếp của nhân vật, đánh dấu các ý liệt kê, nối các từ ngữ trong một liên danh, dấu gạch ngang có thể được đặt ở giữa câu để đánh dấu bộ phận chú thích, giải thích trong câu.</a:t>
              </a:r>
              <a:endParaRPr lang="vi-VN" sz="4800" b="0" dirty="0">
                <a:solidFill>
                  <a:srgbClr val="FF0000"/>
                </a:solidFill>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D1E6DEFC-AD84-E621-9423-E9F1AF9D8F15}"/>
              </a:ext>
            </a:extLst>
          </p:cNvPr>
          <p:cNvPicPr>
            <a:picLocks noChangeAspect="1"/>
          </p:cNvPicPr>
          <p:nvPr/>
        </p:nvPicPr>
        <p:blipFill>
          <a:blip r:embed="rId23"/>
          <a:stretch>
            <a:fillRect/>
          </a:stretch>
        </p:blipFill>
        <p:spPr>
          <a:xfrm>
            <a:off x="4018610" y="453187"/>
            <a:ext cx="3261643" cy="1018120"/>
          </a:xfrm>
          <a:prstGeom prst="rect">
            <a:avLst/>
          </a:prstGeom>
        </p:spPr>
      </p:pic>
    </p:spTree>
    <p:extLst>
      <p:ext uri="{BB962C8B-B14F-4D97-AF65-F5344CB8AC3E}">
        <p14:creationId xmlns:p14="http://schemas.microsoft.com/office/powerpoint/2010/main" val="13409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13" name="Rounded Rectangle 12"/>
          <p:cNvSpPr/>
          <p:nvPr/>
        </p:nvSpPr>
        <p:spPr>
          <a:xfrm>
            <a:off x="131630" y="1391737"/>
            <a:ext cx="11917496" cy="5189815"/>
          </a:xfrm>
          <a:prstGeom prst="roundRect">
            <a:avLst/>
          </a:prstGeom>
          <a:solidFill>
            <a:srgbClr val="B5EEA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2"/>
          <p:cNvSpPr/>
          <p:nvPr/>
        </p:nvSpPr>
        <p:spPr>
          <a:xfrm rot="229997">
            <a:off x="11117967" y="6368272"/>
            <a:ext cx="1181255" cy="553713"/>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3" name="Freeform 43"/>
          <p:cNvSpPr/>
          <p:nvPr/>
        </p:nvSpPr>
        <p:spPr>
          <a:xfrm>
            <a:off x="-368584" y="694323"/>
            <a:ext cx="1284906" cy="409564"/>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44" name="Freeform 44"/>
          <p:cNvSpPr/>
          <p:nvPr/>
        </p:nvSpPr>
        <p:spPr>
          <a:xfrm>
            <a:off x="10938133" y="1128862"/>
            <a:ext cx="1284906" cy="409564"/>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8" name="Rectangle 7"/>
          <p:cNvSpPr/>
          <p:nvPr/>
        </p:nvSpPr>
        <p:spPr>
          <a:xfrm>
            <a:off x="406210" y="1738997"/>
            <a:ext cx="8408181" cy="4928850"/>
          </a:xfrm>
          <a:prstGeom prst="rect">
            <a:avLst/>
          </a:prstGeom>
        </p:spPr>
        <p:txBody>
          <a:bodyPr wrap="square">
            <a:spAutoFit/>
          </a:bodyPr>
          <a:lstStyle/>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 (2) Năm mười một tuổi, cậu định đi theo một chiếc thuyền Ấn Độ – chiếc thuyền mà cậu hi vọng sẽ căng buồm đi khắp đó đây. (3) Khi cha phản đối, cậu đã hứa:</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a:p>
            <a:pPr lvl="0" algn="r">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Bảo Ngọc)</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406211" y="198959"/>
            <a:ext cx="11640477" cy="954107"/>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 gạch ngang trong câu nào dưới đây dùng để đánh dấu bộ phận chú thích, giải thích?</a:t>
            </a: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B98B3A3-36F5-530E-F24E-BF7BF88226B9}"/>
              </a:ext>
            </a:extLst>
          </p:cNvPr>
          <p:cNvPicPr>
            <a:picLocks noChangeAspect="1"/>
          </p:cNvPicPr>
          <p:nvPr/>
        </p:nvPicPr>
        <p:blipFill>
          <a:blip r:embed="rId7"/>
          <a:stretch>
            <a:fillRect/>
          </a:stretch>
        </p:blipFill>
        <p:spPr>
          <a:xfrm>
            <a:off x="8882776" y="2105248"/>
            <a:ext cx="2802184" cy="3791946"/>
          </a:xfrm>
          <a:prstGeom prst="rect">
            <a:avLst/>
          </a:prstGeom>
        </p:spPr>
      </p:pic>
    </p:spTree>
    <p:extLst>
      <p:ext uri="{BB962C8B-B14F-4D97-AF65-F5344CB8AC3E}">
        <p14:creationId xmlns:p14="http://schemas.microsoft.com/office/powerpoint/2010/main" val="322876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155445" y="873407"/>
            <a:ext cx="4916286"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1991995"/>
              <a:ext cx="1383361" cy="423173"/>
            </a:xfrm>
            <a:prstGeom prst="rect">
              <a:avLst/>
            </a:prstGeom>
          </p:spPr>
          <p:txBody>
            <a:bodyPr wrap="square">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gạch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ngang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dùng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để</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phận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chú</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endParaRPr lang="en-GB" b="1" dirty="0">
                <a:solidFill>
                  <a:srgbClr val="FF0000"/>
                </a:solidFill>
                <a:latin typeface="Cambria" panose="02040503050406030204" pitchFamily="18" charset="0"/>
                <a:ea typeface="Cambria" panose="02040503050406030204" pitchFamily="18" charset="0"/>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flipV="1">
            <a:off x="3689498" y="1350335"/>
            <a:ext cx="648586" cy="12546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393417" y="743812"/>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a:t>
            </a:r>
            <a:endParaRPr lang="en-GB" sz="28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AC2C93E0-BB1A-4FFD-4694-D920DDE3F901}"/>
              </a:ext>
            </a:extLst>
          </p:cNvPr>
          <p:cNvCxnSpPr>
            <a:cxnSpLocks/>
          </p:cNvCxnSpPr>
          <p:nvPr/>
        </p:nvCxnSpPr>
        <p:spPr>
          <a:xfrm>
            <a:off x="3561907" y="4327451"/>
            <a:ext cx="914401" cy="9569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ounded Rectangle 33">
            <a:extLst>
              <a:ext uri="{FF2B5EF4-FFF2-40B4-BE49-F238E27FC236}">
                <a16:creationId xmlns:a16="http://schemas.microsoft.com/office/drawing/2014/main" id="{4FFB1582-0CCA-A72C-1867-DC6C48A1C773}"/>
              </a:ext>
            </a:extLst>
          </p:cNvPr>
          <p:cNvSpPr/>
          <p:nvPr/>
        </p:nvSpPr>
        <p:spPr>
          <a:xfrm>
            <a:off x="4531641" y="4677859"/>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(2) Năm mười một tuổi, cậu định đi theo một chiếc thuyền Ấn Độ – chiếc thuyền mà cậu hi vọng sẽ căng buồm đi khắp đó đây. </a:t>
            </a:r>
            <a:endParaRPr lang="en-GB"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26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229873" y="-955393"/>
            <a:ext cx="3778602"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nói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a:off x="3466215" y="163741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435947" y="1020258"/>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(3) Khi cha phản đối, cậu đã hứa:</a:t>
            </a:r>
          </a:p>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p:txBody>
      </p:sp>
      <p:grpSp>
        <p:nvGrpSpPr>
          <p:cNvPr id="7" name="Group 6">
            <a:extLst>
              <a:ext uri="{FF2B5EF4-FFF2-40B4-BE49-F238E27FC236}">
                <a16:creationId xmlns:a16="http://schemas.microsoft.com/office/drawing/2014/main" id="{44CE739B-D0A2-FC41-0B45-9DCDCA6CC0BE}"/>
              </a:ext>
            </a:extLst>
          </p:cNvPr>
          <p:cNvGrpSpPr/>
          <p:nvPr/>
        </p:nvGrpSpPr>
        <p:grpSpPr>
          <a:xfrm>
            <a:off x="219240" y="1989826"/>
            <a:ext cx="3778602" cy="5102090"/>
            <a:chOff x="9829246" y="1292838"/>
            <a:chExt cx="2154835" cy="1798729"/>
          </a:xfrm>
        </p:grpSpPr>
        <p:pic>
          <p:nvPicPr>
            <p:cNvPr id="8" name="Picture 7">
              <a:extLst>
                <a:ext uri="{FF2B5EF4-FFF2-40B4-BE49-F238E27FC236}">
                  <a16:creationId xmlns:a16="http://schemas.microsoft.com/office/drawing/2014/main" id="{36249803-AC38-C043-EDD9-C1C8D37F8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9" name="Rectangle 8">
              <a:extLst>
                <a:ext uri="{FF2B5EF4-FFF2-40B4-BE49-F238E27FC236}">
                  <a16:creationId xmlns:a16="http://schemas.microsoft.com/office/drawing/2014/main" id="{54D710F7-960B-FFA1-25F6-782716DBD4AA}"/>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ý </a:t>
              </a:r>
              <a:r>
                <a:rPr lang="en-US" sz="2800" b="1" dirty="0" err="1">
                  <a:solidFill>
                    <a:srgbClr val="FF0000"/>
                  </a:solidFill>
                  <a:latin typeface="Cambria" panose="02040503050406030204" pitchFamily="18" charset="0"/>
                  <a:ea typeface="Cambria" panose="02040503050406030204" pitchFamily="18" charset="0"/>
                </a:rPr>
                <a:t>liệt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kê</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0" name="Straight Connector 9">
            <a:extLst>
              <a:ext uri="{FF2B5EF4-FFF2-40B4-BE49-F238E27FC236}">
                <a16:creationId xmlns:a16="http://schemas.microsoft.com/office/drawing/2014/main" id="{23D7A702-D614-8631-E2C0-423DEEA482A0}"/>
              </a:ext>
            </a:extLst>
          </p:cNvPr>
          <p:cNvCxnSpPr>
            <a:cxnSpLocks/>
          </p:cNvCxnSpPr>
          <p:nvPr/>
        </p:nvCxnSpPr>
        <p:spPr>
          <a:xfrm>
            <a:off x="3455582" y="4582633"/>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ounded Rectangle 33">
            <a:extLst>
              <a:ext uri="{FF2B5EF4-FFF2-40B4-BE49-F238E27FC236}">
                <a16:creationId xmlns:a16="http://schemas.microsoft.com/office/drawing/2014/main" id="{2E3C6F04-59BD-5BE8-4D08-82A9E13DBBB2}"/>
              </a:ext>
            </a:extLst>
          </p:cNvPr>
          <p:cNvSpPr/>
          <p:nvPr/>
        </p:nvSpPr>
        <p:spPr>
          <a:xfrm>
            <a:off x="4425314" y="3423684"/>
            <a:ext cx="7079113" cy="2743200"/>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p:txBody>
      </p:sp>
    </p:spTree>
    <p:extLst>
      <p:ext uri="{BB962C8B-B14F-4D97-AF65-F5344CB8AC3E}">
        <p14:creationId xmlns:p14="http://schemas.microsoft.com/office/powerpoint/2010/main" val="423754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103707"/>
          </a:xfrm>
          <a:prstGeom prst="rect">
            <a:avLst/>
          </a:prstGeom>
        </p:spPr>
      </p:pic>
      <p:pic>
        <p:nvPicPr>
          <p:cNvPr id="5" name="Picture 4">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5614675" y="2875963"/>
            <a:ext cx="1523403" cy="1916539"/>
          </a:xfrm>
          <a:prstGeom prst="rect">
            <a:avLst/>
          </a:prstGeom>
        </p:spPr>
      </p:pic>
      <p:pic>
        <p:nvPicPr>
          <p:cNvPr id="6" name="Picture 5">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89107" y="3714595"/>
            <a:ext cx="1578523" cy="1958168"/>
          </a:xfrm>
          <a:prstGeom prst="rect">
            <a:avLst/>
          </a:prstGeom>
        </p:spPr>
      </p:pic>
      <p:pic>
        <p:nvPicPr>
          <p:cNvPr id="8" name="Picture 7">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extLst>
              <a:ext uri="{FF2B5EF4-FFF2-40B4-BE49-F238E27FC236}">
                <a16:creationId xmlns:a16="http://schemas.microsoft.com/office/drawing/2014/main" id="{7D941ACC-6B42-C5B3-9151-7FA5D133ED28}"/>
              </a:ext>
            </a:extLst>
          </p:cNvPr>
          <p:cNvPicPr>
            <a:picLocks noChangeAspect="1"/>
          </p:cNvPicPr>
          <p:nvPr/>
        </p:nvPicPr>
        <p:blipFill>
          <a:blip r:embed="rId11"/>
          <a:stretch>
            <a:fillRect/>
          </a:stretch>
        </p:blipFill>
        <p:spPr>
          <a:xfrm>
            <a:off x="1109042" y="915319"/>
            <a:ext cx="9912955" cy="2243522"/>
          </a:xfrm>
          <a:prstGeom prst="rect">
            <a:avLst/>
          </a:prstGeom>
        </p:spPr>
      </p:pic>
    </p:spTree>
    <p:extLst>
      <p:ext uri="{BB962C8B-B14F-4D97-AF65-F5344CB8AC3E}">
        <p14:creationId xmlns:p14="http://schemas.microsoft.com/office/powerpoint/2010/main" val="2383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90037" y="691116"/>
            <a:ext cx="7889875" cy="1746985"/>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BA96F0">
                    <a:lumMod val="50000"/>
                  </a:srgbClr>
                </a:solidFill>
                <a:latin typeface="Calibri" panose="020F0502020204030204" pitchFamily="34" charset="0"/>
                <a:cs typeface="Calibri" panose="020F0502020204030204" pitchFamily="34" charset="0"/>
              </a:rPr>
              <a:t> </a:t>
            </a:r>
            <a:r>
              <a:rPr lang="en-US" sz="3600" dirty="0">
                <a:solidFill>
                  <a:srgbClr val="BA96F0">
                    <a:lumMod val="50000"/>
                  </a:srgbClr>
                </a:solidFill>
                <a:latin typeface="Calibri" panose="020F0502020204030204" pitchFamily="34" charset="0"/>
                <a:cs typeface="Calibri" panose="020F0502020204030204" pitchFamily="34" charset="0"/>
              </a:rPr>
              <a:t>4. </a:t>
            </a:r>
            <a:r>
              <a:rPr lang="vi-VN" sz="3600" dirty="0">
                <a:solidFill>
                  <a:srgbClr val="BA96F0">
                    <a:lumMod val="50000"/>
                  </a:srgbClr>
                </a:solidFill>
                <a:latin typeface="Calibri" panose="020F0502020204030204" pitchFamily="34" charset="0"/>
                <a:cs typeface="Calibri" panose="020F0502020204030204" pitchFamily="34" charset="0"/>
              </a:rPr>
              <a:t>Viết 2 – 3 câu về một danh nhân, trong đó có dùng dấu gạch ngang để đánh dấu bộ phận chú thích, giải thích.</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ounded Rectangle 33">
            <a:extLst>
              <a:ext uri="{FF2B5EF4-FFF2-40B4-BE49-F238E27FC236}">
                <a16:creationId xmlns:a16="http://schemas.microsoft.com/office/drawing/2014/main" id="{B919E411-EA60-5C76-B496-3EE66B288828}"/>
              </a:ext>
            </a:extLst>
          </p:cNvPr>
          <p:cNvSpPr/>
          <p:nvPr/>
        </p:nvSpPr>
        <p:spPr>
          <a:xfrm>
            <a:off x="3744831" y="2849057"/>
            <a:ext cx="7291764" cy="3222133"/>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Ví dụ: </a:t>
            </a: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Một lần, Pa-xcan đi về khuya, thấy bố – một viên chức tài chính – vẫn cặm cụi ngồi kiểm tra sổ sách. Anh rất thương bố, lặng lẽ đi về phòng mình và vạch sơ đồ gì đó lên giấy. Ít hôm sau, anh đã chế tạo xong cái máy cộng trừ và mang tặng bố, giúp bố bớt vất vả vì những con tính.</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881FAD-E30D-B69D-6355-69981E69B021}"/>
              </a:ext>
            </a:extLst>
          </p:cNvPr>
          <p:cNvSpPr txBox="1"/>
          <p:nvPr/>
        </p:nvSpPr>
        <p:spPr>
          <a:xfrm>
            <a:off x="698269" y="414135"/>
            <a:ext cx="11105804" cy="5796972"/>
          </a:xfrm>
          <a:prstGeom prst="rect">
            <a:avLst/>
          </a:prstGeom>
          <a:noFill/>
        </p:spPr>
        <p:txBody>
          <a:bodyPr wrap="square">
            <a:spAutoFit/>
          </a:bodyPr>
          <a:lstStyle/>
          <a:p>
            <a:pPr>
              <a:lnSpc>
                <a:spcPct val="107000"/>
              </a:lnSpc>
              <a:spcAft>
                <a:spcPts val="800"/>
              </a:spcAft>
            </a:pPr>
            <a:r>
              <a:rPr lang="en-US" sz="2800" b="1" u="sng" kern="100" dirty="0">
                <a:latin typeface="Times New Roman" panose="02020603050405020304" pitchFamily="18" charset="0"/>
                <a:ea typeface="Calibri" panose="020F0502020204030204" pitchFamily="34" charset="0"/>
                <a:cs typeface="Times New Roman" panose="02020603050405020304" pitchFamily="18" charset="0"/>
              </a:rPr>
              <a:t>BÀI 5/VBT</a:t>
            </a:r>
            <a:r>
              <a:rPr lang="en-US" sz="2800" b="1" kern="100" dirty="0">
                <a:latin typeface="Times New Roman" panose="02020603050405020304" pitchFamily="18" charset="0"/>
                <a:ea typeface="Calibri" panose="020F0502020204030204" pitchFamily="34" charset="0"/>
                <a:cs typeface="Times New Roman" panose="02020603050405020304" pitchFamily="18" charset="0"/>
              </a:rPr>
              <a:t>:</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ngang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ngoặc</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kép</a:t>
            </a:r>
            <a:r>
              <a:rPr lang="en-US" sz="24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Vích</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 Huy-</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gô</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kiệt</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Huy-</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gô</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thăm</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Phổ</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Đức</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bây</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giờ</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Phổ</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Xin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Huy-</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gô</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Huy-</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gô</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cười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đáp</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À,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ngòi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252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13" y="2732077"/>
            <a:ext cx="4773127" cy="4125923"/>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7C95BC74-4ABC-E947-B029-FB6A23270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561" y="1562987"/>
            <a:ext cx="8895657" cy="2953636"/>
          </a:xfrm>
          <a:prstGeom prst="rect">
            <a:avLst/>
          </a:prstGeom>
        </p:spPr>
      </p:pic>
    </p:spTree>
    <p:extLst>
      <p:ext uri="{BB962C8B-B14F-4D97-AF65-F5344CB8AC3E}">
        <p14:creationId xmlns:p14="http://schemas.microsoft.com/office/powerpoint/2010/main" val="119866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5;p7"/>
          <p:cNvSpPr/>
          <p:nvPr/>
        </p:nvSpPr>
        <p:spPr>
          <a:xfrm>
            <a:off x="598035" y="730050"/>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172404" y="1456938"/>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nl-NL" sz="4000" b="1" dirty="0">
                <a:solidFill>
                  <a:srgbClr val="F7A9BD">
                    <a:lumMod val="10000"/>
                  </a:srgbClr>
                </a:solidFill>
                <a:latin typeface="Calibri" panose="020F0502020204030204" pitchFamily="34" charset="0"/>
                <a:cs typeface="Calibri" panose="020F0502020204030204" pitchFamily="34" charset="0"/>
              </a:rPr>
              <a:t>Tìm 1 - 2 câu trong sách, truyện, báo chí,….có sử dụng dấu gạch ngang để đánh dấu bộ phận chú thích, giải thích.</a:t>
            </a:r>
            <a:endParaRPr kumimoji="0" lang="en-US" sz="4000" b="1"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en-US"/>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7">
              <a:extLst>
                <a:ext uri="{96DAC541-7B7A-43D3-8B79-37D633B846F1}">
                  <asvg:svgBlip xmlns:asvg="http://schemas.microsoft.com/office/drawing/2016/SVG/main" r:embed="rId8"/>
                </a:ext>
              </a:extLst>
            </a:blip>
            <a:stretch>
              <a:fillRect b="-40778"/>
            </a:stretch>
          </a:blipFill>
          <a:ln cap="sq">
            <a:noFill/>
            <a:prstDash val="solid"/>
            <a:miter/>
          </a:ln>
        </p:spPr>
        <p:txBody>
          <a:bodyPr/>
          <a:lstStyle/>
          <a:p>
            <a:endParaRPr lang="en-US"/>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7">
              <a:extLst>
                <a:ext uri="{96DAC541-7B7A-43D3-8B79-37D633B846F1}">
                  <asvg:svgBlip xmlns:asvg="http://schemas.microsoft.com/office/drawing/2016/SVG/main" r:embed="rId8"/>
                </a:ext>
              </a:extLst>
            </a:blip>
            <a:stretch>
              <a:fillRect b="-40778"/>
            </a:stretch>
          </a:blipFill>
          <a:ln cap="sq">
            <a:noFill/>
            <a:prstDash val="solid"/>
            <a:miter/>
          </a:ln>
        </p:spPr>
        <p:txBody>
          <a:bodyPr/>
          <a:lstStyle/>
          <a:p>
            <a:endParaRPr lang="en-US"/>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1">
              <a:extLst>
                <a:ext uri="{96DAC541-7B7A-43D3-8B79-37D633B846F1}">
                  <asvg:svgBlip xmlns:asvg="http://schemas.microsoft.com/office/drawing/2016/SVG/main" r:embed="rId12"/>
                </a:ext>
              </a:extLst>
            </a:blip>
            <a:stretch>
              <a:fillRect t="-38654"/>
            </a:stretch>
          </a:blipFill>
        </p:spPr>
        <p:txBody>
          <a:bodyPr/>
          <a:lstStyle/>
          <a:p>
            <a:endParaRPr lang="en-US"/>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8" name="TextBox 27"/>
          <p:cNvSpPr txBox="1"/>
          <p:nvPr/>
        </p:nvSpPr>
        <p:spPr>
          <a:xfrm>
            <a:off x="3258472" y="2200592"/>
            <a:ext cx="5386411" cy="1754326"/>
          </a:xfrm>
          <a:prstGeom prst="rect">
            <a:avLst/>
          </a:prstGeom>
          <a:noFill/>
        </p:spPr>
        <p:txBody>
          <a:bodyPr wrap="none" rtlCol="0">
            <a:spAutoFit/>
          </a:bodyPr>
          <a:lstStyle/>
          <a:p>
            <a:pPr algn="ctr"/>
            <a:r>
              <a:rPr lang="en-GB" sz="5400" dirty="0" err="1">
                <a:solidFill>
                  <a:srgbClr val="F44A4C"/>
                </a:solidFill>
                <a:latin typeface="UTM Bienvenue" panose="02040603050506020204" pitchFamily="18" charset="0"/>
              </a:rPr>
              <a:t>Tạm</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biệt</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các</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em</a:t>
            </a:r>
            <a:r>
              <a:rPr lang="en-GB" sz="5400" dirty="0">
                <a:solidFill>
                  <a:srgbClr val="F44A4C"/>
                </a:solidFill>
                <a:latin typeface="UTM Bienvenue" panose="02040603050506020204" pitchFamily="18" charset="0"/>
              </a:rPr>
              <a:t> </a:t>
            </a:r>
          </a:p>
          <a:p>
            <a:pPr algn="ctr"/>
            <a:r>
              <a:rPr lang="en-GB" sz="5400" dirty="0" err="1">
                <a:solidFill>
                  <a:srgbClr val="F44A4C"/>
                </a:solidFill>
                <a:latin typeface="UTM Bienvenue" panose="02040603050506020204" pitchFamily="18" charset="0"/>
              </a:rPr>
              <a:t>và</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hẹn</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gặp</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lại</a:t>
            </a:r>
            <a:r>
              <a:rPr lang="en-GB" sz="5400" dirty="0">
                <a:solidFill>
                  <a:srgbClr val="F44A4C"/>
                </a:solidFill>
                <a:latin typeface="UTM Bienvenue" panose="02040603050506020204" pitchFamily="18" charset="0"/>
              </a:rPr>
              <a:t>.</a:t>
            </a:r>
          </a:p>
        </p:txBody>
      </p:sp>
      <p:pic>
        <p:nvPicPr>
          <p:cNvPr id="29" name="Picture 28"/>
          <p:cNvPicPr>
            <a:picLocks noChangeAspect="1"/>
          </p:cNvPicPr>
          <p:nvPr/>
        </p:nvPicPr>
        <p:blipFill rotWithShape="1">
          <a:blip r:embed="rId29"/>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9"/>
          <a:srcRect l="-48057" t="-5534" r="48057" b="5534"/>
          <a:stretch/>
        </p:blipFill>
        <p:spPr>
          <a:xfrm>
            <a:off x="-1114350" y="3262931"/>
            <a:ext cx="4922927" cy="3409356"/>
          </a:xfrm>
          <a:prstGeom prst="rect">
            <a:avLst/>
          </a:prstGeom>
        </p:spPr>
      </p:pic>
    </p:spTree>
    <p:extLst>
      <p:ext uri="{BB962C8B-B14F-4D97-AF65-F5344CB8AC3E}">
        <p14:creationId xmlns:p14="http://schemas.microsoft.com/office/powerpoint/2010/main" val="228099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9"/>
          <a:stretch>
            <a:fillRect/>
          </a:stretch>
        </p:blipFill>
        <p:spPr>
          <a:xfrm>
            <a:off x="0" y="0"/>
            <a:ext cx="12192000" cy="7103707"/>
          </a:xfrm>
          <a:prstGeom prst="rect">
            <a:avLst/>
          </a:prstGeom>
        </p:spPr>
      </p:pic>
      <p:pic>
        <p:nvPicPr>
          <p:cNvPr id="2" name="Picture 1">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5" y="3440063"/>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178220" y="2413675"/>
            <a:ext cx="2329107" cy="2719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4334940" y="1900508"/>
            <a:ext cx="1523403" cy="1916539"/>
          </a:xfrm>
          <a:prstGeom prst="rect">
            <a:avLst/>
          </a:prstGeom>
        </p:spPr>
      </p:pic>
      <p:pic>
        <p:nvPicPr>
          <p:cNvPr id="7" name="Picture 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211744" y="2594127"/>
            <a:ext cx="1938921" cy="2772103"/>
          </a:xfrm>
          <a:prstGeom prst="rect">
            <a:avLst/>
          </a:prstGeom>
        </p:spPr>
      </p:pic>
      <p:pic>
        <p:nvPicPr>
          <p:cNvPr id="8" name="Picture 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410759" y="1143531"/>
            <a:ext cx="1588232" cy="2579055"/>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4"/>
          <a:stretch>
            <a:fillRect/>
          </a:stretch>
        </p:blipFill>
        <p:spPr>
          <a:xfrm>
            <a:off x="13487400" y="-371563"/>
            <a:ext cx="1028700" cy="1028700"/>
          </a:xfrm>
          <a:prstGeom prst="rect">
            <a:avLst/>
          </a:prstGeom>
        </p:spPr>
      </p:pic>
      <p:grpSp>
        <p:nvGrpSpPr>
          <p:cNvPr id="14" name="Group 13"/>
          <p:cNvGrpSpPr/>
          <p:nvPr/>
        </p:nvGrpSpPr>
        <p:grpSpPr>
          <a:xfrm>
            <a:off x="117525" y="56837"/>
            <a:ext cx="4172041" cy="2486469"/>
            <a:chOff x="269924" y="56836"/>
            <a:chExt cx="4172041" cy="2486469"/>
          </a:xfrm>
        </p:grpSpPr>
        <p:sp>
          <p:nvSpPr>
            <p:cNvPr id="13" name="Cloud 12"/>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15" name="Rectangle 14"/>
            <p:cNvSpPr/>
            <p:nvPr/>
          </p:nvSpPr>
          <p:spPr>
            <a:xfrm>
              <a:off x="513439" y="558147"/>
              <a:ext cx="3685009" cy="1323439"/>
            </a:xfrm>
            <a:prstGeom prst="rect">
              <a:avLst/>
            </a:prstGeom>
          </p:spPr>
          <p:txBody>
            <a:bodyPr wrap="square">
              <a:spAutoFit/>
            </a:bodyPr>
            <a:lstStyle/>
            <a:p>
              <a:pPr algn="ctr" defTabSz="1219170">
                <a:buClr>
                  <a:srgbClr val="000000"/>
                </a:buClr>
              </a:pPr>
              <a:r>
                <a:rPr lang="en-US" sz="4000" kern="0" dirty="0">
                  <a:solidFill>
                    <a:srgbClr val="FF0066"/>
                  </a:solidFill>
                  <a:latin typeface="Baloo 2" pitchFamily="2" charset="0"/>
                  <a:cs typeface="Baloo 2" pitchFamily="2" charset="0"/>
                  <a:sym typeface="Arial"/>
                </a:rPr>
                <a:t>Xin </a:t>
              </a:r>
              <a:r>
                <a:rPr lang="en-US" sz="4000" kern="0" dirty="0" err="1">
                  <a:solidFill>
                    <a:srgbClr val="FF0066"/>
                  </a:solidFill>
                  <a:latin typeface="Baloo 2" pitchFamily="2" charset="0"/>
                  <a:cs typeface="Baloo 2" pitchFamily="2" charset="0"/>
                  <a:sym typeface="Arial"/>
                </a:rPr>
                <a:t>chào</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tất</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cả</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các</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bạn</a:t>
              </a:r>
              <a:r>
                <a:rPr lang="en-US" sz="4000" kern="0" dirty="0">
                  <a:solidFill>
                    <a:srgbClr val="FF0066"/>
                  </a:solidFill>
                  <a:latin typeface="Baloo 2" pitchFamily="2" charset="0"/>
                  <a:cs typeface="Baloo 2" pitchFamily="2" charset="0"/>
                  <a:sym typeface="Arial"/>
                </a:rPr>
                <a:t>!</a:t>
              </a:r>
              <a:endParaRPr lang="en-US" sz="4000" kern="0" dirty="0">
                <a:solidFill>
                  <a:srgbClr val="000000"/>
                </a:solidFill>
                <a:latin typeface="Baloo 2" pitchFamily="2" charset="0"/>
                <a:cs typeface="Baloo 2" pitchFamily="2" charset="0"/>
                <a:sym typeface="Arial"/>
              </a:endParaRPr>
            </a:p>
          </p:txBody>
        </p:sp>
      </p:grpSp>
      <p:sp>
        <p:nvSpPr>
          <p:cNvPr id="17" name="Left Arrow 16">
            <a:hlinkClick r:id="rId25" action="ppaction://hlinksldjump"/>
          </p:cNvPr>
          <p:cNvSpPr/>
          <p:nvPr/>
        </p:nvSpPr>
        <p:spPr>
          <a:xfrm flipH="1">
            <a:off x="10508506" y="6107852"/>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2800" kern="0" dirty="0">
              <a:solidFill>
                <a:srgbClr val="00B050"/>
              </a:solidFill>
              <a:latin typeface="Baloo 2" pitchFamily="2" charset="0"/>
              <a:cs typeface="Baloo 2" pitchFamily="2" charset="0"/>
              <a:sym typeface="Arial"/>
            </a:endParaRPr>
          </a:p>
        </p:txBody>
      </p:sp>
      <p:grpSp>
        <p:nvGrpSpPr>
          <p:cNvPr id="18" name="Group 17"/>
          <p:cNvGrpSpPr/>
          <p:nvPr/>
        </p:nvGrpSpPr>
        <p:grpSpPr>
          <a:xfrm>
            <a:off x="163419" y="-62250"/>
            <a:ext cx="4369733" cy="2656376"/>
            <a:chOff x="269924" y="56836"/>
            <a:chExt cx="4172041" cy="2486469"/>
          </a:xfrm>
        </p:grpSpPr>
        <p:sp>
          <p:nvSpPr>
            <p:cNvPr id="19" name="Cloud 18"/>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20" name="Rectangle 19"/>
            <p:cNvSpPr/>
            <p:nvPr/>
          </p:nvSpPr>
          <p:spPr>
            <a:xfrm>
              <a:off x="513438" y="513097"/>
              <a:ext cx="3685008" cy="1814970"/>
            </a:xfrm>
            <a:prstGeom prst="rect">
              <a:avLst/>
            </a:prstGeom>
          </p:spPr>
          <p:txBody>
            <a:bodyPr wrap="square">
              <a:spAutoFit/>
            </a:bodyPr>
            <a:lstStyle/>
            <a:p>
              <a:pPr algn="ctr" defTabSz="1219170">
                <a:buClr>
                  <a:srgbClr val="000000"/>
                </a:buClr>
              </a:pPr>
              <a:r>
                <a:rPr lang="vi-VN" sz="4000" kern="0" dirty="0">
                  <a:solidFill>
                    <a:srgbClr val="FF0066"/>
                  </a:solidFill>
                  <a:latin typeface="Nunito" panose="00000500000000000000" pitchFamily="2" charset="0"/>
                  <a:cs typeface="Baloo 2" pitchFamily="2" charset="0"/>
                  <a:sym typeface="Arial"/>
                </a:rPr>
                <a:t>Hãy chọn 1 quả trứng mà mình yêu thích.</a:t>
              </a:r>
              <a:endParaRPr lang="en-US" sz="4000" kern="0" dirty="0">
                <a:solidFill>
                  <a:srgbClr val="000000"/>
                </a:solidFill>
                <a:latin typeface="Nunito" panose="00000500000000000000" pitchFamily="2" charset="0"/>
                <a:cs typeface="Baloo 2" pitchFamily="2" charset="0"/>
                <a:sym typeface="Arial"/>
              </a:endParaRPr>
            </a:p>
          </p:txBody>
        </p:sp>
      </p:gr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507747" y="6560029"/>
            <a:ext cx="812800" cy="812800"/>
          </a:xfrm>
          <a:prstGeom prst="rect">
            <a:avLst/>
          </a:prstGeom>
        </p:spPr>
      </p:pic>
    </p:spTree>
    <p:extLst>
      <p:ext uri="{BB962C8B-B14F-4D97-AF65-F5344CB8AC3E}">
        <p14:creationId xmlns:p14="http://schemas.microsoft.com/office/powerpoint/2010/main" val="299166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8641" fill="hold"/>
                                        <p:tgtEl>
                                          <p:spTgt spid="4"/>
                                        </p:tgtEl>
                                      </p:cBhvr>
                                    </p:cmd>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32" presetClass="emph" presetSubtype="0" repeatCount="5000" fill="hold" nodeType="with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6397" fill="hold"/>
                                        <p:tgtEl>
                                          <p:spTgt spid="10"/>
                                        </p:tgtEl>
                                      </p:cBhvr>
                                    </p:cmd>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2" presetClass="emph" presetSubtype="0" repeatCount="5000" fill="hold" nodeType="withEffect">
                                  <p:stCondLst>
                                    <p:cond delay="0"/>
                                  </p:stCondLst>
                                  <p:childTnLs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nextCondLst>
                <p:cond evt="onClick" delay="0">
                  <p:tgtEl>
                    <p:spTgt spid="2"/>
                  </p:tgtEl>
                </p:cond>
              </p:nextCondLst>
            </p:seq>
            <p:audio>
              <p:cMediaNode vol="80000">
                <p:cTn id="70" fill="hold" display="0">
                  <p:stCondLst>
                    <p:cond delay="indefinite"/>
                  </p:stCondLst>
                  <p:endCondLst>
                    <p:cond evt="onStopAudio" delay="0">
                      <p:tgtEl>
                        <p:sldTgt/>
                      </p:tgtEl>
                    </p:cond>
                  </p:endCondLst>
                </p:cTn>
                <p:tgtEl>
                  <p:spTgt spid="9"/>
                </p:tgtEl>
              </p:cMediaNode>
            </p:audio>
            <p:audio>
              <p:cMediaNode vol="10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sp>
        <p:nvSpPr>
          <p:cNvPr id="6" name="Left Arrow 5">
            <a:hlinkClick r:id="rId6"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7"/>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636166" y="2701223"/>
            <a:ext cx="9165184"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636166" y="3825960"/>
            <a:ext cx="8919668"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636166" y="4989627"/>
            <a:ext cx="8919668"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2" name="AutoShape 6"/>
          <p:cNvSpPr>
            <a:spLocks noChangeArrowheads="1"/>
          </p:cNvSpPr>
          <p:nvPr/>
        </p:nvSpPr>
        <p:spPr bwMode="auto">
          <a:xfrm>
            <a:off x="1066800" y="506607"/>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Bác</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dân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đáp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Trí</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khôn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tôi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để</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ở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nhà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p:txBody>
      </p:sp>
      <p:pic>
        <p:nvPicPr>
          <p:cNvPr id="13" name="Picture 1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429891" y="1085489"/>
            <a:ext cx="1578523" cy="1958168"/>
          </a:xfrm>
          <a:prstGeom prst="rect">
            <a:avLst/>
          </a:prstGeom>
        </p:spPr>
      </p:pic>
    </p:spTree>
    <p:extLst>
      <p:ext uri="{BB962C8B-B14F-4D97-AF65-F5344CB8AC3E}">
        <p14:creationId xmlns:p14="http://schemas.microsoft.com/office/powerpoint/2010/main" val="18867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F86D"/>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906828" y="2813110"/>
            <a:ext cx="923742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906828" y="4014601"/>
            <a:ext cx="8861147"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906828" y="5213410"/>
            <a:ext cx="1016325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1066800" y="177801"/>
            <a:ext cx="10642600" cy="2325935"/>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733"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trưởng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1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2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lau</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cửa</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kính</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3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4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quét</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kê</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lại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bàn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ghế</a:t>
            </a: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10641780" y="944479"/>
            <a:ext cx="1523403" cy="1916539"/>
          </a:xfrm>
          <a:prstGeom prst="rect">
            <a:avLst/>
          </a:prstGeom>
        </p:spPr>
      </p:pic>
    </p:spTree>
    <p:extLst>
      <p:ext uri="{BB962C8B-B14F-4D97-AF65-F5344CB8AC3E}">
        <p14:creationId xmlns:p14="http://schemas.microsoft.com/office/powerpoint/2010/main" val="41744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F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333805" y="2418069"/>
            <a:ext cx="914750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333805" y="3498875"/>
            <a:ext cx="8900161"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333805" y="4682282"/>
            <a:ext cx="1066769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774700" y="277095"/>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200"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algn="ctr" defTabSz="1219170">
              <a:buClr>
                <a:srgbClr val="000000"/>
              </a:buClr>
            </a:pP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Sài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Gòn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Gia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Định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được</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đổi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tên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là</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thành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phố</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Hồ</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Chí Minh</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rot="1728870">
            <a:off x="10558290" y="1439470"/>
            <a:ext cx="1718021" cy="2102860"/>
          </a:xfrm>
          <a:prstGeom prst="rect">
            <a:avLst/>
          </a:prstGeom>
        </p:spPr>
      </p:pic>
    </p:spTree>
    <p:extLst>
      <p:ext uri="{BB962C8B-B14F-4D97-AF65-F5344CB8AC3E}">
        <p14:creationId xmlns:p14="http://schemas.microsoft.com/office/powerpoint/2010/main" val="231891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FFFF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7103707"/>
          </a:xfrm>
          <a:prstGeom prst="rect">
            <a:avLst/>
          </a:prstGeom>
        </p:spPr>
      </p:pic>
      <p:sp>
        <p:nvSpPr>
          <p:cNvPr id="11" name="AutoShape 9" descr="5%"/>
          <p:cNvSpPr>
            <a:spLocks noChangeArrowheads="1"/>
          </p:cNvSpPr>
          <p:nvPr/>
        </p:nvSpPr>
        <p:spPr bwMode="auto">
          <a:xfrm>
            <a:off x="908181" y="2192486"/>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8195" name="Text Box 7"/>
          <p:cNvSpPr txBox="1">
            <a:spLocks noChangeArrowheads="1"/>
          </p:cNvSpPr>
          <p:nvPr/>
        </p:nvSpPr>
        <p:spPr bwMode="auto">
          <a:xfrm>
            <a:off x="1653057" y="2205548"/>
            <a:ext cx="9993120" cy="1323439"/>
          </a:xfrm>
          <a:prstGeom prst="rect">
            <a:avLst/>
          </a:prstGeom>
          <a:noFill/>
          <a:ln>
            <a:noFill/>
          </a:ln>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Dùng để đánh dấu các ý trong một đoạn</a:t>
            </a:r>
            <a:r>
              <a:rPr lang="en-US"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 </a:t>
            </a: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liệt kê </a:t>
            </a:r>
          </a:p>
        </p:txBody>
      </p:sp>
      <p:sp>
        <p:nvSpPr>
          <p:cNvPr id="13" name="AutoShape 9" descr="5%"/>
          <p:cNvSpPr>
            <a:spLocks noChangeArrowheads="1"/>
          </p:cNvSpPr>
          <p:nvPr/>
        </p:nvSpPr>
        <p:spPr bwMode="auto">
          <a:xfrm>
            <a:off x="869340" y="3703430"/>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4" name="AutoShape 9" descr="5%"/>
          <p:cNvSpPr>
            <a:spLocks noChangeArrowheads="1"/>
          </p:cNvSpPr>
          <p:nvPr/>
        </p:nvSpPr>
        <p:spPr bwMode="auto">
          <a:xfrm>
            <a:off x="869340" y="5325177"/>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2" name="Rectangle 1"/>
          <p:cNvSpPr/>
          <p:nvPr/>
        </p:nvSpPr>
        <p:spPr>
          <a:xfrm>
            <a:off x="1633636" y="4021935"/>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3" name="Rectangle 2"/>
          <p:cNvSpPr/>
          <p:nvPr/>
        </p:nvSpPr>
        <p:spPr>
          <a:xfrm>
            <a:off x="1789905" y="5612507"/>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pic>
        <p:nvPicPr>
          <p:cNvPr id="8" name="Picture 2" descr="Cute baduck carto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223935" y="2197636"/>
            <a:ext cx="1156996" cy="1350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357751" y="3546850"/>
            <a:ext cx="1023180" cy="1462855"/>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91568" y="5145384"/>
            <a:ext cx="889363" cy="1444195"/>
          </a:xfrm>
          <a:prstGeom prst="rect">
            <a:avLst/>
          </a:prstGeom>
        </p:spPr>
      </p:pic>
      <p:grpSp>
        <p:nvGrpSpPr>
          <p:cNvPr id="4" name="Group 3"/>
          <p:cNvGrpSpPr/>
          <p:nvPr/>
        </p:nvGrpSpPr>
        <p:grpSpPr>
          <a:xfrm>
            <a:off x="1380931" y="221738"/>
            <a:ext cx="9666515" cy="1359189"/>
            <a:chOff x="1035698" y="166303"/>
            <a:chExt cx="7249886" cy="1019392"/>
          </a:xfrm>
        </p:grpSpPr>
        <p:sp>
          <p:nvSpPr>
            <p:cNvPr id="16" name="AutoShape 9" descr="5%"/>
            <p:cNvSpPr>
              <a:spLocks noChangeArrowheads="1"/>
            </p:cNvSpPr>
            <p:nvPr/>
          </p:nvSpPr>
          <p:spPr bwMode="auto">
            <a:xfrm>
              <a:off x="1035698" y="262363"/>
              <a:ext cx="7249886" cy="923332"/>
            </a:xfrm>
            <a:prstGeom prst="roundRect">
              <a:avLst>
                <a:gd name="adj" fmla="val 16667"/>
              </a:avLst>
            </a:prstGeom>
            <a:solidFill>
              <a:srgbClr val="FFC000"/>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5" name="AutoShape 9" descr="5%"/>
            <p:cNvSpPr>
              <a:spLocks noChangeArrowheads="1"/>
            </p:cNvSpPr>
            <p:nvPr/>
          </p:nvSpPr>
          <p:spPr bwMode="auto">
            <a:xfrm>
              <a:off x="1035698" y="166303"/>
              <a:ext cx="7249886" cy="923332"/>
            </a:xfrm>
            <a:prstGeom prst="roundRect">
              <a:avLst>
                <a:gd name="adj" fmla="val 16667"/>
              </a:avLst>
            </a:prstGeom>
            <a:solidFill>
              <a:srgbClr val="FFFFFF"/>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grpSp>
      <p:sp>
        <p:nvSpPr>
          <p:cNvPr id="8194" name="Rectangle 2"/>
          <p:cNvSpPr>
            <a:spLocks noGrp="1" noChangeArrowheads="1"/>
          </p:cNvSpPr>
          <p:nvPr>
            <p:ph type="ctrTitle"/>
          </p:nvPr>
        </p:nvSpPr>
        <p:spPr>
          <a:xfrm>
            <a:off x="2362525" y="380092"/>
            <a:ext cx="8023753" cy="914400"/>
          </a:xfrm>
          <a:noFill/>
        </p:spPr>
        <p:txBody>
          <a:bodyPr/>
          <a:lstStyle/>
          <a:p>
            <a:pPr eaLnBrk="1" hangingPunct="1"/>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Tác</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dụng</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của</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dấu</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gạch</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ngang</a:t>
            </a:r>
            <a:endPar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56718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barn(inVertical)">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195" grpId="0"/>
      <p:bldP spid="13" grpId="0" animBg="1"/>
      <p:bldP spid="14"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35" name="Picture 34"/>
          <p:cNvPicPr>
            <a:picLocks noChangeAspect="1"/>
          </p:cNvPicPr>
          <p:nvPr/>
        </p:nvPicPr>
        <p:blipFill rotWithShape="1">
          <a:blip r:embed="rId21">
            <a:extLst>
              <a:ext uri="{28A0092B-C50C-407E-A947-70E740481C1C}">
                <a14:useLocalDpi xmlns:a14="http://schemas.microsoft.com/office/drawing/2010/main" val="0"/>
              </a:ext>
            </a:extLst>
          </a:blip>
          <a:srcRect l="34460"/>
          <a:stretch/>
        </p:blipFill>
        <p:spPr>
          <a:xfrm>
            <a:off x="8664486" y="2109364"/>
            <a:ext cx="6225018" cy="5342638"/>
          </a:xfrm>
          <a:prstGeom prst="rect">
            <a:avLst/>
          </a:prstGeom>
        </p:spPr>
      </p:pic>
      <p:pic>
        <p:nvPicPr>
          <p:cNvPr id="4" name="Picture 3">
            <a:extLst>
              <a:ext uri="{FF2B5EF4-FFF2-40B4-BE49-F238E27FC236}">
                <a16:creationId xmlns:a16="http://schemas.microsoft.com/office/drawing/2014/main" id="{91488F32-21CA-9A62-8AFC-E7ACD7245589}"/>
              </a:ext>
            </a:extLst>
          </p:cNvPr>
          <p:cNvPicPr>
            <a:picLocks noChangeAspect="1"/>
          </p:cNvPicPr>
          <p:nvPr/>
        </p:nvPicPr>
        <p:blipFill>
          <a:blip r:embed="rId22"/>
          <a:stretch>
            <a:fillRect/>
          </a:stretch>
        </p:blipFill>
        <p:spPr>
          <a:xfrm>
            <a:off x="2099382" y="1841665"/>
            <a:ext cx="8644877" cy="1450974"/>
          </a:xfrm>
          <a:prstGeom prst="rect">
            <a:avLst/>
          </a:prstGeom>
        </p:spPr>
      </p:pic>
      <p:pic>
        <p:nvPicPr>
          <p:cNvPr id="10" name="Picture 9">
            <a:extLst>
              <a:ext uri="{FF2B5EF4-FFF2-40B4-BE49-F238E27FC236}">
                <a16:creationId xmlns:a16="http://schemas.microsoft.com/office/drawing/2014/main" id="{684AAC5F-F7B0-E7B8-FCB1-6B80AEF57E4A}"/>
              </a:ext>
            </a:extLst>
          </p:cNvPr>
          <p:cNvPicPr>
            <a:picLocks noChangeAspect="1"/>
          </p:cNvPicPr>
          <p:nvPr/>
        </p:nvPicPr>
        <p:blipFill>
          <a:blip r:embed="rId23"/>
          <a:stretch>
            <a:fillRect/>
          </a:stretch>
        </p:blipFill>
        <p:spPr>
          <a:xfrm>
            <a:off x="3863428" y="430354"/>
            <a:ext cx="4023709" cy="1036410"/>
          </a:xfrm>
          <a:prstGeom prst="rect">
            <a:avLst/>
          </a:prstGeom>
        </p:spPr>
      </p:pic>
      <p:pic>
        <p:nvPicPr>
          <p:cNvPr id="14" name="Picture 13">
            <a:extLst>
              <a:ext uri="{FF2B5EF4-FFF2-40B4-BE49-F238E27FC236}">
                <a16:creationId xmlns:a16="http://schemas.microsoft.com/office/drawing/2014/main" id="{05AD146D-0D3B-7A20-7118-48F0D92A36A0}"/>
              </a:ext>
            </a:extLst>
          </p:cNvPr>
          <p:cNvPicPr>
            <a:picLocks noChangeAspect="1"/>
          </p:cNvPicPr>
          <p:nvPr/>
        </p:nvPicPr>
        <p:blipFill>
          <a:blip r:embed="rId24"/>
          <a:stretch>
            <a:fillRect/>
          </a:stretch>
        </p:blipFill>
        <p:spPr>
          <a:xfrm>
            <a:off x="0" y="256823"/>
            <a:ext cx="2944623" cy="1152244"/>
          </a:xfrm>
          <a:prstGeom prst="rect">
            <a:avLst/>
          </a:prstGeom>
        </p:spPr>
      </p:pic>
    </p:spTree>
    <p:extLst>
      <p:ext uri="{BB962C8B-B14F-4D97-AF65-F5344CB8AC3E}">
        <p14:creationId xmlns:p14="http://schemas.microsoft.com/office/powerpoint/2010/main" val="44230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3" y="2732077"/>
            <a:ext cx="4773127" cy="4125923"/>
          </a:xfrm>
          <a:prstGeom prst="rect">
            <a:avLst/>
          </a:prstGeom>
        </p:spPr>
      </p:pic>
      <p:pic>
        <p:nvPicPr>
          <p:cNvPr id="5" name="Picture 4" descr="A neon colored word on a black background&#10;&#10;Description automatically generated">
            <a:extLst>
              <a:ext uri="{FF2B5EF4-FFF2-40B4-BE49-F238E27FC236}">
                <a16:creationId xmlns:a16="http://schemas.microsoft.com/office/drawing/2014/main" id="{23E4B8AF-02D8-04CF-880C-0FD37F55A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697" y="1828800"/>
            <a:ext cx="9005993" cy="3061409"/>
          </a:xfrm>
          <a:prstGeom prst="rect">
            <a:avLst/>
          </a:prstGeom>
        </p:spPr>
      </p:pic>
    </p:spTree>
    <p:extLst>
      <p:ext uri="{BB962C8B-B14F-4D97-AF65-F5344CB8AC3E}">
        <p14:creationId xmlns:p14="http://schemas.microsoft.com/office/powerpoint/2010/main" val="31468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7499</TotalTime>
  <Words>1087</Words>
  <Application>Microsoft Office PowerPoint</Application>
  <PresentationFormat>Widescreen</PresentationFormat>
  <Paragraphs>82</Paragraphs>
  <Slides>24</Slides>
  <Notes>7</Notes>
  <HiddenSlides>0</HiddenSlides>
  <MMClips>6</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Arial</vt:lpstr>
      <vt:lpstr>Baloo 2</vt:lpstr>
      <vt:lpstr>Calibri</vt:lpstr>
      <vt:lpstr>Calibri Light</vt:lpstr>
      <vt:lpstr>Cambria</vt:lpstr>
      <vt:lpstr>Englebert</vt:lpstr>
      <vt:lpstr>Fredoka One</vt:lpstr>
      <vt:lpstr>Nunito</vt:lpstr>
      <vt:lpstr>Times New Roman</vt:lpstr>
      <vt:lpstr>UTM Bienvenue</vt:lpstr>
      <vt:lpstr>Office Theme</vt:lpstr>
      <vt:lpstr>Cute Instagram Business Plan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Tác dụng của dấu gạch ngang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230</cp:revision>
  <dcterms:created xsi:type="dcterms:W3CDTF">2024-06-19T08:15:46Z</dcterms:created>
  <dcterms:modified xsi:type="dcterms:W3CDTF">2024-11-25T14:15:24Z</dcterms:modified>
</cp:coreProperties>
</file>