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61" r:id="rId3"/>
    <p:sldId id="719" r:id="rId4"/>
    <p:sldId id="257" r:id="rId5"/>
    <p:sldId id="258" r:id="rId6"/>
    <p:sldId id="259" r:id="rId7"/>
    <p:sldId id="316" r:id="rId8"/>
    <p:sldId id="295" r:id="rId9"/>
    <p:sldId id="291" r:id="rId10"/>
    <p:sldId id="732" r:id="rId11"/>
    <p:sldId id="733" r:id="rId12"/>
    <p:sldId id="737" r:id="rId13"/>
    <p:sldId id="738" r:id="rId14"/>
    <p:sldId id="744" r:id="rId15"/>
    <p:sldId id="745" r:id="rId16"/>
    <p:sldId id="746" r:id="rId17"/>
    <p:sldId id="747" r:id="rId18"/>
    <p:sldId id="7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3" d="100"/>
          <a:sy n="73" d="100"/>
        </p:scale>
        <p:origin x="6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ED5B-D510-46BD-A4CD-4F7EDCD9EA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3C6B2F-A5E7-4212-AF9A-C67AF5758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4F59B7-4E14-4F8C-87A9-4F9224100431}"/>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54DE2E52-54B6-4465-9357-2A63022D2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74ADA-7BAF-4A59-B503-AFD1A6CE3989}"/>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370007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FD8B-83D5-4C82-B05A-A8F5156D3A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8C9FF-6871-4024-8B62-3322BAC1B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69D2B-D6C5-46C4-AB2D-9DBF90B5B6A9}"/>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36DA5B8F-73ED-4C24-8F3C-79F5D0FFF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1B069-2B7C-4F44-947D-EA263A27A8BF}"/>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63192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A04A4-6A72-4261-BC81-A165E08634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906D56-DDE6-4184-83D3-908657DB96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26B98-9142-4201-8846-4C30C86B3241}"/>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E5FB8F2D-CA97-4FAF-ADAD-C930DF192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4FF8F-0F3F-4245-8B9C-0696B1CA2449}"/>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3066846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1A69-FCDD-4E97-9079-819E513FE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C37AA-E275-4328-9617-2CB6544CA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A783B-0D0E-45DF-9424-AC7C8BF1835C}"/>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ECA087A5-71EF-4B70-A60E-AA1CCD3E7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DB064-6EDA-432E-A4EB-A95B88BF3234}"/>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325973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F9E4-EBFA-4E3A-8459-695B5FC2C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AB280-1631-4343-9971-D820AE214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7504D-FBDB-48E3-9763-247F8F270EC8}"/>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DC3EA654-668F-484E-9826-CDBA0DB75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83F63-0127-466E-B05C-6F95AE0220A3}"/>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58325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C5E2-7A13-4B2D-A7FA-69617207B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912B8-1956-4CC9-92B7-990F893C7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09F865-0182-49FA-8911-3C1BC2D88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20E4A8-AC1D-44C4-A9EE-95E196DE73C2}"/>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6" name="Footer Placeholder 5">
            <a:extLst>
              <a:ext uri="{FF2B5EF4-FFF2-40B4-BE49-F238E27FC236}">
                <a16:creationId xmlns:a16="http://schemas.microsoft.com/office/drawing/2014/main" id="{4D595188-C61E-4461-81EC-AAF2FEF28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ABE0A-58EB-4AAE-B91E-EB737252EB0A}"/>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202625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C0CF-ED9A-435F-97CE-2E73D9A9D4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369DAF-1753-42E4-92EA-CB16669BB5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011992-9534-42A7-9A0C-659B32D32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26812C-490F-434E-A1B4-AC2B344D6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727D60-DA0B-4CAE-A650-F7AB11713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8DB14-41F7-4D46-8486-09559DD9F788}"/>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8" name="Footer Placeholder 7">
            <a:extLst>
              <a:ext uri="{FF2B5EF4-FFF2-40B4-BE49-F238E27FC236}">
                <a16:creationId xmlns:a16="http://schemas.microsoft.com/office/drawing/2014/main" id="{A83CEE22-4EE8-4380-A65C-903B57018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41B9B0-1707-4FD6-A6D9-E9F7BA7EA04B}"/>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52337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1A84-6417-4A46-BE88-7DDB4218A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EBCDE-DF37-4DDE-832E-0E9E5248E812}"/>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4" name="Footer Placeholder 3">
            <a:extLst>
              <a:ext uri="{FF2B5EF4-FFF2-40B4-BE49-F238E27FC236}">
                <a16:creationId xmlns:a16="http://schemas.microsoft.com/office/drawing/2014/main" id="{B5580AD4-70B2-4B62-A63C-8067666431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9B1C1B-A0EA-43D1-81E1-07F94155EB70}"/>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27303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7187F-F939-4FF9-967D-FB5BD4B50989}"/>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3" name="Footer Placeholder 2">
            <a:extLst>
              <a:ext uri="{FF2B5EF4-FFF2-40B4-BE49-F238E27FC236}">
                <a16:creationId xmlns:a16="http://schemas.microsoft.com/office/drawing/2014/main" id="{49EC3FD8-F286-49DD-B71F-341A5FF8F2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5B962F-71DD-4CB2-9746-EB95462B4F1F}"/>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812009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BF74-5ADA-4D7D-BCFC-43D9A9E4EE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208780-3D30-495F-B8C0-2ED70B285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A4975-2B52-458A-BDA4-F05178094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01505-74A0-4278-9310-3D8BF13412A0}"/>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6" name="Footer Placeholder 5">
            <a:extLst>
              <a:ext uri="{FF2B5EF4-FFF2-40B4-BE49-F238E27FC236}">
                <a16:creationId xmlns:a16="http://schemas.microsoft.com/office/drawing/2014/main" id="{7C69CEE5-4033-4618-9C97-5D5CE7C8B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C1F99-03F5-4B70-93B4-ADBAF47F6CDE}"/>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42005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5FE3-D2CC-432B-B6FC-BF986CDD7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C7F0E-A091-4A62-B487-26425A564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7427F8-E5D4-47F2-8A72-6ED4548D1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1F99C-DAA1-4F20-A4FF-67F1B52DAEF4}"/>
              </a:ext>
            </a:extLst>
          </p:cNvPr>
          <p:cNvSpPr>
            <a:spLocks noGrp="1"/>
          </p:cNvSpPr>
          <p:nvPr>
            <p:ph type="dt" sz="half" idx="10"/>
          </p:nvPr>
        </p:nvSpPr>
        <p:spPr/>
        <p:txBody>
          <a:bodyPr/>
          <a:lstStyle/>
          <a:p>
            <a:fld id="{F67E97BF-FDC5-4677-8A82-E756C7C24F77}" type="datetimeFigureOut">
              <a:rPr lang="en-US" smtClean="0"/>
              <a:t>10/21/2024</a:t>
            </a:fld>
            <a:endParaRPr lang="en-US"/>
          </a:p>
        </p:txBody>
      </p:sp>
      <p:sp>
        <p:nvSpPr>
          <p:cNvPr id="6" name="Footer Placeholder 5">
            <a:extLst>
              <a:ext uri="{FF2B5EF4-FFF2-40B4-BE49-F238E27FC236}">
                <a16:creationId xmlns:a16="http://schemas.microsoft.com/office/drawing/2014/main" id="{82693BB4-2F08-44CA-B556-8A2656CB8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7A771-E8E7-4B2E-AAF2-83640C569DEB}"/>
              </a:ext>
            </a:extLst>
          </p:cNvPr>
          <p:cNvSpPr>
            <a:spLocks noGrp="1"/>
          </p:cNvSpPr>
          <p:nvPr>
            <p:ph type="sldNum" sz="quarter" idx="12"/>
          </p:nvPr>
        </p:nvSpPr>
        <p:spPr/>
        <p:txBody>
          <a:bodyPr/>
          <a:lstStyle/>
          <a:p>
            <a:fld id="{96D33971-8146-4A68-97C8-F71EE5B14F4D}" type="slidenum">
              <a:rPr lang="en-US" smtClean="0"/>
              <a:t>‹#›</a:t>
            </a:fld>
            <a:endParaRPr lang="en-US"/>
          </a:p>
        </p:txBody>
      </p:sp>
    </p:spTree>
    <p:extLst>
      <p:ext uri="{BB962C8B-B14F-4D97-AF65-F5344CB8AC3E}">
        <p14:creationId xmlns:p14="http://schemas.microsoft.com/office/powerpoint/2010/main" val="1492831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19AC1-7C9C-46D5-9086-3D9AAE776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047F50-E458-402D-8542-69AE65057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F4F63-0EE1-4A3A-899D-D283D72E0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E97BF-FDC5-4677-8A82-E756C7C24F77}" type="datetimeFigureOut">
              <a:rPr lang="en-US" smtClean="0"/>
              <a:t>10/21/2024</a:t>
            </a:fld>
            <a:endParaRPr lang="en-US"/>
          </a:p>
        </p:txBody>
      </p:sp>
      <p:sp>
        <p:nvSpPr>
          <p:cNvPr id="5" name="Footer Placeholder 4">
            <a:extLst>
              <a:ext uri="{FF2B5EF4-FFF2-40B4-BE49-F238E27FC236}">
                <a16:creationId xmlns:a16="http://schemas.microsoft.com/office/drawing/2014/main" id="{F47C4748-7AF7-4ED9-8BBA-D428F4DE6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8D735-D9C6-4FB6-8333-B6A7BD80E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33971-8146-4A68-97C8-F71EE5B14F4D}" type="slidenum">
              <a:rPr lang="en-US" smtClean="0"/>
              <a:t>‹#›</a:t>
            </a:fld>
            <a:endParaRPr lang="en-US"/>
          </a:p>
        </p:txBody>
      </p:sp>
    </p:spTree>
    <p:extLst>
      <p:ext uri="{BB962C8B-B14F-4D97-AF65-F5344CB8AC3E}">
        <p14:creationId xmlns:p14="http://schemas.microsoft.com/office/powerpoint/2010/main" val="553928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gif"/><Relationship Id="rId11" Type="http://schemas.microsoft.com/office/2007/relationships/hdphoto" Target="../media/hdphoto2.wdp"/><Relationship Id="rId5" Type="http://schemas.openxmlformats.org/officeDocument/2006/relationships/image" Target="../media/image4.png"/><Relationship Id="rId15" Type="http://schemas.microsoft.com/office/2007/relationships/hdphoto" Target="../media/hdphoto4.wdp"/><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3.png"/><Relationship Id="rId7" Type="http://schemas.microsoft.com/office/2007/relationships/hdphoto" Target="../media/hdphoto8.wdp"/><Relationship Id="rId12"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0.png"/><Relationship Id="rId18" Type="http://schemas.openxmlformats.org/officeDocument/2006/relationships/image" Target="../media/image29.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16.png"/><Relationship Id="rId12" Type="http://schemas.openxmlformats.org/officeDocument/2006/relationships/image" Target="../media/image26.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28.gif"/><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gif"/><Relationship Id="rId5" Type="http://schemas.openxmlformats.org/officeDocument/2006/relationships/image" Target="../media/image14.png"/><Relationship Id="rId15" Type="http://schemas.openxmlformats.org/officeDocument/2006/relationships/image" Target="../media/image27.gif"/><Relationship Id="rId23" Type="http://schemas.openxmlformats.org/officeDocument/2006/relationships/slide" Target="slide7.xml"/><Relationship Id="rId10" Type="http://schemas.openxmlformats.org/officeDocument/2006/relationships/image" Target="../media/image24.gif"/><Relationship Id="rId19" Type="http://schemas.openxmlformats.org/officeDocument/2006/relationships/slide" Target="slide6.xml"/><Relationship Id="rId4" Type="http://schemas.openxmlformats.org/officeDocument/2006/relationships/image" Target="../media/image22.png"/><Relationship Id="rId9" Type="http://schemas.openxmlformats.org/officeDocument/2006/relationships/image" Target="../media/image23.gif"/><Relationship Id="rId14" Type="http://schemas.openxmlformats.org/officeDocument/2006/relationships/image" Target="../media/image21.gif"/><Relationship Id="rId22"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4.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5.wav"/><Relationship Id="rId7" Type="http://schemas.openxmlformats.org/officeDocument/2006/relationships/image" Target="../media/image32.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3.xml"/><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5.wav"/><Relationship Id="rId7" Type="http://schemas.openxmlformats.org/officeDocument/2006/relationships/image" Target="../media/image32.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7.xml"/><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34.gif"/></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xmln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ln w="0"/>
                  <a:solidFill>
                    <a:schemeClr val="accent1"/>
                  </a:solidFill>
                  <a:effectLst>
                    <a:outerShdw blurRad="38100" dist="25400" dir="5400000" algn="ctr" rotWithShape="0">
                      <a:srgbClr val="6E747A">
                        <a:alpha val="43000"/>
                      </a:srgbClr>
                    </a:outerShdw>
                  </a:effectLst>
                  <a:latin typeface="Calibri" panose="020F0502020204030204"/>
                </a:rPr>
                <a:t>SO SÁNH CÁC SỐ CÓ NHIỀU CHỮ SỐ</a:t>
              </a:r>
              <a:endParaRPr kumimoji="0" lang="en-US" sz="40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Calibri" panose="020F0502020204030204"/>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559</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.VnArial</vt:lpstr>
      <vt:lpstr>Arabic Typesetting</vt:lpstr>
      <vt:lpstr>Arial</vt:lpstr>
      <vt:lpstr>Arrial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2023-09-27T02:48:59Z</dcterms:created>
  <dcterms:modified xsi:type="dcterms:W3CDTF">2024-10-21T00:52:50Z</dcterms:modified>
</cp:coreProperties>
</file>