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wav"/>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02" r:id="rId2"/>
    <p:sldMasterId id="2147483714" r:id="rId3"/>
    <p:sldMasterId id="2147483726" r:id="rId4"/>
  </p:sldMasterIdLst>
  <p:notesMasterIdLst>
    <p:notesMasterId r:id="rId27"/>
  </p:notesMasterIdLst>
  <p:sldIdLst>
    <p:sldId id="2007577187" r:id="rId5"/>
    <p:sldId id="318" r:id="rId6"/>
    <p:sldId id="256" r:id="rId7"/>
    <p:sldId id="257" r:id="rId8"/>
    <p:sldId id="312" r:id="rId9"/>
    <p:sldId id="313" r:id="rId10"/>
    <p:sldId id="311" r:id="rId11"/>
    <p:sldId id="315" r:id="rId12"/>
    <p:sldId id="319" r:id="rId13"/>
    <p:sldId id="325" r:id="rId14"/>
    <p:sldId id="2007577181" r:id="rId15"/>
    <p:sldId id="329" r:id="rId16"/>
    <p:sldId id="2007577180" r:id="rId17"/>
    <p:sldId id="320" r:id="rId18"/>
    <p:sldId id="2007577182" r:id="rId19"/>
    <p:sldId id="2007577183" r:id="rId20"/>
    <p:sldId id="323" r:id="rId21"/>
    <p:sldId id="2007577184" r:id="rId22"/>
    <p:sldId id="2007577186" r:id="rId23"/>
    <p:sldId id="2007577191" r:id="rId24"/>
    <p:sldId id="2007577165" r:id="rId25"/>
    <p:sldId id="321" r:id="rId26"/>
  </p:sldIdLst>
  <p:sldSz cx="9144000" cy="5143500" type="screen16x9"/>
  <p:notesSz cx="6858000" cy="9144000"/>
  <p:custDataLst>
    <p:tags r:id="rId2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0" autoAdjust="0"/>
    <p:restoredTop sz="35528" autoAdjust="0"/>
  </p:normalViewPr>
  <p:slideViewPr>
    <p:cSldViewPr snapToGrid="0">
      <p:cViewPr varScale="1">
        <p:scale>
          <a:sx n="31" d="100"/>
          <a:sy n="31" d="100"/>
        </p:scale>
        <p:origin x="2304" y="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0-11T22:38:28.721" idx="1">
    <p:pos x="4034" y="2389"/>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215014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r>
              <a:rPr lang="en-US" dirty="0" err="1"/>
              <a:t>Hôm</a:t>
            </a:r>
            <a:r>
              <a:rPr lang="en-US" dirty="0"/>
              <a:t> nay </a:t>
            </a:r>
            <a:r>
              <a:rPr lang="en-US" dirty="0" err="1"/>
              <a:t>cô</a:t>
            </a:r>
            <a:r>
              <a:rPr lang="en-US" dirty="0"/>
              <a:t> </a:t>
            </a:r>
            <a:r>
              <a:rPr lang="en-US" dirty="0" err="1"/>
              <a:t>sẽ</a:t>
            </a:r>
            <a:r>
              <a:rPr lang="en-US" dirty="0"/>
              <a:t>  </a:t>
            </a:r>
            <a:r>
              <a:rPr lang="en-US" dirty="0" err="1"/>
              <a:t>dạy</a:t>
            </a:r>
            <a:r>
              <a:rPr lang="en-US" dirty="0"/>
              <a:t> </a:t>
            </a:r>
            <a:r>
              <a:rPr lang="en-US" dirty="0" err="1"/>
              <a:t>tiết</a:t>
            </a:r>
            <a:r>
              <a:rPr lang="en-US" dirty="0"/>
              <a:t> </a:t>
            </a:r>
            <a:r>
              <a:rPr lang="en-US" dirty="0" err="1"/>
              <a:t>toán</a:t>
            </a:r>
            <a:r>
              <a:rPr lang="en-US" dirty="0"/>
              <a:t>.</a:t>
            </a:r>
          </a:p>
          <a:p>
            <a:pPr marL="457200" indent="-298450">
              <a:buFontTx/>
              <a:buChar char="-"/>
            </a:pPr>
            <a:r>
              <a:rPr lang="en-US" dirty="0" err="1"/>
              <a:t>Trước</a:t>
            </a:r>
            <a:r>
              <a:rPr lang="en-US" dirty="0"/>
              <a:t> </a:t>
            </a:r>
            <a:r>
              <a:rPr lang="en-US" dirty="0" err="1"/>
              <a:t>khi</a:t>
            </a:r>
            <a:r>
              <a:rPr lang="en-US" dirty="0"/>
              <a:t> </a:t>
            </a:r>
            <a:r>
              <a:rPr lang="en-US" dirty="0" err="1"/>
              <a:t>vào</a:t>
            </a:r>
            <a:r>
              <a:rPr lang="en-US" dirty="0"/>
              <a:t> </a:t>
            </a:r>
            <a:r>
              <a:rPr lang="en-US" dirty="0" err="1"/>
              <a:t>bài</a:t>
            </a:r>
            <a:r>
              <a:rPr lang="en-US" dirty="0"/>
              <a:t> </a:t>
            </a:r>
            <a:r>
              <a:rPr lang="en-US" dirty="0" err="1"/>
              <a:t>mới</a:t>
            </a:r>
            <a:r>
              <a:rPr lang="en-US" dirty="0"/>
              <a:t> </a:t>
            </a:r>
            <a:r>
              <a:rPr lang="en-US" dirty="0" err="1"/>
              <a:t>chúng</a:t>
            </a:r>
            <a:r>
              <a:rPr lang="en-US" dirty="0"/>
              <a:t> ta </a:t>
            </a:r>
            <a:r>
              <a:rPr lang="en-US" dirty="0" err="1"/>
              <a:t>cùng</a:t>
            </a:r>
            <a:r>
              <a:rPr lang="en-US" dirty="0"/>
              <a:t> </a:t>
            </a:r>
            <a:r>
              <a:rPr lang="en-US" dirty="0" err="1"/>
              <a:t>đến</a:t>
            </a:r>
            <a:r>
              <a:rPr lang="en-US" dirty="0"/>
              <a:t> </a:t>
            </a:r>
            <a:r>
              <a:rPr lang="en-US" dirty="0" err="1"/>
              <a:t>với</a:t>
            </a:r>
            <a:r>
              <a:rPr lang="en-US" dirty="0"/>
              <a:t> </a:t>
            </a:r>
            <a:r>
              <a:rPr lang="en-US" dirty="0" err="1"/>
              <a:t>phần</a:t>
            </a:r>
            <a:r>
              <a:rPr lang="en-US" dirty="0"/>
              <a:t> KHỞI ĐỘNG.</a:t>
            </a:r>
          </a:p>
          <a:p>
            <a:pPr marL="158750" indent="0">
              <a:buNone/>
            </a:pPr>
            <a:endParaRPr lang="en-US" dirty="0"/>
          </a:p>
        </p:txBody>
      </p:sp>
    </p:spTree>
    <p:extLst>
      <p:ext uri="{BB962C8B-B14F-4D97-AF65-F5344CB8AC3E}">
        <p14:creationId xmlns:p14="http://schemas.microsoft.com/office/powerpoint/2010/main" val="1569141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 </a:t>
            </a:r>
            <a:r>
              <a:rPr lang="en-US" dirty="0" err="1"/>
              <a:t>hs</a:t>
            </a:r>
            <a:r>
              <a:rPr lang="en-US" dirty="0"/>
              <a:t> </a:t>
            </a:r>
            <a:r>
              <a:rPr lang="en-US" dirty="0" err="1"/>
              <a:t>đọc</a:t>
            </a:r>
            <a:r>
              <a:rPr lang="en-US" dirty="0"/>
              <a:t> </a:t>
            </a:r>
            <a:r>
              <a:rPr lang="en-US" dirty="0" err="1"/>
              <a:t>phép</a:t>
            </a:r>
            <a:r>
              <a:rPr lang="en-US" dirty="0"/>
              <a:t> </a:t>
            </a:r>
            <a:r>
              <a:rPr lang="en-US" dirty="0" err="1"/>
              <a:t>tính</a:t>
            </a:r>
            <a:endParaRPr lang="en-US" dirty="0"/>
          </a:p>
          <a:p>
            <a:r>
              <a:rPr lang="en-US" dirty="0"/>
              <a:t>Ở </a:t>
            </a:r>
            <a:r>
              <a:rPr lang="en-US" dirty="0" err="1"/>
              <a:t>ví</a:t>
            </a:r>
            <a:r>
              <a:rPr lang="en-US" dirty="0"/>
              <a:t> </a:t>
            </a:r>
            <a:r>
              <a:rPr lang="en-US" dirty="0" err="1"/>
              <a:t>dụ</a:t>
            </a:r>
            <a:r>
              <a:rPr lang="en-US" dirty="0"/>
              <a:t> </a:t>
            </a:r>
            <a:r>
              <a:rPr lang="en-US" dirty="0" err="1"/>
              <a:t>này</a:t>
            </a:r>
            <a:r>
              <a:rPr lang="en-US" dirty="0"/>
              <a:t> </a:t>
            </a:r>
            <a:r>
              <a:rPr lang="en-US" dirty="0" err="1"/>
              <a:t>cô</a:t>
            </a:r>
            <a:r>
              <a:rPr lang="en-US" dirty="0"/>
              <a:t> </a:t>
            </a:r>
            <a:r>
              <a:rPr lang="en-US" dirty="0" err="1"/>
              <a:t>mời</a:t>
            </a:r>
            <a:r>
              <a:rPr lang="en-US" dirty="0"/>
              <a:t> 1 </a:t>
            </a:r>
            <a:r>
              <a:rPr lang="en-US" dirty="0" err="1"/>
              <a:t>em</a:t>
            </a:r>
            <a:r>
              <a:rPr lang="en-US" dirty="0"/>
              <a:t> </a:t>
            </a:r>
            <a:r>
              <a:rPr lang="en-US" dirty="0" err="1"/>
              <a:t>làm</a:t>
            </a:r>
            <a:r>
              <a:rPr lang="en-US" dirty="0"/>
              <a:t> </a:t>
            </a:r>
            <a:r>
              <a:rPr lang="en-US" dirty="0" err="1"/>
              <a:t>bảng</a:t>
            </a:r>
            <a:r>
              <a:rPr lang="en-US" dirty="0"/>
              <a:t>, </a:t>
            </a:r>
            <a:r>
              <a:rPr lang="en-US" dirty="0" err="1"/>
              <a:t>lớp</a:t>
            </a:r>
            <a:r>
              <a:rPr lang="en-US" dirty="0"/>
              <a:t> </a:t>
            </a:r>
            <a:r>
              <a:rPr lang="en-US" dirty="0" err="1"/>
              <a:t>làm</a:t>
            </a:r>
            <a:r>
              <a:rPr lang="en-US" dirty="0"/>
              <a:t> </a:t>
            </a:r>
            <a:r>
              <a:rPr lang="en-US" dirty="0" err="1"/>
              <a:t>vào</a:t>
            </a:r>
            <a:r>
              <a:rPr lang="en-US" dirty="0"/>
              <a:t> </a:t>
            </a:r>
            <a:r>
              <a:rPr lang="en-US" dirty="0" err="1"/>
              <a:t>vở</a:t>
            </a:r>
            <a:r>
              <a:rPr lang="en-US" dirty="0"/>
              <a:t> </a:t>
            </a:r>
            <a:r>
              <a:rPr lang="en-US" dirty="0" err="1"/>
              <a:t>nháp</a:t>
            </a:r>
            <a:endParaRPr lang="en-US" dirty="0"/>
          </a:p>
          <a:p>
            <a:r>
              <a:rPr lang="en-US" dirty="0" err="1"/>
              <a:t>Nhận</a:t>
            </a:r>
            <a:r>
              <a:rPr lang="en-US" dirty="0"/>
              <a:t> </a:t>
            </a:r>
            <a:r>
              <a:rPr lang="en-US" dirty="0" err="1"/>
              <a:t>xét</a:t>
            </a:r>
            <a:endParaRPr lang="en-US" dirty="0"/>
          </a:p>
          <a:p>
            <a:r>
              <a:rPr lang="en-US" dirty="0" err="1"/>
              <a:t>Nhấn</a:t>
            </a:r>
            <a:r>
              <a:rPr lang="en-US" dirty="0"/>
              <a:t> </a:t>
            </a:r>
            <a:r>
              <a:rPr lang="en-US" dirty="0" err="1"/>
              <a:t>mạnh</a:t>
            </a:r>
            <a:r>
              <a:rPr lang="en-US" dirty="0"/>
              <a:t> </a:t>
            </a:r>
            <a:r>
              <a:rPr lang="en-US" dirty="0" err="1"/>
              <a:t>các</a:t>
            </a:r>
            <a:r>
              <a:rPr lang="en-US" dirty="0"/>
              <a:t> </a:t>
            </a:r>
            <a:r>
              <a:rPr lang="en-US" dirty="0" err="1"/>
              <a:t>chữ</a:t>
            </a:r>
            <a:r>
              <a:rPr lang="en-US" dirty="0"/>
              <a:t> </a:t>
            </a:r>
            <a:r>
              <a:rPr lang="en-US" dirty="0" err="1"/>
              <a:t>số</a:t>
            </a:r>
            <a:r>
              <a:rPr lang="en-US" dirty="0"/>
              <a:t> </a:t>
            </a:r>
            <a:r>
              <a:rPr lang="en-US" dirty="0" err="1"/>
              <a:t>cùng</a:t>
            </a:r>
            <a:r>
              <a:rPr lang="en-US" dirty="0"/>
              <a:t> hang </a:t>
            </a:r>
            <a:r>
              <a:rPr lang="en-US" dirty="0" err="1"/>
              <a:t>thẳng</a:t>
            </a:r>
            <a:r>
              <a:rPr lang="en-US" dirty="0"/>
              <a:t> </a:t>
            </a:r>
            <a:r>
              <a:rPr lang="en-US" dirty="0" err="1"/>
              <a:t>cột</a:t>
            </a:r>
            <a:r>
              <a:rPr lang="en-US" dirty="0"/>
              <a:t> </a:t>
            </a:r>
            <a:r>
              <a:rPr lang="en-US" dirty="0" err="1"/>
              <a:t>với</a:t>
            </a:r>
            <a:r>
              <a:rPr lang="en-US" dirty="0"/>
              <a:t> </a:t>
            </a:r>
            <a:r>
              <a:rPr lang="en-US" dirty="0" err="1"/>
              <a:t>nhau</a:t>
            </a:r>
            <a:r>
              <a:rPr lang="en-US" dirty="0"/>
              <a:t>.</a:t>
            </a:r>
          </a:p>
          <a:p>
            <a:r>
              <a:rPr lang="en-US" dirty="0"/>
              <a:t>Qua 2 </a:t>
            </a:r>
            <a:r>
              <a:rPr lang="en-US" dirty="0" err="1"/>
              <a:t>ví</a:t>
            </a:r>
            <a:r>
              <a:rPr lang="en-US" dirty="0"/>
              <a:t> </a:t>
            </a:r>
            <a:r>
              <a:rPr lang="en-US" dirty="0" err="1"/>
              <a:t>dụ</a:t>
            </a:r>
            <a:r>
              <a:rPr lang="en-US" dirty="0"/>
              <a:t> </a:t>
            </a:r>
            <a:r>
              <a:rPr lang="en-US" dirty="0" err="1"/>
              <a:t>trên</a:t>
            </a:r>
            <a:r>
              <a:rPr lang="en-US" dirty="0"/>
              <a:t> </a:t>
            </a:r>
            <a:r>
              <a:rPr lang="en-US" dirty="0" err="1"/>
              <a:t>em</a:t>
            </a:r>
            <a:r>
              <a:rPr lang="en-US" dirty="0"/>
              <a:t> </a:t>
            </a:r>
            <a:r>
              <a:rPr lang="en-US" dirty="0" err="1"/>
              <a:t>nào</a:t>
            </a:r>
            <a:r>
              <a:rPr lang="en-US" dirty="0"/>
              <a:t> </a:t>
            </a:r>
            <a:r>
              <a:rPr lang="en-US" dirty="0" err="1"/>
              <a:t>có</a:t>
            </a:r>
            <a:r>
              <a:rPr lang="en-US" dirty="0"/>
              <a:t> </a:t>
            </a:r>
            <a:r>
              <a:rPr lang="en-US" dirty="0" err="1"/>
              <a:t>thể</a:t>
            </a:r>
            <a:r>
              <a:rPr lang="en-US" dirty="0"/>
              <a:t> </a:t>
            </a:r>
            <a:r>
              <a:rPr lang="en-US" dirty="0" err="1"/>
              <a:t>rút</a:t>
            </a:r>
            <a:r>
              <a:rPr lang="en-US" dirty="0"/>
              <a:t> ra </a:t>
            </a:r>
            <a:r>
              <a:rPr lang="en-US" dirty="0" err="1"/>
              <a:t>được</a:t>
            </a:r>
            <a:r>
              <a:rPr lang="en-US" dirty="0"/>
              <a:t> : MUỐN CỘNG HAI SỐ THẬP PHÂN EM LÀM THẾ NÀO?</a:t>
            </a:r>
          </a:p>
        </p:txBody>
      </p:sp>
    </p:spTree>
    <p:extLst>
      <p:ext uri="{BB962C8B-B14F-4D97-AF65-F5344CB8AC3E}">
        <p14:creationId xmlns:p14="http://schemas.microsoft.com/office/powerpoint/2010/main" val="4251087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err="1"/>
              <a:t>Để</a:t>
            </a:r>
            <a:r>
              <a:rPr lang="en-US" altLang="zh-CN" dirty="0"/>
              <a:t> </a:t>
            </a:r>
            <a:r>
              <a:rPr lang="en-US" altLang="zh-CN" dirty="0" err="1"/>
              <a:t>khắc</a:t>
            </a:r>
            <a:r>
              <a:rPr lang="en-US" altLang="zh-CN" dirty="0"/>
              <a:t> </a:t>
            </a:r>
            <a:r>
              <a:rPr lang="en-US" altLang="zh-CN" dirty="0" err="1"/>
              <a:t>sâu</a:t>
            </a:r>
            <a:r>
              <a:rPr lang="en-US" altLang="zh-CN" dirty="0"/>
              <a:t> </a:t>
            </a:r>
            <a:r>
              <a:rPr lang="en-US" altLang="zh-CN" dirty="0" err="1"/>
              <a:t>lại</a:t>
            </a:r>
            <a:r>
              <a:rPr lang="en-US" altLang="zh-CN" dirty="0"/>
              <a:t> </a:t>
            </a:r>
            <a:r>
              <a:rPr lang="en-US" altLang="zh-CN" dirty="0" err="1"/>
              <a:t>nội</a:t>
            </a:r>
            <a:r>
              <a:rPr lang="en-US" altLang="zh-CN" dirty="0"/>
              <a:t> dung </a:t>
            </a:r>
            <a:r>
              <a:rPr lang="en-US" altLang="zh-CN" dirty="0" err="1"/>
              <a:t>mà</a:t>
            </a:r>
            <a:r>
              <a:rPr lang="en-US" altLang="zh-CN" dirty="0"/>
              <a:t> </a:t>
            </a:r>
            <a:r>
              <a:rPr lang="en-US" altLang="zh-CN" dirty="0" err="1"/>
              <a:t>chúng</a:t>
            </a:r>
            <a:r>
              <a:rPr lang="en-US" altLang="zh-CN" dirty="0"/>
              <a:t> ta </a:t>
            </a:r>
            <a:r>
              <a:rPr lang="en-US" altLang="zh-CN" dirty="0" err="1"/>
              <a:t>vừa</a:t>
            </a:r>
            <a:r>
              <a:rPr lang="en-US" altLang="zh-CN" dirty="0"/>
              <a:t> </a:t>
            </a:r>
            <a:r>
              <a:rPr lang="en-US" altLang="zh-CN" dirty="0" err="1"/>
              <a:t>rút</a:t>
            </a:r>
            <a:r>
              <a:rPr lang="en-US" altLang="zh-CN" dirty="0"/>
              <a:t> ra </a:t>
            </a:r>
            <a:r>
              <a:rPr lang="en-US" altLang="zh-CN" dirty="0" err="1"/>
              <a:t>thì</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làm</a:t>
            </a:r>
            <a:r>
              <a:rPr lang="en-US" altLang="zh-CN" dirty="0"/>
              <a:t> </a:t>
            </a:r>
            <a:r>
              <a:rPr lang="en-US" altLang="zh-CN" dirty="0" err="1"/>
              <a:t>ví</a:t>
            </a:r>
            <a:r>
              <a:rPr lang="en-US" altLang="zh-CN" dirty="0"/>
              <a:t> </a:t>
            </a:r>
            <a:r>
              <a:rPr lang="en-US" altLang="zh-CN" dirty="0" err="1"/>
              <a:t>dụ</a:t>
            </a:r>
            <a:r>
              <a:rPr lang="en-US" altLang="zh-CN" dirty="0"/>
              <a:t> </a:t>
            </a:r>
            <a:r>
              <a:rPr lang="en-US" altLang="zh-CN" dirty="0" err="1"/>
              <a:t>sau</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thẳng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nhau</a:t>
            </a:r>
            <a:r>
              <a:rPr lang="en-US" sz="1800" dirty="0">
                <a:effectLst/>
                <a:latin typeface="Times New Roman" panose="02020603050405020304" pitchFamily="18" charset="0"/>
                <a:ea typeface="Calibri" panose="020F0502020204030204" pitchFamily="34" charset="0"/>
              </a:rPr>
              <a:t>.</a:t>
            </a:r>
            <a:endParaRPr lang="en-US" dirty="0"/>
          </a:p>
        </p:txBody>
      </p:sp>
    </p:spTree>
    <p:extLst>
      <p:ext uri="{BB962C8B-B14F-4D97-AF65-F5344CB8AC3E}">
        <p14:creationId xmlns:p14="http://schemas.microsoft.com/office/powerpoint/2010/main" val="2243868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err="1">
                <a:effectLst/>
                <a:latin typeface="Times New Roman" panose="02020603050405020304" pitchFamily="18" charset="0"/>
                <a:ea typeface="Calibri" panose="020F0502020204030204" pitchFamily="34" charset="0"/>
              </a:rPr>
              <a:t>Thảo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nhóm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phiếu</a:t>
            </a:r>
            <a:endParaRPr lang="en-US" sz="1800" dirty="0">
              <a:effectLst/>
              <a:latin typeface="Times New Roman" panose="02020603050405020304" pitchFamily="18" charset="0"/>
              <a:ea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xét</a:t>
            </a:r>
            <a:endParaRPr lang="en-US" sz="1800" dirty="0">
              <a:effectLst/>
              <a:latin typeface="Times New Roman" panose="02020603050405020304" pitchFamily="18" charset="0"/>
              <a:ea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cầu</a:t>
            </a:r>
            <a:r>
              <a:rPr lang="en-US" sz="1800" dirty="0">
                <a:effectLst/>
                <a:latin typeface="Times New Roman" panose="02020603050405020304" pitchFamily="18" charset="0"/>
                <a:ea typeface="Calibri" panose="020F0502020204030204" pitchFamily="34" charset="0"/>
              </a:rPr>
              <a:t> HS </a:t>
            </a:r>
            <a:r>
              <a:rPr lang="en-US" sz="1800" dirty="0" err="1">
                <a:effectLst/>
                <a:latin typeface="Times New Roman" panose="02020603050405020304" pitchFamily="18" charset="0"/>
                <a:ea typeface="Calibri" panose="020F0502020204030204" pitchFamily="34" charset="0"/>
              </a:rPr>
              <a:t>phát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2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tập</a:t>
            </a:r>
            <a:r>
              <a:rPr lang="en-US" sz="1800" dirty="0">
                <a:effectLst/>
                <a:latin typeface="Times New Roman" panose="02020603050405020304" pitchFamily="18" charset="0"/>
                <a:ea typeface="Calibri" panose="020F0502020204030204" pitchFamily="34"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Times New Roman" panose="02020603050405020304" pitchFamily="18" charset="0"/>
                <a:ea typeface="Calibri" panose="020F0502020204030204" pitchFamily="34" charset="0"/>
              </a:rPr>
              <a:t>Cho 2 HS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nháp</a:t>
            </a:r>
            <a:endParaRPr lang="en-US" sz="1800" dirty="0">
              <a:effectLst/>
              <a:latin typeface="Times New Roman" panose="02020603050405020304" pitchFamily="18" charset="0"/>
              <a:ea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Times New Roman" panose="02020603050405020304" pitchFamily="18" charset="0"/>
                <a:ea typeface="Calibri" panose="020F0502020204030204" pitchFamily="34" charset="0"/>
              </a:rPr>
              <a:t>- GV </a:t>
            </a:r>
            <a:r>
              <a:rPr lang="en-US" sz="1800" dirty="0" err="1">
                <a:effectLst/>
                <a:latin typeface="Times New Roman" panose="02020603050405020304" pitchFamily="18" charset="0"/>
                <a:ea typeface="Calibri" panose="020F0502020204030204" pitchFamily="34" charset="0"/>
              </a:rPr>
              <a:t>chốt</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e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vấn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thẳng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nhau,thực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phẩy</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tổng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thẳng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phẩy</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hạng</a:t>
            </a:r>
            <a:r>
              <a:rPr lang="en-US" sz="1800" dirty="0">
                <a:effectLst/>
                <a:latin typeface="Times New Roman" panose="02020603050405020304" pitchFamily="18" charset="0"/>
                <a:ea typeface="Calibri" panose="020F0502020204030204" pitchFamily="34" charset="0"/>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áp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toán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văn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tập</a:t>
            </a:r>
            <a:r>
              <a:rPr lang="en-US" sz="1800" dirty="0">
                <a:effectLst/>
                <a:latin typeface="Times New Roman" panose="02020603050405020304" pitchFamily="18" charset="0"/>
                <a:ea typeface="Calibri" panose="020F0502020204030204" pitchFamily="34" charset="0"/>
              </a:rPr>
              <a:t> 3</a:t>
            </a:r>
          </a:p>
          <a:p>
            <a:endParaRPr lang="en-US" dirty="0"/>
          </a:p>
        </p:txBody>
      </p:sp>
    </p:spTree>
    <p:extLst>
      <p:ext uri="{BB962C8B-B14F-4D97-AF65-F5344CB8AC3E}">
        <p14:creationId xmlns:p14="http://schemas.microsoft.com/office/powerpoint/2010/main" val="3053603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 HS </a:t>
            </a:r>
            <a:r>
              <a:rPr lang="en-US" dirty="0" err="1"/>
              <a:t>đọc</a:t>
            </a:r>
            <a:r>
              <a:rPr lang="en-US" dirty="0"/>
              <a:t> </a:t>
            </a:r>
            <a:r>
              <a:rPr lang="en-US" dirty="0" err="1"/>
              <a:t>đề</a:t>
            </a:r>
            <a:endParaRPr lang="en-US" dirty="0"/>
          </a:p>
          <a:p>
            <a:r>
              <a:rPr lang="en-US" dirty="0" err="1"/>
              <a:t>Bài</a:t>
            </a:r>
            <a:r>
              <a:rPr lang="en-US" dirty="0"/>
              <a:t> </a:t>
            </a:r>
            <a:r>
              <a:rPr lang="en-US" dirty="0" err="1"/>
              <a:t>toán</a:t>
            </a:r>
            <a:r>
              <a:rPr lang="en-US" dirty="0"/>
              <a:t> </a:t>
            </a:r>
            <a:r>
              <a:rPr lang="en-US" dirty="0" err="1"/>
              <a:t>cho</a:t>
            </a:r>
            <a:r>
              <a:rPr lang="en-US" dirty="0"/>
              <a:t> </a:t>
            </a:r>
            <a:r>
              <a:rPr lang="en-US" dirty="0" err="1"/>
              <a:t>biết</a:t>
            </a:r>
            <a:r>
              <a:rPr lang="en-US" dirty="0"/>
              <a:t> </a:t>
            </a:r>
            <a:r>
              <a:rPr lang="en-US" dirty="0" err="1"/>
              <a:t>gì</a:t>
            </a:r>
            <a:r>
              <a:rPr lang="en-US" dirty="0"/>
              <a:t>?</a:t>
            </a:r>
          </a:p>
          <a:p>
            <a:r>
              <a:rPr lang="en-US" dirty="0" err="1"/>
              <a:t>Bài</a:t>
            </a:r>
            <a:r>
              <a:rPr lang="en-US" dirty="0"/>
              <a:t> </a:t>
            </a:r>
            <a:r>
              <a:rPr lang="en-US" dirty="0" err="1"/>
              <a:t>toán</a:t>
            </a:r>
            <a:r>
              <a:rPr lang="en-US" dirty="0"/>
              <a:t> </a:t>
            </a:r>
            <a:r>
              <a:rPr lang="en-US" dirty="0" err="1"/>
              <a:t>hỏi</a:t>
            </a:r>
            <a:r>
              <a:rPr lang="en-US" dirty="0"/>
              <a:t> </a:t>
            </a:r>
            <a:r>
              <a:rPr lang="en-US" dirty="0" err="1"/>
              <a:t>gì</a:t>
            </a:r>
            <a:r>
              <a:rPr lang="en-US" dirty="0"/>
              <a:t>?</a:t>
            </a:r>
          </a:p>
          <a:p>
            <a:r>
              <a:rPr lang="en-US" dirty="0"/>
              <a:t>1 HS </a:t>
            </a:r>
            <a:r>
              <a:rPr lang="en-US" dirty="0" err="1"/>
              <a:t>làm</a:t>
            </a:r>
            <a:r>
              <a:rPr lang="en-US" dirty="0"/>
              <a:t> </a:t>
            </a:r>
            <a:r>
              <a:rPr lang="en-US" dirty="0" err="1"/>
              <a:t>bảng</a:t>
            </a:r>
            <a:r>
              <a:rPr lang="en-US" dirty="0"/>
              <a:t>, </a:t>
            </a:r>
            <a:r>
              <a:rPr lang="en-US" dirty="0" err="1"/>
              <a:t>lớp</a:t>
            </a:r>
            <a:r>
              <a:rPr lang="en-US" dirty="0"/>
              <a:t> </a:t>
            </a:r>
            <a:r>
              <a:rPr lang="en-US" dirty="0" err="1"/>
              <a:t>làm</a:t>
            </a:r>
            <a:r>
              <a:rPr lang="en-US" dirty="0"/>
              <a:t> </a:t>
            </a:r>
            <a:r>
              <a:rPr lang="en-US" dirty="0" err="1"/>
              <a:t>vở</a:t>
            </a:r>
            <a:r>
              <a:rPr lang="en-US" dirty="0"/>
              <a:t> </a:t>
            </a:r>
          </a:p>
          <a:p>
            <a:r>
              <a:rPr lang="en-US" dirty="0" err="1"/>
              <a:t>Nhận</a:t>
            </a:r>
            <a:r>
              <a:rPr lang="en-US" dirty="0"/>
              <a:t> </a:t>
            </a:r>
            <a:r>
              <a:rPr lang="en-US" dirty="0" err="1"/>
              <a:t>xét</a:t>
            </a:r>
            <a:endParaRPr lang="en-US" dirty="0"/>
          </a:p>
          <a:p>
            <a:pPr marL="158750" indent="0">
              <a:buNone/>
            </a:pPr>
            <a:endParaRPr lang="en-US" dirty="0"/>
          </a:p>
        </p:txBody>
      </p:sp>
    </p:spTree>
    <p:extLst>
      <p:ext uri="{BB962C8B-B14F-4D97-AF65-F5344CB8AC3E}">
        <p14:creationId xmlns:p14="http://schemas.microsoft.com/office/powerpoint/2010/main" val="4235570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err="1"/>
              <a:t>Cô</a:t>
            </a:r>
            <a:r>
              <a:rPr lang="en-US" altLang="zh-CN" dirty="0"/>
              <a:t> </a:t>
            </a:r>
            <a:r>
              <a:rPr lang="en-US" altLang="zh-CN" dirty="0" err="1"/>
              <a:t>đã</a:t>
            </a:r>
            <a:r>
              <a:rPr lang="en-US" altLang="zh-CN" dirty="0"/>
              <a:t> </a:t>
            </a:r>
            <a:r>
              <a:rPr lang="en-US" altLang="zh-CN" dirty="0" err="1"/>
              <a:t>dùng</a:t>
            </a:r>
            <a:r>
              <a:rPr lang="en-US" altLang="zh-CN" dirty="0"/>
              <a:t> </a:t>
            </a:r>
            <a:r>
              <a:rPr lang="en-US" altLang="zh-CN" dirty="0" err="1"/>
              <a:t>thước</a:t>
            </a:r>
            <a:r>
              <a:rPr lang="en-US" altLang="zh-CN" dirty="0"/>
              <a:t> </a:t>
            </a:r>
            <a:r>
              <a:rPr lang="en-US" altLang="zh-CN" dirty="0" err="1"/>
              <a:t>để</a:t>
            </a:r>
            <a:r>
              <a:rPr lang="en-US" altLang="zh-CN" dirty="0"/>
              <a:t> </a:t>
            </a:r>
            <a:r>
              <a:rPr lang="en-US" altLang="zh-CN" dirty="0" err="1"/>
              <a:t>đo</a:t>
            </a:r>
            <a:r>
              <a:rPr lang="en-US" altLang="zh-CN" dirty="0"/>
              <a:t> </a:t>
            </a:r>
            <a:r>
              <a:rPr lang="en-US" altLang="zh-CN" dirty="0" err="1"/>
              <a:t>chiều</a:t>
            </a:r>
            <a:r>
              <a:rPr lang="en-US" altLang="zh-CN" dirty="0"/>
              <a:t> </a:t>
            </a:r>
            <a:r>
              <a:rPr lang="en-US" altLang="zh-CN" dirty="0" err="1"/>
              <a:t>dài</a:t>
            </a:r>
            <a:r>
              <a:rPr lang="en-US" altLang="zh-CN" dirty="0"/>
              <a:t> </a:t>
            </a:r>
            <a:r>
              <a:rPr lang="en-US" altLang="zh-CN" dirty="0" err="1"/>
              <a:t>và</a:t>
            </a:r>
            <a:r>
              <a:rPr lang="en-US" altLang="zh-CN" dirty="0"/>
              <a:t> </a:t>
            </a:r>
            <a:r>
              <a:rPr lang="en-US" altLang="zh-CN" dirty="0" err="1"/>
              <a:t>chiều</a:t>
            </a:r>
            <a:r>
              <a:rPr lang="en-US" altLang="zh-CN" dirty="0"/>
              <a:t> </a:t>
            </a:r>
            <a:r>
              <a:rPr lang="en-US" altLang="zh-CN" dirty="0" err="1"/>
              <a:t>rộng</a:t>
            </a:r>
            <a:r>
              <a:rPr lang="en-US" altLang="zh-CN" dirty="0"/>
              <a:t> </a:t>
            </a:r>
            <a:r>
              <a:rPr lang="en-US" altLang="zh-CN" dirty="0" err="1"/>
              <a:t>của</a:t>
            </a:r>
            <a:r>
              <a:rPr lang="en-US" altLang="zh-CN" dirty="0"/>
              <a:t> </a:t>
            </a:r>
            <a:r>
              <a:rPr lang="en-US" altLang="zh-CN" dirty="0" err="1"/>
              <a:t>cái</a:t>
            </a:r>
            <a:r>
              <a:rPr lang="en-US" altLang="zh-CN" dirty="0"/>
              <a:t> </a:t>
            </a:r>
            <a:r>
              <a:rPr lang="en-US" altLang="zh-CN" dirty="0" err="1"/>
              <a:t>bàn</a:t>
            </a:r>
            <a:r>
              <a:rPr lang="en-US" altLang="zh-CN" dirty="0"/>
              <a:t> GV </a:t>
            </a:r>
            <a:r>
              <a:rPr lang="en-US" altLang="zh-CN" dirty="0" err="1"/>
              <a:t>và</a:t>
            </a:r>
            <a:r>
              <a:rPr lang="en-US" altLang="zh-CN" dirty="0"/>
              <a:t> </a:t>
            </a:r>
            <a:r>
              <a:rPr lang="en-US" altLang="zh-CN" dirty="0" err="1"/>
              <a:t>có</a:t>
            </a:r>
            <a:r>
              <a:rPr lang="en-US" altLang="zh-CN" dirty="0"/>
              <a:t> </a:t>
            </a:r>
            <a:r>
              <a:rPr lang="en-US" altLang="zh-CN" dirty="0" err="1"/>
              <a:t>kết</a:t>
            </a:r>
            <a:r>
              <a:rPr lang="en-US" altLang="zh-CN" dirty="0"/>
              <a:t> </a:t>
            </a:r>
            <a:r>
              <a:rPr lang="en-US" altLang="zh-CN" dirty="0" err="1"/>
              <a:t>quả</a:t>
            </a:r>
            <a:r>
              <a:rPr lang="en-US" altLang="zh-CN" dirty="0"/>
              <a:t> </a:t>
            </a:r>
            <a:r>
              <a:rPr lang="en-US" altLang="zh-CN" dirty="0" err="1"/>
              <a:t>như</a:t>
            </a:r>
            <a:r>
              <a:rPr lang="en-US" altLang="zh-CN" dirty="0"/>
              <a:t> </a:t>
            </a:r>
            <a:r>
              <a:rPr lang="en-US" altLang="zh-CN" dirty="0" err="1"/>
              <a:t>sau</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Các</a:t>
            </a:r>
            <a:r>
              <a:rPr lang="en-US" dirty="0"/>
              <a:t> </a:t>
            </a:r>
            <a:r>
              <a:rPr lang="en-US" dirty="0" err="1"/>
              <a:t>em</a:t>
            </a:r>
            <a:r>
              <a:rPr lang="en-US" dirty="0"/>
              <a:t> </a:t>
            </a:r>
            <a:r>
              <a:rPr lang="en-US" dirty="0" err="1"/>
              <a:t>hãy</a:t>
            </a:r>
            <a:r>
              <a:rPr lang="en-US" dirty="0"/>
              <a:t> </a:t>
            </a:r>
            <a:r>
              <a:rPr lang="en-US" dirty="0" err="1"/>
              <a:t>tính</a:t>
            </a:r>
            <a:r>
              <a:rPr lang="en-US" dirty="0"/>
              <a:t> </a:t>
            </a:r>
            <a:r>
              <a:rPr lang="en-US" dirty="0" err="1"/>
              <a:t>tổng</a:t>
            </a:r>
            <a:r>
              <a:rPr lang="en-US" dirty="0"/>
              <a:t> </a:t>
            </a:r>
            <a:r>
              <a:rPr lang="en-US" dirty="0" err="1"/>
              <a:t>chiều</a:t>
            </a:r>
            <a:r>
              <a:rPr lang="en-US" dirty="0"/>
              <a:t> </a:t>
            </a:r>
            <a:r>
              <a:rPr lang="en-US" dirty="0" err="1"/>
              <a:t>dài</a:t>
            </a:r>
            <a:r>
              <a:rPr lang="en-US" dirty="0"/>
              <a:t> </a:t>
            </a:r>
            <a:r>
              <a:rPr lang="en-US" dirty="0" err="1"/>
              <a:t>và</a:t>
            </a:r>
            <a:r>
              <a:rPr lang="en-US" dirty="0"/>
              <a:t> </a:t>
            </a:r>
            <a:r>
              <a:rPr lang="en-US" dirty="0" err="1"/>
              <a:t>chiều</a:t>
            </a:r>
            <a:r>
              <a:rPr lang="en-US" dirty="0"/>
              <a:t> </a:t>
            </a:r>
            <a:r>
              <a:rPr lang="en-US" dirty="0" err="1"/>
              <a:t>rộng</a:t>
            </a:r>
            <a:r>
              <a:rPr lang="en-US" dirty="0"/>
              <a:t> </a:t>
            </a:r>
            <a:r>
              <a:rPr lang="en-US" dirty="0" err="1"/>
              <a:t>của</a:t>
            </a:r>
            <a:r>
              <a:rPr lang="en-US" dirty="0"/>
              <a:t> </a:t>
            </a:r>
            <a:r>
              <a:rPr lang="en-US" dirty="0" err="1"/>
              <a:t>cái</a:t>
            </a:r>
            <a:r>
              <a:rPr lang="en-US" dirty="0"/>
              <a:t> </a:t>
            </a:r>
            <a:r>
              <a:rPr lang="en-US" dirty="0" err="1"/>
              <a:t>bàn</a:t>
            </a:r>
            <a:r>
              <a:rPr lang="en-US" dirty="0"/>
              <a:t> </a:t>
            </a:r>
            <a:r>
              <a:rPr lang="en-US" dirty="0" err="1"/>
              <a:t>giúp</a:t>
            </a:r>
            <a:r>
              <a:rPr lang="en-US" dirty="0"/>
              <a:t> </a:t>
            </a:r>
            <a:r>
              <a:rPr lang="en-US" dirty="0" err="1"/>
              <a:t>cô</a:t>
            </a:r>
            <a:r>
              <a:rPr lang="en-US" dirty="0"/>
              <a:t>.</a:t>
            </a:r>
          </a:p>
          <a:p>
            <a:r>
              <a:rPr lang="en-US" dirty="0" err="1"/>
              <a:t>Nhận</a:t>
            </a:r>
            <a:r>
              <a:rPr lang="en-US" dirty="0"/>
              <a:t> </a:t>
            </a:r>
            <a:r>
              <a:rPr lang="en-US" dirty="0" err="1"/>
              <a:t>xét</a:t>
            </a:r>
            <a:endParaRPr lang="en-US" dirty="0"/>
          </a:p>
        </p:txBody>
      </p:sp>
    </p:spTree>
    <p:extLst>
      <p:ext uri="{BB962C8B-B14F-4D97-AF65-F5344CB8AC3E}">
        <p14:creationId xmlns:p14="http://schemas.microsoft.com/office/powerpoint/2010/main" val="397059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err="1"/>
              <a:t>Nhận</a:t>
            </a:r>
            <a:r>
              <a:rPr lang="en-US" altLang="zh-CN" dirty="0"/>
              <a:t> </a:t>
            </a:r>
            <a:r>
              <a:rPr lang="en-US" altLang="zh-CN" dirty="0" err="1"/>
              <a:t>xét</a:t>
            </a:r>
            <a:r>
              <a:rPr lang="en-US" altLang="zh-CN" dirty="0"/>
              <a:t> </a:t>
            </a:r>
            <a:r>
              <a:rPr lang="en-US" altLang="zh-CN" dirty="0" err="1"/>
              <a:t>tiết</a:t>
            </a:r>
            <a:r>
              <a:rPr lang="en-US" altLang="zh-CN" dirty="0"/>
              <a:t> </a:t>
            </a:r>
            <a:r>
              <a:rPr lang="en-US" altLang="zh-CN" dirty="0" err="1"/>
              <a:t>học</a:t>
            </a:r>
            <a:r>
              <a:rPr lang="en-US" altLang="zh-CN" dirty="0"/>
              <a:t>: </a:t>
            </a:r>
            <a:r>
              <a:rPr lang="en-US" altLang="zh-CN" dirty="0" err="1"/>
              <a:t>tiết</a:t>
            </a:r>
            <a:r>
              <a:rPr lang="en-US" altLang="zh-CN" dirty="0"/>
              <a:t> </a:t>
            </a:r>
            <a:r>
              <a:rPr lang="en-US" altLang="zh-CN" dirty="0" err="1"/>
              <a:t>học</a:t>
            </a:r>
            <a:r>
              <a:rPr lang="en-US" altLang="zh-CN" dirty="0"/>
              <a:t> </a:t>
            </a:r>
            <a:r>
              <a:rPr lang="en-US" altLang="zh-CN" dirty="0" err="1"/>
              <a:t>hôm</a:t>
            </a:r>
            <a:r>
              <a:rPr lang="en-US" altLang="zh-CN" dirty="0"/>
              <a:t> nay </a:t>
            </a:r>
            <a:r>
              <a:rPr lang="en-US" altLang="zh-CN" dirty="0" err="1"/>
              <a:t>các</a:t>
            </a:r>
            <a:r>
              <a:rPr lang="en-US" altLang="zh-CN" dirty="0"/>
              <a:t> </a:t>
            </a:r>
            <a:r>
              <a:rPr lang="en-US" altLang="zh-CN" dirty="0" err="1"/>
              <a:t>em</a:t>
            </a:r>
            <a:r>
              <a:rPr lang="en-US" altLang="zh-CN" dirty="0"/>
              <a:t> </a:t>
            </a:r>
            <a:r>
              <a:rPr lang="en-US" altLang="zh-CN" dirty="0" err="1"/>
              <a:t>học</a:t>
            </a:r>
            <a:r>
              <a:rPr lang="en-US" altLang="zh-CN" dirty="0"/>
              <a:t> </a:t>
            </a:r>
            <a:r>
              <a:rPr lang="en-US" altLang="zh-CN" dirty="0" err="1"/>
              <a:t>tích</a:t>
            </a:r>
            <a:r>
              <a:rPr lang="en-US" altLang="zh-CN" dirty="0"/>
              <a:t> </a:t>
            </a:r>
            <a:r>
              <a:rPr lang="en-US" altLang="zh-CN" dirty="0" err="1"/>
              <a:t>cực</a:t>
            </a:r>
            <a:r>
              <a:rPr lang="en-US" altLang="zh-CN" dirty="0"/>
              <a:t> </a:t>
            </a:r>
            <a:r>
              <a:rPr lang="en-US" altLang="zh-CN" dirty="0" err="1"/>
              <a:t>phát</a:t>
            </a:r>
            <a:r>
              <a:rPr lang="en-US" altLang="zh-CN" dirty="0"/>
              <a:t> </a:t>
            </a:r>
            <a:r>
              <a:rPr lang="en-US" altLang="zh-CN" dirty="0" err="1"/>
              <a:t>biểu</a:t>
            </a:r>
            <a:r>
              <a:rPr lang="en-US" altLang="zh-CN" dirty="0"/>
              <a:t> </a:t>
            </a:r>
            <a:r>
              <a:rPr lang="en-US" altLang="zh-CN" dirty="0" err="1"/>
              <a:t>xây</a:t>
            </a:r>
            <a:r>
              <a:rPr lang="en-US" altLang="zh-CN" dirty="0"/>
              <a:t> </a:t>
            </a:r>
            <a:r>
              <a:rPr lang="en-US" altLang="zh-CN" dirty="0" err="1"/>
              <a:t>dựng</a:t>
            </a:r>
            <a:r>
              <a:rPr lang="en-US" altLang="zh-CN" dirty="0"/>
              <a:t> </a:t>
            </a:r>
            <a:r>
              <a:rPr lang="en-US" altLang="zh-CN" dirty="0" err="1"/>
              <a:t>bài</a:t>
            </a:r>
            <a:r>
              <a:rPr lang="en-US" altLang="zh-CN" dirty="0"/>
              <a:t> , </a:t>
            </a:r>
            <a:r>
              <a:rPr lang="en-US" altLang="zh-CN" dirty="0" err="1"/>
              <a:t>cô</a:t>
            </a:r>
            <a:r>
              <a:rPr lang="en-US" altLang="zh-CN" dirty="0"/>
              <a:t> </a:t>
            </a:r>
            <a:r>
              <a:rPr lang="en-US" altLang="zh-CN" dirty="0" err="1"/>
              <a:t>có</a:t>
            </a:r>
            <a:r>
              <a:rPr lang="en-US" altLang="zh-CN" dirty="0"/>
              <a:t> </a:t>
            </a:r>
            <a:r>
              <a:rPr lang="en-US" altLang="zh-CN" dirty="0" err="1"/>
              <a:t>lời</a:t>
            </a:r>
            <a:r>
              <a:rPr lang="en-US" altLang="zh-CN" dirty="0"/>
              <a:t> </a:t>
            </a:r>
            <a:r>
              <a:rPr lang="en-US" altLang="zh-CN" dirty="0" err="1"/>
              <a:t>khen</a:t>
            </a:r>
            <a:r>
              <a:rPr lang="en-US" altLang="zh-CN" dirty="0"/>
              <a:t> </a:t>
            </a:r>
            <a:r>
              <a:rPr lang="en-US" altLang="zh-CN" dirty="0" err="1"/>
              <a:t>dành</a:t>
            </a:r>
            <a:r>
              <a:rPr lang="en-US" altLang="zh-CN" dirty="0"/>
              <a:t> </a:t>
            </a:r>
            <a:r>
              <a:rPr lang="en-US" altLang="zh-CN" dirty="0" err="1"/>
              <a:t>cho</a:t>
            </a:r>
            <a:r>
              <a:rPr lang="en-US" altLang="zh-CN" dirty="0"/>
              <a:t> </a:t>
            </a:r>
            <a:r>
              <a:rPr lang="en-US" altLang="zh-CN" dirty="0" err="1"/>
              <a:t>các</a:t>
            </a:r>
            <a:r>
              <a:rPr lang="en-US" altLang="zh-CN" dirty="0"/>
              <a:t> </a:t>
            </a:r>
            <a:r>
              <a:rPr lang="en-US" altLang="zh-CN" dirty="0" err="1"/>
              <a:t>em</a:t>
            </a:r>
            <a:r>
              <a:rPr lang="en-US" altLang="zh-CN" dirty="0"/>
              <a:t>.</a:t>
            </a:r>
          </a:p>
          <a:p>
            <a:r>
              <a:rPr lang="en-US" altLang="zh-CN" dirty="0" err="1"/>
              <a:t>Dặn</a:t>
            </a:r>
            <a:r>
              <a:rPr lang="en-US" altLang="zh-CN" dirty="0"/>
              <a:t> </a:t>
            </a:r>
            <a:r>
              <a:rPr lang="en-US" altLang="zh-CN" dirty="0" err="1"/>
              <a:t>dò</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về</a:t>
            </a:r>
            <a:r>
              <a:rPr lang="en-US" altLang="zh-CN" dirty="0"/>
              <a:t> </a:t>
            </a:r>
            <a:r>
              <a:rPr lang="en-US" altLang="zh-CN" dirty="0" err="1"/>
              <a:t>xem</a:t>
            </a:r>
            <a:r>
              <a:rPr lang="en-US" altLang="zh-CN" dirty="0"/>
              <a:t> </a:t>
            </a:r>
            <a:r>
              <a:rPr lang="en-US" altLang="zh-CN" dirty="0" err="1"/>
              <a:t>lại</a:t>
            </a:r>
            <a:r>
              <a:rPr lang="en-US" altLang="zh-CN" dirty="0"/>
              <a:t> </a:t>
            </a:r>
            <a:r>
              <a:rPr lang="en-US" altLang="zh-CN" dirty="0" err="1"/>
              <a:t>cách</a:t>
            </a:r>
            <a:r>
              <a:rPr lang="en-US" altLang="zh-CN" dirty="0"/>
              <a:t> </a:t>
            </a:r>
            <a:r>
              <a:rPr lang="en-US" altLang="zh-CN" dirty="0" err="1"/>
              <a:t>cộng</a:t>
            </a:r>
            <a:r>
              <a:rPr lang="en-US" altLang="zh-CN" dirty="0"/>
              <a:t> </a:t>
            </a:r>
            <a:r>
              <a:rPr lang="en-US" altLang="zh-CN" dirty="0" err="1"/>
              <a:t>hai</a:t>
            </a:r>
            <a:r>
              <a:rPr lang="en-US" altLang="zh-CN" dirty="0"/>
              <a:t> </a:t>
            </a:r>
            <a:r>
              <a:rPr lang="en-US" altLang="zh-CN" dirty="0" err="1"/>
              <a:t>số</a:t>
            </a:r>
            <a:r>
              <a:rPr lang="en-US" altLang="zh-CN" dirty="0"/>
              <a:t> </a:t>
            </a:r>
            <a:r>
              <a:rPr lang="en-US" altLang="zh-CN" dirty="0" err="1"/>
              <a:t>thập</a:t>
            </a:r>
            <a:r>
              <a:rPr lang="en-US" altLang="zh-CN" dirty="0"/>
              <a:t> </a:t>
            </a:r>
            <a:r>
              <a:rPr lang="en-US" altLang="zh-CN" dirty="0" err="1"/>
              <a:t>phân</a:t>
            </a:r>
            <a:endParaRPr lang="en-US" altLang="zh-CN" dirty="0"/>
          </a:p>
          <a:p>
            <a:r>
              <a:rPr lang="en-US" altLang="zh-CN" dirty="0" err="1"/>
              <a:t>Chuẩn</a:t>
            </a:r>
            <a:r>
              <a:rPr lang="en-US" altLang="zh-CN" dirty="0"/>
              <a:t> </a:t>
            </a:r>
            <a:r>
              <a:rPr lang="en-US" altLang="zh-CN" dirty="0" err="1"/>
              <a:t>bị</a:t>
            </a:r>
            <a:r>
              <a:rPr lang="en-US" altLang="zh-CN" dirty="0"/>
              <a:t> </a:t>
            </a:r>
            <a:r>
              <a:rPr lang="en-US" altLang="zh-CN" dirty="0" err="1"/>
              <a:t>bài</a:t>
            </a:r>
            <a:r>
              <a:rPr lang="en-US" altLang="zh-CN" dirty="0"/>
              <a:t> </a:t>
            </a:r>
            <a:r>
              <a:rPr lang="en-US" altLang="zh-CN" dirty="0" err="1"/>
              <a:t>sau</a:t>
            </a:r>
            <a:r>
              <a:rPr lang="en-US" altLang="zh-CN" dirty="0"/>
              <a:t>: </a:t>
            </a:r>
            <a:r>
              <a:rPr lang="en-US" altLang="zh-CN" dirty="0" err="1"/>
              <a:t>luyện</a:t>
            </a:r>
            <a:r>
              <a:rPr lang="en-US" altLang="zh-CN" dirty="0"/>
              <a:t> </a:t>
            </a:r>
            <a:r>
              <a:rPr lang="en-US" altLang="zh-CN" dirty="0" err="1"/>
              <a:t>tập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NGƯỜI BẠN NGỌT NGÀO</a:t>
            </a:r>
          </a:p>
        </p:txBody>
      </p:sp>
    </p:spTree>
    <p:extLst>
      <p:ext uri="{BB962C8B-B14F-4D97-AF65-F5344CB8AC3E}">
        <p14:creationId xmlns:p14="http://schemas.microsoft.com/office/powerpoint/2010/main" val="2142393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Chúng</a:t>
            </a:r>
            <a:r>
              <a:rPr lang="en-US" dirty="0"/>
              <a:t> ta </a:t>
            </a:r>
            <a:r>
              <a:rPr lang="en-US" dirty="0" err="1"/>
              <a:t>cùng</a:t>
            </a:r>
            <a:r>
              <a:rPr lang="en-US" dirty="0"/>
              <a:t> </a:t>
            </a:r>
            <a:r>
              <a:rPr lang="en-US" dirty="0" err="1"/>
              <a:t>đến</a:t>
            </a:r>
            <a:r>
              <a:rPr lang="en-US" dirty="0"/>
              <a:t> </a:t>
            </a:r>
            <a:r>
              <a:rPr lang="en-US" dirty="0" err="1"/>
              <a:t>với</a:t>
            </a:r>
            <a:r>
              <a:rPr lang="en-US" dirty="0"/>
              <a:t> </a:t>
            </a:r>
            <a:r>
              <a:rPr lang="en-US" dirty="0" err="1"/>
              <a:t>trò</a:t>
            </a:r>
            <a:r>
              <a:rPr lang="en-US" dirty="0"/>
              <a:t> </a:t>
            </a:r>
            <a:r>
              <a:rPr lang="en-US" dirty="0" err="1"/>
              <a:t>chơi</a:t>
            </a:r>
            <a:r>
              <a:rPr lang="en-US" dirty="0"/>
              <a:t> NGƯỜI BẠN NGỌT NGÀO</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Times New Roman" panose="02020603050405020304" pitchFamily="18" charset="0"/>
                <a:ea typeface="Calibri" panose="020F0502020204030204" pitchFamily="34" charset="0"/>
              </a:rPr>
              <a:t>Ở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ngọt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hỏi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ô </a:t>
            </a:r>
            <a:r>
              <a:rPr lang="en-US" sz="1800" dirty="0" err="1">
                <a:effectLst/>
                <a:latin typeface="Times New Roman" panose="02020603050405020304" pitchFamily="18" charset="0"/>
                <a:ea typeface="Calibri" panose="020F0502020204030204" pitchFamily="34" charset="0"/>
              </a:rPr>
              <a:t>số.Các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bảng</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gan</a:t>
            </a:r>
            <a:r>
              <a:rPr lang="en-US" sz="1800" dirty="0">
                <a:effectLst/>
                <a:latin typeface="Times New Roman" panose="02020603050405020304" pitchFamily="18" charset="0"/>
                <a:ea typeface="Calibri" panose="020F0502020204030204" pitchFamily="34" charset="0"/>
              </a:rPr>
              <a:t> 5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HS </a:t>
            </a:r>
            <a:r>
              <a:rPr lang="en-US" sz="1800" dirty="0" err="1">
                <a:effectLst/>
                <a:latin typeface="Times New Roman" panose="02020603050405020304" pitchFamily="18" charset="0"/>
                <a:ea typeface="Calibri" panose="020F0502020204030204" pitchFamily="34" charset="0"/>
              </a:rPr>
              <a:t>trả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đúng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3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thắng</a:t>
            </a:r>
            <a:r>
              <a:rPr lang="en-US" sz="1800" dirty="0">
                <a:effectLst/>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chưa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0629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3443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effectLst/>
                <a:latin typeface="Times New Roman" panose="02020603050405020304" pitchFamily="18" charset="0"/>
                <a:ea typeface="Calibri" panose="020F0502020204030204" pitchFamily="34" charset="0"/>
              </a:rPr>
              <a:t>Qua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tập</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chơi,Các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phép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a:t>
            </a:r>
            <a:r>
              <a:rPr lang="en-US" sz="1800" i="1" dirty="0" err="1">
                <a:effectLst/>
                <a:latin typeface="Times New Roman" panose="02020603050405020304" pitchFamily="18" charset="0"/>
                <a:ea typeface="Calibri" panose="020F0502020204030204" pitchFamily="34" charset="0"/>
              </a:rPr>
              <a:t>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phép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tính</a:t>
            </a:r>
            <a:r>
              <a:rPr lang="en-US" sz="1800" i="1" dirty="0">
                <a:effectLst/>
                <a:latin typeface="Times New Roman" panose="02020603050405020304" pitchFamily="18" charset="0"/>
                <a:ea typeface="Calibri" panose="020F0502020204030204" pitchFamily="34" charset="0"/>
              </a:rPr>
              <a:t> 2,15 cm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0,42 cm,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đến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với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ngày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Phép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cộng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số</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thập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phân</a:t>
            </a:r>
            <a:endParaRPr dirty="0"/>
          </a:p>
        </p:txBody>
      </p:sp>
    </p:spTree>
    <p:extLst>
      <p:ext uri="{BB962C8B-B14F-4D97-AF65-F5344CB8AC3E}">
        <p14:creationId xmlns:p14="http://schemas.microsoft.com/office/powerpoint/2010/main" val="2261405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vừa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3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bao </a:t>
            </a:r>
            <a:r>
              <a:rPr lang="en-US" sz="1800" dirty="0" err="1">
                <a:effectLst/>
                <a:latin typeface="Times New Roman" panose="02020603050405020304" pitchFamily="18" charset="0"/>
                <a:ea typeface="Calibri" panose="020F0502020204030204" pitchFamily="34" charset="0"/>
              </a:rPr>
              <a:t>nhiêu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mét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đồng</a:t>
            </a:r>
            <a:endParaRPr lang="en-US" sz="1800" dirty="0">
              <a:effectLst/>
              <a:latin typeface="Times New Roman" panose="02020603050405020304" pitchFamily="18" charset="0"/>
              <a:ea typeface="Calibri" panose="020F0502020204030204" pitchFamily="34" charset="0"/>
            </a:endParaRPr>
          </a:p>
          <a:p>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bao </a:t>
            </a:r>
            <a:r>
              <a:rPr lang="en-US" sz="1800" dirty="0" err="1">
                <a:effectLst/>
                <a:latin typeface="Times New Roman" panose="02020603050405020304" pitchFamily="18" charset="0"/>
                <a:ea typeface="Calibri" panose="020F0502020204030204" pitchFamily="34" charset="0"/>
              </a:rPr>
              <a:t>nhiêu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mét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p>
          <a:p>
            <a:r>
              <a:rPr lang="en-US" sz="1800" dirty="0">
                <a:effectLst/>
                <a:latin typeface="Times New Roman" panose="02020603050405020304" pitchFamily="18" charset="0"/>
              </a:rPr>
              <a:t>(</a:t>
            </a:r>
            <a:r>
              <a:rPr lang="en-US" sz="1800" dirty="0" err="1">
                <a:effectLst/>
                <a:latin typeface="Times New Roman" panose="02020603050405020304" pitchFamily="18" charset="0"/>
              </a:rPr>
              <a:t>em</a:t>
            </a:r>
            <a:r>
              <a:rPr lang="en-US" sz="1800" dirty="0">
                <a:effectLst/>
                <a:latin typeface="Times New Roman" panose="02020603050405020304" pitchFamily="18" charset="0"/>
              </a:rPr>
              <a:t> </a:t>
            </a:r>
            <a:r>
              <a:rPr lang="en-US" sz="1800" dirty="0" err="1">
                <a:effectLst/>
                <a:latin typeface="Times New Roman" panose="02020603050405020304" pitchFamily="18" charset="0"/>
              </a:rPr>
              <a:t>dùng</a:t>
            </a:r>
            <a:r>
              <a:rPr lang="en-US" sz="1800" dirty="0">
                <a:effectLst/>
                <a:latin typeface="Times New Roman" panose="02020603050405020304" pitchFamily="18" charset="0"/>
              </a:rPr>
              <a:t> </a:t>
            </a:r>
            <a:r>
              <a:rPr lang="en-US" sz="1800" dirty="0" err="1">
                <a:effectLst/>
                <a:latin typeface="Times New Roman" panose="02020603050405020304" pitchFamily="18" charset="0"/>
              </a:rPr>
              <a:t>phép</a:t>
            </a:r>
            <a:r>
              <a:rPr lang="en-US" sz="1800" dirty="0">
                <a:effectLst/>
                <a:latin typeface="Times New Roman" panose="02020603050405020304" pitchFamily="18" charset="0"/>
              </a:rPr>
              <a:t> </a:t>
            </a:r>
            <a:r>
              <a:rPr lang="en-US" sz="1800" dirty="0" err="1">
                <a:effectLst/>
                <a:latin typeface="Times New Roman" panose="02020603050405020304" pitchFamily="18" charset="0"/>
              </a:rPr>
              <a:t>tính</a:t>
            </a:r>
            <a:r>
              <a:rPr lang="en-US" sz="1800" dirty="0">
                <a:effectLst/>
                <a:latin typeface="Times New Roman" panose="02020603050405020304" pitchFamily="18" charset="0"/>
              </a:rPr>
              <a:t> </a:t>
            </a:r>
            <a:r>
              <a:rPr lang="en-US" sz="1800" dirty="0" err="1">
                <a:effectLst/>
                <a:latin typeface="Times New Roman" panose="02020603050405020304" pitchFamily="18" charset="0"/>
              </a:rPr>
              <a:t>cộng</a:t>
            </a:r>
            <a:r>
              <a:rPr lang="en-US" sz="1800" dirty="0">
                <a:effectLst/>
                <a:latin typeface="Times New Roman" panose="02020603050405020304" pitchFamily="18" charset="0"/>
              </a:rPr>
              <a:t>)</a:t>
            </a:r>
            <a:endParaRPr lang="en-US" dirty="0"/>
          </a:p>
        </p:txBody>
      </p:sp>
    </p:spTree>
    <p:extLst>
      <p:ext uri="{BB962C8B-B14F-4D97-AF65-F5344CB8AC3E}">
        <p14:creationId xmlns:p14="http://schemas.microsoft.com/office/powerpoint/2010/main" val="1592071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xét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phép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(CỘNG HAI SỐ THẬP PHÂN)</a:t>
            </a:r>
          </a:p>
          <a:p>
            <a:pPr algn="just"/>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phép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nhóm</a:t>
            </a:r>
            <a:r>
              <a:rPr lang="en-US" sz="1800" dirty="0">
                <a:effectLst/>
                <a:latin typeface="Times New Roman" panose="02020603050405020304" pitchFamily="18" charset="0"/>
                <a:ea typeface="Calibri" panose="020F0502020204030204" pitchFamily="34" charset="0"/>
              </a:rPr>
              <a:t> 2 </a:t>
            </a:r>
            <a:r>
              <a:rPr lang="en-US" sz="1800" dirty="0" err="1">
                <a:effectLst/>
                <a:latin typeface="Times New Roman" panose="02020603050405020304" pitchFamily="18" charset="0"/>
                <a:ea typeface="Calibri" panose="020F0502020204030204" pitchFamily="34" charset="0"/>
              </a:rPr>
              <a:t>theo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sau</a:t>
            </a:r>
            <a:r>
              <a:rPr lang="en-US" sz="1800" dirty="0">
                <a:effectLst/>
                <a:latin typeface="Times New Roman" panose="02020603050405020304" pitchFamily="18" charset="0"/>
                <a:ea typeface="Calibri" panose="020F0502020204030204" pitchFamily="34" charset="0"/>
              </a:rPr>
              <a:t>:</a:t>
            </a:r>
          </a:p>
          <a:p>
            <a:pPr algn="just"/>
            <a:r>
              <a:rPr lang="en-US" sz="1800" dirty="0">
                <a:effectLst/>
                <a:latin typeface="Times New Roman" panose="02020603050405020304" pitchFamily="18" charset="0"/>
                <a:ea typeface="Calibri" panose="020F0502020204030204" pitchFamily="34" charset="0"/>
              </a:rPr>
              <a:t>- GV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p>
          <a:p>
            <a:pPr algn="just"/>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xăng-ti-mét</a:t>
            </a:r>
            <a:r>
              <a:rPr lang="en-US" sz="1800" dirty="0">
                <a:effectLst/>
                <a:latin typeface="Times New Roman" panose="02020603050405020304" pitchFamily="18" charset="0"/>
                <a:ea typeface="Calibri" panose="020F0502020204030204" pitchFamily="34" charset="0"/>
              </a:rPr>
              <a:t>.</a:t>
            </a:r>
          </a:p>
          <a:p>
            <a:pPr algn="just"/>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a:t>
            </a:r>
          </a:p>
          <a:p>
            <a:pPr marL="457200" marR="0" lvl="0" indent="-298450" algn="just"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solidFill>
                  <a:srgbClr val="FF0000"/>
                </a:solidFill>
                <a:effectLst/>
                <a:latin typeface="Times New Roman" panose="02020603050405020304" pitchFamily="18" charset="0"/>
                <a:ea typeface="Calibri" panose="020F0502020204030204" pitchFamily="34" charset="0"/>
              </a:rPr>
              <a:t>-</a:t>
            </a:r>
            <a:r>
              <a:rPr lang="en-US" sz="1800" dirty="0" err="1">
                <a:solidFill>
                  <a:srgbClr val="FF0000"/>
                </a:solidFill>
                <a:effectLst/>
                <a:latin typeface="Times New Roman" panose="02020603050405020304" pitchFamily="18" charset="0"/>
                <a:ea typeface="Calibri" panose="020F0502020204030204" pitchFamily="34" charset="0"/>
              </a:rPr>
              <a:t>hoạt</a:t>
            </a:r>
            <a:r>
              <a:rPr lang="en-US" sz="1800" dirty="0">
                <a:solidFill>
                  <a:srgbClr val="FF0000"/>
                </a:solidFill>
                <a:effectLst/>
                <a:latin typeface="Times New Roman" panose="02020603050405020304" pitchFamily="18" charset="0"/>
                <a:ea typeface="Calibri" panose="020F0502020204030204" pitchFamily="34" charset="0"/>
              </a:rPr>
              <a:t> </a:t>
            </a:r>
            <a:r>
              <a:rPr lang="en-US" sz="1800" dirty="0" err="1">
                <a:solidFill>
                  <a:srgbClr val="FF0000"/>
                </a:solidFill>
                <a:effectLst/>
                <a:latin typeface="Times New Roman" panose="02020603050405020304" pitchFamily="18" charset="0"/>
                <a:ea typeface="Calibri" panose="020F0502020204030204" pitchFamily="34" charset="0"/>
              </a:rPr>
              <a:t>động</a:t>
            </a:r>
            <a:r>
              <a:rPr lang="en-US" sz="1800" dirty="0">
                <a:solidFill>
                  <a:srgbClr val="FF0000"/>
                </a:solidFill>
                <a:effectLst/>
                <a:latin typeface="Times New Roman" panose="02020603050405020304" pitchFamily="18" charset="0"/>
                <a:ea typeface="Calibri" panose="020F0502020204030204" pitchFamily="34" charset="0"/>
              </a:rPr>
              <a:t> </a:t>
            </a:r>
            <a:r>
              <a:rPr lang="en-US" sz="1800" dirty="0" err="1">
                <a:solidFill>
                  <a:srgbClr val="FF0000"/>
                </a:solidFill>
                <a:effectLst/>
                <a:latin typeface="Times New Roman" panose="02020603050405020304" pitchFamily="18" charset="0"/>
                <a:ea typeface="Calibri" panose="020F0502020204030204" pitchFamily="34" charset="0"/>
              </a:rPr>
              <a:t>cả</a:t>
            </a:r>
            <a:r>
              <a:rPr lang="en-US" sz="1800" dirty="0">
                <a:solidFill>
                  <a:srgbClr val="FF0000"/>
                </a:solidFill>
                <a:effectLst/>
                <a:latin typeface="Times New Roman" panose="02020603050405020304" pitchFamily="18" charset="0"/>
                <a:ea typeface="Calibri" panose="020F0502020204030204" pitchFamily="34" charset="0"/>
              </a:rPr>
              <a:t> </a:t>
            </a:r>
            <a:r>
              <a:rPr lang="en-US" sz="1800" dirty="0" err="1">
                <a:solidFill>
                  <a:srgbClr val="FF0000"/>
                </a:solidFill>
                <a:effectLst/>
                <a:latin typeface="Times New Roman" panose="02020603050405020304" pitchFamily="18" charset="0"/>
                <a:ea typeface="Calibri" panose="020F0502020204030204" pitchFamily="34" charset="0"/>
              </a:rPr>
              <a:t>lớp</a:t>
            </a:r>
            <a:r>
              <a:rPr lang="en-US" sz="1800" dirty="0">
                <a:solidFill>
                  <a:srgbClr val="FF0000"/>
                </a:solidFill>
                <a:effectLst/>
                <a:latin typeface="Times New Roman" panose="02020603050405020304" pitchFamily="18" charset="0"/>
                <a:ea typeface="Calibri" panose="020F0502020204030204" pitchFamily="34" charset="0"/>
              </a:rPr>
              <a:t> </a:t>
            </a:r>
          </a:p>
          <a:p>
            <a:pPr algn="just"/>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bao </a:t>
            </a:r>
            <a:r>
              <a:rPr lang="en-US" sz="1800" dirty="0" err="1">
                <a:effectLst/>
                <a:latin typeface="Times New Roman" panose="02020603050405020304" pitchFamily="18" charset="0"/>
                <a:ea typeface="Calibri" panose="020F0502020204030204" pitchFamily="34" charset="0"/>
              </a:rPr>
              <a:t>nhiêu</a:t>
            </a:r>
            <a:r>
              <a:rPr lang="en-US" sz="1800" dirty="0">
                <a:effectLst/>
                <a:latin typeface="Times New Roman" panose="02020603050405020304" pitchFamily="18" charset="0"/>
                <a:ea typeface="Calibri" panose="020F0502020204030204" pitchFamily="34" charset="0"/>
              </a:rPr>
              <a:t> cm </a:t>
            </a:r>
            <a:r>
              <a:rPr lang="en-US" sz="1800" dirty="0" err="1">
                <a:effectLst/>
                <a:latin typeface="Times New Roman" panose="02020603050405020304" pitchFamily="18" charset="0"/>
                <a:ea typeface="Calibri" panose="020F0502020204030204" pitchFamily="34" charset="0"/>
              </a:rPr>
              <a:t>dây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đồng</a:t>
            </a:r>
            <a:r>
              <a:rPr lang="en-US" sz="1800" dirty="0">
                <a:effectLst/>
                <a:latin typeface="Times New Roman" panose="02020603050405020304" pitchFamily="18" charset="0"/>
                <a:ea typeface="Calibri" panose="020F0502020204030204" pitchFamily="34" charset="0"/>
              </a:rPr>
              <a:t>? (291 cm)</a:t>
            </a:r>
          </a:p>
          <a:p>
            <a:r>
              <a:rPr lang="en-US" sz="1800" dirty="0" err="1">
                <a:effectLst/>
                <a:latin typeface="Times New Roman" panose="02020603050405020304" pitchFamily="18" charset="0"/>
                <a:ea typeface="Calibri" panose="020F0502020204030204" pitchFamily="34" charset="0"/>
              </a:rPr>
              <a:t>Đổi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vừa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mét</a:t>
            </a:r>
            <a:r>
              <a:rPr lang="en-US" sz="1800" dirty="0">
                <a:effectLst/>
                <a:latin typeface="Times New Roman" panose="02020603050405020304" pitchFamily="18" charset="0"/>
                <a:ea typeface="Calibri" panose="020F0502020204030204" pitchFamily="34" charset="0"/>
              </a:rPr>
              <a:t>.</a:t>
            </a:r>
          </a:p>
          <a:p>
            <a:r>
              <a:rPr lang="en-US" sz="1800" dirty="0" err="1">
                <a:effectLst/>
                <a:latin typeface="Times New Roman" panose="02020603050405020304" pitchFamily="18" charset="0"/>
              </a:rPr>
              <a:t>Vậy</a:t>
            </a:r>
            <a:r>
              <a:rPr lang="en-US" sz="1800" dirty="0">
                <a:effectLst/>
                <a:latin typeface="Times New Roman" panose="02020603050405020304" pitchFamily="18" charset="0"/>
              </a:rPr>
              <a:t> </a:t>
            </a:r>
            <a:r>
              <a:rPr lang="en-US" sz="1800" dirty="0" err="1">
                <a:effectLst/>
                <a:latin typeface="Times New Roman" panose="02020603050405020304" pitchFamily="18" charset="0"/>
              </a:rPr>
              <a:t>cô</a:t>
            </a:r>
            <a:r>
              <a:rPr lang="en-US" sz="1800" dirty="0">
                <a:effectLst/>
                <a:latin typeface="Times New Roman" panose="02020603050405020304" pitchFamily="18" charset="0"/>
              </a:rPr>
              <a:t> </a:t>
            </a:r>
            <a:r>
              <a:rPr lang="en-US" sz="1800" dirty="0" err="1">
                <a:effectLst/>
                <a:latin typeface="Times New Roman" panose="02020603050405020304" pitchFamily="18" charset="0"/>
              </a:rPr>
              <a:t>nói</a:t>
            </a:r>
            <a:r>
              <a:rPr lang="en-US" sz="1800" dirty="0">
                <a:effectLst/>
                <a:latin typeface="Times New Roman" panose="02020603050405020304" pitchFamily="18" charset="0"/>
              </a:rPr>
              <a:t>: </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1,65 + 1,26 = 2,91 (m)</a:t>
            </a:r>
          </a:p>
          <a:p>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Để</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thực</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hiện</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phép</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tính</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trên</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cô</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đạt</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tính</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như</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sau</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lang="en-US" dirty="0"/>
          </a:p>
        </p:txBody>
      </p:sp>
    </p:spTree>
    <p:extLst>
      <p:ext uri="{BB962C8B-B14F-4D97-AF65-F5344CB8AC3E}">
        <p14:creationId xmlns:p14="http://schemas.microsoft.com/office/powerpoint/2010/main" val="42137400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4073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2024/10/22</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2024/10/22</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739191259"/>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2024/10/22</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16526410"/>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2024/10/22</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95920526"/>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2024/10/22</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122171660"/>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2024/10/22</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838332173"/>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59583572"/>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42413282"/>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8" r:id="rId1"/>
    <p:sldLayoutId id="2147483658" r:id="rId2"/>
    <p:sldLayoutId id="2147483701" r:id="rId3"/>
    <p:sldLayoutId id="2147483700" r:id="rId4"/>
    <p:sldLayoutId id="2147483699" r:id="rId5"/>
    <p:sldLayoutId id="2147483698" r:id="rId6"/>
    <p:sldLayoutId id="2147483697" r:id="rId7"/>
    <p:sldLayoutId id="2147483696" r:id="rId8"/>
    <p:sldLayoutId id="2147483695" r:id="rId9"/>
    <p:sldLayoutId id="2147483694" r:id="rId10"/>
    <p:sldLayoutId id="2147483686" r:id="rId11"/>
    <p:sldLayoutId id="2147483685" r:id="rId12"/>
    <p:sldLayoutId id="2147483659" r:id="rId13"/>
    <p:sldLayoutId id="2147483693" r:id="rId14"/>
    <p:sldLayoutId id="2147483692" r:id="rId15"/>
    <p:sldLayoutId id="2147483691" r:id="rId16"/>
    <p:sldLayoutId id="2147483690" r:id="rId17"/>
    <p:sldLayoutId id="2147483667" r:id="rId18"/>
    <p:sldLayoutId id="2147483689" r:id="rId19"/>
    <p:sldLayoutId id="2147483676" r:id="rId20"/>
    <p:sldLayoutId id="2147483683" r:id="rId21"/>
    <p:sldLayoutId id="2147483687"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2A065BC-E11A-1C3F-6D57-B30E10097159}"/>
              </a:ext>
            </a:extLst>
          </p:cNvPr>
          <p:cNvPicPr>
            <a:picLocks noChangeAspect="1"/>
          </p:cNvPicPr>
          <p:nvPr userDrawn="1"/>
        </p:nvPicPr>
        <p:blipFill>
          <a:blip r:embed="rId13"/>
          <a:stretch>
            <a:fillRect/>
          </a:stretch>
        </p:blipFill>
        <p:spPr>
          <a:xfrm>
            <a:off x="-1499285" y="0"/>
            <a:ext cx="1319917" cy="1319917"/>
          </a:xfrm>
          <a:prstGeom prst="rect">
            <a:avLst/>
          </a:prstGeom>
        </p:spPr>
      </p:pic>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2024/10/22</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notesSlide" Target="../notesSlides/notesSlide15.xml"/><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slideLayout" Target="../slideLayouts/slideLayout46.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svg"/><Relationship Id="rId19" Type="http://schemas.openxmlformats.org/officeDocument/2006/relationships/image" Target="../media/image36.pn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0.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23.svg"/><Relationship Id="rId11" Type="http://schemas.openxmlformats.org/officeDocument/2006/relationships/image" Target="../media/image45.svg"/><Relationship Id="rId5" Type="http://schemas.openxmlformats.org/officeDocument/2006/relationships/image" Target="../media/image22.png"/><Relationship Id="rId10" Type="http://schemas.openxmlformats.org/officeDocument/2006/relationships/image" Target="../media/image44.png"/><Relationship Id="rId4" Type="http://schemas.openxmlformats.org/officeDocument/2006/relationships/image" Target="../media/image21.sv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9.jpg"/><Relationship Id="rId7"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slide" Target="slide7.xml"/><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png"/><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2.png"/><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2.png"/><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4FC13C-967B-436D-AB52-9957B4541715}"/>
              </a:ext>
            </a:extLst>
          </p:cNvPr>
          <p:cNvGrpSpPr/>
          <p:nvPr/>
        </p:nvGrpSpPr>
        <p:grpSpPr>
          <a:xfrm>
            <a:off x="0" y="0"/>
            <a:ext cx="9144000" cy="5143500"/>
            <a:chOff x="0" y="0"/>
            <a:chExt cx="9144000" cy="5143500"/>
          </a:xfrm>
        </p:grpSpPr>
        <p:sp>
          <p:nvSpPr>
            <p:cNvPr id="3" name="Rectangle 2">
              <a:extLst>
                <a:ext uri="{FF2B5EF4-FFF2-40B4-BE49-F238E27FC236}">
                  <a16:creationId xmlns:a16="http://schemas.microsoft.com/office/drawing/2014/main" id="{661E4480-12AB-4F2F-B8BA-D4494B1F1E0B}"/>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0B3E388-52A7-4DFD-B433-79487D9BD570}"/>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5" name="TextBox 4">
            <a:extLst>
              <a:ext uri="{FF2B5EF4-FFF2-40B4-BE49-F238E27FC236}">
                <a16:creationId xmlns:a16="http://schemas.microsoft.com/office/drawing/2014/main" id="{D75ED645-02DB-4477-A1D1-6C5DC7926E47}"/>
              </a:ext>
            </a:extLst>
          </p:cNvPr>
          <p:cNvSpPr txBox="1"/>
          <p:nvPr/>
        </p:nvSpPr>
        <p:spPr>
          <a:xfrm>
            <a:off x="545433" y="689811"/>
            <a:ext cx="8373978" cy="1200329"/>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CHÀO MỪNG QUÝ THẦY CÔ VỀ DỰ GIỜ THĂM LỚP</a:t>
            </a:r>
          </a:p>
        </p:txBody>
      </p:sp>
    </p:spTree>
    <p:extLst>
      <p:ext uri="{BB962C8B-B14F-4D97-AF65-F5344CB8AC3E}">
        <p14:creationId xmlns:p14="http://schemas.microsoft.com/office/powerpoint/2010/main" val="1887926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pic>
        <p:nvPicPr>
          <p:cNvPr id="2" name="5903413300460">
            <a:hlinkClick r:id="" action="ppaction://media"/>
            <a:extLst>
              <a:ext uri="{FF2B5EF4-FFF2-40B4-BE49-F238E27FC236}">
                <a16:creationId xmlns:a16="http://schemas.microsoft.com/office/drawing/2014/main" id="{EE048CDF-4E46-4B37-9786-59D1603684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3468" y="86627"/>
            <a:ext cx="8317063" cy="4783756"/>
          </a:xfrm>
          <a:prstGeom prst="rect">
            <a:avLst/>
          </a:prstGeom>
        </p:spPr>
      </p:pic>
    </p:spTree>
    <p:extLst>
      <p:ext uri="{BB962C8B-B14F-4D97-AF65-F5344CB8AC3E}">
        <p14:creationId xmlns:p14="http://schemas.microsoft.com/office/powerpoint/2010/main" val="40789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ABF9022-C7C3-68A6-BD11-7E07618432A0}"/>
              </a:ext>
            </a:extLst>
          </p:cNvPr>
          <p:cNvSpPr/>
          <p:nvPr/>
        </p:nvSpPr>
        <p:spPr>
          <a:xfrm>
            <a:off x="2017986" y="261134"/>
            <a:ext cx="4209393"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13176" y="750694"/>
            <a:ext cx="49185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1,65 m  =       </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627285" y="1268229"/>
            <a:ext cx="35252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1,26 m =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4876136" y="1711858"/>
            <a:ext cx="18844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4684163" y="740683"/>
            <a:ext cx="2051436" cy="976228"/>
            <a:chOff x="3482672" y="1152939"/>
            <a:chExt cx="2051436" cy="976228"/>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49239" y="2129167"/>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5486485" y="1689739"/>
            <a:ext cx="18844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88694" y="2478048"/>
            <a:ext cx="52746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Vậy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592521" y="2916171"/>
            <a:ext cx="45481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Ta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đặt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tính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rồi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tính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như</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sau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41062" y="3267783"/>
            <a:ext cx="2075290" cy="954107"/>
            <a:chOff x="3458818" y="1152939"/>
            <a:chExt cx="2075290" cy="95410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41356" y="2042461"/>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902990" y="3315627"/>
            <a:ext cx="862922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Đặt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tính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sao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các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chữ</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số</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ở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hàng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thẳng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cột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902522" y="3719630"/>
            <a:ext cx="7900135"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Thực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hiện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phép</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cộng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như</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cộng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hai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số</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tự</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nhiên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894834" y="4134680"/>
            <a:ext cx="7900135" cy="95410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Viết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dấu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phảy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ở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tổng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thẳng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cột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với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các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dấu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phẩy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của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hai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số</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61026" y="4117451"/>
            <a:ext cx="11081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330388" y="4093363"/>
            <a:ext cx="7871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3" name="TextBox 2">
            <a:extLst>
              <a:ext uri="{FF2B5EF4-FFF2-40B4-BE49-F238E27FC236}">
                <a16:creationId xmlns:a16="http://schemas.microsoft.com/office/drawing/2014/main" id="{AE4AF1F5-197D-4CDD-ABB6-38744F58A2B1}"/>
              </a:ext>
            </a:extLst>
          </p:cNvPr>
          <p:cNvSpPr txBox="1"/>
          <p:nvPr/>
        </p:nvSpPr>
        <p:spPr>
          <a:xfrm>
            <a:off x="4876136" y="2098199"/>
            <a:ext cx="3368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291 cm=          m</a:t>
            </a:r>
          </a:p>
        </p:txBody>
      </p:sp>
      <p:sp>
        <p:nvSpPr>
          <p:cNvPr id="7" name="TextBox 6">
            <a:extLst>
              <a:ext uri="{FF2B5EF4-FFF2-40B4-BE49-F238E27FC236}">
                <a16:creationId xmlns:a16="http://schemas.microsoft.com/office/drawing/2014/main" id="{89AA643A-8525-49C5-97DA-87F992C7C331}"/>
              </a:ext>
            </a:extLst>
          </p:cNvPr>
          <p:cNvSpPr txBox="1"/>
          <p:nvPr/>
        </p:nvSpPr>
        <p:spPr>
          <a:xfrm>
            <a:off x="2175643" y="741734"/>
            <a:ext cx="849039" cy="523220"/>
          </a:xfrm>
          <a:prstGeom prst="rect">
            <a:avLst/>
          </a:prstGeom>
          <a:noFill/>
        </p:spPr>
        <p:txBody>
          <a:bodyPr wrap="square" rtlCol="0">
            <a:spAutoFit/>
          </a:bodyPr>
          <a:lstStyle/>
          <a:p>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165</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5DBB29A-3BAB-458D-8103-81841C224EA0}"/>
              </a:ext>
            </a:extLst>
          </p:cNvPr>
          <p:cNvSpPr txBox="1"/>
          <p:nvPr/>
        </p:nvSpPr>
        <p:spPr>
          <a:xfrm>
            <a:off x="2006662" y="1252324"/>
            <a:ext cx="1439548" cy="523220"/>
          </a:xfrm>
          <a:prstGeom prst="rect">
            <a:avLst/>
          </a:prstGeom>
          <a:noFill/>
        </p:spPr>
        <p:txBody>
          <a:bodyPr wrap="square" rtlCol="0">
            <a:spAutoFit/>
          </a:bodyPr>
          <a:lstStyle/>
          <a:p>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126</a:t>
            </a:r>
            <a:endParaRPr lang="en-US" sz="2800" dirty="0">
              <a:latin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2AF39FB5-8FA1-451E-A87B-B0C2B4DD12E4}"/>
              </a:ext>
            </a:extLst>
          </p:cNvPr>
          <p:cNvCxnSpPr>
            <a:cxnSpLocks/>
          </p:cNvCxnSpPr>
          <p:nvPr/>
        </p:nvCxnSpPr>
        <p:spPr>
          <a:xfrm flipV="1">
            <a:off x="5667702" y="3753750"/>
            <a:ext cx="3326529" cy="5922"/>
          </a:xfrm>
          <a:prstGeom prst="line">
            <a:avLst/>
          </a:prstGeom>
          <a:ln w="28575" cmpd="sng"/>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9DFE0E6-62EC-40EF-8483-26A2668E56DF}"/>
              </a:ext>
            </a:extLst>
          </p:cNvPr>
          <p:cNvSpPr txBox="1"/>
          <p:nvPr/>
        </p:nvSpPr>
        <p:spPr>
          <a:xfrm>
            <a:off x="6261251" y="2112795"/>
            <a:ext cx="135520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2,91</a:t>
            </a:r>
          </a:p>
        </p:txBody>
      </p:sp>
    </p:spTree>
    <p:extLst>
      <p:ext uri="{BB962C8B-B14F-4D97-AF65-F5344CB8AC3E}">
        <p14:creationId xmlns:p14="http://schemas.microsoft.com/office/powerpoint/2010/main" val="39803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arn(inVertical)">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arn(inVertical)">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down)">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inVertical)">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barn(inVertical)">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wipe(down)">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barn(inVertical)">
                                      <p:cBhvr>
                                        <p:cTn id="92" dur="5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wipe(down)">
                                      <p:cBhvr>
                                        <p:cTn id="9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P spid="3" grpId="0"/>
      <p:bldP spid="7" grpId="0"/>
      <p:bldP spid="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7FC349EC-AFD2-E1AB-69D5-460F5A491E74}"/>
              </a:ext>
            </a:extLst>
          </p:cNvPr>
          <p:cNvSpPr txBox="1"/>
          <p:nvPr/>
        </p:nvSpPr>
        <p:spPr>
          <a:xfrm>
            <a:off x="528762" y="187910"/>
            <a:ext cx="723569"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081378" y="255959"/>
            <a:ext cx="2703444" cy="523220"/>
          </a:xfrm>
          <a:prstGeom prst="rect">
            <a:avLst/>
          </a:prstGeom>
          <a:noFill/>
        </p:spPr>
        <p:txBody>
          <a:bodyPr wrap="square" rtlCol="0">
            <a:spAutoFit/>
          </a:bodyPr>
          <a:lstStyle/>
          <a:p>
            <a:r>
              <a:rPr lang="en-US" sz="2800" dirty="0">
                <a:latin typeface="Times New Roman" panose="02020603050405020304" pitchFamily="18" charset="0"/>
                <a:ea typeface="Cambria" panose="02040503050406030204" pitchFamily="18" charset="0"/>
                <a:cs typeface="Times New Roman" panose="020206030504050203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277799" y="884630"/>
            <a:ext cx="4573334"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Ta </a:t>
            </a:r>
            <a:r>
              <a:rPr lang="en-US" sz="2800" dirty="0" err="1">
                <a:latin typeface="Cambria" panose="02040503050406030204" pitchFamily="18" charset="0"/>
                <a:ea typeface="Cambria" panose="02040503050406030204" pitchFamily="18" charset="0"/>
              </a:rPr>
              <a:t>đặt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rồi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sau</a:t>
            </a:r>
            <a:r>
              <a:rPr lang="en-US" sz="28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1042875" y="1640424"/>
            <a:ext cx="2186610" cy="954107"/>
            <a:chOff x="3379304" y="965959"/>
            <a:chExt cx="2186610" cy="954107"/>
          </a:xfrm>
        </p:grpSpPr>
        <p:sp>
          <p:nvSpPr>
            <p:cNvPr id="42" name="TextBox 41">
              <a:extLst>
                <a:ext uri="{FF2B5EF4-FFF2-40B4-BE49-F238E27FC236}">
                  <a16:creationId xmlns:a16="http://schemas.microsoft.com/office/drawing/2014/main" id="{976C9E3A-E857-0AC4-0CCC-F7FF521ED96A}"/>
                </a:ext>
              </a:extLst>
            </p:cNvPr>
            <p:cNvSpPr txBox="1"/>
            <p:nvPr/>
          </p:nvSpPr>
          <p:spPr>
            <a:xfrm>
              <a:off x="3681455" y="965959"/>
              <a:ext cx="188445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749041" y="1887053"/>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379304" y="1179598"/>
              <a:ext cx="2226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754879" y="551582"/>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313849" y="2520068"/>
            <a:ext cx="1057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700286" y="2500818"/>
            <a:ext cx="7871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a:spLocks noChangeArrowheads="1"/>
          </p:cNvSpPr>
          <p:nvPr/>
        </p:nvSpPr>
        <p:spPr bwMode="auto">
          <a:xfrm>
            <a:off x="454787" y="628321"/>
            <a:ext cx="8689213" cy="320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spcBef>
                <a:spcPts val="900"/>
              </a:spcBef>
              <a:buClrTx/>
            </a:pP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Muốn</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cộng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hai</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số</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thập</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phân</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ta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làm</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như</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sau</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p>
          <a:p>
            <a:pPr algn="just" defTabSz="685800">
              <a:spcBef>
                <a:spcPts val="900"/>
              </a:spcBef>
              <a:buClrTx/>
            </a:pP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Viết</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số</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hạng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này</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dưới</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số</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hạng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kia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sao</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cho</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các</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chữ</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số</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ở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cùng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hàng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đặt</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thẳng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cột</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với</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nhau</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p>
          <a:p>
            <a:pPr algn="just" defTabSz="685800">
              <a:spcBef>
                <a:spcPts val="900"/>
              </a:spcBef>
              <a:buClrTx/>
            </a:pP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Cộng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như</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cộng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các</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số</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tự</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nhiên</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p>
          <a:p>
            <a:pPr algn="just" defTabSz="685800">
              <a:spcBef>
                <a:spcPts val="900"/>
              </a:spcBef>
              <a:buClrTx/>
            </a:pP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Viết</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dấu</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phẩy</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ở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tổng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thẳng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cột</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với</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các</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dấu</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phẩy</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ở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hai</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số</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hạng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wipe(left)">
                                      <p:cBhvr>
                                        <p:cTn id="7" dur="500"/>
                                        <p:tgtEl>
                                          <p:spTgt spid="28">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wipe(left)">
                                      <p:cBhvr>
                                        <p:cTn id="10" dur="500"/>
                                        <p:tgtEl>
                                          <p:spTgt spid="28">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animEffect transition="in" filter="wipe(left)">
                                      <p:cBhvr>
                                        <p:cTn id="13" dur="500"/>
                                        <p:tgtEl>
                                          <p:spTgt spid="28">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28">
                                            <p:txEl>
                                              <p:pRg st="3" end="3"/>
                                            </p:txEl>
                                          </p:spTgt>
                                        </p:tgtEl>
                                        <p:attrNameLst>
                                          <p:attrName>style.visibility</p:attrName>
                                        </p:attrNameLst>
                                      </p:cBhvr>
                                      <p:to>
                                        <p:strVal val="visible"/>
                                      </p:to>
                                    </p:set>
                                    <p:animEffect transition="in" filter="wipe(left)">
                                      <p:cBhvr>
                                        <p:cTn id="16"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par>
                                <p:cTn id="34" presetID="22" presetClass="entr" presetSubtype="8"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par>
                                <p:cTn id="49" presetID="22" presetClass="entr" presetSubtype="8"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left)">
                                      <p:cBhvr>
                                        <p:cTn id="65" dur="500"/>
                                        <p:tgtEl>
                                          <p:spTgt spid="30"/>
                                        </p:tgtEl>
                                      </p:cBhvr>
                                    </p:animEffect>
                                  </p:childTnLst>
                                </p:cTn>
                              </p:par>
                              <p:par>
                                <p:cTn id="66" presetID="22" presetClass="entr" presetSubtype="8"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left)">
                                      <p:cBhvr>
                                        <p:cTn id="68" dur="500"/>
                                        <p:tgtEl>
                                          <p:spTgt spid="31"/>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left)">
                                      <p:cBhvr>
                                        <p:cTn id="71" dur="500"/>
                                        <p:tgtEl>
                                          <p:spTgt spid="33"/>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left)">
                                      <p:cBhvr>
                                        <p:cTn id="74" dur="500"/>
                                        <p:tgtEl>
                                          <p:spTgt spid="3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wipe(left)">
                                      <p:cBhvr>
                                        <p:cTn id="77" dur="500"/>
                                        <p:tgtEl>
                                          <p:spTgt spid="37"/>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ipe(left)">
                                      <p:cBhvr>
                                        <p:cTn id="80" dur="500"/>
                                        <p:tgtEl>
                                          <p:spTgt spid="35"/>
                                        </p:tgtEl>
                                      </p:cBhvr>
                                    </p:animEffect>
                                  </p:childTnLst>
                                </p:cTn>
                              </p:par>
                              <p:par>
                                <p:cTn id="81" presetID="22" presetClass="entr" presetSubtype="8" fill="hold"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wipe(left)">
                                      <p:cBhvr>
                                        <p:cTn id="83" dur="500"/>
                                        <p:tgtEl>
                                          <p:spTgt spid="36"/>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wipe(left)">
                                      <p:cBhvr>
                                        <p:cTn id="8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wipe(down)">
                                      <p:cBhvr>
                                        <p:cTn id="81" dur="500"/>
                                        <p:tgtEl>
                                          <p:spTgt spid="58"/>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wipe(down)">
                                      <p:cBhvr>
                                        <p:cTn id="84" dur="500"/>
                                        <p:tgtEl>
                                          <p:spTgt spid="5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barn(inVertical)">
                                      <p:cBhvr>
                                        <p:cTn id="94" dur="500"/>
                                        <p:tgtEl>
                                          <p:spTgt spid="5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51"/>
                                        </p:tgtEl>
                                      </p:cBhvr>
                                    </p:animEffect>
                                    <p:set>
                                      <p:cBhvr>
                                        <p:cTn id="99" dur="1" fill="hold">
                                          <p:stCondLst>
                                            <p:cond delay="499"/>
                                          </p:stCondLst>
                                        </p:cTn>
                                        <p:tgtEl>
                                          <p:spTgt spid="51"/>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60"/>
                                        </p:tgtEl>
                                        <p:attrNameLst>
                                          <p:attrName>style.visibility</p:attrName>
                                        </p:attrNameLst>
                                      </p:cBhvr>
                                      <p:to>
                                        <p:strVal val="visible"/>
                                      </p:to>
                                    </p:set>
                                    <p:animEffect transition="in" filter="barn(inVertical)">
                                      <p:cBhvr>
                                        <p:cTn id="109" dur="500"/>
                                        <p:tgtEl>
                                          <p:spTgt spid="60"/>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barn(inVertical)">
                                      <p:cBhvr>
                                        <p:cTn id="11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4;p3">
            <a:extLst>
              <a:ext uri="{FF2B5EF4-FFF2-40B4-BE49-F238E27FC236}">
                <a16:creationId xmlns:a16="http://schemas.microsoft.com/office/drawing/2014/main" id="{51D29114-2BD4-4D16-5BF0-A6A6C719F756}"/>
              </a:ext>
            </a:extLst>
          </p:cNvPr>
          <p:cNvSpPr/>
          <p:nvPr/>
        </p:nvSpPr>
        <p:spPr>
          <a:xfrm>
            <a:off x="1431029" y="258212"/>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32949" y="119278"/>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449127" y="201560"/>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cxnSp>
        <p:nvCxnSpPr>
          <p:cNvPr id="10" name="Straight Connector 9">
            <a:extLst>
              <a:ext uri="{FF2B5EF4-FFF2-40B4-BE49-F238E27FC236}">
                <a16:creationId xmlns:a16="http://schemas.microsoft.com/office/drawing/2014/main" id="{25068B8F-4986-4200-A2DB-AB6898508DD7}"/>
              </a:ext>
            </a:extLst>
          </p:cNvPr>
          <p:cNvCxnSpPr/>
          <p:nvPr/>
        </p:nvCxnSpPr>
        <p:spPr>
          <a:xfrm>
            <a:off x="5640404" y="808523"/>
            <a:ext cx="284907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DFB184-7B15-4A18-9A3F-80EA11C62ACD}"/>
              </a:ext>
            </a:extLst>
          </p:cNvPr>
          <p:cNvCxnSpPr>
            <a:cxnSpLocks/>
          </p:cNvCxnSpPr>
          <p:nvPr/>
        </p:nvCxnSpPr>
        <p:spPr>
          <a:xfrm>
            <a:off x="1538439" y="1157869"/>
            <a:ext cx="107963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6F77C67-CC4C-416B-B36D-700696F84A78}"/>
              </a:ext>
            </a:extLst>
          </p:cNvPr>
          <p:cNvCxnSpPr>
            <a:cxnSpLocks/>
          </p:cNvCxnSpPr>
          <p:nvPr/>
        </p:nvCxnSpPr>
        <p:spPr>
          <a:xfrm>
            <a:off x="2982227" y="1146640"/>
            <a:ext cx="329344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78E653A-9B0A-49F4-8B16-01CBEF97420F}"/>
              </a:ext>
            </a:extLst>
          </p:cNvPr>
          <p:cNvCxnSpPr>
            <a:cxnSpLocks/>
          </p:cNvCxnSpPr>
          <p:nvPr/>
        </p:nvCxnSpPr>
        <p:spPr>
          <a:xfrm>
            <a:off x="7064943" y="1146640"/>
            <a:ext cx="142453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7B0C8B-B40C-4EFD-AE17-3DF3B4C0F9A1}"/>
              </a:ext>
            </a:extLst>
          </p:cNvPr>
          <p:cNvCxnSpPr>
            <a:cxnSpLocks/>
          </p:cNvCxnSpPr>
          <p:nvPr/>
        </p:nvCxnSpPr>
        <p:spPr>
          <a:xfrm>
            <a:off x="1557688" y="1528814"/>
            <a:ext cx="6132897"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F0F37F0-8D58-AA05-D7E6-AB75642C646E}"/>
              </a:ext>
            </a:extLst>
          </p:cNvPr>
          <p:cNvSpPr txBox="1"/>
          <p:nvPr/>
        </p:nvSpPr>
        <p:spPr>
          <a:xfrm>
            <a:off x="202131" y="884914"/>
            <a:ext cx="8653111" cy="1815882"/>
          </a:xfrm>
          <a:prstGeom prst="rect">
            <a:avLst/>
          </a:prstGeom>
          <a:noFill/>
        </p:spPr>
        <p:txBody>
          <a:bodyPr wrap="square" rtlCol="0">
            <a:spAutoFit/>
          </a:bodyPr>
          <a:lstStyle/>
          <a:p>
            <a:pPr algn="ctr"/>
            <a:r>
              <a:rPr lang="vi-VN" sz="2800" b="1" dirty="0">
                <a:solidFill>
                  <a:srgbClr val="002060"/>
                </a:solidFill>
                <a:latin typeface="Cambria" panose="02040503050406030204" pitchFamily="18" charset="0"/>
                <a:ea typeface="Cambria" panose="02040503050406030204" pitchFamily="18" charset="0"/>
              </a:rPr>
              <a:t>Bài giải</a:t>
            </a:r>
            <a:r>
              <a:rPr lang="en-US" sz="2800" b="1" dirty="0">
                <a:solidFill>
                  <a:srgbClr val="002060"/>
                </a:solidFill>
                <a:latin typeface="Cambria" panose="02040503050406030204" pitchFamily="18" charset="0"/>
                <a:ea typeface="Cambria" panose="02040503050406030204" pitchFamily="18" charset="0"/>
              </a:rPr>
              <a:t>:</a:t>
            </a:r>
            <a:endParaRPr lang="vi-VN" sz="2800" b="1" dirty="0">
              <a:solidFill>
                <a:srgbClr val="002060"/>
              </a:solidFill>
              <a:latin typeface="Cambria" panose="02040503050406030204" pitchFamily="18" charset="0"/>
              <a:ea typeface="Cambria" panose="02040503050406030204" pitchFamily="18" charset="0"/>
            </a:endParaRPr>
          </a:p>
          <a:p>
            <a:pPr algn="ctr"/>
            <a:r>
              <a:rPr lang="en-US" sz="2800" b="1" dirty="0">
                <a:solidFill>
                  <a:srgbClr val="002060"/>
                </a:solidFill>
                <a:latin typeface="Cambria" panose="02040503050406030204" pitchFamily="18" charset="0"/>
                <a:ea typeface="Cambria" panose="02040503050406030204" pitchFamily="18" charset="0"/>
              </a:rPr>
              <a:t>S</a:t>
            </a:r>
            <a:r>
              <a:rPr lang="vi-VN" sz="2800" b="1" dirty="0">
                <a:solidFill>
                  <a:srgbClr val="002060"/>
                </a:solidFill>
                <a:latin typeface="Cambria" panose="02040503050406030204" pitchFamily="18" charset="0"/>
                <a:ea typeface="Cambria" panose="02040503050406030204" pitchFamily="18" charset="0"/>
              </a:rPr>
              <a:t>ố ki-lô-gam </a:t>
            </a:r>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ả hai quả dưa hấu và mít </a:t>
            </a:r>
            <a:r>
              <a:rPr lang="en-US" sz="2800" b="1" dirty="0" err="1">
                <a:solidFill>
                  <a:srgbClr val="002060"/>
                </a:solidFill>
                <a:latin typeface="Cambria" panose="02040503050406030204" pitchFamily="18" charset="0"/>
                <a:ea typeface="Cambria" panose="02040503050406030204" pitchFamily="18" charset="0"/>
              </a:rPr>
              <a:t>cân</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nặng là:</a:t>
            </a:r>
          </a:p>
          <a:p>
            <a:pPr algn="ctr"/>
            <a:r>
              <a:rPr lang="vi-VN" sz="2800" b="1" dirty="0">
                <a:solidFill>
                  <a:srgbClr val="002060"/>
                </a:solidFill>
                <a:latin typeface="Cambria" panose="02040503050406030204" pitchFamily="18" charset="0"/>
                <a:ea typeface="Cambria" panose="02040503050406030204" pitchFamily="18" charset="0"/>
              </a:rPr>
              <a:t>4,65 + 5,8 = 10,45 (kg)</a:t>
            </a:r>
            <a:endParaRPr lang="en-US" sz="2800" b="1" dirty="0">
              <a:solidFill>
                <a:srgbClr val="002060"/>
              </a:solidFill>
              <a:latin typeface="Cambria" panose="02040503050406030204" pitchFamily="18" charset="0"/>
              <a:ea typeface="Cambria" panose="02040503050406030204" pitchFamily="18" charset="0"/>
            </a:endParaRPr>
          </a:p>
          <a:p>
            <a:pPr algn="ct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Đáp số: 10,45 kg</a:t>
            </a:r>
            <a:endParaRPr lang="vi-VN" sz="2800" b="0" i="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4">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5"/>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6"/>
          <a:stretch>
            <a:fillRect/>
          </a:stretch>
        </p:blipFill>
        <p:spPr>
          <a:xfrm>
            <a:off x="4768015" y="695993"/>
            <a:ext cx="3578662" cy="2749534"/>
          </a:xfrm>
          <a:prstGeom prst="rect">
            <a:avLst/>
          </a:prstGeom>
        </p:spPr>
      </p:pic>
    </p:spTree>
    <p:extLst>
      <p:ext uri="{BB962C8B-B14F-4D97-AF65-F5344CB8AC3E}">
        <p14:creationId xmlns:p14="http://schemas.microsoft.com/office/powerpoint/2010/main" val="6208479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658ECC-FFDD-486E-B113-1B35946BD12E}"/>
              </a:ext>
            </a:extLst>
          </p:cNvPr>
          <p:cNvSpPr txBox="1"/>
          <p:nvPr/>
        </p:nvSpPr>
        <p:spPr>
          <a:xfrm>
            <a:off x="1773621" y="504497"/>
            <a:ext cx="4469524"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1,2 m</a:t>
            </a:r>
          </a:p>
          <a:p>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0,54 m</a:t>
            </a:r>
          </a:p>
        </p:txBody>
      </p:sp>
      <p:sp>
        <p:nvSpPr>
          <p:cNvPr id="6" name="TextBox 5">
            <a:extLst>
              <a:ext uri="{FF2B5EF4-FFF2-40B4-BE49-F238E27FC236}">
                <a16:creationId xmlns:a16="http://schemas.microsoft.com/office/drawing/2014/main" id="{683272E4-5673-4F21-813F-F4D86A7F9BBA}"/>
              </a:ext>
            </a:extLst>
          </p:cNvPr>
          <p:cNvSpPr txBox="1"/>
          <p:nvPr/>
        </p:nvSpPr>
        <p:spPr>
          <a:xfrm>
            <a:off x="1135117" y="1639614"/>
            <a:ext cx="8008883"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1,74 m</a:t>
            </a:r>
          </a:p>
        </p:txBody>
      </p:sp>
    </p:spTree>
    <p:extLst>
      <p:ext uri="{BB962C8B-B14F-4D97-AF65-F5344CB8AC3E}">
        <p14:creationId xmlns:p14="http://schemas.microsoft.com/office/powerpoint/2010/main" val="67649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195339" y="836109"/>
            <a:ext cx="6486706" cy="312142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4289" y="7524"/>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69005" y="-93037"/>
            <a:ext cx="3117612" cy="2781057"/>
          </a:xfrm>
          <a:prstGeom prst="rect">
            <a:avLst/>
          </a:prstGeom>
        </p:spPr>
      </p:pic>
      <p:sp>
        <p:nvSpPr>
          <p:cNvPr id="19" name="3">
            <a:hlinkClick r:id="rId6" action="ppaction://hlinksldjump"/>
            <a:extLst>
              <a:ext uri="{FF2B5EF4-FFF2-40B4-BE49-F238E27FC236}">
                <a16:creationId xmlns:a16="http://schemas.microsoft.com/office/drawing/2014/main" id="{F81C330A-7604-C78D-44D7-B9EA85C8F0C4}"/>
              </a:ext>
            </a:extLst>
          </p:cNvPr>
          <p:cNvSpPr/>
          <p:nvPr/>
        </p:nvSpPr>
        <p:spPr>
          <a:xfrm>
            <a:off x="7115499" y="3316056"/>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7" action="ppaction://hlinksldjump"/>
            <a:extLst>
              <a:ext uri="{FF2B5EF4-FFF2-40B4-BE49-F238E27FC236}">
                <a16:creationId xmlns:a16="http://schemas.microsoft.com/office/drawing/2014/main" id="{962EB074-9D9B-159C-4B17-596C53EFBB9D}"/>
              </a:ext>
            </a:extLst>
          </p:cNvPr>
          <p:cNvSpPr/>
          <p:nvPr/>
        </p:nvSpPr>
        <p:spPr>
          <a:xfrm>
            <a:off x="184565" y="294503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21" name="5">
            <a:hlinkClick r:id="rId8" action="ppaction://hlinksldjump"/>
            <a:extLst>
              <a:ext uri="{FF2B5EF4-FFF2-40B4-BE49-F238E27FC236}">
                <a16:creationId xmlns:a16="http://schemas.microsoft.com/office/drawing/2014/main" id="{C8A2A044-EA0A-48CE-5F51-0269C4ED2F91}"/>
              </a:ext>
            </a:extLst>
          </p:cNvPr>
          <p:cNvSpPr/>
          <p:nvPr/>
        </p:nvSpPr>
        <p:spPr>
          <a:xfrm>
            <a:off x="3360085" y="2889336"/>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24" dur="2000" fill="hold"/>
                                        <p:tgtEl>
                                          <p:spTgt spid="9"/>
                                        </p:tgtEl>
                                        <p:attrNameLst>
                                          <p:attrName>ppt_x</p:attrName>
                                          <p:attrName>ppt_y</p:attrName>
                                        </p:attrNameLst>
                                      </p:cBhvr>
                                      <p:rCtr x="12049" y="-5525"/>
                                    </p:animMotion>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28" dur="2000" fill="hold"/>
                                        <p:tgtEl>
                                          <p:spTgt spid="9"/>
                                        </p:tgtEl>
                                        <p:attrNameLst>
                                          <p:attrName>ppt_x</p:attrName>
                                          <p:attrName>ppt_y</p:attrName>
                                        </p:attrNameLst>
                                      </p:cBhvr>
                                      <p:rCtr x="8073" y="34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3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3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43" dur="2000" fill="hold"/>
                                        <p:tgtEl>
                                          <p:spTgt spid="9"/>
                                        </p:tgtEl>
                                        <p:attrNameLst>
                                          <p:attrName>ppt_x</p:attrName>
                                          <p:attrName>ppt_y</p:attrName>
                                        </p:attrNameLst>
                                      </p:cBhvr>
                                      <p:rCtr x="19410" y="13025"/>
                                    </p:animMotion>
                                  </p:childTnLst>
                                </p:cTn>
                              </p:par>
                            </p:childTnLst>
                          </p:cTn>
                        </p:par>
                      </p:childTnLst>
                    </p:cTn>
                  </p:par>
                </p:childTnLst>
              </p:cTn>
              <p:nextCondLst>
                <p:cond evt="onClick" delay="0">
                  <p:tgtEl>
                    <p:spTgt spid="21"/>
                  </p:tgtEl>
                </p:cond>
              </p:nextCondLst>
            </p:seq>
          </p:childTnLst>
        </p:cTn>
      </p:par>
    </p:tnLst>
    <p:bldLst>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1.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51647" y="3365283"/>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5"/>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5"/>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880817" y="2022391"/>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5"/>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5"/>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159503" y="3260945"/>
            <a:ext cx="1181293" cy="1282701"/>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8"/>
          <a:stretch>
            <a:fillRect/>
          </a:stretch>
        </p:blipFill>
        <p:spPr>
          <a:xfrm>
            <a:off x="-3549699" y="-1552603"/>
            <a:ext cx="1892397" cy="1060505"/>
          </a:xfrm>
          <a:prstGeom prst="rect">
            <a:avLst/>
          </a:prstGeom>
        </p:spPr>
      </p:pic>
      <p:pic>
        <p:nvPicPr>
          <p:cNvPr id="132" name="Picture 131">
            <a:hlinkClick r:id="rId9"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
        <p:nvSpPr>
          <p:cNvPr id="2" name="Oval 1">
            <a:extLst>
              <a:ext uri="{FF2B5EF4-FFF2-40B4-BE49-F238E27FC236}">
                <a16:creationId xmlns:a16="http://schemas.microsoft.com/office/drawing/2014/main" id="{ED81D018-2C4D-4FF1-8752-909E03D58D96}"/>
              </a:ext>
            </a:extLst>
          </p:cNvPr>
          <p:cNvSpPr/>
          <p:nvPr/>
        </p:nvSpPr>
        <p:spPr>
          <a:xfrm>
            <a:off x="5400216" y="3793066"/>
            <a:ext cx="977462" cy="913924"/>
          </a:xfrm>
          <a:prstGeom prst="ellipse">
            <a:avLst/>
          </a:prstGeom>
          <a:solidFill>
            <a:schemeClr val="accent1">
              <a:alpha val="3000"/>
            </a:schemeClr>
          </a:solidFill>
          <a:ln w="57150" cmpd="sng">
            <a:gradFill>
              <a:gsLst>
                <a:gs pos="100000">
                  <a:schemeClr val="accent2">
                    <a:lumMod val="7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6">
            <a:extLst>
              <a:ext uri="{FF2B5EF4-FFF2-40B4-BE49-F238E27FC236}">
                <a16:creationId xmlns:a16="http://schemas.microsoft.com/office/drawing/2014/main" id="{CFED307A-CAD0-42DA-93FB-643CA7DF4BAD}"/>
              </a:ext>
            </a:extLst>
          </p:cNvPr>
          <p:cNvSpPr>
            <a:spLocks noChangeArrowheads="1"/>
          </p:cNvSpPr>
          <p:nvPr/>
        </p:nvSpPr>
        <p:spPr bwMode="auto">
          <a:xfrm rot="21456844">
            <a:off x="42574" y="85444"/>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0</a:t>
            </a:r>
          </a:p>
        </p:txBody>
      </p:sp>
      <p:sp>
        <p:nvSpPr>
          <p:cNvPr id="23" name="Oval 26">
            <a:extLst>
              <a:ext uri="{FF2B5EF4-FFF2-40B4-BE49-F238E27FC236}">
                <a16:creationId xmlns:a16="http://schemas.microsoft.com/office/drawing/2014/main" id="{B3050491-A2FA-41C8-8F79-668C67132C74}"/>
              </a:ext>
            </a:extLst>
          </p:cNvPr>
          <p:cNvSpPr>
            <a:spLocks noChangeArrowheads="1"/>
          </p:cNvSpPr>
          <p:nvPr/>
        </p:nvSpPr>
        <p:spPr bwMode="auto">
          <a:xfrm rot="21456844">
            <a:off x="34114" y="81977"/>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1</a:t>
            </a:r>
          </a:p>
        </p:txBody>
      </p:sp>
      <p:sp>
        <p:nvSpPr>
          <p:cNvPr id="24" name="Oval 26">
            <a:extLst>
              <a:ext uri="{FF2B5EF4-FFF2-40B4-BE49-F238E27FC236}">
                <a16:creationId xmlns:a16="http://schemas.microsoft.com/office/drawing/2014/main" id="{D9C9F94C-0AD0-48CA-BFC8-CB824C334C72}"/>
              </a:ext>
            </a:extLst>
          </p:cNvPr>
          <p:cNvSpPr>
            <a:spLocks noChangeArrowheads="1"/>
          </p:cNvSpPr>
          <p:nvPr/>
        </p:nvSpPr>
        <p:spPr bwMode="auto">
          <a:xfrm rot="21456844">
            <a:off x="34114" y="75286"/>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dirty="0">
                <a:solidFill>
                  <a:srgbClr val="9900FF"/>
                </a:solidFill>
                <a:latin typeface="Times New Roman" panose="02020603050405020304" pitchFamily="18" charset="0"/>
              </a:rPr>
              <a:t>2</a:t>
            </a:r>
          </a:p>
        </p:txBody>
      </p:sp>
      <p:sp>
        <p:nvSpPr>
          <p:cNvPr id="25" name="Oval 26">
            <a:extLst>
              <a:ext uri="{FF2B5EF4-FFF2-40B4-BE49-F238E27FC236}">
                <a16:creationId xmlns:a16="http://schemas.microsoft.com/office/drawing/2014/main" id="{B04BF72C-17F9-469F-A688-A13B32CDD3B1}"/>
              </a:ext>
            </a:extLst>
          </p:cNvPr>
          <p:cNvSpPr>
            <a:spLocks noChangeArrowheads="1"/>
          </p:cNvSpPr>
          <p:nvPr/>
        </p:nvSpPr>
        <p:spPr bwMode="auto">
          <a:xfrm rot="21456844">
            <a:off x="31629" y="84600"/>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dirty="0">
                <a:solidFill>
                  <a:srgbClr val="9900FF"/>
                </a:solidFill>
                <a:latin typeface="Times New Roman" panose="02020603050405020304" pitchFamily="18" charset="0"/>
              </a:rPr>
              <a:t>3</a:t>
            </a:r>
          </a:p>
        </p:txBody>
      </p:sp>
      <p:sp>
        <p:nvSpPr>
          <p:cNvPr id="26" name="Oval 25">
            <a:extLst>
              <a:ext uri="{FF2B5EF4-FFF2-40B4-BE49-F238E27FC236}">
                <a16:creationId xmlns:a16="http://schemas.microsoft.com/office/drawing/2014/main" id="{3CC29EB1-95B8-4804-95EC-5DDE48203D96}"/>
              </a:ext>
            </a:extLst>
          </p:cNvPr>
          <p:cNvSpPr>
            <a:spLocks noChangeArrowheads="1"/>
          </p:cNvSpPr>
          <p:nvPr/>
        </p:nvSpPr>
        <p:spPr bwMode="auto">
          <a:xfrm rot="21456844">
            <a:off x="31629" y="81978"/>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dirty="0">
                <a:solidFill>
                  <a:srgbClr val="9900FF"/>
                </a:solidFill>
                <a:latin typeface="Times New Roman" panose="02020603050405020304" pitchFamily="18" charset="0"/>
              </a:rPr>
              <a:t>4</a:t>
            </a:r>
          </a:p>
        </p:txBody>
      </p:sp>
      <p:sp>
        <p:nvSpPr>
          <p:cNvPr id="27" name="Oval 26">
            <a:extLst>
              <a:ext uri="{FF2B5EF4-FFF2-40B4-BE49-F238E27FC236}">
                <a16:creationId xmlns:a16="http://schemas.microsoft.com/office/drawing/2014/main" id="{2FF43996-2CE2-4A5D-8004-9C3BC77FB220}"/>
              </a:ext>
            </a:extLst>
          </p:cNvPr>
          <p:cNvSpPr>
            <a:spLocks noChangeArrowheads="1"/>
          </p:cNvSpPr>
          <p:nvPr/>
        </p:nvSpPr>
        <p:spPr bwMode="auto">
          <a:xfrm rot="21456844">
            <a:off x="42575" y="73944"/>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dirty="0">
                <a:solidFill>
                  <a:srgbClr val="9900FF"/>
                </a:solidFill>
                <a:latin typeface="Times New Roman" panose="02020603050405020304" pitchFamily="18" charset="0"/>
              </a:rPr>
              <a:t>5</a:t>
            </a:r>
          </a:p>
        </p:txBody>
      </p:sp>
    </p:spTree>
    <p:extLst>
      <p:ext uri="{BB962C8B-B14F-4D97-AF65-F5344CB8AC3E}">
        <p14:creationId xmlns:p14="http://schemas.microsoft.com/office/powerpoint/2010/main" val="38914539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additive="base">
                                        <p:cTn id="12" dur="1000" fill="hold"/>
                                        <p:tgtEl>
                                          <p:spTgt spid="49"/>
                                        </p:tgtEl>
                                        <p:attrNameLst>
                                          <p:attrName>ppt_x</p:attrName>
                                        </p:attrNameLst>
                                      </p:cBhvr>
                                      <p:tavLst>
                                        <p:tav tm="0">
                                          <p:val>
                                            <p:strVal val="#ppt_x"/>
                                          </p:val>
                                        </p:tav>
                                        <p:tav tm="100000">
                                          <p:val>
                                            <p:strVal val="#ppt_x"/>
                                          </p:val>
                                        </p:tav>
                                      </p:tavLst>
                                    </p:anim>
                                    <p:anim calcmode="lin" valueType="num">
                                      <p:cBhvr additive="base">
                                        <p:cTn id="13" dur="1000" fill="hold"/>
                                        <p:tgtEl>
                                          <p:spTgt spid="4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additive="base">
                                        <p:cTn id="16" dur="1000" fill="hold"/>
                                        <p:tgtEl>
                                          <p:spTgt spid="48"/>
                                        </p:tgtEl>
                                        <p:attrNameLst>
                                          <p:attrName>ppt_x</p:attrName>
                                        </p:attrNameLst>
                                      </p:cBhvr>
                                      <p:tavLst>
                                        <p:tav tm="0">
                                          <p:val>
                                            <p:strVal val="#ppt_x"/>
                                          </p:val>
                                        </p:tav>
                                        <p:tav tm="100000">
                                          <p:val>
                                            <p:strVal val="#ppt_x"/>
                                          </p:val>
                                        </p:tav>
                                      </p:tavLst>
                                    </p:anim>
                                    <p:anim calcmode="lin" valueType="num">
                                      <p:cBhvr additive="base">
                                        <p:cTn id="17" dur="1000" fill="hold"/>
                                        <p:tgtEl>
                                          <p:spTgt spid="48"/>
                                        </p:tgtEl>
                                        <p:attrNameLst>
                                          <p:attrName>ppt_y</p:attrName>
                                        </p:attrNameLst>
                                      </p:cBhvr>
                                      <p:tavLst>
                                        <p:tav tm="0">
                                          <p:val>
                                            <p:strVal val="0-#ppt_h/2"/>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1000"/>
                                        <p:tgtEl>
                                          <p:spTgt spid="51"/>
                                        </p:tgtEl>
                                      </p:cBhvr>
                                    </p:animEffect>
                                    <p:anim calcmode="lin" valueType="num">
                                      <p:cBhvr>
                                        <p:cTn id="21" dur="1000" fill="hold"/>
                                        <p:tgtEl>
                                          <p:spTgt spid="51"/>
                                        </p:tgtEl>
                                        <p:attrNameLst>
                                          <p:attrName>ppt_x</p:attrName>
                                        </p:attrNameLst>
                                      </p:cBhvr>
                                      <p:tavLst>
                                        <p:tav tm="0">
                                          <p:val>
                                            <p:strVal val="#ppt_x"/>
                                          </p:val>
                                        </p:tav>
                                        <p:tav tm="100000">
                                          <p:val>
                                            <p:strVal val="#ppt_x"/>
                                          </p:val>
                                        </p:tav>
                                      </p:tavLst>
                                    </p:anim>
                                    <p:anim calcmode="lin" valueType="num">
                                      <p:cBhvr>
                                        <p:cTn id="22"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0" nodeType="clickEffect">
                                  <p:stCondLst>
                                    <p:cond delay="0"/>
                                  </p:stCondLst>
                                  <p:childTnLst>
                                    <p:anim calcmode="lin" valueType="num">
                                      <p:cBhvr>
                                        <p:cTn id="26" dur="1000"/>
                                        <p:tgtEl>
                                          <p:spTgt spid="27"/>
                                        </p:tgtEl>
                                        <p:attrNameLst>
                                          <p:attrName>ppt_w</p:attrName>
                                        </p:attrNameLst>
                                      </p:cBhvr>
                                      <p:tavLst>
                                        <p:tav tm="0">
                                          <p:val>
                                            <p:strVal val="ppt_w"/>
                                          </p:val>
                                        </p:tav>
                                        <p:tav tm="100000">
                                          <p:val>
                                            <p:fltVal val="0"/>
                                          </p:val>
                                        </p:tav>
                                      </p:tavLst>
                                    </p:anim>
                                    <p:anim calcmode="lin" valueType="num">
                                      <p:cBhvr>
                                        <p:cTn id="27" dur="1000"/>
                                        <p:tgtEl>
                                          <p:spTgt spid="27"/>
                                        </p:tgtEl>
                                        <p:attrNameLst>
                                          <p:attrName>ppt_h</p:attrName>
                                        </p:attrNameLst>
                                      </p:cBhvr>
                                      <p:tavLst>
                                        <p:tav tm="0">
                                          <p:val>
                                            <p:strVal val="ppt_h"/>
                                          </p:val>
                                        </p:tav>
                                        <p:tav tm="100000">
                                          <p:val>
                                            <p:fltVal val="0"/>
                                          </p:val>
                                        </p:tav>
                                      </p:tavLst>
                                    </p:anim>
                                    <p:animEffect transition="out" filter="fade">
                                      <p:cBhvr>
                                        <p:cTn id="28" dur="1000"/>
                                        <p:tgtEl>
                                          <p:spTgt spid="27"/>
                                        </p:tgtEl>
                                      </p:cBhvr>
                                    </p:animEffect>
                                    <p:set>
                                      <p:cBhvr>
                                        <p:cTn id="29"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ashreg.wav"/>
                                        </p:tgtEl>
                                      </p:cMediaNode>
                                    </p:audio>
                                  </p:subTnLst>
                                </p:cTn>
                              </p:par>
                            </p:childTnLst>
                          </p:cTn>
                        </p:par>
                        <p:par>
                          <p:cTn id="30" fill="hold">
                            <p:stCondLst>
                              <p:cond delay="1000"/>
                            </p:stCondLst>
                            <p:childTnLst>
                              <p:par>
                                <p:cTn id="31" presetID="53" presetClass="exit" presetSubtype="32" fill="hold" grpId="0" nodeType="afterEffect">
                                  <p:stCondLst>
                                    <p:cond delay="0"/>
                                  </p:stCondLst>
                                  <p:childTnLst>
                                    <p:anim calcmode="lin" valueType="num">
                                      <p:cBhvr>
                                        <p:cTn id="32" dur="1000"/>
                                        <p:tgtEl>
                                          <p:spTgt spid="26"/>
                                        </p:tgtEl>
                                        <p:attrNameLst>
                                          <p:attrName>ppt_w</p:attrName>
                                        </p:attrNameLst>
                                      </p:cBhvr>
                                      <p:tavLst>
                                        <p:tav tm="0">
                                          <p:val>
                                            <p:strVal val="ppt_w"/>
                                          </p:val>
                                        </p:tav>
                                        <p:tav tm="100000">
                                          <p:val>
                                            <p:fltVal val="0"/>
                                          </p:val>
                                        </p:tav>
                                      </p:tavLst>
                                    </p:anim>
                                    <p:anim calcmode="lin" valueType="num">
                                      <p:cBhvr>
                                        <p:cTn id="33" dur="1000"/>
                                        <p:tgtEl>
                                          <p:spTgt spid="26"/>
                                        </p:tgtEl>
                                        <p:attrNameLst>
                                          <p:attrName>ppt_h</p:attrName>
                                        </p:attrNameLst>
                                      </p:cBhvr>
                                      <p:tavLst>
                                        <p:tav tm="0">
                                          <p:val>
                                            <p:strVal val="ppt_h"/>
                                          </p:val>
                                        </p:tav>
                                        <p:tav tm="100000">
                                          <p:val>
                                            <p:fltVal val="0"/>
                                          </p:val>
                                        </p:tav>
                                      </p:tavLst>
                                    </p:anim>
                                    <p:animEffect transition="out" filter="fade">
                                      <p:cBhvr>
                                        <p:cTn id="34" dur="1000"/>
                                        <p:tgtEl>
                                          <p:spTgt spid="26"/>
                                        </p:tgtEl>
                                      </p:cBhvr>
                                    </p:animEffect>
                                    <p:set>
                                      <p:cBhvr>
                                        <p:cTn id="35"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cashreg.wav"/>
                                        </p:tgtEl>
                                      </p:cMediaNode>
                                    </p:audio>
                                  </p:subTnLst>
                                </p:cTn>
                              </p:par>
                            </p:childTnLst>
                          </p:cTn>
                        </p:par>
                        <p:par>
                          <p:cTn id="36" fill="hold">
                            <p:stCondLst>
                              <p:cond delay="2000"/>
                            </p:stCondLst>
                            <p:childTnLst>
                              <p:par>
                                <p:cTn id="37" presetID="53" presetClass="exit" presetSubtype="32" fill="hold" grpId="0" nodeType="afterEffect">
                                  <p:stCondLst>
                                    <p:cond delay="0"/>
                                  </p:stCondLst>
                                  <p:childTnLst>
                                    <p:anim calcmode="lin" valueType="num">
                                      <p:cBhvr>
                                        <p:cTn id="38" dur="1000"/>
                                        <p:tgtEl>
                                          <p:spTgt spid="25"/>
                                        </p:tgtEl>
                                        <p:attrNameLst>
                                          <p:attrName>ppt_w</p:attrName>
                                        </p:attrNameLst>
                                      </p:cBhvr>
                                      <p:tavLst>
                                        <p:tav tm="0">
                                          <p:val>
                                            <p:strVal val="ppt_w"/>
                                          </p:val>
                                        </p:tav>
                                        <p:tav tm="100000">
                                          <p:val>
                                            <p:fltVal val="0"/>
                                          </p:val>
                                        </p:tav>
                                      </p:tavLst>
                                    </p:anim>
                                    <p:anim calcmode="lin" valueType="num">
                                      <p:cBhvr>
                                        <p:cTn id="39" dur="1000"/>
                                        <p:tgtEl>
                                          <p:spTgt spid="25"/>
                                        </p:tgtEl>
                                        <p:attrNameLst>
                                          <p:attrName>ppt_h</p:attrName>
                                        </p:attrNameLst>
                                      </p:cBhvr>
                                      <p:tavLst>
                                        <p:tav tm="0">
                                          <p:val>
                                            <p:strVal val="ppt_h"/>
                                          </p:val>
                                        </p:tav>
                                        <p:tav tm="100000">
                                          <p:val>
                                            <p:fltVal val="0"/>
                                          </p:val>
                                        </p:tav>
                                      </p:tavLst>
                                    </p:anim>
                                    <p:animEffect transition="out" filter="fade">
                                      <p:cBhvr>
                                        <p:cTn id="40" dur="1000"/>
                                        <p:tgtEl>
                                          <p:spTgt spid="25"/>
                                        </p:tgtEl>
                                      </p:cBhvr>
                                    </p:animEffect>
                                    <p:set>
                                      <p:cBhvr>
                                        <p:cTn id="41"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ashreg.wav"/>
                                        </p:tgtEl>
                                      </p:cMediaNode>
                                    </p:audio>
                                  </p:subTnLst>
                                </p:cTn>
                              </p:par>
                            </p:childTnLst>
                          </p:cTn>
                        </p:par>
                        <p:par>
                          <p:cTn id="42" fill="hold">
                            <p:stCondLst>
                              <p:cond delay="3000"/>
                            </p:stCondLst>
                            <p:childTnLst>
                              <p:par>
                                <p:cTn id="43" presetID="53" presetClass="exit" presetSubtype="32" fill="hold" grpId="0" nodeType="afterEffect">
                                  <p:stCondLst>
                                    <p:cond delay="0"/>
                                  </p:stCondLst>
                                  <p:childTnLst>
                                    <p:anim calcmode="lin" valueType="num">
                                      <p:cBhvr>
                                        <p:cTn id="44" dur="1000"/>
                                        <p:tgtEl>
                                          <p:spTgt spid="24"/>
                                        </p:tgtEl>
                                        <p:attrNameLst>
                                          <p:attrName>ppt_w</p:attrName>
                                        </p:attrNameLst>
                                      </p:cBhvr>
                                      <p:tavLst>
                                        <p:tav tm="0">
                                          <p:val>
                                            <p:strVal val="ppt_w"/>
                                          </p:val>
                                        </p:tav>
                                        <p:tav tm="100000">
                                          <p:val>
                                            <p:fltVal val="0"/>
                                          </p:val>
                                        </p:tav>
                                      </p:tavLst>
                                    </p:anim>
                                    <p:anim calcmode="lin" valueType="num">
                                      <p:cBhvr>
                                        <p:cTn id="45" dur="1000"/>
                                        <p:tgtEl>
                                          <p:spTgt spid="24"/>
                                        </p:tgtEl>
                                        <p:attrNameLst>
                                          <p:attrName>ppt_h</p:attrName>
                                        </p:attrNameLst>
                                      </p:cBhvr>
                                      <p:tavLst>
                                        <p:tav tm="0">
                                          <p:val>
                                            <p:strVal val="ppt_h"/>
                                          </p:val>
                                        </p:tav>
                                        <p:tav tm="100000">
                                          <p:val>
                                            <p:fltVal val="0"/>
                                          </p:val>
                                        </p:tav>
                                      </p:tavLst>
                                    </p:anim>
                                    <p:animEffect transition="out" filter="fade">
                                      <p:cBhvr>
                                        <p:cTn id="46" dur="1000"/>
                                        <p:tgtEl>
                                          <p:spTgt spid="24"/>
                                        </p:tgtEl>
                                      </p:cBhvr>
                                    </p:animEffect>
                                    <p:set>
                                      <p:cBhvr>
                                        <p:cTn id="47"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cashreg.wav"/>
                                        </p:tgtEl>
                                      </p:cMediaNode>
                                    </p:audio>
                                  </p:subTnLst>
                                </p:cTn>
                              </p:par>
                            </p:childTnLst>
                          </p:cTn>
                        </p:par>
                        <p:par>
                          <p:cTn id="48" fill="hold">
                            <p:stCondLst>
                              <p:cond delay="4000"/>
                            </p:stCondLst>
                            <p:childTnLst>
                              <p:par>
                                <p:cTn id="49" presetID="53" presetClass="exit" presetSubtype="32" fill="hold" grpId="0" nodeType="afterEffect">
                                  <p:stCondLst>
                                    <p:cond delay="0"/>
                                  </p:stCondLst>
                                  <p:childTnLst>
                                    <p:anim calcmode="lin" valueType="num">
                                      <p:cBhvr>
                                        <p:cTn id="50" dur="1000"/>
                                        <p:tgtEl>
                                          <p:spTgt spid="23"/>
                                        </p:tgtEl>
                                        <p:attrNameLst>
                                          <p:attrName>ppt_w</p:attrName>
                                        </p:attrNameLst>
                                      </p:cBhvr>
                                      <p:tavLst>
                                        <p:tav tm="0">
                                          <p:val>
                                            <p:strVal val="ppt_w"/>
                                          </p:val>
                                        </p:tav>
                                        <p:tav tm="100000">
                                          <p:val>
                                            <p:fltVal val="0"/>
                                          </p:val>
                                        </p:tav>
                                      </p:tavLst>
                                    </p:anim>
                                    <p:anim calcmode="lin" valueType="num">
                                      <p:cBhvr>
                                        <p:cTn id="51" dur="1000"/>
                                        <p:tgtEl>
                                          <p:spTgt spid="23"/>
                                        </p:tgtEl>
                                        <p:attrNameLst>
                                          <p:attrName>ppt_h</p:attrName>
                                        </p:attrNameLst>
                                      </p:cBhvr>
                                      <p:tavLst>
                                        <p:tav tm="0">
                                          <p:val>
                                            <p:strVal val="ppt_h"/>
                                          </p:val>
                                        </p:tav>
                                        <p:tav tm="100000">
                                          <p:val>
                                            <p:fltVal val="0"/>
                                          </p:val>
                                        </p:tav>
                                      </p:tavLst>
                                    </p:anim>
                                    <p:animEffect transition="out" filter="fade">
                                      <p:cBhvr>
                                        <p:cTn id="52" dur="1000"/>
                                        <p:tgtEl>
                                          <p:spTgt spid="23"/>
                                        </p:tgtEl>
                                      </p:cBhvr>
                                    </p:animEffect>
                                    <p:set>
                                      <p:cBhvr>
                                        <p:cTn id="53"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ashreg.wav"/>
                                        </p:tgtEl>
                                      </p:cMediaNode>
                                    </p:audio>
                                  </p:subTnLst>
                                </p:cTn>
                              </p:par>
                            </p:childTnLst>
                          </p:cTn>
                        </p:par>
                        <p:par>
                          <p:cTn id="54" fill="hold">
                            <p:stCondLst>
                              <p:cond delay="5000"/>
                            </p:stCondLst>
                            <p:childTnLst>
                              <p:par>
                                <p:cTn id="55" presetID="53" presetClass="exit" presetSubtype="32" fill="hold" grpId="0" nodeType="afterEffect">
                                  <p:stCondLst>
                                    <p:cond delay="0"/>
                                  </p:stCondLst>
                                  <p:childTnLst>
                                    <p:anim calcmode="lin" valueType="num">
                                      <p:cBhvr>
                                        <p:cTn id="56" dur="500"/>
                                        <p:tgtEl>
                                          <p:spTgt spid="22"/>
                                        </p:tgtEl>
                                        <p:attrNameLst>
                                          <p:attrName>ppt_w</p:attrName>
                                        </p:attrNameLst>
                                      </p:cBhvr>
                                      <p:tavLst>
                                        <p:tav tm="0">
                                          <p:val>
                                            <p:strVal val="ppt_w"/>
                                          </p:val>
                                        </p:tav>
                                        <p:tav tm="100000">
                                          <p:val>
                                            <p:fltVal val="0"/>
                                          </p:val>
                                        </p:tav>
                                      </p:tavLst>
                                    </p:anim>
                                    <p:anim calcmode="lin" valueType="num">
                                      <p:cBhvr>
                                        <p:cTn id="57" dur="500"/>
                                        <p:tgtEl>
                                          <p:spTgt spid="22"/>
                                        </p:tgtEl>
                                        <p:attrNameLst>
                                          <p:attrName>ppt_h</p:attrName>
                                        </p:attrNameLst>
                                      </p:cBhvr>
                                      <p:tavLst>
                                        <p:tav tm="0">
                                          <p:val>
                                            <p:strVal val="ppt_h"/>
                                          </p:val>
                                        </p:tav>
                                        <p:tav tm="100000">
                                          <p:val>
                                            <p:fltVal val="0"/>
                                          </p:val>
                                        </p:tav>
                                      </p:tavLst>
                                    </p:anim>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explode.wav"/>
                                        </p:tgtEl>
                                      </p:cMediaNode>
                                    </p:audio>
                                  </p:sub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barn(inVertical)">
                                      <p:cBhvr>
                                        <p:cTn id="64" dur="500"/>
                                        <p:tgtEl>
                                          <p:spTgt spid="2"/>
                                        </p:tgtEl>
                                      </p:cBhvr>
                                    </p:animEffect>
                                  </p:childTnLst>
                                </p:cTn>
                              </p:par>
                              <p:par>
                                <p:cTn id="65" presetID="16" presetClass="entr" presetSubtype="21"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barn(inVertical)">
                                      <p:cBhvr>
                                        <p:cTn id="6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5"/>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4,2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5"/>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5"/>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5"/>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18444"/>
            <a:ext cx="1181293" cy="1282701"/>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8"/>
          <a:stretch>
            <a:fillRect/>
          </a:stretch>
        </p:blipFill>
        <p:spPr>
          <a:xfrm>
            <a:off x="-3549699" y="-1552603"/>
            <a:ext cx="1892397" cy="1060505"/>
          </a:xfrm>
          <a:prstGeom prst="rect">
            <a:avLst/>
          </a:prstGeom>
        </p:spPr>
      </p:pic>
      <p:pic>
        <p:nvPicPr>
          <p:cNvPr id="133" name="Picture 132">
            <a:hlinkClick r:id="rId9"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
        <p:nvSpPr>
          <p:cNvPr id="132" name="Oval 131">
            <a:extLst>
              <a:ext uri="{FF2B5EF4-FFF2-40B4-BE49-F238E27FC236}">
                <a16:creationId xmlns:a16="http://schemas.microsoft.com/office/drawing/2014/main" id="{CCD8ECDF-946B-47FC-BE3C-7A9DBAE2CD15}"/>
              </a:ext>
            </a:extLst>
          </p:cNvPr>
          <p:cNvSpPr/>
          <p:nvPr/>
        </p:nvSpPr>
        <p:spPr>
          <a:xfrm>
            <a:off x="1164748" y="2319838"/>
            <a:ext cx="977462" cy="913924"/>
          </a:xfrm>
          <a:prstGeom prst="ellipse">
            <a:avLst/>
          </a:prstGeom>
          <a:solidFill>
            <a:schemeClr val="accent1">
              <a:alpha val="3000"/>
            </a:schemeClr>
          </a:solidFill>
          <a:ln w="57150" cmpd="sng">
            <a:gradFill>
              <a:gsLst>
                <a:gs pos="100000">
                  <a:schemeClr val="accent2">
                    <a:lumMod val="7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6">
            <a:extLst>
              <a:ext uri="{FF2B5EF4-FFF2-40B4-BE49-F238E27FC236}">
                <a16:creationId xmlns:a16="http://schemas.microsoft.com/office/drawing/2014/main" id="{A0D692C5-3DB5-4794-9124-794DC3842335}"/>
              </a:ext>
            </a:extLst>
          </p:cNvPr>
          <p:cNvSpPr>
            <a:spLocks noChangeArrowheads="1"/>
          </p:cNvSpPr>
          <p:nvPr/>
        </p:nvSpPr>
        <p:spPr bwMode="auto">
          <a:xfrm rot="21456844">
            <a:off x="158486" y="325771"/>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0</a:t>
            </a:r>
          </a:p>
        </p:txBody>
      </p:sp>
      <p:sp>
        <p:nvSpPr>
          <p:cNvPr id="23" name="Oval 26">
            <a:extLst>
              <a:ext uri="{FF2B5EF4-FFF2-40B4-BE49-F238E27FC236}">
                <a16:creationId xmlns:a16="http://schemas.microsoft.com/office/drawing/2014/main" id="{8AF69AC6-77C3-4C5E-9172-E71343E9A679}"/>
              </a:ext>
            </a:extLst>
          </p:cNvPr>
          <p:cNvSpPr>
            <a:spLocks noChangeArrowheads="1"/>
          </p:cNvSpPr>
          <p:nvPr/>
        </p:nvSpPr>
        <p:spPr bwMode="auto">
          <a:xfrm rot="21456844">
            <a:off x="158486" y="330328"/>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1</a:t>
            </a:r>
          </a:p>
        </p:txBody>
      </p:sp>
      <p:sp>
        <p:nvSpPr>
          <p:cNvPr id="24" name="Oval 26">
            <a:extLst>
              <a:ext uri="{FF2B5EF4-FFF2-40B4-BE49-F238E27FC236}">
                <a16:creationId xmlns:a16="http://schemas.microsoft.com/office/drawing/2014/main" id="{A2CFF241-5324-47D5-AB78-7A80FE04056D}"/>
              </a:ext>
            </a:extLst>
          </p:cNvPr>
          <p:cNvSpPr>
            <a:spLocks noChangeArrowheads="1"/>
          </p:cNvSpPr>
          <p:nvPr/>
        </p:nvSpPr>
        <p:spPr bwMode="auto">
          <a:xfrm rot="21456844">
            <a:off x="158488" y="311635"/>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2</a:t>
            </a:r>
          </a:p>
        </p:txBody>
      </p:sp>
      <p:sp>
        <p:nvSpPr>
          <p:cNvPr id="25" name="Oval 26">
            <a:extLst>
              <a:ext uri="{FF2B5EF4-FFF2-40B4-BE49-F238E27FC236}">
                <a16:creationId xmlns:a16="http://schemas.microsoft.com/office/drawing/2014/main" id="{CA2BC4AF-6633-4CD6-B934-CF1646D627AD}"/>
              </a:ext>
            </a:extLst>
          </p:cNvPr>
          <p:cNvSpPr>
            <a:spLocks noChangeArrowheads="1"/>
          </p:cNvSpPr>
          <p:nvPr/>
        </p:nvSpPr>
        <p:spPr bwMode="auto">
          <a:xfrm rot="21456844">
            <a:off x="158490" y="325771"/>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3</a:t>
            </a:r>
          </a:p>
        </p:txBody>
      </p:sp>
      <p:sp>
        <p:nvSpPr>
          <p:cNvPr id="26" name="Oval 25">
            <a:extLst>
              <a:ext uri="{FF2B5EF4-FFF2-40B4-BE49-F238E27FC236}">
                <a16:creationId xmlns:a16="http://schemas.microsoft.com/office/drawing/2014/main" id="{1B2752DF-FB90-4248-972A-FB31F5535380}"/>
              </a:ext>
            </a:extLst>
          </p:cNvPr>
          <p:cNvSpPr>
            <a:spLocks noChangeArrowheads="1"/>
          </p:cNvSpPr>
          <p:nvPr/>
        </p:nvSpPr>
        <p:spPr bwMode="auto">
          <a:xfrm rot="21456844">
            <a:off x="158486" y="330324"/>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4</a:t>
            </a:r>
          </a:p>
        </p:txBody>
      </p:sp>
      <p:sp>
        <p:nvSpPr>
          <p:cNvPr id="27" name="Oval 26">
            <a:extLst>
              <a:ext uri="{FF2B5EF4-FFF2-40B4-BE49-F238E27FC236}">
                <a16:creationId xmlns:a16="http://schemas.microsoft.com/office/drawing/2014/main" id="{26C0B5FD-52C8-42F4-9918-1D90047C147F}"/>
              </a:ext>
            </a:extLst>
          </p:cNvPr>
          <p:cNvSpPr>
            <a:spLocks noChangeArrowheads="1"/>
          </p:cNvSpPr>
          <p:nvPr/>
        </p:nvSpPr>
        <p:spPr bwMode="auto">
          <a:xfrm rot="21456844">
            <a:off x="152069" y="325771"/>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dirty="0">
                <a:solidFill>
                  <a:srgbClr val="9900FF"/>
                </a:solidFill>
                <a:latin typeface="Times New Roman" panose="02020603050405020304" pitchFamily="18" charset="0"/>
              </a:rPr>
              <a:t>5</a:t>
            </a:r>
          </a:p>
        </p:txBody>
      </p:sp>
    </p:spTree>
    <p:extLst>
      <p:ext uri="{BB962C8B-B14F-4D97-AF65-F5344CB8AC3E}">
        <p14:creationId xmlns:p14="http://schemas.microsoft.com/office/powerpoint/2010/main" val="7897102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0" nodeType="clickEffect">
                                  <p:stCondLst>
                                    <p:cond delay="0"/>
                                  </p:stCondLst>
                                  <p:childTnLst>
                                    <p:anim calcmode="lin" valueType="num">
                                      <p:cBhvr>
                                        <p:cTn id="24" dur="1000"/>
                                        <p:tgtEl>
                                          <p:spTgt spid="27"/>
                                        </p:tgtEl>
                                        <p:attrNameLst>
                                          <p:attrName>ppt_w</p:attrName>
                                        </p:attrNameLst>
                                      </p:cBhvr>
                                      <p:tavLst>
                                        <p:tav tm="0">
                                          <p:val>
                                            <p:strVal val="ppt_w"/>
                                          </p:val>
                                        </p:tav>
                                        <p:tav tm="100000">
                                          <p:val>
                                            <p:fltVal val="0"/>
                                          </p:val>
                                        </p:tav>
                                      </p:tavLst>
                                    </p:anim>
                                    <p:anim calcmode="lin" valueType="num">
                                      <p:cBhvr>
                                        <p:cTn id="25" dur="1000"/>
                                        <p:tgtEl>
                                          <p:spTgt spid="27"/>
                                        </p:tgtEl>
                                        <p:attrNameLst>
                                          <p:attrName>ppt_h</p:attrName>
                                        </p:attrNameLst>
                                      </p:cBhvr>
                                      <p:tavLst>
                                        <p:tav tm="0">
                                          <p:val>
                                            <p:strVal val="ppt_h"/>
                                          </p:val>
                                        </p:tav>
                                        <p:tav tm="100000">
                                          <p:val>
                                            <p:fltVal val="0"/>
                                          </p:val>
                                        </p:tav>
                                      </p:tavLst>
                                    </p:anim>
                                    <p:animEffect transition="out" filter="fade">
                                      <p:cBhvr>
                                        <p:cTn id="26" dur="1000"/>
                                        <p:tgtEl>
                                          <p:spTgt spid="27"/>
                                        </p:tgtEl>
                                      </p:cBhvr>
                                    </p:animEffect>
                                    <p:set>
                                      <p:cBhvr>
                                        <p:cTn id="27"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par>
                          <p:cTn id="28" fill="hold">
                            <p:stCondLst>
                              <p:cond delay="1000"/>
                            </p:stCondLst>
                            <p:childTnLst>
                              <p:par>
                                <p:cTn id="29" presetID="53" presetClass="exit" presetSubtype="32" fill="hold" grpId="0" nodeType="afterEffect">
                                  <p:stCondLst>
                                    <p:cond delay="0"/>
                                  </p:stCondLst>
                                  <p:childTnLst>
                                    <p:anim calcmode="lin" valueType="num">
                                      <p:cBhvr>
                                        <p:cTn id="30" dur="1000"/>
                                        <p:tgtEl>
                                          <p:spTgt spid="26"/>
                                        </p:tgtEl>
                                        <p:attrNameLst>
                                          <p:attrName>ppt_w</p:attrName>
                                        </p:attrNameLst>
                                      </p:cBhvr>
                                      <p:tavLst>
                                        <p:tav tm="0">
                                          <p:val>
                                            <p:strVal val="ppt_w"/>
                                          </p:val>
                                        </p:tav>
                                        <p:tav tm="100000">
                                          <p:val>
                                            <p:fltVal val="0"/>
                                          </p:val>
                                        </p:tav>
                                      </p:tavLst>
                                    </p:anim>
                                    <p:anim calcmode="lin" valueType="num">
                                      <p:cBhvr>
                                        <p:cTn id="31" dur="1000"/>
                                        <p:tgtEl>
                                          <p:spTgt spid="26"/>
                                        </p:tgtEl>
                                        <p:attrNameLst>
                                          <p:attrName>ppt_h</p:attrName>
                                        </p:attrNameLst>
                                      </p:cBhvr>
                                      <p:tavLst>
                                        <p:tav tm="0">
                                          <p:val>
                                            <p:strVal val="ppt_h"/>
                                          </p:val>
                                        </p:tav>
                                        <p:tav tm="100000">
                                          <p:val>
                                            <p:fltVal val="0"/>
                                          </p:val>
                                        </p:tav>
                                      </p:tavLst>
                                    </p:anim>
                                    <p:animEffect transition="out" filter="fade">
                                      <p:cBhvr>
                                        <p:cTn id="32" dur="1000"/>
                                        <p:tgtEl>
                                          <p:spTgt spid="26"/>
                                        </p:tgtEl>
                                      </p:cBhvr>
                                    </p:animEffect>
                                    <p:set>
                                      <p:cBhvr>
                                        <p:cTn id="33"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par>
                          <p:cTn id="34" fill="hold">
                            <p:stCondLst>
                              <p:cond delay="2000"/>
                            </p:stCondLst>
                            <p:childTnLst>
                              <p:par>
                                <p:cTn id="35" presetID="53" presetClass="exit" presetSubtype="32" fill="hold" grpId="0" nodeType="afterEffect">
                                  <p:stCondLst>
                                    <p:cond delay="0"/>
                                  </p:stCondLst>
                                  <p:childTnLst>
                                    <p:anim calcmode="lin" valueType="num">
                                      <p:cBhvr>
                                        <p:cTn id="36" dur="1000"/>
                                        <p:tgtEl>
                                          <p:spTgt spid="25"/>
                                        </p:tgtEl>
                                        <p:attrNameLst>
                                          <p:attrName>ppt_w</p:attrName>
                                        </p:attrNameLst>
                                      </p:cBhvr>
                                      <p:tavLst>
                                        <p:tav tm="0">
                                          <p:val>
                                            <p:strVal val="ppt_w"/>
                                          </p:val>
                                        </p:tav>
                                        <p:tav tm="100000">
                                          <p:val>
                                            <p:fltVal val="0"/>
                                          </p:val>
                                        </p:tav>
                                      </p:tavLst>
                                    </p:anim>
                                    <p:anim calcmode="lin" valueType="num">
                                      <p:cBhvr>
                                        <p:cTn id="37" dur="1000"/>
                                        <p:tgtEl>
                                          <p:spTgt spid="25"/>
                                        </p:tgtEl>
                                        <p:attrNameLst>
                                          <p:attrName>ppt_h</p:attrName>
                                        </p:attrNameLst>
                                      </p:cBhvr>
                                      <p:tavLst>
                                        <p:tav tm="0">
                                          <p:val>
                                            <p:strVal val="ppt_h"/>
                                          </p:val>
                                        </p:tav>
                                        <p:tav tm="100000">
                                          <p:val>
                                            <p:fltVal val="0"/>
                                          </p:val>
                                        </p:tav>
                                      </p:tavLst>
                                    </p:anim>
                                    <p:animEffect transition="out" filter="fade">
                                      <p:cBhvr>
                                        <p:cTn id="38" dur="1000"/>
                                        <p:tgtEl>
                                          <p:spTgt spid="25"/>
                                        </p:tgtEl>
                                      </p:cBhvr>
                                    </p:animEffect>
                                    <p:set>
                                      <p:cBhvr>
                                        <p:cTn id="39"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ashreg.wav"/>
                                        </p:tgtEl>
                                      </p:cMediaNode>
                                    </p:audio>
                                  </p:sub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1000"/>
                                        <p:tgtEl>
                                          <p:spTgt spid="24"/>
                                        </p:tgtEl>
                                        <p:attrNameLst>
                                          <p:attrName>ppt_w</p:attrName>
                                        </p:attrNameLst>
                                      </p:cBhvr>
                                      <p:tavLst>
                                        <p:tav tm="0">
                                          <p:val>
                                            <p:strVal val="ppt_w"/>
                                          </p:val>
                                        </p:tav>
                                        <p:tav tm="100000">
                                          <p:val>
                                            <p:fltVal val="0"/>
                                          </p:val>
                                        </p:tav>
                                      </p:tavLst>
                                    </p:anim>
                                    <p:anim calcmode="lin" valueType="num">
                                      <p:cBhvr>
                                        <p:cTn id="43" dur="1000"/>
                                        <p:tgtEl>
                                          <p:spTgt spid="24"/>
                                        </p:tgtEl>
                                        <p:attrNameLst>
                                          <p:attrName>ppt_h</p:attrName>
                                        </p:attrNameLst>
                                      </p:cBhvr>
                                      <p:tavLst>
                                        <p:tav tm="0">
                                          <p:val>
                                            <p:strVal val="ppt_h"/>
                                          </p:val>
                                        </p:tav>
                                        <p:tav tm="100000">
                                          <p:val>
                                            <p:fltVal val="0"/>
                                          </p:val>
                                        </p:tav>
                                      </p:tavLst>
                                    </p:anim>
                                    <p:animEffect transition="out" filter="fade">
                                      <p:cBhvr>
                                        <p:cTn id="44" dur="1000"/>
                                        <p:tgtEl>
                                          <p:spTgt spid="24"/>
                                        </p:tgtEl>
                                      </p:cBhvr>
                                    </p:animEffect>
                                    <p:set>
                                      <p:cBhvr>
                                        <p:cTn id="45"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par>
                          <p:cTn id="46" fill="hold">
                            <p:stCondLst>
                              <p:cond delay="4000"/>
                            </p:stCondLst>
                            <p:childTnLst>
                              <p:par>
                                <p:cTn id="47" presetID="53" presetClass="exit" presetSubtype="32" fill="hold" grpId="0" nodeType="afterEffect">
                                  <p:stCondLst>
                                    <p:cond delay="0"/>
                                  </p:stCondLst>
                                  <p:childTnLst>
                                    <p:anim calcmode="lin" valueType="num">
                                      <p:cBhvr>
                                        <p:cTn id="48" dur="1000"/>
                                        <p:tgtEl>
                                          <p:spTgt spid="23"/>
                                        </p:tgtEl>
                                        <p:attrNameLst>
                                          <p:attrName>ppt_w</p:attrName>
                                        </p:attrNameLst>
                                      </p:cBhvr>
                                      <p:tavLst>
                                        <p:tav tm="0">
                                          <p:val>
                                            <p:strVal val="ppt_w"/>
                                          </p:val>
                                        </p:tav>
                                        <p:tav tm="100000">
                                          <p:val>
                                            <p:fltVal val="0"/>
                                          </p:val>
                                        </p:tav>
                                      </p:tavLst>
                                    </p:anim>
                                    <p:anim calcmode="lin" valueType="num">
                                      <p:cBhvr>
                                        <p:cTn id="49" dur="1000"/>
                                        <p:tgtEl>
                                          <p:spTgt spid="23"/>
                                        </p:tgtEl>
                                        <p:attrNameLst>
                                          <p:attrName>ppt_h</p:attrName>
                                        </p:attrNameLst>
                                      </p:cBhvr>
                                      <p:tavLst>
                                        <p:tav tm="0">
                                          <p:val>
                                            <p:strVal val="ppt_h"/>
                                          </p:val>
                                        </p:tav>
                                        <p:tav tm="100000">
                                          <p:val>
                                            <p:fltVal val="0"/>
                                          </p:val>
                                        </p:tav>
                                      </p:tavLst>
                                    </p:anim>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52" fill="hold">
                            <p:stCondLst>
                              <p:cond delay="5000"/>
                            </p:stCondLst>
                            <p:childTnLst>
                              <p:par>
                                <p:cTn id="53" presetID="53" presetClass="exit" presetSubtype="32" fill="hold" grpId="0" nodeType="afterEffect">
                                  <p:stCondLst>
                                    <p:cond delay="0"/>
                                  </p:stCondLst>
                                  <p:childTnLst>
                                    <p:anim calcmode="lin" valueType="num">
                                      <p:cBhvr>
                                        <p:cTn id="54" dur="500"/>
                                        <p:tgtEl>
                                          <p:spTgt spid="22"/>
                                        </p:tgtEl>
                                        <p:attrNameLst>
                                          <p:attrName>ppt_w</p:attrName>
                                        </p:attrNameLst>
                                      </p:cBhvr>
                                      <p:tavLst>
                                        <p:tav tm="0">
                                          <p:val>
                                            <p:strVal val="ppt_w"/>
                                          </p:val>
                                        </p:tav>
                                        <p:tav tm="100000">
                                          <p:val>
                                            <p:fltVal val="0"/>
                                          </p:val>
                                        </p:tav>
                                      </p:tavLst>
                                    </p:anim>
                                    <p:anim calcmode="lin" valueType="num">
                                      <p:cBhvr>
                                        <p:cTn id="55" dur="500"/>
                                        <p:tgtEl>
                                          <p:spTgt spid="22"/>
                                        </p:tgtEl>
                                        <p:attrNameLst>
                                          <p:attrName>ppt_h</p:attrName>
                                        </p:attrNameLst>
                                      </p:cBhvr>
                                      <p:tavLst>
                                        <p:tav tm="0">
                                          <p:val>
                                            <p:strVal val="ppt_h"/>
                                          </p:val>
                                        </p:tav>
                                        <p:tav tm="100000">
                                          <p:val>
                                            <p:fltVal val="0"/>
                                          </p:val>
                                        </p:tav>
                                      </p:tavLst>
                                    </p:anim>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explode.wav"/>
                                        </p:tgtEl>
                                      </p:cMediaNode>
                                    </p:audio>
                                  </p:sub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32"/>
                                        </p:tgtEl>
                                        <p:attrNameLst>
                                          <p:attrName>style.visibility</p:attrName>
                                        </p:attrNameLst>
                                      </p:cBhvr>
                                      <p:to>
                                        <p:strVal val="visible"/>
                                      </p:to>
                                    </p:set>
                                    <p:animEffect transition="in" filter="barn(inVertical)">
                                      <p:cBhvr>
                                        <p:cTn id="62" dur="500"/>
                                        <p:tgtEl>
                                          <p:spTgt spid="132"/>
                                        </p:tgtEl>
                                      </p:cBhvr>
                                    </p:animEffect>
                                  </p:childTnLst>
                                </p:cTn>
                              </p:par>
                              <p:par>
                                <p:cTn id="63" presetID="16" presetClass="entr" presetSubtype="21"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barn(inVertical)">
                                      <p:cBhvr>
                                        <p:cTn id="6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22" grpId="0" animBg="1"/>
      <p:bldP spid="23" grpId="0" animBg="1"/>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5"/>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5"/>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5"/>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5"/>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8"/>
          <a:stretch>
            <a:fillRect/>
          </a:stretch>
        </p:blipFill>
        <p:spPr>
          <a:xfrm>
            <a:off x="-3549699" y="-1552603"/>
            <a:ext cx="1892397" cy="1060505"/>
          </a:xfrm>
          <a:prstGeom prst="rect">
            <a:avLst/>
          </a:prstGeom>
        </p:spPr>
      </p:pic>
      <p:pic>
        <p:nvPicPr>
          <p:cNvPr id="117" name="Picture 116">
            <a:hlinkClick r:id="rId9"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
        <p:nvSpPr>
          <p:cNvPr id="116" name="Oval 115">
            <a:extLst>
              <a:ext uri="{FF2B5EF4-FFF2-40B4-BE49-F238E27FC236}">
                <a16:creationId xmlns:a16="http://schemas.microsoft.com/office/drawing/2014/main" id="{B5DC6517-E137-45FA-8783-59A73B8E679F}"/>
              </a:ext>
            </a:extLst>
          </p:cNvPr>
          <p:cNvSpPr/>
          <p:nvPr/>
        </p:nvSpPr>
        <p:spPr>
          <a:xfrm>
            <a:off x="1189716" y="3900594"/>
            <a:ext cx="977462" cy="913924"/>
          </a:xfrm>
          <a:prstGeom prst="ellipse">
            <a:avLst/>
          </a:prstGeom>
          <a:solidFill>
            <a:schemeClr val="accent1">
              <a:alpha val="3000"/>
            </a:schemeClr>
          </a:solidFill>
          <a:ln w="57150" cmpd="sng">
            <a:gradFill>
              <a:gsLst>
                <a:gs pos="100000">
                  <a:schemeClr val="accent2">
                    <a:lumMod val="7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6">
            <a:extLst>
              <a:ext uri="{FF2B5EF4-FFF2-40B4-BE49-F238E27FC236}">
                <a16:creationId xmlns:a16="http://schemas.microsoft.com/office/drawing/2014/main" id="{F9119DD2-BB2E-4321-8C48-D4410C1848D2}"/>
              </a:ext>
            </a:extLst>
          </p:cNvPr>
          <p:cNvSpPr>
            <a:spLocks noChangeArrowheads="1"/>
          </p:cNvSpPr>
          <p:nvPr/>
        </p:nvSpPr>
        <p:spPr bwMode="auto">
          <a:xfrm rot="21456844">
            <a:off x="-147771" y="196304"/>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0</a:t>
            </a:r>
          </a:p>
        </p:txBody>
      </p:sp>
      <p:sp>
        <p:nvSpPr>
          <p:cNvPr id="23" name="Oval 26">
            <a:extLst>
              <a:ext uri="{FF2B5EF4-FFF2-40B4-BE49-F238E27FC236}">
                <a16:creationId xmlns:a16="http://schemas.microsoft.com/office/drawing/2014/main" id="{642A7228-5412-4084-A36C-1A0B80F7F66E}"/>
              </a:ext>
            </a:extLst>
          </p:cNvPr>
          <p:cNvSpPr>
            <a:spLocks noChangeArrowheads="1"/>
          </p:cNvSpPr>
          <p:nvPr/>
        </p:nvSpPr>
        <p:spPr bwMode="auto">
          <a:xfrm rot="21456844">
            <a:off x="-147771" y="200861"/>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1</a:t>
            </a:r>
          </a:p>
        </p:txBody>
      </p:sp>
      <p:sp>
        <p:nvSpPr>
          <p:cNvPr id="24" name="Oval 26">
            <a:extLst>
              <a:ext uri="{FF2B5EF4-FFF2-40B4-BE49-F238E27FC236}">
                <a16:creationId xmlns:a16="http://schemas.microsoft.com/office/drawing/2014/main" id="{E261BEEC-FBE6-4D22-A45C-1660760ADC7D}"/>
              </a:ext>
            </a:extLst>
          </p:cNvPr>
          <p:cNvSpPr>
            <a:spLocks noChangeArrowheads="1"/>
          </p:cNvSpPr>
          <p:nvPr/>
        </p:nvSpPr>
        <p:spPr bwMode="auto">
          <a:xfrm rot="21456844">
            <a:off x="-147769" y="182168"/>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2</a:t>
            </a:r>
          </a:p>
        </p:txBody>
      </p:sp>
      <p:sp>
        <p:nvSpPr>
          <p:cNvPr id="25" name="Oval 26">
            <a:extLst>
              <a:ext uri="{FF2B5EF4-FFF2-40B4-BE49-F238E27FC236}">
                <a16:creationId xmlns:a16="http://schemas.microsoft.com/office/drawing/2014/main" id="{CCF3C86B-8857-4733-AD8C-3C0A06328115}"/>
              </a:ext>
            </a:extLst>
          </p:cNvPr>
          <p:cNvSpPr>
            <a:spLocks noChangeArrowheads="1"/>
          </p:cNvSpPr>
          <p:nvPr/>
        </p:nvSpPr>
        <p:spPr bwMode="auto">
          <a:xfrm rot="21456844">
            <a:off x="-147767" y="196304"/>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3</a:t>
            </a:r>
          </a:p>
        </p:txBody>
      </p:sp>
      <p:sp>
        <p:nvSpPr>
          <p:cNvPr id="26" name="Oval 25">
            <a:extLst>
              <a:ext uri="{FF2B5EF4-FFF2-40B4-BE49-F238E27FC236}">
                <a16:creationId xmlns:a16="http://schemas.microsoft.com/office/drawing/2014/main" id="{16195D3E-4C36-45B1-9999-E70838DB46A6}"/>
              </a:ext>
            </a:extLst>
          </p:cNvPr>
          <p:cNvSpPr>
            <a:spLocks noChangeArrowheads="1"/>
          </p:cNvSpPr>
          <p:nvPr/>
        </p:nvSpPr>
        <p:spPr bwMode="auto">
          <a:xfrm rot="21456844">
            <a:off x="-147771" y="200857"/>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4</a:t>
            </a:r>
          </a:p>
        </p:txBody>
      </p:sp>
      <p:sp>
        <p:nvSpPr>
          <p:cNvPr id="27" name="Oval 26">
            <a:extLst>
              <a:ext uri="{FF2B5EF4-FFF2-40B4-BE49-F238E27FC236}">
                <a16:creationId xmlns:a16="http://schemas.microsoft.com/office/drawing/2014/main" id="{80155A96-C4CF-498B-8BDF-98157D17AC41}"/>
              </a:ext>
            </a:extLst>
          </p:cNvPr>
          <p:cNvSpPr>
            <a:spLocks noChangeArrowheads="1"/>
          </p:cNvSpPr>
          <p:nvPr/>
        </p:nvSpPr>
        <p:spPr bwMode="auto">
          <a:xfrm rot="21456844">
            <a:off x="-154188" y="196304"/>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dirty="0">
                <a:solidFill>
                  <a:srgbClr val="9900FF"/>
                </a:solidFill>
                <a:latin typeface="Times New Roman" panose="02020603050405020304" pitchFamily="18" charset="0"/>
              </a:rPr>
              <a:t>5</a:t>
            </a:r>
          </a:p>
        </p:txBody>
      </p:sp>
    </p:spTree>
    <p:extLst>
      <p:ext uri="{BB962C8B-B14F-4D97-AF65-F5344CB8AC3E}">
        <p14:creationId xmlns:p14="http://schemas.microsoft.com/office/powerpoint/2010/main" val="28594137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0" nodeType="clickEffect">
                                  <p:stCondLst>
                                    <p:cond delay="0"/>
                                  </p:stCondLst>
                                  <p:childTnLst>
                                    <p:anim calcmode="lin" valueType="num">
                                      <p:cBhvr>
                                        <p:cTn id="24" dur="1000"/>
                                        <p:tgtEl>
                                          <p:spTgt spid="27"/>
                                        </p:tgtEl>
                                        <p:attrNameLst>
                                          <p:attrName>ppt_w</p:attrName>
                                        </p:attrNameLst>
                                      </p:cBhvr>
                                      <p:tavLst>
                                        <p:tav tm="0">
                                          <p:val>
                                            <p:strVal val="ppt_w"/>
                                          </p:val>
                                        </p:tav>
                                        <p:tav tm="100000">
                                          <p:val>
                                            <p:fltVal val="0"/>
                                          </p:val>
                                        </p:tav>
                                      </p:tavLst>
                                    </p:anim>
                                    <p:anim calcmode="lin" valueType="num">
                                      <p:cBhvr>
                                        <p:cTn id="25" dur="1000"/>
                                        <p:tgtEl>
                                          <p:spTgt spid="27"/>
                                        </p:tgtEl>
                                        <p:attrNameLst>
                                          <p:attrName>ppt_h</p:attrName>
                                        </p:attrNameLst>
                                      </p:cBhvr>
                                      <p:tavLst>
                                        <p:tav tm="0">
                                          <p:val>
                                            <p:strVal val="ppt_h"/>
                                          </p:val>
                                        </p:tav>
                                        <p:tav tm="100000">
                                          <p:val>
                                            <p:fltVal val="0"/>
                                          </p:val>
                                        </p:tav>
                                      </p:tavLst>
                                    </p:anim>
                                    <p:animEffect transition="out" filter="fade">
                                      <p:cBhvr>
                                        <p:cTn id="26" dur="1000"/>
                                        <p:tgtEl>
                                          <p:spTgt spid="27"/>
                                        </p:tgtEl>
                                      </p:cBhvr>
                                    </p:animEffect>
                                    <p:set>
                                      <p:cBhvr>
                                        <p:cTn id="27"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par>
                          <p:cTn id="28" fill="hold">
                            <p:stCondLst>
                              <p:cond delay="1000"/>
                            </p:stCondLst>
                            <p:childTnLst>
                              <p:par>
                                <p:cTn id="29" presetID="53" presetClass="exit" presetSubtype="32" fill="hold" grpId="0" nodeType="afterEffect">
                                  <p:stCondLst>
                                    <p:cond delay="0"/>
                                  </p:stCondLst>
                                  <p:childTnLst>
                                    <p:anim calcmode="lin" valueType="num">
                                      <p:cBhvr>
                                        <p:cTn id="30" dur="1000"/>
                                        <p:tgtEl>
                                          <p:spTgt spid="26"/>
                                        </p:tgtEl>
                                        <p:attrNameLst>
                                          <p:attrName>ppt_w</p:attrName>
                                        </p:attrNameLst>
                                      </p:cBhvr>
                                      <p:tavLst>
                                        <p:tav tm="0">
                                          <p:val>
                                            <p:strVal val="ppt_w"/>
                                          </p:val>
                                        </p:tav>
                                        <p:tav tm="100000">
                                          <p:val>
                                            <p:fltVal val="0"/>
                                          </p:val>
                                        </p:tav>
                                      </p:tavLst>
                                    </p:anim>
                                    <p:anim calcmode="lin" valueType="num">
                                      <p:cBhvr>
                                        <p:cTn id="31" dur="1000"/>
                                        <p:tgtEl>
                                          <p:spTgt spid="26"/>
                                        </p:tgtEl>
                                        <p:attrNameLst>
                                          <p:attrName>ppt_h</p:attrName>
                                        </p:attrNameLst>
                                      </p:cBhvr>
                                      <p:tavLst>
                                        <p:tav tm="0">
                                          <p:val>
                                            <p:strVal val="ppt_h"/>
                                          </p:val>
                                        </p:tav>
                                        <p:tav tm="100000">
                                          <p:val>
                                            <p:fltVal val="0"/>
                                          </p:val>
                                        </p:tav>
                                      </p:tavLst>
                                    </p:anim>
                                    <p:animEffect transition="out" filter="fade">
                                      <p:cBhvr>
                                        <p:cTn id="32" dur="1000"/>
                                        <p:tgtEl>
                                          <p:spTgt spid="26"/>
                                        </p:tgtEl>
                                      </p:cBhvr>
                                    </p:animEffect>
                                    <p:set>
                                      <p:cBhvr>
                                        <p:cTn id="33"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par>
                          <p:cTn id="34" fill="hold">
                            <p:stCondLst>
                              <p:cond delay="2000"/>
                            </p:stCondLst>
                            <p:childTnLst>
                              <p:par>
                                <p:cTn id="35" presetID="53" presetClass="exit" presetSubtype="32" fill="hold" grpId="0" nodeType="afterEffect">
                                  <p:stCondLst>
                                    <p:cond delay="0"/>
                                  </p:stCondLst>
                                  <p:childTnLst>
                                    <p:anim calcmode="lin" valueType="num">
                                      <p:cBhvr>
                                        <p:cTn id="36" dur="1000"/>
                                        <p:tgtEl>
                                          <p:spTgt spid="25"/>
                                        </p:tgtEl>
                                        <p:attrNameLst>
                                          <p:attrName>ppt_w</p:attrName>
                                        </p:attrNameLst>
                                      </p:cBhvr>
                                      <p:tavLst>
                                        <p:tav tm="0">
                                          <p:val>
                                            <p:strVal val="ppt_w"/>
                                          </p:val>
                                        </p:tav>
                                        <p:tav tm="100000">
                                          <p:val>
                                            <p:fltVal val="0"/>
                                          </p:val>
                                        </p:tav>
                                      </p:tavLst>
                                    </p:anim>
                                    <p:anim calcmode="lin" valueType="num">
                                      <p:cBhvr>
                                        <p:cTn id="37" dur="1000"/>
                                        <p:tgtEl>
                                          <p:spTgt spid="25"/>
                                        </p:tgtEl>
                                        <p:attrNameLst>
                                          <p:attrName>ppt_h</p:attrName>
                                        </p:attrNameLst>
                                      </p:cBhvr>
                                      <p:tavLst>
                                        <p:tav tm="0">
                                          <p:val>
                                            <p:strVal val="ppt_h"/>
                                          </p:val>
                                        </p:tav>
                                        <p:tav tm="100000">
                                          <p:val>
                                            <p:fltVal val="0"/>
                                          </p:val>
                                        </p:tav>
                                      </p:tavLst>
                                    </p:anim>
                                    <p:animEffect transition="out" filter="fade">
                                      <p:cBhvr>
                                        <p:cTn id="38" dur="1000"/>
                                        <p:tgtEl>
                                          <p:spTgt spid="25"/>
                                        </p:tgtEl>
                                      </p:cBhvr>
                                    </p:animEffect>
                                    <p:set>
                                      <p:cBhvr>
                                        <p:cTn id="39"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ashreg.wav"/>
                                        </p:tgtEl>
                                      </p:cMediaNode>
                                    </p:audio>
                                  </p:sub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1000"/>
                                        <p:tgtEl>
                                          <p:spTgt spid="24"/>
                                        </p:tgtEl>
                                        <p:attrNameLst>
                                          <p:attrName>ppt_w</p:attrName>
                                        </p:attrNameLst>
                                      </p:cBhvr>
                                      <p:tavLst>
                                        <p:tav tm="0">
                                          <p:val>
                                            <p:strVal val="ppt_w"/>
                                          </p:val>
                                        </p:tav>
                                        <p:tav tm="100000">
                                          <p:val>
                                            <p:fltVal val="0"/>
                                          </p:val>
                                        </p:tav>
                                      </p:tavLst>
                                    </p:anim>
                                    <p:anim calcmode="lin" valueType="num">
                                      <p:cBhvr>
                                        <p:cTn id="43" dur="1000"/>
                                        <p:tgtEl>
                                          <p:spTgt spid="24"/>
                                        </p:tgtEl>
                                        <p:attrNameLst>
                                          <p:attrName>ppt_h</p:attrName>
                                        </p:attrNameLst>
                                      </p:cBhvr>
                                      <p:tavLst>
                                        <p:tav tm="0">
                                          <p:val>
                                            <p:strVal val="ppt_h"/>
                                          </p:val>
                                        </p:tav>
                                        <p:tav tm="100000">
                                          <p:val>
                                            <p:fltVal val="0"/>
                                          </p:val>
                                        </p:tav>
                                      </p:tavLst>
                                    </p:anim>
                                    <p:animEffect transition="out" filter="fade">
                                      <p:cBhvr>
                                        <p:cTn id="44" dur="1000"/>
                                        <p:tgtEl>
                                          <p:spTgt spid="24"/>
                                        </p:tgtEl>
                                      </p:cBhvr>
                                    </p:animEffect>
                                    <p:set>
                                      <p:cBhvr>
                                        <p:cTn id="45"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par>
                          <p:cTn id="46" fill="hold">
                            <p:stCondLst>
                              <p:cond delay="4000"/>
                            </p:stCondLst>
                            <p:childTnLst>
                              <p:par>
                                <p:cTn id="47" presetID="53" presetClass="exit" presetSubtype="32" fill="hold" grpId="0" nodeType="afterEffect">
                                  <p:stCondLst>
                                    <p:cond delay="0"/>
                                  </p:stCondLst>
                                  <p:childTnLst>
                                    <p:anim calcmode="lin" valueType="num">
                                      <p:cBhvr>
                                        <p:cTn id="48" dur="1000"/>
                                        <p:tgtEl>
                                          <p:spTgt spid="23"/>
                                        </p:tgtEl>
                                        <p:attrNameLst>
                                          <p:attrName>ppt_w</p:attrName>
                                        </p:attrNameLst>
                                      </p:cBhvr>
                                      <p:tavLst>
                                        <p:tav tm="0">
                                          <p:val>
                                            <p:strVal val="ppt_w"/>
                                          </p:val>
                                        </p:tav>
                                        <p:tav tm="100000">
                                          <p:val>
                                            <p:fltVal val="0"/>
                                          </p:val>
                                        </p:tav>
                                      </p:tavLst>
                                    </p:anim>
                                    <p:anim calcmode="lin" valueType="num">
                                      <p:cBhvr>
                                        <p:cTn id="49" dur="1000"/>
                                        <p:tgtEl>
                                          <p:spTgt spid="23"/>
                                        </p:tgtEl>
                                        <p:attrNameLst>
                                          <p:attrName>ppt_h</p:attrName>
                                        </p:attrNameLst>
                                      </p:cBhvr>
                                      <p:tavLst>
                                        <p:tav tm="0">
                                          <p:val>
                                            <p:strVal val="ppt_h"/>
                                          </p:val>
                                        </p:tav>
                                        <p:tav tm="100000">
                                          <p:val>
                                            <p:fltVal val="0"/>
                                          </p:val>
                                        </p:tav>
                                      </p:tavLst>
                                    </p:anim>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52" fill="hold">
                            <p:stCondLst>
                              <p:cond delay="5000"/>
                            </p:stCondLst>
                            <p:childTnLst>
                              <p:par>
                                <p:cTn id="53" presetID="53" presetClass="exit" presetSubtype="32" fill="hold" grpId="0" nodeType="afterEffect">
                                  <p:stCondLst>
                                    <p:cond delay="0"/>
                                  </p:stCondLst>
                                  <p:childTnLst>
                                    <p:anim calcmode="lin" valueType="num">
                                      <p:cBhvr>
                                        <p:cTn id="54" dur="500"/>
                                        <p:tgtEl>
                                          <p:spTgt spid="22"/>
                                        </p:tgtEl>
                                        <p:attrNameLst>
                                          <p:attrName>ppt_w</p:attrName>
                                        </p:attrNameLst>
                                      </p:cBhvr>
                                      <p:tavLst>
                                        <p:tav tm="0">
                                          <p:val>
                                            <p:strVal val="ppt_w"/>
                                          </p:val>
                                        </p:tav>
                                        <p:tav tm="100000">
                                          <p:val>
                                            <p:fltVal val="0"/>
                                          </p:val>
                                        </p:tav>
                                      </p:tavLst>
                                    </p:anim>
                                    <p:anim calcmode="lin" valueType="num">
                                      <p:cBhvr>
                                        <p:cTn id="55" dur="500"/>
                                        <p:tgtEl>
                                          <p:spTgt spid="22"/>
                                        </p:tgtEl>
                                        <p:attrNameLst>
                                          <p:attrName>ppt_h</p:attrName>
                                        </p:attrNameLst>
                                      </p:cBhvr>
                                      <p:tavLst>
                                        <p:tav tm="0">
                                          <p:val>
                                            <p:strVal val="ppt_h"/>
                                          </p:val>
                                        </p:tav>
                                        <p:tav tm="100000">
                                          <p:val>
                                            <p:fltVal val="0"/>
                                          </p:val>
                                        </p:tav>
                                      </p:tavLst>
                                    </p:anim>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explode.wav"/>
                                        </p:tgtEl>
                                      </p:cMediaNode>
                                    </p:audio>
                                  </p:sub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16"/>
                                        </p:tgtEl>
                                        <p:attrNameLst>
                                          <p:attrName>style.visibility</p:attrName>
                                        </p:attrNameLst>
                                      </p:cBhvr>
                                      <p:to>
                                        <p:strVal val="visible"/>
                                      </p:to>
                                    </p:set>
                                    <p:animEffect transition="in" filter="barn(inVertical)">
                                      <p:cBhvr>
                                        <p:cTn id="62" dur="500"/>
                                        <p:tgtEl>
                                          <p:spTgt spid="116"/>
                                        </p:tgtEl>
                                      </p:cBhvr>
                                    </p:animEffect>
                                  </p:childTnLst>
                                </p:cTn>
                              </p:par>
                              <p:par>
                                <p:cTn id="63" presetID="16" presetClass="entr" presetSubtype="21"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barn(inVertical)">
                                      <p:cBhvr>
                                        <p:cTn id="6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22" grpId="0" animBg="1"/>
      <p:bldP spid="23" grpId="0" animBg="1"/>
      <p:bldP spid="24" grpId="0" animBg="1"/>
      <p:bldP spid="25"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22" name="TextBox 21">
            <a:extLst>
              <a:ext uri="{FF2B5EF4-FFF2-40B4-BE49-F238E27FC236}">
                <a16:creationId xmlns:a16="http://schemas.microsoft.com/office/drawing/2014/main" id="{31D61004-B843-431A-9291-DFD8D6CADE5B}"/>
              </a:ext>
            </a:extLst>
          </p:cNvPr>
          <p:cNvSpPr txBox="1"/>
          <p:nvPr/>
        </p:nvSpPr>
        <p:spPr>
          <a:xfrm>
            <a:off x="997736" y="458465"/>
            <a:ext cx="7145151"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30 </a:t>
            </a:r>
            <a:r>
              <a:rPr lang="en-US" sz="3600" dirty="0" err="1">
                <a:latin typeface="Times New Roman" panose="02020603050405020304" pitchFamily="18" charset="0"/>
                <a:cs typeface="Times New Roman" panose="02020603050405020304" pitchFamily="18" charset="0"/>
              </a:rPr>
              <a:t>tháng</a:t>
            </a:r>
            <a:r>
              <a:rPr lang="en-US" sz="3600" dirty="0">
                <a:latin typeface="Times New Roman" panose="02020603050405020304" pitchFamily="18" charset="0"/>
                <a:cs typeface="Times New Roman" panose="02020603050405020304" pitchFamily="18" charset="0"/>
              </a:rPr>
              <a:t> 10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2024</a:t>
            </a:r>
          </a:p>
        </p:txBody>
      </p:sp>
      <p:sp>
        <p:nvSpPr>
          <p:cNvPr id="23" name="TextBox 22">
            <a:extLst>
              <a:ext uri="{FF2B5EF4-FFF2-40B4-BE49-F238E27FC236}">
                <a16:creationId xmlns:a16="http://schemas.microsoft.com/office/drawing/2014/main" id="{65A63943-C56D-4835-9F32-66CF34998259}"/>
              </a:ext>
            </a:extLst>
          </p:cNvPr>
          <p:cNvSpPr txBox="1"/>
          <p:nvPr/>
        </p:nvSpPr>
        <p:spPr>
          <a:xfrm>
            <a:off x="275814" y="1154972"/>
            <a:ext cx="8332479" cy="1938992"/>
          </a:xfrm>
          <a:prstGeom prst="rect">
            <a:avLst/>
          </a:prstGeom>
          <a:noFill/>
        </p:spPr>
        <p:txBody>
          <a:bodyPr wrap="square" rtlCol="0">
            <a:spAutoFit/>
          </a:bodyPr>
          <a:lstStyle/>
          <a:p>
            <a:pPr algn="ctr"/>
            <a:r>
              <a:rPr lang="en-US" sz="4000" b="1" u="sng" dirty="0" err="1">
                <a:solidFill>
                  <a:srgbClr val="0070C0"/>
                </a:solidFill>
                <a:latin typeface="Times New Roman" panose="02020603050405020304" pitchFamily="18" charset="0"/>
                <a:cs typeface="Times New Roman" panose="02020603050405020304" pitchFamily="18" charset="0"/>
              </a:rPr>
              <a:t>Toán</a:t>
            </a:r>
            <a:r>
              <a:rPr lang="en-US" sz="4000" b="1" u="sng" dirty="0">
                <a:solidFill>
                  <a:srgbClr val="0070C0"/>
                </a:solidFill>
                <a:latin typeface="Times New Roman" panose="02020603050405020304" pitchFamily="18" charset="0"/>
                <a:cs typeface="Times New Roman" panose="02020603050405020304" pitchFamily="18" charset="0"/>
              </a:rPr>
              <a:t>:</a:t>
            </a:r>
          </a:p>
          <a:p>
            <a:pPr algn="ctr"/>
            <a:r>
              <a:rPr lang="en-US" sz="4000" b="1" dirty="0">
                <a:solidFill>
                  <a:srgbClr val="FF0000"/>
                </a:solidFill>
                <a:latin typeface="Times New Roman" panose="02020603050405020304" pitchFamily="18" charset="0"/>
                <a:cs typeface="Times New Roman" panose="02020603050405020304" pitchFamily="18" charset="0"/>
              </a:rPr>
              <a:t>PHÉP CỘNG SỐ THẬP PHÂN</a:t>
            </a:r>
          </a:p>
          <a:p>
            <a:pPr algn="ct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tiết</a:t>
            </a:r>
            <a:r>
              <a:rPr lang="en-US" sz="4000" b="1" dirty="0">
                <a:solidFill>
                  <a:srgbClr val="FF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3605508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66748" y="-6240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1058</TotalTime>
  <Words>1141</Words>
  <Application>Microsoft Office PowerPoint</Application>
  <PresentationFormat>On-screen Show (16:9)</PresentationFormat>
  <Paragraphs>184</Paragraphs>
  <Slides>22</Slides>
  <Notes>17</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22</vt:i4>
      </vt:variant>
    </vt:vector>
  </HeadingPairs>
  <TitlesOfParts>
    <vt:vector size="40" baseType="lpstr">
      <vt:lpstr>等线</vt:lpstr>
      <vt:lpstr>微软雅黑</vt:lpstr>
      <vt:lpstr>#9Slide03 AmpleSoft Bold</vt:lpstr>
      <vt:lpstr>#9Slide07 Bungee</vt:lpstr>
      <vt:lpstr>#9Slide07 SVNBango</vt:lpstr>
      <vt:lpstr>Arial</vt:lpstr>
      <vt:lpstr>Bowlby One</vt:lpstr>
      <vt:lpstr>Calibri</vt:lpstr>
      <vt:lpstr>Cambria</vt:lpstr>
      <vt:lpstr>Open Sans</vt:lpstr>
      <vt:lpstr>SVN-A Love Of Thunder</vt:lpstr>
      <vt:lpstr>SVN-Gretoon</vt:lpstr>
      <vt:lpstr>Times New Roman</vt:lpstr>
      <vt:lpstr>UTM Neo Sans Intel</vt:lpstr>
      <vt:lpstr>Summer Pool Party MK Plan by Slidesgo</vt:lpstr>
      <vt:lpstr>Office 主题​​</vt:lpstr>
      <vt:lpstr>1_Office 主题​​</vt:lpstr>
      <vt:lpstr>2_Office 主题​​</vt:lpstr>
      <vt:lpstr>PowerPoint Presentation</vt:lpstr>
      <vt:lpstr>PowerPoint Presentation</vt:lpstr>
      <vt:lpstr>PowerPoint Presentation</vt:lpstr>
      <vt:lpstr>PowerPoint Presentation</vt:lpstr>
      <vt:lpstr>1. Số thích hợp viết vào chỗ chấm của 215 cm = ... m là:</vt:lpstr>
      <vt:lpstr>2. Số thích hợp viết vào chỗ chấm của 42 cm = ... m là:</vt:lpstr>
      <vt:lpstr>3. Số thích hợp viết vào chỗ chấm của  215 cm + 42 cm = ... cm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Administrator</cp:lastModifiedBy>
  <cp:revision>94</cp:revision>
  <dcterms:modified xsi:type="dcterms:W3CDTF">2024-10-22T14:19:12Z</dcterms:modified>
</cp:coreProperties>
</file>