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702" r:id="rId4"/>
    <p:sldMasterId id="2147483717" r:id="rId5"/>
    <p:sldMasterId id="2147483732" r:id="rId6"/>
  </p:sldMasterIdLst>
  <p:notesMasterIdLst>
    <p:notesMasterId r:id="rId32"/>
  </p:notesMasterIdLst>
  <p:sldIdLst>
    <p:sldId id="356" r:id="rId7"/>
    <p:sldId id="258" r:id="rId8"/>
    <p:sldId id="285" r:id="rId9"/>
    <p:sldId id="355" r:id="rId10"/>
    <p:sldId id="289" r:id="rId11"/>
    <p:sldId id="268" r:id="rId12"/>
    <p:sldId id="329" r:id="rId13"/>
    <p:sldId id="274" r:id="rId14"/>
    <p:sldId id="330" r:id="rId15"/>
    <p:sldId id="352" r:id="rId16"/>
    <p:sldId id="331" r:id="rId17"/>
    <p:sldId id="354" r:id="rId18"/>
    <p:sldId id="332" r:id="rId19"/>
    <p:sldId id="333" r:id="rId20"/>
    <p:sldId id="281" r:id="rId21"/>
    <p:sldId id="284" r:id="rId22"/>
    <p:sldId id="336" r:id="rId23"/>
    <p:sldId id="337" r:id="rId24"/>
    <p:sldId id="338" r:id="rId25"/>
    <p:sldId id="339" r:id="rId26"/>
    <p:sldId id="340" r:id="rId27"/>
    <p:sldId id="345" r:id="rId28"/>
    <p:sldId id="335" r:id="rId29"/>
    <p:sldId id="349" r:id="rId30"/>
    <p:sldId id="32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2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4-11-05T11:59:19.6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19932 10830 0,'35'0'234,"18"0"-218,18 0-1,-1 0 1,177 0 15,53 0 16,-18 0-16,18 0 1,-35 0-1,-36 0 0,-176-35-31,70 35 31,54 0 1,17-18-1,-53 18 16,0 0-16,71 0 0,-159 0-31,52 0 31,-87 0-31</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4-11-05T11:59:21.1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19773 9719 0,'35'0'94,"160"53"-79,-37-35 1,72-1-1,17 19 1,299-36 31,-175 0-16,-89 52 0,-211-52-31,158 0 32,88 0-1,-158 0 0,-35 0 0,-36 36 1,-53-36 15,-35 17-47,18-17 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26F4A-9AFE-4ECC-BEFD-7DFBA2A3405E}"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E6ADE-7408-45CC-A85E-61BCC76E43BA}" type="slidenum">
              <a:rPr lang="en-US" smtClean="0"/>
              <a:t>‹#›</a:t>
            </a:fld>
            <a:endParaRPr lang="en-US"/>
          </a:p>
        </p:txBody>
      </p:sp>
    </p:spTree>
    <p:extLst>
      <p:ext uri="{BB962C8B-B14F-4D97-AF65-F5344CB8AC3E}">
        <p14:creationId xmlns:p14="http://schemas.microsoft.com/office/powerpoint/2010/main" val="36086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FE6ADE-7408-45CC-A85E-61BCC76E43BA}" type="slidenum">
              <a:rPr lang="en-US" smtClean="0"/>
              <a:t>5</a:t>
            </a:fld>
            <a:endParaRPr lang="en-US"/>
          </a:p>
        </p:txBody>
      </p:sp>
    </p:spTree>
    <p:extLst>
      <p:ext uri="{BB962C8B-B14F-4D97-AF65-F5344CB8AC3E}">
        <p14:creationId xmlns:p14="http://schemas.microsoft.com/office/powerpoint/2010/main" val="184302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985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58BAB-DDEB-ABCF-8BFC-3FC053E91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459BE-1817-68BB-98C9-F6B6F9721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7FDFD4-5FCA-FC34-B9F6-B0DBAE3B75D2}"/>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a:extLst>
              <a:ext uri="{FF2B5EF4-FFF2-40B4-BE49-F238E27FC236}">
                <a16:creationId xmlns:a16="http://schemas.microsoft.com/office/drawing/2014/main" id="{29D1A2BD-EBA7-8532-EC9E-7616F8D284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829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1098F-E1C4-5FA8-5046-67F40A160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3F489-9B32-539E-7D71-2D3A64D77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062EDF-A2F4-C9B0-8B38-85D787F6A6F6}"/>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a:extLst>
              <a:ext uri="{FF2B5EF4-FFF2-40B4-BE49-F238E27FC236}">
                <a16:creationId xmlns:a16="http://schemas.microsoft.com/office/drawing/2014/main" id="{A75FA2BD-7019-5760-620C-EED227EF6D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76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66107-053E-402F-B027-3BF806044D5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7353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4BAE-F33C-13A7-2EB4-41F2E8190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0CAE92-5D2F-B91A-96E8-6C66B98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2A670C-F4E4-60B9-EC83-0150ACA9187F}"/>
              </a:ext>
            </a:extLst>
          </p:cNvPr>
          <p:cNvSpPr>
            <a:spLocks noGrp="1"/>
          </p:cNvSpPr>
          <p:nvPr>
            <p:ph type="dt" sz="half" idx="10"/>
          </p:nvPr>
        </p:nvSpPr>
        <p:spPr/>
        <p:txBody>
          <a:bodyPr/>
          <a:lstStyle/>
          <a:p>
            <a:fld id="{523AAC6E-C304-49DC-B43F-ACF82047886D}" type="datetimeFigureOut">
              <a:rPr lang="vi-VN" smtClean="0"/>
              <a:t>08/11/2024</a:t>
            </a:fld>
            <a:endParaRPr lang="vi-VN"/>
          </a:p>
        </p:txBody>
      </p:sp>
      <p:sp>
        <p:nvSpPr>
          <p:cNvPr id="5" name="Footer Placeholder 4">
            <a:extLst>
              <a:ext uri="{FF2B5EF4-FFF2-40B4-BE49-F238E27FC236}">
                <a16:creationId xmlns:a16="http://schemas.microsoft.com/office/drawing/2014/main" id="{D2503F5C-4951-CBC6-8D86-34CB60330E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D9CD77-5EC5-3569-462D-3E48FAB87B61}"/>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84291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B88E-64EC-D145-5119-85820DF4303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BD37E1-DB6F-BDE4-47D4-4F8625907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1D5674-31BA-9708-AE75-833C81C36331}"/>
              </a:ext>
            </a:extLst>
          </p:cNvPr>
          <p:cNvSpPr>
            <a:spLocks noGrp="1"/>
          </p:cNvSpPr>
          <p:nvPr>
            <p:ph type="dt" sz="half" idx="10"/>
          </p:nvPr>
        </p:nvSpPr>
        <p:spPr/>
        <p:txBody>
          <a:bodyPr/>
          <a:lstStyle/>
          <a:p>
            <a:fld id="{523AAC6E-C304-49DC-B43F-ACF82047886D}" type="datetimeFigureOut">
              <a:rPr lang="vi-VN" smtClean="0"/>
              <a:t>08/11/2024</a:t>
            </a:fld>
            <a:endParaRPr lang="vi-VN"/>
          </a:p>
        </p:txBody>
      </p:sp>
      <p:sp>
        <p:nvSpPr>
          <p:cNvPr id="5" name="Footer Placeholder 4">
            <a:extLst>
              <a:ext uri="{FF2B5EF4-FFF2-40B4-BE49-F238E27FC236}">
                <a16:creationId xmlns:a16="http://schemas.microsoft.com/office/drawing/2014/main" id="{2F5804AE-A118-58A0-F2C5-543E8F61E2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4A3A778-6BBB-72B8-45A1-FF4D1184F5A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51941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DE64D-C763-5085-CB6B-DB1C816365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01AEE91-7D6B-D453-2A1B-42146C3AA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04E233-F72F-8536-3345-7B03E9C754CC}"/>
              </a:ext>
            </a:extLst>
          </p:cNvPr>
          <p:cNvSpPr>
            <a:spLocks noGrp="1"/>
          </p:cNvSpPr>
          <p:nvPr>
            <p:ph type="dt" sz="half" idx="10"/>
          </p:nvPr>
        </p:nvSpPr>
        <p:spPr/>
        <p:txBody>
          <a:bodyPr/>
          <a:lstStyle/>
          <a:p>
            <a:fld id="{523AAC6E-C304-49DC-B43F-ACF82047886D}" type="datetimeFigureOut">
              <a:rPr lang="vi-VN" smtClean="0"/>
              <a:t>08/11/2024</a:t>
            </a:fld>
            <a:endParaRPr lang="vi-VN"/>
          </a:p>
        </p:txBody>
      </p:sp>
      <p:sp>
        <p:nvSpPr>
          <p:cNvPr id="5" name="Footer Placeholder 4">
            <a:extLst>
              <a:ext uri="{FF2B5EF4-FFF2-40B4-BE49-F238E27FC236}">
                <a16:creationId xmlns:a16="http://schemas.microsoft.com/office/drawing/2014/main" id="{19070AC7-9A5A-5DAC-4ED1-6E1B74B3C7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295D64-5937-85B7-CE9C-DFF60DE0D040}"/>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55115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3F48D784-3933-2DC4-A0F2-028D04CD28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479"/>
          <a:stretch/>
        </p:blipFill>
        <p:spPr>
          <a:xfrm flipV="1">
            <a:off x="174624" y="120035"/>
            <a:ext cx="11842750" cy="6617929"/>
          </a:xfrm>
          <a:prstGeom prst="rect">
            <a:avLst/>
          </a:prstGeom>
        </p:spPr>
      </p:pic>
      <p:pic>
        <p:nvPicPr>
          <p:cNvPr id="8" name="图片 14">
            <a:extLst>
              <a:ext uri="{FF2B5EF4-FFF2-40B4-BE49-F238E27FC236}">
                <a16:creationId xmlns:a16="http://schemas.microsoft.com/office/drawing/2014/main" id="{04F049AE-79B2-35D2-B71F-876302A1B0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9"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36">
            <a:extLst>
              <a:ext uri="{FF2B5EF4-FFF2-40B4-BE49-F238E27FC236}">
                <a16:creationId xmlns:a16="http://schemas.microsoft.com/office/drawing/2014/main" id="{BC96797C-587C-9562-9A94-E0267E28A2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0"/>
            <a:ext cx="5171430" cy="4224337"/>
          </a:xfrm>
          <a:custGeom>
            <a:avLst/>
            <a:gdLst>
              <a:gd name="connsiteX0" fmla="*/ 0 w 5171430"/>
              <a:gd name="connsiteY0" fmla="*/ 0 h 4224337"/>
              <a:gd name="connsiteX1" fmla="*/ 5171430 w 5171430"/>
              <a:gd name="connsiteY1" fmla="*/ 0 h 4224337"/>
              <a:gd name="connsiteX2" fmla="*/ 5171430 w 5171430"/>
              <a:gd name="connsiteY2" fmla="*/ 4224337 h 4224337"/>
              <a:gd name="connsiteX3" fmla="*/ 0 w 5171430"/>
              <a:gd name="connsiteY3" fmla="*/ 4224337 h 4224337"/>
              <a:gd name="connsiteX4" fmla="*/ 0 w 5171430"/>
              <a:gd name="connsiteY4" fmla="*/ 0 h 4224337"/>
              <a:gd name="connsiteX5" fmla="*/ 3195290 w 5171430"/>
              <a:gd name="connsiteY5" fmla="*/ 806561 h 4224337"/>
              <a:gd name="connsiteX6" fmla="*/ 3195290 w 5171430"/>
              <a:gd name="connsiteY6" fmla="*/ 1879890 h 4224337"/>
              <a:gd name="connsiteX7" fmla="*/ 5025120 w 5171430"/>
              <a:gd name="connsiteY7" fmla="*/ 1879890 h 4224337"/>
              <a:gd name="connsiteX8" fmla="*/ 5025120 w 5171430"/>
              <a:gd name="connsiteY8" fmla="*/ 806561 h 4224337"/>
              <a:gd name="connsiteX9" fmla="*/ 3195290 w 5171430"/>
              <a:gd name="connsiteY9" fmla="*/ 806561 h 422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1430" h="4224337">
                <a:moveTo>
                  <a:pt x="0" y="0"/>
                </a:moveTo>
                <a:lnTo>
                  <a:pt x="5171430" y="0"/>
                </a:lnTo>
                <a:lnTo>
                  <a:pt x="5171430" y="4224337"/>
                </a:lnTo>
                <a:lnTo>
                  <a:pt x="0" y="4224337"/>
                </a:lnTo>
                <a:lnTo>
                  <a:pt x="0" y="0"/>
                </a:lnTo>
                <a:close/>
                <a:moveTo>
                  <a:pt x="3195290" y="806561"/>
                </a:moveTo>
                <a:lnTo>
                  <a:pt x="3195290" y="1879890"/>
                </a:lnTo>
                <a:lnTo>
                  <a:pt x="5025120" y="1879890"/>
                </a:lnTo>
                <a:lnTo>
                  <a:pt x="5025120" y="806561"/>
                </a:lnTo>
                <a:lnTo>
                  <a:pt x="3195290" y="806561"/>
                </a:lnTo>
                <a:close/>
              </a:path>
            </a:pathLst>
          </a:custGeom>
        </p:spPr>
      </p:pic>
      <p:pic>
        <p:nvPicPr>
          <p:cNvPr id="12"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13"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61288" y="2329084"/>
            <a:ext cx="2604963" cy="1070618"/>
          </a:xfrm>
          <a:prstGeom prst="rect">
            <a:avLst/>
          </a:prstGeom>
        </p:spPr>
      </p:pic>
      <p:sp>
        <p:nvSpPr>
          <p:cNvPr id="14" name="矩形 18">
            <a:extLst>
              <a:ext uri="{FF2B5EF4-FFF2-40B4-BE49-F238E27FC236}">
                <a16:creationId xmlns:a16="http://schemas.microsoft.com/office/drawing/2014/main" id="{A9BE507D-9312-D452-9360-08C5049E8032}"/>
              </a:ext>
            </a:extLst>
          </p:cNvPr>
          <p:cNvSpPr/>
          <p:nvPr userDrawn="1"/>
        </p:nvSpPr>
        <p:spPr>
          <a:xfrm flipH="1">
            <a:off x="5464104" y="2231546"/>
            <a:ext cx="5265512" cy="4023270"/>
          </a:xfrm>
          <a:prstGeom prst="rect">
            <a:avLst/>
          </a:prstGeom>
          <a:noFill/>
          <a:ln w="12700" cmpd="sng">
            <a:noFill/>
            <a:prstDash val="solid"/>
          </a:ln>
          <a:extLst>
            <a:ext uri="{909E8E84-426E-40DD-AFC4-6F175D3DCCD1}">
              <a14:hiddenFill xmlns:a14="http://schemas.microsoft.com/office/drawing/2010/main">
                <a:solidFill>
                  <a:srgbClr val="208DF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500" indent="-571500" algn="just" fontAlgn="auto">
              <a:lnSpc>
                <a:spcPct val="150000"/>
              </a:lnSpc>
              <a:buFont typeface="+mj-ea"/>
              <a:buAutoNum type="ea1JpnChsDbPeriod"/>
            </a:pPr>
            <a:endParaRPr lang="zh-CN" altLang="en-US" sz="3200" dirty="0">
              <a:solidFill>
                <a:schemeClr val="tx1">
                  <a:lumMod val="85000"/>
                  <a:lumOff val="15000"/>
                </a:schemeClr>
              </a:solidFill>
              <a:latin typeface="字魂79号-萌趣奶油体" panose="00000500000000000000" pitchFamily="2" charset="-122"/>
              <a:ea typeface="字魂79号-萌趣奶油体" panose="00000500000000000000" pitchFamily="2" charset="-122"/>
              <a:cs typeface="字体管家棉花糖" panose="00020600040101010101" charset="-122"/>
              <a:sym typeface="+mn-ea"/>
            </a:endParaRPr>
          </a:p>
        </p:txBody>
      </p:sp>
    </p:spTree>
    <p:extLst>
      <p:ext uri="{BB962C8B-B14F-4D97-AF65-F5344CB8AC3E}">
        <p14:creationId xmlns:p14="http://schemas.microsoft.com/office/powerpoint/2010/main" val="235084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95601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078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73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163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794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1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619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1843-F7E0-2220-59F8-E86A53DF83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481F8F5-4FBE-00D1-8630-52C24303A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0B50CB-671B-FD89-F194-411DEECFD733}"/>
              </a:ext>
            </a:extLst>
          </p:cNvPr>
          <p:cNvSpPr>
            <a:spLocks noGrp="1"/>
          </p:cNvSpPr>
          <p:nvPr>
            <p:ph type="dt" sz="half" idx="10"/>
          </p:nvPr>
        </p:nvSpPr>
        <p:spPr/>
        <p:txBody>
          <a:bodyPr/>
          <a:lstStyle/>
          <a:p>
            <a:fld id="{523AAC6E-C304-49DC-B43F-ACF82047886D}" type="datetimeFigureOut">
              <a:rPr lang="vi-VN" smtClean="0"/>
              <a:t>08/11/2024</a:t>
            </a:fld>
            <a:endParaRPr lang="vi-VN"/>
          </a:p>
        </p:txBody>
      </p:sp>
      <p:sp>
        <p:nvSpPr>
          <p:cNvPr id="5" name="Footer Placeholder 4">
            <a:extLst>
              <a:ext uri="{FF2B5EF4-FFF2-40B4-BE49-F238E27FC236}">
                <a16:creationId xmlns:a16="http://schemas.microsoft.com/office/drawing/2014/main" id="{7226D107-330F-BC56-CDFB-04DF018F4F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4CE706-1D2F-BC73-EBDC-13BCABBBF947}"/>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818610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472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841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426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979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41035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1075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5720276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88271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699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109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0F-CC85-A372-F374-AB7E4B510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DFD141-AC8C-CF3D-1033-22705315A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838485-A5AE-4018-3BFA-D4BCC2BAB783}"/>
              </a:ext>
            </a:extLst>
          </p:cNvPr>
          <p:cNvSpPr>
            <a:spLocks noGrp="1"/>
          </p:cNvSpPr>
          <p:nvPr>
            <p:ph type="dt" sz="half" idx="10"/>
          </p:nvPr>
        </p:nvSpPr>
        <p:spPr/>
        <p:txBody>
          <a:bodyPr/>
          <a:lstStyle/>
          <a:p>
            <a:fld id="{523AAC6E-C304-49DC-B43F-ACF82047886D}" type="datetimeFigureOut">
              <a:rPr lang="vi-VN" smtClean="0"/>
              <a:t>08/11/2024</a:t>
            </a:fld>
            <a:endParaRPr lang="vi-VN"/>
          </a:p>
        </p:txBody>
      </p:sp>
      <p:sp>
        <p:nvSpPr>
          <p:cNvPr id="5" name="Footer Placeholder 4">
            <a:extLst>
              <a:ext uri="{FF2B5EF4-FFF2-40B4-BE49-F238E27FC236}">
                <a16:creationId xmlns:a16="http://schemas.microsoft.com/office/drawing/2014/main" id="{064E2809-A555-3677-B6FD-1FDB3C5FB8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C3FAAF-2EA1-1A3F-202B-7BFE936587DE}"/>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995043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9468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523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7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8635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940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518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701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527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000972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44748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3D34-D8FF-C982-74C0-E7AFA0A9655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B7C4737-54DB-6D5A-6E91-4CE652CE6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D81C24-BF02-BDB0-65D8-E92DAED1CA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6046F3F-9E2F-FA2A-48C3-5332E3338E76}"/>
              </a:ext>
            </a:extLst>
          </p:cNvPr>
          <p:cNvSpPr>
            <a:spLocks noGrp="1"/>
          </p:cNvSpPr>
          <p:nvPr>
            <p:ph type="dt" sz="half" idx="10"/>
          </p:nvPr>
        </p:nvSpPr>
        <p:spPr/>
        <p:txBody>
          <a:bodyPr/>
          <a:lstStyle/>
          <a:p>
            <a:fld id="{523AAC6E-C304-49DC-B43F-ACF82047886D}" type="datetimeFigureOut">
              <a:rPr lang="vi-VN" smtClean="0"/>
              <a:t>08/11/2024</a:t>
            </a:fld>
            <a:endParaRPr lang="vi-VN"/>
          </a:p>
        </p:txBody>
      </p:sp>
      <p:sp>
        <p:nvSpPr>
          <p:cNvPr id="6" name="Footer Placeholder 5">
            <a:extLst>
              <a:ext uri="{FF2B5EF4-FFF2-40B4-BE49-F238E27FC236}">
                <a16:creationId xmlns:a16="http://schemas.microsoft.com/office/drawing/2014/main" id="{C636F3CC-B11B-D398-EDA5-1EA4AAB5385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0BE9933-0378-1713-F455-60D716C9C6F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924189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3943261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21895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891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3788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814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812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472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729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949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4741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009E-AD56-88E4-B74C-CE40241FA9F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056984-3740-9E6F-DF93-090BA3FFB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FAE3D-9274-DB90-7850-C18CB2F2B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DF43232-3685-44C3-0824-6DDA06911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D21D8-D8C1-39C5-7EB7-87434B021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D789B92-88E9-C96E-7DD6-4B62ACDE32DE}"/>
              </a:ext>
            </a:extLst>
          </p:cNvPr>
          <p:cNvSpPr>
            <a:spLocks noGrp="1"/>
          </p:cNvSpPr>
          <p:nvPr>
            <p:ph type="dt" sz="half" idx="10"/>
          </p:nvPr>
        </p:nvSpPr>
        <p:spPr/>
        <p:txBody>
          <a:bodyPr/>
          <a:lstStyle/>
          <a:p>
            <a:fld id="{523AAC6E-C304-49DC-B43F-ACF82047886D}" type="datetimeFigureOut">
              <a:rPr lang="vi-VN" smtClean="0"/>
              <a:t>08/11/2024</a:t>
            </a:fld>
            <a:endParaRPr lang="vi-VN"/>
          </a:p>
        </p:txBody>
      </p:sp>
      <p:sp>
        <p:nvSpPr>
          <p:cNvPr id="8" name="Footer Placeholder 7">
            <a:extLst>
              <a:ext uri="{FF2B5EF4-FFF2-40B4-BE49-F238E27FC236}">
                <a16:creationId xmlns:a16="http://schemas.microsoft.com/office/drawing/2014/main" id="{739194A0-3892-F97B-233A-61A297ED26B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8199A34-B1D9-90CF-B204-7DE71B5E378C}"/>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582480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55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04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0881855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97995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50375708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09055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833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425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6233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025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5C1E-3C6A-BECC-F205-481E12A7CCA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8D459E-B119-2F15-C994-13052250C33C}"/>
              </a:ext>
            </a:extLst>
          </p:cNvPr>
          <p:cNvSpPr>
            <a:spLocks noGrp="1"/>
          </p:cNvSpPr>
          <p:nvPr>
            <p:ph type="dt" sz="half" idx="10"/>
          </p:nvPr>
        </p:nvSpPr>
        <p:spPr/>
        <p:txBody>
          <a:bodyPr/>
          <a:lstStyle/>
          <a:p>
            <a:fld id="{523AAC6E-C304-49DC-B43F-ACF82047886D}" type="datetimeFigureOut">
              <a:rPr lang="vi-VN" smtClean="0"/>
              <a:t>08/11/2024</a:t>
            </a:fld>
            <a:endParaRPr lang="vi-VN"/>
          </a:p>
        </p:txBody>
      </p:sp>
      <p:sp>
        <p:nvSpPr>
          <p:cNvPr id="4" name="Footer Placeholder 3">
            <a:extLst>
              <a:ext uri="{FF2B5EF4-FFF2-40B4-BE49-F238E27FC236}">
                <a16:creationId xmlns:a16="http://schemas.microsoft.com/office/drawing/2014/main" id="{50C3AFDA-6FA6-FACA-F2E5-E6FA7F7E6F0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BE2CAC1-ABEE-DB74-293A-971754750B9F}"/>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290267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214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656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514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767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9412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3671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13967650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27796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8424755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70180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4185B-5371-AE81-1EB8-0FCF2BC5EDFB}"/>
              </a:ext>
            </a:extLst>
          </p:cNvPr>
          <p:cNvSpPr>
            <a:spLocks noGrp="1"/>
          </p:cNvSpPr>
          <p:nvPr>
            <p:ph type="dt" sz="half" idx="10"/>
          </p:nvPr>
        </p:nvSpPr>
        <p:spPr/>
        <p:txBody>
          <a:bodyPr/>
          <a:lstStyle/>
          <a:p>
            <a:fld id="{523AAC6E-C304-49DC-B43F-ACF82047886D}" type="datetimeFigureOut">
              <a:rPr lang="vi-VN" smtClean="0"/>
              <a:t>08/11/2024</a:t>
            </a:fld>
            <a:endParaRPr lang="vi-VN"/>
          </a:p>
        </p:txBody>
      </p:sp>
      <p:sp>
        <p:nvSpPr>
          <p:cNvPr id="3" name="Footer Placeholder 2">
            <a:extLst>
              <a:ext uri="{FF2B5EF4-FFF2-40B4-BE49-F238E27FC236}">
                <a16:creationId xmlns:a16="http://schemas.microsoft.com/office/drawing/2014/main" id="{39F5AC73-CDB7-BD8C-1DE1-32BF77A7016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8E3E10E-97E0-51C5-5253-2CF7BA12209D}"/>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id="{D7125786-6F20-521E-F10B-DCCADEB0E4B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372069" y="1602658"/>
            <a:ext cx="2807558" cy="280755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4495292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062959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9161126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8902084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8/11/2024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688647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8/11/2024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748106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8/11/2024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4738018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4481744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140173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3292833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07681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C540-3410-0A70-24AF-D3B5010F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07163F9-18FC-A559-2576-AF2C29DEF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2B2B5F-1101-1E39-1D4B-F51EB4A36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13B72-6B9E-B7A4-867E-1F645037FFD4}"/>
              </a:ext>
            </a:extLst>
          </p:cNvPr>
          <p:cNvSpPr>
            <a:spLocks noGrp="1"/>
          </p:cNvSpPr>
          <p:nvPr>
            <p:ph type="dt" sz="half" idx="10"/>
          </p:nvPr>
        </p:nvSpPr>
        <p:spPr/>
        <p:txBody>
          <a:bodyPr/>
          <a:lstStyle/>
          <a:p>
            <a:fld id="{523AAC6E-C304-49DC-B43F-ACF82047886D}" type="datetimeFigureOut">
              <a:rPr lang="vi-VN" smtClean="0"/>
              <a:t>08/11/2024</a:t>
            </a:fld>
            <a:endParaRPr lang="vi-VN"/>
          </a:p>
        </p:txBody>
      </p:sp>
      <p:sp>
        <p:nvSpPr>
          <p:cNvPr id="6" name="Footer Placeholder 5">
            <a:extLst>
              <a:ext uri="{FF2B5EF4-FFF2-40B4-BE49-F238E27FC236}">
                <a16:creationId xmlns:a16="http://schemas.microsoft.com/office/drawing/2014/main" id="{0C8A9A32-7251-11F4-64F1-4FCCBE4E777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D5068B-C08F-DB48-8A87-3E9A025722C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93173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E2E-8E5D-18AD-186A-851166FA3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7F00D0-FAA7-8FB9-2ABD-71BE5583C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8A3135B-D539-666E-6FE5-216FEE58B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CED71-83C0-AE67-595F-435272CE6414}"/>
              </a:ext>
            </a:extLst>
          </p:cNvPr>
          <p:cNvSpPr>
            <a:spLocks noGrp="1"/>
          </p:cNvSpPr>
          <p:nvPr>
            <p:ph type="dt" sz="half" idx="10"/>
          </p:nvPr>
        </p:nvSpPr>
        <p:spPr/>
        <p:txBody>
          <a:bodyPr/>
          <a:lstStyle/>
          <a:p>
            <a:fld id="{523AAC6E-C304-49DC-B43F-ACF82047886D}" type="datetimeFigureOut">
              <a:rPr lang="vi-VN" smtClean="0"/>
              <a:t>08/11/2024</a:t>
            </a:fld>
            <a:endParaRPr lang="vi-VN"/>
          </a:p>
        </p:txBody>
      </p:sp>
      <p:sp>
        <p:nvSpPr>
          <p:cNvPr id="6" name="Footer Placeholder 5">
            <a:extLst>
              <a:ext uri="{FF2B5EF4-FFF2-40B4-BE49-F238E27FC236}">
                <a16:creationId xmlns:a16="http://schemas.microsoft.com/office/drawing/2014/main" id="{4CE960D0-0C67-1EB3-1431-D47771B2257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9773CE-2CD3-8135-61FE-C943D32E0D58}"/>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08983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12.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3.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620A2-7303-5C95-E15E-6E4DEF978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DF42F7F-8318-33EB-6344-35866E980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F2B7C-27F5-0DB5-76C0-08A446A39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AAC6E-C304-49DC-B43F-ACF82047886D}" type="datetimeFigureOut">
              <a:rPr lang="vi-VN" smtClean="0"/>
              <a:t>08/11/2024</a:t>
            </a:fld>
            <a:endParaRPr lang="vi-VN"/>
          </a:p>
        </p:txBody>
      </p:sp>
      <p:sp>
        <p:nvSpPr>
          <p:cNvPr id="5" name="Footer Placeholder 4">
            <a:extLst>
              <a:ext uri="{FF2B5EF4-FFF2-40B4-BE49-F238E27FC236}">
                <a16:creationId xmlns:a16="http://schemas.microsoft.com/office/drawing/2014/main" id="{8265E3A8-DDBC-9929-9882-FB8C477E3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5674FC1-C7D1-384E-1A8C-07402A474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70165-86C9-4CAB-ABA9-F9D37FFB3182}" type="slidenum">
              <a:rPr lang="vi-VN" smtClean="0"/>
              <a:t>‹#›</a:t>
            </a:fld>
            <a:endParaRPr lang="vi-VN"/>
          </a:p>
        </p:txBody>
      </p:sp>
    </p:spTree>
    <p:extLst>
      <p:ext uri="{BB962C8B-B14F-4D97-AF65-F5344CB8AC3E}">
        <p14:creationId xmlns:p14="http://schemas.microsoft.com/office/powerpoint/2010/main" val="917214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46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7766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439E784-1214-D225-0A83-097D758D3B1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246672622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54662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8/11/2024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8089865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6.xml"/><Relationship Id="rId5" Type="http://schemas.openxmlformats.org/officeDocument/2006/relationships/image" Target="../media/image39.jp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4.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38.xml"/><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4.png"/><Relationship Id="rId3" Type="http://schemas.openxmlformats.org/officeDocument/2006/relationships/image" Target="../media/image24.png"/><Relationship Id="rId7" Type="http://schemas.microsoft.com/office/2007/relationships/hdphoto" Target="../media/hdphoto2.wdp"/><Relationship Id="rId12" Type="http://schemas.openxmlformats.org/officeDocument/2006/relationships/image" Target="../media/image43.png"/><Relationship Id="rId2" Type="http://schemas.openxmlformats.org/officeDocument/2006/relationships/image" Target="../media/image23.jpg"/><Relationship Id="rId1" Type="http://schemas.openxmlformats.org/officeDocument/2006/relationships/slideLayout" Target="../slideLayouts/slideLayout52.xml"/><Relationship Id="rId6" Type="http://schemas.openxmlformats.org/officeDocument/2006/relationships/image" Target="../media/image27.png"/><Relationship Id="rId11" Type="http://schemas.microsoft.com/office/2007/relationships/hdphoto" Target="../media/hdphoto4.wdp"/><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sv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6.png"/><Relationship Id="rId7" Type="http://schemas.openxmlformats.org/officeDocument/2006/relationships/customXml" Target="../ink/ink2.xml"/><Relationship Id="rId2" Type="http://schemas.openxmlformats.org/officeDocument/2006/relationships/image" Target="../media/image45.png"/><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customXml" Target="../ink/ink1.xml"/><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4.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4.xml"/><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4.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4.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5.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4.emf"/><Relationship Id="rId5" Type="http://schemas.microsoft.com/office/2007/relationships/hdphoto" Target="../media/hdphoto10.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5.wdp"/><Relationship Id="rId3" Type="http://schemas.openxmlformats.org/officeDocument/2006/relationships/image" Target="../media/image24.png"/><Relationship Id="rId7" Type="http://schemas.microsoft.com/office/2007/relationships/hdphoto" Target="../media/hdphoto2.wdp"/><Relationship Id="rId12" Type="http://schemas.openxmlformats.org/officeDocument/2006/relationships/image" Target="../media/image30.png"/><Relationship Id="rId2" Type="http://schemas.openxmlformats.org/officeDocument/2006/relationships/image" Target="../media/image23.jpg"/><Relationship Id="rId1" Type="http://schemas.openxmlformats.org/officeDocument/2006/relationships/slideLayout" Target="../slideLayouts/slideLayout24.xml"/><Relationship Id="rId6" Type="http://schemas.openxmlformats.org/officeDocument/2006/relationships/image" Target="../media/image27.png"/><Relationship Id="rId11" Type="http://schemas.microsoft.com/office/2007/relationships/hdphoto" Target="../media/hdphoto4.wdp"/><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sv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7" Type="http://schemas.microsoft.com/office/2007/relationships/hdphoto" Target="../media/hdphoto6.wdp"/><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24.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5E5045-8058-460D-4E09-06A2BE6F2A3D}"/>
              </a:ext>
            </a:extLst>
          </p:cNvPr>
          <p:cNvSpPr txBox="1"/>
          <p:nvPr/>
        </p:nvSpPr>
        <p:spPr>
          <a:xfrm>
            <a:off x="1016000" y="1046480"/>
            <a:ext cx="9885680" cy="1754326"/>
          </a:xfrm>
          <a:prstGeom prst="rect">
            <a:avLst/>
          </a:prstGeom>
          <a:noFill/>
        </p:spPr>
        <p:txBody>
          <a:bodyPr wrap="square" rtlCol="0">
            <a:sp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CHÀO MỪNG QUÝ THẦY CÔ VỀ DỰ GIỜ THĂM LỚP</a:t>
            </a:r>
          </a:p>
        </p:txBody>
      </p:sp>
    </p:spTree>
    <p:extLst>
      <p:ext uri="{BB962C8B-B14F-4D97-AF65-F5344CB8AC3E}">
        <p14:creationId xmlns:p14="http://schemas.microsoft.com/office/powerpoint/2010/main" val="1805543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0C755-7435-9C3E-88F4-7E4BA4DDB69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933D68E-8CFC-7287-50AE-677D337E49AD}"/>
              </a:ext>
            </a:extLst>
          </p:cNvPr>
          <p:cNvPicPr>
            <a:picLocks noChangeAspect="1"/>
          </p:cNvPicPr>
          <p:nvPr/>
        </p:nvPicPr>
        <p:blipFill>
          <a:blip r:embed="rId3"/>
          <a:stretch>
            <a:fillRect/>
          </a:stretch>
        </p:blipFill>
        <p:spPr>
          <a:xfrm>
            <a:off x="1462086" y="13509"/>
            <a:ext cx="9919052" cy="1225402"/>
          </a:xfrm>
          <a:prstGeom prst="rect">
            <a:avLst/>
          </a:prstGeom>
        </p:spPr>
      </p:pic>
    </p:spTree>
    <p:extLst>
      <p:ext uri="{BB962C8B-B14F-4D97-AF65-F5344CB8AC3E}">
        <p14:creationId xmlns:p14="http://schemas.microsoft.com/office/powerpoint/2010/main" val="1719685422"/>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9505D6-44EB-BE3D-E399-B49325FA208D}"/>
              </a:ext>
            </a:extLst>
          </p:cNvPr>
          <p:cNvSpPr/>
          <p:nvPr/>
        </p:nvSpPr>
        <p:spPr>
          <a:xfrm>
            <a:off x="394919" y="1686616"/>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B2337E-A5C7-38F1-D419-F6F4DA2325C7}"/>
              </a:ext>
            </a:extLst>
          </p:cNvPr>
          <p:cNvSpPr txBox="1"/>
          <p:nvPr/>
        </p:nvSpPr>
        <p:spPr>
          <a:xfrm>
            <a:off x="883833" y="2228671"/>
            <a:ext cx="10856221" cy="1323439"/>
          </a:xfrm>
          <a:prstGeom prst="rect">
            <a:avLst/>
          </a:prstGeom>
          <a:noFill/>
        </p:spPr>
        <p:txBody>
          <a:bodyPr wrap="square" rtlCol="0">
            <a:spAutoFit/>
          </a:bodyPr>
          <a:lstStyle/>
          <a:p>
            <a:pPr lvl="0" algn="just"/>
            <a:r>
              <a:rPr lang="vi-VN" sz="4000" b="1" i="1" dirty="0">
                <a:solidFill>
                  <a:srgbClr val="7030A0"/>
                </a:solidFill>
                <a:latin typeface="+mj-lt"/>
                <a:ea typeface="Cambria" panose="02040503050406030204" pitchFamily="18" charset="0"/>
              </a:rPr>
              <a:t>Chỉ tự học tiếng Nga trong ba tháng mà ông</a:t>
            </a:r>
            <a:r>
              <a:rPr lang="en-US" sz="4000" b="1" i="1" dirty="0">
                <a:solidFill>
                  <a:srgbClr val="7030A0"/>
                </a:solidFill>
                <a:latin typeface="+mj-lt"/>
                <a:ea typeface="Cambria" panose="02040503050406030204" pitchFamily="18" charset="0"/>
              </a:rPr>
              <a:t> </a:t>
            </a:r>
            <a:r>
              <a:rPr lang="en-US" sz="4000" b="1" i="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đã</a:t>
            </a:r>
            <a:r>
              <a:rPr lang="en-US"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i="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có</a:t>
            </a:r>
            <a:r>
              <a:rPr lang="en-US"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vi-VN" sz="4000" b="1" i="1" dirty="0">
                <a:solidFill>
                  <a:srgbClr val="7030A0"/>
                </a:solidFill>
                <a:latin typeface="+mj-lt"/>
                <a:ea typeface="Cambria" panose="02040503050406030204" pitchFamily="18" charset="0"/>
              </a:rPr>
              <a:t>thể dịch trôi chảy các tài liệu quân sự tiếng Nga</a:t>
            </a:r>
            <a:r>
              <a:rPr lang="en-US" sz="4000" b="1" i="1" dirty="0">
                <a:solidFill>
                  <a:srgbClr val="7030A0"/>
                </a:solidFill>
                <a:latin typeface="+mj-lt"/>
                <a:ea typeface="Cambria" panose="02040503050406030204" pitchFamily="18" charset="0"/>
              </a:rPr>
              <a:t>.</a:t>
            </a:r>
            <a:endParaRPr lang="vi-VN" sz="4000" b="1" i="1" dirty="0">
              <a:solidFill>
                <a:srgbClr val="7030A0"/>
              </a:solidFill>
              <a:latin typeface="+mj-lt"/>
              <a:ea typeface="Cambria" panose="02040503050406030204" pitchFamily="18" charset="0"/>
            </a:endParaRPr>
          </a:p>
        </p:txBody>
      </p:sp>
      <p:pic>
        <p:nvPicPr>
          <p:cNvPr id="4" name="Picture 3">
            <a:extLst>
              <a:ext uri="{FF2B5EF4-FFF2-40B4-BE49-F238E27FC236}">
                <a16:creationId xmlns:a16="http://schemas.microsoft.com/office/drawing/2014/main" id="{35A259BE-2D26-3A94-E784-7DC2A01F37BB}"/>
              </a:ext>
            </a:extLst>
          </p:cNvPr>
          <p:cNvPicPr>
            <a:picLocks noChangeAspect="1"/>
          </p:cNvPicPr>
          <p:nvPr/>
        </p:nvPicPr>
        <p:blipFill>
          <a:blip r:embed="rId2"/>
          <a:stretch>
            <a:fillRect/>
          </a:stretch>
        </p:blipFill>
        <p:spPr>
          <a:xfrm>
            <a:off x="1773654" y="-318937"/>
            <a:ext cx="10727082" cy="2079125"/>
          </a:xfrm>
          <a:prstGeom prst="rect">
            <a:avLst/>
          </a:prstGeom>
        </p:spPr>
      </p:pic>
      <p:sp>
        <p:nvSpPr>
          <p:cNvPr id="5" name="TextBox 4">
            <a:extLst>
              <a:ext uri="{FF2B5EF4-FFF2-40B4-BE49-F238E27FC236}">
                <a16:creationId xmlns:a16="http://schemas.microsoft.com/office/drawing/2014/main" id="{BC8850CF-9C97-6A62-1BC0-3A8470F95178}"/>
              </a:ext>
            </a:extLst>
          </p:cNvPr>
          <p:cNvSpPr txBox="1"/>
          <p:nvPr/>
        </p:nvSpPr>
        <p:spPr>
          <a:xfrm>
            <a:off x="896380" y="3839313"/>
            <a:ext cx="10612447" cy="1938992"/>
          </a:xfrm>
          <a:prstGeom prst="rect">
            <a:avLst/>
          </a:prstGeom>
          <a:noFill/>
        </p:spPr>
        <p:txBody>
          <a:bodyPr wrap="square" rtlCol="0">
            <a:spAutoFit/>
          </a:bodyPr>
          <a:lstStyle/>
          <a:p>
            <a:pPr lvl="0" algn="just"/>
            <a:r>
              <a:rPr lang="vi-VN"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Ông giúp Bác Hồ soạn thảo những bức công hàm bằng tiếng Anh</a:t>
            </a:r>
            <a:r>
              <a:rPr lang="en-US"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i="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i="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lần</a:t>
            </a:r>
            <a:r>
              <a:rPr lang="en-US"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i="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cùng</a:t>
            </a:r>
            <a:r>
              <a:rPr lang="en-US"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i="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bác</a:t>
            </a:r>
            <a:r>
              <a:rPr lang="en-US"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i="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tiếp</a:t>
            </a:r>
            <a:r>
              <a:rPr lang="en-US"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i="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các</a:t>
            </a:r>
            <a:r>
              <a:rPr lang="en-US"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i="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chính</a:t>
            </a:r>
            <a:r>
              <a:rPr lang="en-US"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i="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khách</a:t>
            </a:r>
            <a:r>
              <a:rPr lang="en-US"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i="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i="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ngoài</a:t>
            </a:r>
            <a:r>
              <a:rPr lang="en-US"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a:t>
            </a:r>
            <a:endParaRPr lang="vi-VN"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5C7D831-A63C-0A6E-16B2-7475F9772E27}"/>
              </a:ext>
            </a:extLst>
          </p:cNvPr>
          <p:cNvSpPr txBox="1"/>
          <p:nvPr/>
        </p:nvSpPr>
        <p:spPr>
          <a:xfrm>
            <a:off x="7735614" y="3037490"/>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EB8C7A1B-C8FB-550A-BD14-4EEDBA671A38}"/>
              </a:ext>
            </a:extLst>
          </p:cNvPr>
          <p:cNvSpPr txBox="1"/>
          <p:nvPr/>
        </p:nvSpPr>
        <p:spPr>
          <a:xfrm>
            <a:off x="8526343" y="2078456"/>
            <a:ext cx="599090" cy="923330"/>
          </a:xfrm>
          <a:prstGeom prst="rect">
            <a:avLst/>
          </a:prstGeom>
          <a:noFill/>
        </p:spPr>
        <p:txBody>
          <a:bodyPr wrap="square" rtlCol="0">
            <a:spAutoFit/>
          </a:bodyPr>
          <a:lstStyle/>
          <a:p>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E6C07758-ADF7-E9CA-E38D-8B6A69652A3D}"/>
              </a:ext>
            </a:extLst>
          </p:cNvPr>
          <p:cNvSpPr txBox="1"/>
          <p:nvPr/>
        </p:nvSpPr>
        <p:spPr>
          <a:xfrm>
            <a:off x="4513450" y="2710501"/>
            <a:ext cx="599090" cy="923330"/>
          </a:xfrm>
          <a:prstGeom prst="rect">
            <a:avLst/>
          </a:prstGeom>
          <a:noFill/>
        </p:spPr>
        <p:txBody>
          <a:bodyPr wrap="square" rtlCol="0">
            <a:spAutoFit/>
          </a:bodyPr>
          <a:lstStyle/>
          <a:p>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2DBD74DF-2C45-B625-EE3D-A9254906327B}"/>
              </a:ext>
            </a:extLst>
          </p:cNvPr>
          <p:cNvSpPr txBox="1"/>
          <p:nvPr/>
        </p:nvSpPr>
        <p:spPr>
          <a:xfrm>
            <a:off x="4969157" y="3702325"/>
            <a:ext cx="599090" cy="923330"/>
          </a:xfrm>
          <a:prstGeom prst="rect">
            <a:avLst/>
          </a:prstGeom>
          <a:noFill/>
        </p:spPr>
        <p:txBody>
          <a:bodyPr wrap="square" rtlCol="0">
            <a:spAutoFit/>
          </a:bodyPr>
          <a:lstStyle/>
          <a:p>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6C2E7D5E-4978-A97E-2EB3-0AAD11F9A2D0}"/>
              </a:ext>
            </a:extLst>
          </p:cNvPr>
          <p:cNvSpPr txBox="1"/>
          <p:nvPr/>
        </p:nvSpPr>
        <p:spPr>
          <a:xfrm>
            <a:off x="1783403" y="4347144"/>
            <a:ext cx="599090" cy="923330"/>
          </a:xfrm>
          <a:prstGeom prst="rect">
            <a:avLst/>
          </a:prstGeom>
          <a:noFill/>
        </p:spPr>
        <p:txBody>
          <a:bodyPr wrap="square" rtlCol="0">
            <a:spAutoFit/>
          </a:bodyPr>
          <a:lstStyle/>
          <a:p>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CD704E87-7668-E53E-3E19-7CA4EEC10B49}"/>
              </a:ext>
            </a:extLst>
          </p:cNvPr>
          <p:cNvSpPr txBox="1"/>
          <p:nvPr/>
        </p:nvSpPr>
        <p:spPr>
          <a:xfrm>
            <a:off x="9548782" y="4321614"/>
            <a:ext cx="599090" cy="923330"/>
          </a:xfrm>
          <a:prstGeom prst="rect">
            <a:avLst/>
          </a:prstGeom>
          <a:noFill/>
        </p:spPr>
        <p:txBody>
          <a:bodyPr wrap="square" rtlCol="0">
            <a:spAutoFit/>
          </a:bodyPr>
          <a:lstStyle/>
          <a:p>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4674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77445-856B-1027-A474-8BA73CA4428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9640454-52BF-05FB-F21A-4F956679E166}"/>
              </a:ext>
            </a:extLst>
          </p:cNvPr>
          <p:cNvPicPr>
            <a:picLocks noChangeAspect="1"/>
          </p:cNvPicPr>
          <p:nvPr/>
        </p:nvPicPr>
        <p:blipFill>
          <a:blip r:embed="rId3"/>
          <a:stretch>
            <a:fillRect/>
          </a:stretch>
        </p:blipFill>
        <p:spPr>
          <a:xfrm>
            <a:off x="1462086" y="13509"/>
            <a:ext cx="9919052" cy="1225402"/>
          </a:xfrm>
          <a:prstGeom prst="rect">
            <a:avLst/>
          </a:prstGeom>
        </p:spPr>
      </p:pic>
    </p:spTree>
    <p:extLst>
      <p:ext uri="{BB962C8B-B14F-4D97-AF65-F5344CB8AC3E}">
        <p14:creationId xmlns:p14="http://schemas.microsoft.com/office/powerpoint/2010/main" val="3633390213"/>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907" y="362586"/>
            <a:ext cx="7027215" cy="5785757"/>
          </a:xfrm>
          <a:prstGeom prst="rect">
            <a:avLst/>
          </a:prstGeom>
          <a:ln>
            <a:noFill/>
          </a:ln>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4446184" y="4184357"/>
            <a:ext cx="1308384" cy="153327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560526" y="2259451"/>
            <a:ext cx="4862812" cy="2800767"/>
          </a:xfrm>
          <a:prstGeom prst="rect">
            <a:avLst/>
          </a:prstGeom>
          <a:noFill/>
        </p:spPr>
        <p:txBody>
          <a:bodyPr wrap="square" rtlCol="0">
            <a:spAutoFit/>
          </a:bodyPr>
          <a:lstStyle/>
          <a:p>
            <a:pPr marL="0" marR="0" algn="just">
              <a:spcBef>
                <a:spcPts val="0"/>
              </a:spcBef>
              <a:spcAft>
                <a:spcPts val="0"/>
              </a:spcAft>
            </a:pP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hàm</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này</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gửi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khác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08825D37-DEC8-6F4B-F8E7-C2ED148B61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5119" y="62357"/>
            <a:ext cx="5516881" cy="6386214"/>
          </a:xfrm>
          <a:prstGeom prst="rect">
            <a:avLst/>
          </a:prstGeom>
        </p:spPr>
      </p:pic>
    </p:spTree>
    <p:extLst>
      <p:ext uri="{BB962C8B-B14F-4D97-AF65-F5344CB8AC3E}">
        <p14:creationId xmlns:p14="http://schemas.microsoft.com/office/powerpoint/2010/main" val="306383520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960" y="-325120"/>
            <a:ext cx="7975600" cy="6361703"/>
          </a:xfrm>
          <a:prstGeom prst="rect">
            <a:avLst/>
          </a:prstGeom>
          <a:ln>
            <a:noFill/>
          </a:ln>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010400" y="3998860"/>
            <a:ext cx="1399958" cy="16094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2911124" y="1941268"/>
            <a:ext cx="566179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chính khách: </a:t>
            </a:r>
            <a:r>
              <a:rPr kumimoji="0" lang="vi-VN" sz="360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(còn gọi là nhà chính trị hay chính trị gia) là một người tham gia trong việc gây ảnh hưởng tới chính sách công và ra quyết định. </a:t>
            </a:r>
            <a:endParaRPr kumimoji="0" lang="en-US" sz="36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142185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0858" y="4558277"/>
            <a:ext cx="499802" cy="49980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5927" y="5399423"/>
            <a:ext cx="499802" cy="499802"/>
          </a:xfrm>
          <a:prstGeom prst="rect">
            <a:avLst/>
          </a:prstGeom>
        </p:spPr>
      </p:pic>
      <p:sp>
        <p:nvSpPr>
          <p:cNvPr id="5" name="TextBox 4">
            <a:extLst>
              <a:ext uri="{FF2B5EF4-FFF2-40B4-BE49-F238E27FC236}">
                <a16:creationId xmlns:a16="http://schemas.microsoft.com/office/drawing/2014/main" id="{99570B91-E0D6-D7D3-7E8C-DC39E61E2C86}"/>
              </a:ext>
            </a:extLst>
          </p:cNvPr>
          <p:cNvSpPr txBox="1"/>
          <p:nvPr/>
        </p:nvSpPr>
        <p:spPr>
          <a:xfrm>
            <a:off x="515789" y="1099394"/>
            <a:ext cx="113616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LUYỆN ĐỌC NHÓM 4</a:t>
            </a:r>
            <a:endParaRPr kumimoji="0" lang="vi-VN" sz="7200" b="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2"/>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3"/>
          <a:srcRect/>
          <a:stretch>
            <a:fillRect/>
          </a:stretch>
        </p:blipFill>
        <p:spPr>
          <a:xfrm>
            <a:off x="3347887" y="2481551"/>
            <a:ext cx="1815577" cy="3842491"/>
          </a:xfrm>
          <a:prstGeom prst="rect">
            <a:avLst/>
          </a:prstGeom>
        </p:spPr>
      </p:pic>
      <p:sp>
        <p:nvSpPr>
          <p:cNvPr id="5" name="TextBox 4">
            <a:extLst>
              <a:ext uri="{FF2B5EF4-FFF2-40B4-BE49-F238E27FC236}">
                <a16:creationId xmlns:a16="http://schemas.microsoft.com/office/drawing/2014/main" id="{36AE17D9-6CD6-9095-6BA7-3A46048C4349}"/>
              </a:ext>
            </a:extLst>
          </p:cNvPr>
          <p:cNvSpPr txBox="1"/>
          <p:nvPr/>
        </p:nvSpPr>
        <p:spPr>
          <a:xfrm>
            <a:off x="752532" y="946305"/>
            <a:ext cx="86635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TÌM HIỂU BÀI</a:t>
            </a:r>
            <a:endParaRPr kumimoji="0" lang="vi-VN" sz="8000" b="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rPr>
              <a:t> 1</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122018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b="1" dirty="0">
                <a:solidFill>
                  <a:prstClr val="black"/>
                </a:solidFill>
                <a:latin typeface="Cambria" panose="02040503050406030204" pitchFamily="18" charset="0"/>
                <a:ea typeface="Cambria" panose="02040503050406030204" pitchFamily="18" charset="0"/>
              </a:rPr>
              <a:t>Đoạn văn thứ nhất giới thiệu điều gì về Tạ Quang Bửu? </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029301" y="1322472"/>
            <a:ext cx="3698819" cy="5572326"/>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1645920" y="3340729"/>
            <a:ext cx="8717280" cy="3098721"/>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4400" dirty="0">
                <a:solidFill>
                  <a:prstClr val="black"/>
                </a:solidFill>
                <a:latin typeface="Cambria" panose="02040503050406030204" pitchFamily="18" charset="0"/>
                <a:ea typeface="Cambria" panose="02040503050406030204" pitchFamily="18" charset="0"/>
              </a:rPr>
              <a:t>Đoạn văn thứ nhất giới thiệu về quê quán và gia đình Tạ Quang Bửu, đồng thời giới thiệu khái quát về sự nghiệp của ông.</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B9EEFF56-4D44-5C00-FEF8-54353304CFBA}"/>
                  </a:ext>
                </a:extLst>
              </p14:cNvPr>
              <p14:cNvContentPartPr/>
              <p14:nvPr/>
            </p14:nvContentPartPr>
            <p14:xfrm>
              <a:off x="7175520" y="3879720"/>
              <a:ext cx="1105200" cy="19440"/>
            </p14:xfrm>
          </p:contentPart>
        </mc:Choice>
        <mc:Fallback xmlns="">
          <p:pic>
            <p:nvPicPr>
              <p:cNvPr id="2" name="Ink 1">
                <a:extLst>
                  <a:ext uri="{FF2B5EF4-FFF2-40B4-BE49-F238E27FC236}">
                    <a16:creationId xmlns:a16="http://schemas.microsoft.com/office/drawing/2014/main" id="{B9EEFF56-4D44-5C00-FEF8-54353304CFBA}"/>
                  </a:ext>
                </a:extLst>
              </p:cNvPr>
              <p:cNvPicPr/>
              <p:nvPr/>
            </p:nvPicPr>
            <p:blipFill>
              <a:blip r:embed="rId6"/>
              <a:stretch>
                <a:fillRect/>
              </a:stretch>
            </p:blipFill>
            <p:spPr>
              <a:xfrm>
                <a:off x="7159680" y="3816360"/>
                <a:ext cx="11365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14CDCEA7-CBD6-2FB6-7303-11F15C99302B}"/>
                  </a:ext>
                </a:extLst>
              </p14:cNvPr>
              <p14:cNvContentPartPr/>
              <p14:nvPr/>
            </p14:nvContentPartPr>
            <p14:xfrm>
              <a:off x="7118280" y="3498840"/>
              <a:ext cx="1118160" cy="82800"/>
            </p14:xfrm>
          </p:contentPart>
        </mc:Choice>
        <mc:Fallback xmlns="">
          <p:pic>
            <p:nvPicPr>
              <p:cNvPr id="4" name="Ink 3">
                <a:extLst>
                  <a:ext uri="{FF2B5EF4-FFF2-40B4-BE49-F238E27FC236}">
                    <a16:creationId xmlns:a16="http://schemas.microsoft.com/office/drawing/2014/main" id="{14CDCEA7-CBD6-2FB6-7303-11F15C99302B}"/>
                  </a:ext>
                </a:extLst>
              </p:cNvPr>
              <p:cNvPicPr/>
              <p:nvPr/>
            </p:nvPicPr>
            <p:blipFill>
              <a:blip r:embed="rId8"/>
              <a:stretch>
                <a:fillRect/>
              </a:stretch>
            </p:blipFill>
            <p:spPr>
              <a:xfrm>
                <a:off x="7102440" y="3435480"/>
                <a:ext cx="1149480" cy="209520"/>
              </a:xfrm>
              <a:prstGeom prst="rect">
                <a:avLst/>
              </a:prstGeom>
            </p:spPr>
          </p:pic>
        </mc:Fallback>
      </mc:AlternateContent>
    </p:spTree>
    <p:extLst>
      <p:ext uri="{BB962C8B-B14F-4D97-AF65-F5344CB8AC3E}">
        <p14:creationId xmlns:p14="http://schemas.microsoft.com/office/powerpoint/2010/main" val="378815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116940" y="1130193"/>
            <a:ext cx="12217301" cy="572780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01266" y="107734"/>
            <a:ext cx="10190480" cy="11111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b="1" dirty="0">
                <a:solidFill>
                  <a:prstClr val="black"/>
                </a:solidFill>
                <a:latin typeface="Cambria" panose="02040503050406030204" pitchFamily="18" charset="0"/>
                <a:ea typeface="Cambria" panose="02040503050406030204" pitchFamily="18" charset="0"/>
              </a:rPr>
              <a:t>Những chi tiết nào cho thấy Tạ Quang Bửu là tấm gương tự học, học suốt đời và học say mê? </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270016F-997F-6FCE-52AD-F7B50A0A4DD5}"/>
              </a:ext>
            </a:extLst>
          </p:cNvPr>
          <p:cNvSpPr txBox="1"/>
          <p:nvPr/>
        </p:nvSpPr>
        <p:spPr>
          <a:xfrm>
            <a:off x="132080" y="1370764"/>
            <a:ext cx="5834901" cy="5550456"/>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Biểu hiện trước hết của việc tự học đó là Tạ Quang Bửu rất chăm đọc sách: </a:t>
            </a:r>
            <a:r>
              <a:rPr lang="vi-VN" sz="3200" dirty="0">
                <a:solidFill>
                  <a:prstClr val="black"/>
                </a:solidFill>
                <a:latin typeface="Cambria" panose="02040503050406030204" pitchFamily="18" charset="0"/>
                <a:ea typeface="Cambria" panose="02040503050406030204" pitchFamily="18" charset="0"/>
              </a:rPr>
              <a:t>đọc sách ở mọi lúc, mọi nơi, đọc nhanh và nhớ lâu; đã từng vì mải đọc sách mà ngã xuống suối; tự học tiếng Nga chỉ trong 3 tháng mà dịch tiếng Nga rất giỏi; luôn tranh thủ thời gian đọc sách,... </a:t>
            </a:r>
          </a:p>
        </p:txBody>
      </p:sp>
      <p:sp>
        <p:nvSpPr>
          <p:cNvPr id="6" name="TextBox 5">
            <a:extLst>
              <a:ext uri="{FF2B5EF4-FFF2-40B4-BE49-F238E27FC236}">
                <a16:creationId xmlns:a16="http://schemas.microsoft.com/office/drawing/2014/main" id="{14B9C200-D93F-E116-7200-6E9B52598EB0}"/>
              </a:ext>
            </a:extLst>
          </p:cNvPr>
          <p:cNvSpPr txBox="1"/>
          <p:nvPr/>
        </p:nvSpPr>
        <p:spPr>
          <a:xfrm>
            <a:off x="6475470" y="1370764"/>
            <a:ext cx="5716530" cy="4869418"/>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4000" b="1" dirty="0">
                <a:latin typeface="Cambria" panose="02040503050406030204" pitchFamily="18" charset="0"/>
                <a:ea typeface="Cambria" panose="02040503050406030204" pitchFamily="18" charset="0"/>
              </a:rPr>
              <a:t>Biểu hiện của việc học suốt đời và say mê thể hiện ở chi tiết: </a:t>
            </a:r>
            <a:r>
              <a:rPr lang="vi-VN" sz="4000" dirty="0">
                <a:latin typeface="Cambria" panose="02040503050406030204" pitchFamily="18" charset="0"/>
                <a:ea typeface="Cambria" panose="02040503050406030204" pitchFamily="18" charset="0"/>
              </a:rPr>
              <a:t>ông học từ lúc còn trẻ đến lúc cuối đời, cả khi đau ốm; giỏi ở nhiều lĩnh vực,...</a:t>
            </a:r>
            <a:endParaRPr lang="vi-VN"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5684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3</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Theo em, vì sao Tạ Quang Bửu nhiều lần được cùng Bác Hồ tiếp các chính khách nước ngoài?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794000" y="3249289"/>
            <a:ext cx="7264400" cy="3098721"/>
          </a:xfrm>
          <a:prstGeom prst="roundRect">
            <a:avLst/>
          </a:prstGeom>
          <a:solidFill>
            <a:srgbClr val="FFFF00"/>
          </a:solidFill>
          <a:ln w="25400" cap="flat" cmpd="sng" algn="ctr">
            <a:solidFill>
              <a:srgbClr val="FFFFFF"/>
            </a:solidFill>
            <a:prstDash val="solid"/>
          </a:ln>
          <a:effectLst/>
        </p:spPr>
        <p:txBody>
          <a:bodyPr wrap="square">
            <a:spAutoFit/>
          </a:bodyPr>
          <a:lstStyle/>
          <a:p>
            <a:pPr lvl="0" algn="just"/>
            <a:r>
              <a:rPr lang="vi-VN" sz="4400" dirty="0">
                <a:solidFill>
                  <a:prstClr val="black"/>
                </a:solidFill>
                <a:latin typeface="Cambria" panose="02040503050406030204" pitchFamily="18" charset="0"/>
                <a:ea typeface="Cambria" panose="02040503050406030204" pitchFamily="18" charset="0"/>
              </a:rPr>
              <a:t>Tạ Quang Bửu nhiều lần được cùng Bác Hồ tiếp các chính khách nước ngoài vì ông rất giỏi ngoại ngữ.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484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A22EF5D9-9CC9-F6C0-6DFA-6DF8E2612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3651" y="3506915"/>
            <a:ext cx="3683000" cy="3683000"/>
          </a:xfrm>
          <a:prstGeom prst="rect">
            <a:avLst/>
          </a:prstGeom>
        </p:spPr>
      </p:pic>
      <p:pic>
        <p:nvPicPr>
          <p:cNvPr id="3" name="Picture 2">
            <a:extLst>
              <a:ext uri="{FF2B5EF4-FFF2-40B4-BE49-F238E27FC236}">
                <a16:creationId xmlns:a16="http://schemas.microsoft.com/office/drawing/2014/main" id="{98DDADDD-CFFF-0A63-BCB8-22B840899D86}"/>
              </a:ext>
            </a:extLst>
          </p:cNvPr>
          <p:cNvPicPr>
            <a:picLocks noChangeAspect="1"/>
          </p:cNvPicPr>
          <p:nvPr/>
        </p:nvPicPr>
        <p:blipFill>
          <a:blip r:embed="rId3"/>
          <a:stretch>
            <a:fillRect/>
          </a:stretch>
        </p:blipFill>
        <p:spPr>
          <a:xfrm>
            <a:off x="1402068" y="1015788"/>
            <a:ext cx="9071634" cy="1944793"/>
          </a:xfrm>
          <a:prstGeom prst="rect">
            <a:avLst/>
          </a:prstGeom>
        </p:spPr>
      </p:pic>
    </p:spTree>
    <p:extLst>
      <p:ext uri="{BB962C8B-B14F-4D97-AF65-F5344CB8AC3E}">
        <p14:creationId xmlns:p14="http://schemas.microsoft.com/office/powerpoint/2010/main" val="25467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4</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106995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b="1" dirty="0">
                <a:solidFill>
                  <a:prstClr val="black"/>
                </a:solidFill>
                <a:latin typeface="Cambria" panose="02040503050406030204" pitchFamily="18" charset="0"/>
                <a:ea typeface="Cambria" panose="02040503050406030204" pitchFamily="18" charset="0"/>
              </a:rPr>
              <a:t>Sự đa tài, uyên bác của Tạ Quang Bửu được thể hiện như thế nào? </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290049"/>
            <a:ext cx="3786235" cy="6117883"/>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143761" y="3350657"/>
            <a:ext cx="8910320" cy="3507343"/>
          </a:xfrm>
          <a:prstGeom prst="roundRect">
            <a:avLst/>
          </a:prstGeom>
          <a:solidFill>
            <a:schemeClr val="accent2">
              <a:lumMod val="20000"/>
              <a:lumOff val="80000"/>
            </a:schemeClr>
          </a:solidFill>
          <a:ln w="25400" cap="flat" cmpd="sng" algn="ctr">
            <a:solidFill>
              <a:srgbClr val="FFFFFF"/>
            </a:solidFill>
            <a:prstDash val="solid"/>
          </a:ln>
          <a:effectLst/>
        </p:spPr>
        <p:txBody>
          <a:bodyPr wrap="square">
            <a:spAutoFit/>
          </a:bodyPr>
          <a:lstStyle/>
          <a:p>
            <a:pPr lvl="0" algn="just"/>
            <a:r>
              <a:rPr lang="vi-VN" sz="4000" dirty="0">
                <a:solidFill>
                  <a:prstClr val="black"/>
                </a:solidFill>
                <a:latin typeface="Cambria" panose="02040503050406030204" pitchFamily="18" charset="0"/>
                <a:ea typeface="Cambria" panose="02040503050406030204" pitchFamily="18" charset="0"/>
              </a:rPr>
              <a:t>Ông xuất sắc ở nhiều lĩnh vực: toán, lí, hoá, sinh, triết học, đặc biệt là ngoại ngữ. Ông còn có hiểu biết sâu rộng về âm nhạc, hội hoạ, kiến trúc, thể thao,... Ông được coi là “Lê Quý Đôn thời nay”</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37671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5</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Tài năng, công lao của Tạ Quang Bửu được ghi nhận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1727200" y="3249289"/>
            <a:ext cx="9276080" cy="3166824"/>
          </a:xfrm>
          <a:prstGeom prst="roundRect">
            <a:avLst/>
          </a:prstGeom>
          <a:solidFill>
            <a:schemeClr val="accent4">
              <a:lumMod val="20000"/>
              <a:lumOff val="80000"/>
            </a:schemeClr>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Tài năng, công lao của Tạ Quang Bửu được ghi nhận qua việc lấy tên ông để đặt tên cho các con phố ở nhiều thành phố trên cả nước; lấy tên ông đặt cho tên một giải thưởng trao cho những nhà khoa học xuất sắc,...</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131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pic>
        <p:nvPicPr>
          <p:cNvPr id="5" name="Picture 4">
            <a:extLst>
              <a:ext uri="{FF2B5EF4-FFF2-40B4-BE49-F238E27FC236}">
                <a16:creationId xmlns:a16="http://schemas.microsoft.com/office/drawing/2014/main" id="{47FD2EE8-A1E2-0464-2FCB-2E585BA18C78}"/>
              </a:ext>
            </a:extLst>
          </p:cNvPr>
          <p:cNvPicPr>
            <a:picLocks noChangeAspect="1"/>
          </p:cNvPicPr>
          <p:nvPr/>
        </p:nvPicPr>
        <p:blipFill>
          <a:blip r:embed="rId2"/>
          <a:stretch>
            <a:fillRect/>
          </a:stretch>
        </p:blipFill>
        <p:spPr>
          <a:xfrm>
            <a:off x="0" y="0"/>
            <a:ext cx="3718560" cy="3514725"/>
          </a:xfrm>
          <a:prstGeom prst="rect">
            <a:avLst/>
          </a:prstGeom>
        </p:spPr>
      </p:pic>
      <p:pic>
        <p:nvPicPr>
          <p:cNvPr id="2052" name="Picture 4" descr="Giải thưởng Tạ Quang Bửu 2024 thuộc về hai nhà hóa học và vật lý học">
            <a:extLst>
              <a:ext uri="{FF2B5EF4-FFF2-40B4-BE49-F238E27FC236}">
                <a16:creationId xmlns:a16="http://schemas.microsoft.com/office/drawing/2014/main" id="{E118378C-8E26-0C3A-DF60-AB871DEB4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840" y="78649"/>
            <a:ext cx="4409440" cy="3357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BE788BA-B31C-9A82-E06C-F37DE5C51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10" y="3507650"/>
            <a:ext cx="5453330" cy="3357426"/>
          </a:xfrm>
          <a:prstGeom prst="rect">
            <a:avLst/>
          </a:prstGeom>
        </p:spPr>
      </p:pic>
      <p:pic>
        <p:nvPicPr>
          <p:cNvPr id="9" name="Picture 8">
            <a:extLst>
              <a:ext uri="{FF2B5EF4-FFF2-40B4-BE49-F238E27FC236}">
                <a16:creationId xmlns:a16="http://schemas.microsoft.com/office/drawing/2014/main" id="{7F65A905-2CF7-6CCB-AC03-6964780B8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0400" y="3514725"/>
            <a:ext cx="6377890" cy="3357426"/>
          </a:xfrm>
          <a:prstGeom prst="rect">
            <a:avLst/>
          </a:prstGeom>
        </p:spPr>
      </p:pic>
      <p:pic>
        <p:nvPicPr>
          <p:cNvPr id="11" name="Picture 10">
            <a:extLst>
              <a:ext uri="{FF2B5EF4-FFF2-40B4-BE49-F238E27FC236}">
                <a16:creationId xmlns:a16="http://schemas.microsoft.com/office/drawing/2014/main" id="{2D577C54-EE23-7F21-AF79-8EC90DEFC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8290" y="80101"/>
            <a:ext cx="3810000" cy="3348899"/>
          </a:xfrm>
          <a:prstGeom prst="rect">
            <a:avLst/>
          </a:prstGeom>
        </p:spPr>
      </p:pic>
    </p:spTree>
    <p:extLst>
      <p:ext uri="{BB962C8B-B14F-4D97-AF65-F5344CB8AC3E}">
        <p14:creationId xmlns:p14="http://schemas.microsoft.com/office/powerpoint/2010/main" val="2942910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98149" y="2019142"/>
            <a:ext cx="12191999" cy="328437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Cambria" panose="02040503050406030204" pitchFamily="18" charset="0"/>
              <a:cs typeface="#9Slide05 Bodega Script" pitchFamily="2" charset="0"/>
              <a:sym typeface="Arial"/>
            </a:endParaRPr>
          </a:p>
        </p:txBody>
      </p:sp>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987166" y="174731"/>
            <a:ext cx="8021370" cy="1119158"/>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DUNG</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HỌC</a:t>
            </a:r>
            <a:endParaRPr kumimoji="0" lang="id-ID" sz="4000" b="1" i="0" u="none" strike="noStrike" kern="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419333" y="2037738"/>
            <a:ext cx="11157034" cy="3046988"/>
          </a:xfrm>
          <a:prstGeom prst="rect">
            <a:avLst/>
          </a:prstGeom>
        </p:spPr>
        <p:txBody>
          <a:bodyPr wrap="square">
            <a:spAutoFit/>
          </a:bodyPr>
          <a:lstStyle/>
          <a:p>
            <a:pPr lvl="0" algn="just">
              <a:defRPr/>
            </a:pP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thấy</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năng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công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lao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cách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giáo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Tạ</a:t>
            </a:r>
            <a:r>
              <a:rPr lang="en-US" sz="4800" b="1" dirty="0">
                <a:latin typeface="Times New Roman" panose="02020603050405020304" pitchFamily="18" charset="0"/>
                <a:cs typeface="Times New Roman" panose="02020603050405020304" pitchFamily="18" charset="0"/>
              </a:rPr>
              <a:t> Quang </a:t>
            </a:r>
            <a:r>
              <a:rPr lang="en-US" sz="4800" b="1" dirty="0" err="1">
                <a:latin typeface="Times New Roman" panose="02020603050405020304" pitchFamily="18" charset="0"/>
                <a:cs typeface="Times New Roman" panose="02020603050405020304" pitchFamily="18" charset="0"/>
              </a:rPr>
              <a:t>Bửu</a:t>
            </a:r>
            <a:r>
              <a:rPr lang="en-US" sz="4800" b="1" dirty="0">
                <a:latin typeface="Times New Roman" panose="02020603050405020304" pitchFamily="18" charset="0"/>
                <a:cs typeface="Times New Roman" panose="02020603050405020304" pitchFamily="18" charset="0"/>
              </a:rPr>
              <a:t> – </a:t>
            </a:r>
            <a:r>
              <a:rPr lang="en-US" sz="4800" b="1" dirty="0" err="1">
                <a:latin typeface="Times New Roman" panose="02020603050405020304" pitchFamily="18" charset="0"/>
                <a:cs typeface="Times New Roman" panose="02020603050405020304" pitchFamily="18" charset="0"/>
              </a:rPr>
              <a:t>một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tấm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gương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sáng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tự</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mọi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người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noi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theo.</a:t>
            </a:r>
            <a:endPar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93CE-340C-DE7F-17BF-7EE78A000B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0431BE-AA87-ADAF-FEF5-9E50B83D658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F0C42CF-C8A1-F186-1021-6A508B3DEA9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0670DF1-E710-8F35-801A-6DE48FABE43D}"/>
              </a:ext>
            </a:extLst>
          </p:cNvPr>
          <p:cNvSpPr txBox="1"/>
          <p:nvPr/>
        </p:nvSpPr>
        <p:spPr>
          <a:xfrm>
            <a:off x="2661920" y="1609708"/>
            <a:ext cx="650240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 DỤNG TRẢI NGHIỆM</a:t>
            </a:r>
            <a:endParaRPr kumimoji="0" lang="vi-VN" sz="6600" b="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0671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AD291-A931-49F1-FFE0-B72B08F527D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t="453" b="307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AF9566E-812E-849B-D601-63E3DD70302E}"/>
              </a:ext>
            </a:extLst>
          </p:cNvPr>
          <p:cNvPicPr>
            <a:picLocks noChangeAspect="1"/>
          </p:cNvPicPr>
          <p:nvPr/>
        </p:nvPicPr>
        <p:blipFill>
          <a:blip r:embed="rId6"/>
          <a:stretch>
            <a:fillRect/>
          </a:stretch>
        </p:blipFill>
        <p:spPr>
          <a:xfrm rot="19189429">
            <a:off x="10114193" y="3456275"/>
            <a:ext cx="2595860" cy="3394082"/>
          </a:xfrm>
          <a:prstGeom prst="rect">
            <a:avLst/>
          </a:prstGeom>
        </p:spPr>
      </p:pic>
      <p:pic>
        <p:nvPicPr>
          <p:cNvPr id="7" name="Picture 6">
            <a:extLst>
              <a:ext uri="{FF2B5EF4-FFF2-40B4-BE49-F238E27FC236}">
                <a16:creationId xmlns:a16="http://schemas.microsoft.com/office/drawing/2014/main" id="{B340D4E8-A945-EFAC-0751-71DDA8225FFD}"/>
              </a:ext>
            </a:extLst>
          </p:cNvPr>
          <p:cNvPicPr>
            <a:picLocks noChangeAspect="1"/>
          </p:cNvPicPr>
          <p:nvPr/>
        </p:nvPicPr>
        <p:blipFill>
          <a:blip r:embed="rId7"/>
          <a:stretch>
            <a:fillRect/>
          </a:stretch>
        </p:blipFill>
        <p:spPr>
          <a:xfrm rot="2837166">
            <a:off x="-276747" y="3471827"/>
            <a:ext cx="2274849" cy="3362978"/>
          </a:xfrm>
          <a:prstGeom prst="rect">
            <a:avLst/>
          </a:prstGeom>
        </p:spPr>
      </p:pic>
      <p:grpSp>
        <p:nvGrpSpPr>
          <p:cNvPr id="3" name="Group 2">
            <a:extLst>
              <a:ext uri="{FF2B5EF4-FFF2-40B4-BE49-F238E27FC236}">
                <a16:creationId xmlns:a16="http://schemas.microsoft.com/office/drawing/2014/main" id="{0DD7DD14-F254-A116-2AD5-F6D69179BA99}"/>
              </a:ext>
            </a:extLst>
          </p:cNvPr>
          <p:cNvGrpSpPr/>
          <p:nvPr/>
        </p:nvGrpSpPr>
        <p:grpSpPr>
          <a:xfrm>
            <a:off x="3090783" y="2296234"/>
            <a:ext cx="6012281" cy="2554546"/>
            <a:chOff x="3090783" y="2296234"/>
            <a:chExt cx="6012281" cy="2554546"/>
          </a:xfrm>
        </p:grpSpPr>
        <p:sp>
          <p:nvSpPr>
            <p:cNvPr id="2" name="TextBox 1">
              <a:extLst>
                <a:ext uri="{FF2B5EF4-FFF2-40B4-BE49-F238E27FC236}">
                  <a16:creationId xmlns:a16="http://schemas.microsoft.com/office/drawing/2014/main" id="{5ECF52D6-E178-157D-A074-504D8709796A}"/>
                </a:ext>
              </a:extLst>
            </p:cNvPr>
            <p:cNvSpPr txBox="1"/>
            <p:nvPr/>
          </p:nvSpPr>
          <p:spPr>
            <a:xfrm>
              <a:off x="3092630" y="2296235"/>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UVN Banh Mi" pitchFamily="2" charset="0"/>
                  <a:ea typeface="+mn-ea"/>
                  <a:cs typeface="+mn-cs"/>
                </a:rPr>
                <a:t>TẠM BIỆT VÀ HẸN GẶP LẠI</a:t>
              </a:r>
              <a:endParaRPr kumimoji="0" lang="vi-VN" sz="8000" b="0"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84483826-02E6-B493-6C36-2D3C2B2EA989}"/>
                </a:ext>
              </a:extLst>
            </p:cNvPr>
            <p:cNvSpPr txBox="1"/>
            <p:nvPr/>
          </p:nvSpPr>
          <p:spPr>
            <a:xfrm>
              <a:off x="3090783" y="2296234"/>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T</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Ạ</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M</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B</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I</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Ệ</a:t>
              </a: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T</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V</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À</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H</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Ẹ</a:t>
              </a: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N</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G</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Ặ</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P</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L</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Ạ</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I</a:t>
              </a:r>
              <a:endParaRPr kumimoji="0" lang="vi-VN" sz="8000" b="1" i="0" u="none" strike="noStrike" kern="1200" cap="none" spc="0" normalizeH="0" baseline="0" noProof="0" dirty="0">
                <a:ln w="19050">
                  <a:solidFill>
                    <a:srgbClr val="0070C0"/>
                  </a:solidFill>
                  <a:prstDash val="solid"/>
                </a:ln>
                <a:solidFill>
                  <a:srgbClr val="CC99FF"/>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58177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1" fill="hold">
                            <p:stCondLst>
                              <p:cond delay="500"/>
                            </p:stCondLst>
                            <p:childTnLst>
                              <p:par>
                                <p:cTn id="12" presetID="32" presetClass="emph" presetSubtype="0" repeatCount="indefinite" fill="hold" nodeType="afterEffect">
                                  <p:stCondLst>
                                    <p:cond delay="500"/>
                                  </p:stCondLst>
                                  <p:childTnLst>
                                    <p:animRot by="120000">
                                      <p:cBhvr>
                                        <p:cTn id="13" dur="200" fill="hold">
                                          <p:stCondLst>
                                            <p:cond delay="0"/>
                                          </p:stCondLst>
                                        </p:cTn>
                                        <p:tgtEl>
                                          <p:spTgt spid="3"/>
                                        </p:tgtEl>
                                        <p:attrNameLst>
                                          <p:attrName>r</p:attrName>
                                        </p:attrNameLst>
                                      </p:cBhvr>
                                    </p:animRot>
                                    <p:animRot by="-240000">
                                      <p:cBhvr>
                                        <p:cTn id="14" dur="400" fill="hold">
                                          <p:stCondLst>
                                            <p:cond delay="400"/>
                                          </p:stCondLst>
                                        </p:cTn>
                                        <p:tgtEl>
                                          <p:spTgt spid="3"/>
                                        </p:tgtEl>
                                        <p:attrNameLst>
                                          <p:attrName>r</p:attrName>
                                        </p:attrNameLst>
                                      </p:cBhvr>
                                    </p:animRot>
                                    <p:animRot by="240000">
                                      <p:cBhvr>
                                        <p:cTn id="15" dur="400" fill="hold">
                                          <p:stCondLst>
                                            <p:cond delay="800"/>
                                          </p:stCondLst>
                                        </p:cTn>
                                        <p:tgtEl>
                                          <p:spTgt spid="3"/>
                                        </p:tgtEl>
                                        <p:attrNameLst>
                                          <p:attrName>r</p:attrName>
                                        </p:attrNameLst>
                                      </p:cBhvr>
                                    </p:animRot>
                                    <p:animRot by="-240000">
                                      <p:cBhvr>
                                        <p:cTn id="16" dur="400" fill="hold">
                                          <p:stCondLst>
                                            <p:cond delay="1200"/>
                                          </p:stCondLst>
                                        </p:cTn>
                                        <p:tgtEl>
                                          <p:spTgt spid="3"/>
                                        </p:tgtEl>
                                        <p:attrNameLst>
                                          <p:attrName>r</p:attrName>
                                        </p:attrNameLst>
                                      </p:cBhvr>
                                    </p:animRot>
                                    <p:animRot by="120000">
                                      <p:cBhvr>
                                        <p:cTn id="17"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5DA0B7B-7B12-ED27-49AC-7C417BC6A6E9}"/>
              </a:ext>
            </a:extLst>
          </p:cNvPr>
          <p:cNvPicPr>
            <a:picLocks noChangeAspect="1"/>
          </p:cNvPicPr>
          <p:nvPr/>
        </p:nvPicPr>
        <p:blipFill rotWithShape="1">
          <a:blip r:embed="rId3"/>
          <a:srcRect r="1601"/>
          <a:stretch/>
        </p:blipFill>
        <p:spPr>
          <a:xfrm>
            <a:off x="0" y="-1"/>
            <a:ext cx="12192000" cy="6858001"/>
          </a:xfrm>
          <a:prstGeom prst="rect">
            <a:avLst/>
          </a:prstGeom>
        </p:spPr>
      </p:pic>
      <p:grpSp>
        <p:nvGrpSpPr>
          <p:cNvPr id="4" name="Group 3">
            <a:extLst>
              <a:ext uri="{FF2B5EF4-FFF2-40B4-BE49-F238E27FC236}">
                <a16:creationId xmlns:a16="http://schemas.microsoft.com/office/drawing/2014/main" id="{5DC388D0-6E80-973D-558E-57011070A25C}"/>
              </a:ext>
            </a:extLst>
          </p:cNvPr>
          <p:cNvGrpSpPr/>
          <p:nvPr/>
        </p:nvGrpSpPr>
        <p:grpSpPr>
          <a:xfrm>
            <a:off x="73572" y="296817"/>
            <a:ext cx="11655973" cy="1665679"/>
            <a:chOff x="692458" y="195654"/>
            <a:chExt cx="10639592" cy="1952741"/>
          </a:xfrm>
        </p:grpSpPr>
        <p:sp>
          <p:nvSpPr>
            <p:cNvPr id="5" name="Google Shape;5718;p61">
              <a:extLst>
                <a:ext uri="{FF2B5EF4-FFF2-40B4-BE49-F238E27FC236}">
                  <a16:creationId xmlns:a16="http://schemas.microsoft.com/office/drawing/2014/main" id="{1A2DF37C-CDF8-48D5-20E2-95687F46AD24}"/>
                </a:ext>
              </a:extLst>
            </p:cNvPr>
            <p:cNvSpPr/>
            <p:nvPr/>
          </p:nvSpPr>
          <p:spPr>
            <a:xfrm>
              <a:off x="692458" y="195654"/>
              <a:ext cx="10639592" cy="195274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E6FFD9"/>
            </a:solidFill>
            <a:ln w="19050">
              <a:solidFill>
                <a:srgbClr val="0070C0"/>
              </a:solidFill>
              <a:prstDash val="lgDashDot"/>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82D6C3-2FE9-D2F2-0E68-DF5ED5137F78}"/>
                </a:ext>
              </a:extLst>
            </p:cNvPr>
            <p:cNvSpPr txBox="1"/>
            <p:nvPr/>
          </p:nvSpPr>
          <p:spPr>
            <a:xfrm>
              <a:off x="1506263" y="385436"/>
              <a:ext cx="9464905" cy="155151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Lời</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xét</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dưới</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đây</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hiểu</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điều</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giáo</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sư</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Tạ</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Quang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Bửu</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grpSp>
      <p:sp>
        <p:nvSpPr>
          <p:cNvPr id="8" name="Flowchart: Alternate Process 7">
            <a:extLst>
              <a:ext uri="{FF2B5EF4-FFF2-40B4-BE49-F238E27FC236}">
                <a16:creationId xmlns:a16="http://schemas.microsoft.com/office/drawing/2014/main" id="{931D14C5-3055-5165-B7E4-216516F212AC}"/>
              </a:ext>
            </a:extLst>
          </p:cNvPr>
          <p:cNvSpPr/>
          <p:nvPr/>
        </p:nvSpPr>
        <p:spPr>
          <a:xfrm>
            <a:off x="335280" y="2259314"/>
            <a:ext cx="8178800" cy="3745245"/>
          </a:xfrm>
          <a:prstGeom prst="flowChartAlternateProcess">
            <a:avLst/>
          </a:prstGeom>
          <a:solidFill>
            <a:schemeClr val="bg1"/>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Có</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nhân</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cách</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và</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tài</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năng</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mà</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chỉ</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sau</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vắng</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bóng</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họ</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đời</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mới</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thấy</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hết</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khoảng</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trống</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mênh</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mông</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họ</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lại.Tạ</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Quang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Bửu</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như</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thế</a:t>
            </a:r>
            <a:r>
              <a:rPr kumimoji="0" lang="en-US" sz="36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3600" i="1" dirty="0">
                <a:solidFill>
                  <a:schemeClr val="tx1"/>
                </a:solidFill>
                <a:latin typeface="Times New Roman" panose="02020603050405020304" pitchFamily="18" charset="0"/>
                <a:cs typeface="Times New Roman" panose="02020603050405020304" pitchFamily="18" charset="0"/>
              </a:rPr>
              <a:t>(Hoàng </a:t>
            </a:r>
            <a:r>
              <a:rPr lang="en-US" sz="3600" i="1" dirty="0" err="1">
                <a:solidFill>
                  <a:schemeClr val="tx1"/>
                </a:solidFill>
                <a:latin typeface="Times New Roman" panose="02020603050405020304" pitchFamily="18" charset="0"/>
                <a:cs typeface="Times New Roman" panose="02020603050405020304" pitchFamily="18" charset="0"/>
              </a:rPr>
              <a:t>Tuỵ</a:t>
            </a:r>
            <a:r>
              <a:rPr lang="en-US" sz="3600" i="1" dirty="0">
                <a:solidFill>
                  <a:schemeClr val="tx1"/>
                </a:solidFill>
                <a:latin typeface="Times New Roman" panose="02020603050405020304" pitchFamily="18" charset="0"/>
                <a:cs typeface="Times New Roman" panose="02020603050405020304" pitchFamily="18" charset="0"/>
              </a:rPr>
              <a:t>)</a:t>
            </a:r>
            <a:endParaRPr kumimoji="0" lang="en-US" sz="3600" b="0" i="1"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95685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F1174-49AB-DA07-A14C-DF3C3F196D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DF80B1-8B07-749F-769F-8C3504FE7FA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2559AD5-FE3B-3332-C8C1-5113A4D6F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275" y="202248"/>
            <a:ext cx="5548086" cy="5538877"/>
          </a:xfrm>
          <a:prstGeom prst="rect">
            <a:avLst/>
          </a:prstGeom>
        </p:spPr>
      </p:pic>
      <p:sp>
        <p:nvSpPr>
          <p:cNvPr id="7" name="Rectangle 6">
            <a:extLst>
              <a:ext uri="{FF2B5EF4-FFF2-40B4-BE49-F238E27FC236}">
                <a16:creationId xmlns:a16="http://schemas.microsoft.com/office/drawing/2014/main" id="{6621FCA2-4CA7-D7F5-9DB9-0EAFF6F95C03}"/>
              </a:ext>
            </a:extLst>
          </p:cNvPr>
          <p:cNvSpPr/>
          <p:nvPr/>
        </p:nvSpPr>
        <p:spPr>
          <a:xfrm>
            <a:off x="4433389" y="5966822"/>
            <a:ext cx="2775857" cy="6901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Times New Roman" panose="02020603050405020304" pitchFamily="18" charset="0"/>
                <a:cs typeface="Times New Roman" panose="02020603050405020304" pitchFamily="18" charset="0"/>
              </a:rPr>
              <a:t>1910 - 1986</a:t>
            </a:r>
          </a:p>
        </p:txBody>
      </p:sp>
    </p:spTree>
    <p:extLst>
      <p:ext uri="{BB962C8B-B14F-4D97-AF65-F5344CB8AC3E}">
        <p14:creationId xmlns:p14="http://schemas.microsoft.com/office/powerpoint/2010/main" val="3938237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4901C7-81BD-4DDC-202F-DC552D99163A}"/>
              </a:ext>
            </a:extLst>
          </p:cNvPr>
          <p:cNvPicPr>
            <a:picLocks noChangeAspect="1"/>
          </p:cNvPicPr>
          <p:nvPr/>
        </p:nvPicPr>
        <p:blipFill rotWithShape="1">
          <a:blip r:embed="rId3"/>
          <a:srcRect r="1601"/>
          <a:stretch/>
        </p:blipFill>
        <p:spPr>
          <a:xfrm>
            <a:off x="0" y="-1"/>
            <a:ext cx="12192000" cy="6858001"/>
          </a:xfrm>
          <a:prstGeom prst="rect">
            <a:avLst/>
          </a:prstGeom>
        </p:spPr>
      </p:pic>
      <p:pic>
        <p:nvPicPr>
          <p:cNvPr id="22" name="Picture 21">
            <a:extLst>
              <a:ext uri="{FF2B5EF4-FFF2-40B4-BE49-F238E27FC236}">
                <a16:creationId xmlns:a16="http://schemas.microsoft.com/office/drawing/2014/main" id="{FF19F875-9035-AB78-73A5-3D87791F2110}"/>
              </a:ext>
            </a:extLst>
          </p:cNvPr>
          <p:cNvPicPr>
            <a:picLocks noChangeAspect="1"/>
          </p:cNvPicPr>
          <p:nvPr/>
        </p:nvPicPr>
        <p:blipFill>
          <a:blip r:embed="rId4"/>
          <a:stretch>
            <a:fillRect/>
          </a:stretch>
        </p:blipFill>
        <p:spPr>
          <a:xfrm>
            <a:off x="8099267" y="3869680"/>
            <a:ext cx="3167469" cy="1728589"/>
          </a:xfrm>
          <a:prstGeom prst="rect">
            <a:avLst/>
          </a:prstGeom>
        </p:spPr>
      </p:pic>
      <p:pic>
        <p:nvPicPr>
          <p:cNvPr id="29" name="Picture 28">
            <a:extLst>
              <a:ext uri="{FF2B5EF4-FFF2-40B4-BE49-F238E27FC236}">
                <a16:creationId xmlns:a16="http://schemas.microsoft.com/office/drawing/2014/main" id="{0F9FFFE1-859D-0EAD-9DA2-2EEB807A8094}"/>
              </a:ext>
            </a:extLst>
          </p:cNvPr>
          <p:cNvPicPr>
            <a:picLocks noChangeAspect="1"/>
          </p:cNvPicPr>
          <p:nvPr/>
        </p:nvPicPr>
        <p:blipFill>
          <a:blip r:embed="rId5"/>
          <a:stretch>
            <a:fillRect/>
          </a:stretch>
        </p:blipFill>
        <p:spPr>
          <a:xfrm>
            <a:off x="4955626" y="4138199"/>
            <a:ext cx="615749" cy="615749"/>
          </a:xfrm>
          <a:prstGeom prst="rect">
            <a:avLst/>
          </a:prstGeom>
        </p:spPr>
      </p:pic>
      <p:pic>
        <p:nvPicPr>
          <p:cNvPr id="30" name="Picture 29">
            <a:extLst>
              <a:ext uri="{FF2B5EF4-FFF2-40B4-BE49-F238E27FC236}">
                <a16:creationId xmlns:a16="http://schemas.microsoft.com/office/drawing/2014/main" id="{721E97D0-696D-0396-6C2C-EA021978CDDB}"/>
              </a:ext>
            </a:extLst>
          </p:cNvPr>
          <p:cNvPicPr>
            <a:picLocks noChangeAspect="1"/>
          </p:cNvPicPr>
          <p:nvPr/>
        </p:nvPicPr>
        <p:blipFill>
          <a:blip r:embed="rId5"/>
          <a:stretch>
            <a:fillRect/>
          </a:stretch>
        </p:blipFill>
        <p:spPr>
          <a:xfrm>
            <a:off x="11439325" y="187511"/>
            <a:ext cx="615749" cy="615749"/>
          </a:xfrm>
          <a:prstGeom prst="rect">
            <a:avLst/>
          </a:prstGeom>
        </p:spPr>
      </p:pic>
      <p:pic>
        <p:nvPicPr>
          <p:cNvPr id="3" name="Picture 2" descr="A yellow circles with red lines&#10;&#10;Description automatically generated">
            <a:extLst>
              <a:ext uri="{FF2B5EF4-FFF2-40B4-BE49-F238E27FC236}">
                <a16:creationId xmlns:a16="http://schemas.microsoft.com/office/drawing/2014/main" id="{A692136C-0CF1-413C-35B9-9EA684C00F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274" y="936417"/>
            <a:ext cx="2867025" cy="1716295"/>
          </a:xfrm>
          <a:prstGeom prst="rect">
            <a:avLst/>
          </a:prstGeom>
        </p:spPr>
      </p:pic>
      <p:pic>
        <p:nvPicPr>
          <p:cNvPr id="7" name="Picture 6">
            <a:extLst>
              <a:ext uri="{FF2B5EF4-FFF2-40B4-BE49-F238E27FC236}">
                <a16:creationId xmlns:a16="http://schemas.microsoft.com/office/drawing/2014/main" id="{C856143A-341B-E84E-AD91-CB9A51132887}"/>
              </a:ext>
            </a:extLst>
          </p:cNvPr>
          <p:cNvPicPr>
            <a:picLocks noChangeAspect="1"/>
          </p:cNvPicPr>
          <p:nvPr/>
        </p:nvPicPr>
        <p:blipFill>
          <a:blip r:embed="rId7"/>
          <a:stretch>
            <a:fillRect/>
          </a:stretch>
        </p:blipFill>
        <p:spPr>
          <a:xfrm>
            <a:off x="-212665" y="-220478"/>
            <a:ext cx="1523956" cy="1508868"/>
          </a:xfrm>
          <a:prstGeom prst="rect">
            <a:avLst/>
          </a:prstGeom>
        </p:spPr>
      </p:pic>
      <p:grpSp>
        <p:nvGrpSpPr>
          <p:cNvPr id="8" name="Group 7">
            <a:extLst>
              <a:ext uri="{FF2B5EF4-FFF2-40B4-BE49-F238E27FC236}">
                <a16:creationId xmlns:a16="http://schemas.microsoft.com/office/drawing/2014/main" id="{6600995A-071D-3EBB-3B82-CA8DBC0DE1F5}"/>
              </a:ext>
            </a:extLst>
          </p:cNvPr>
          <p:cNvGrpSpPr/>
          <p:nvPr/>
        </p:nvGrpSpPr>
        <p:grpSpPr>
          <a:xfrm>
            <a:off x="3495675" y="-188629"/>
            <a:ext cx="3933314" cy="1369729"/>
            <a:chOff x="3718521" y="453356"/>
            <a:chExt cx="3627734" cy="2193758"/>
          </a:xfrm>
        </p:grpSpPr>
        <p:pic>
          <p:nvPicPr>
            <p:cNvPr id="9" name="图片 38">
              <a:extLst>
                <a:ext uri="{FF2B5EF4-FFF2-40B4-BE49-F238E27FC236}">
                  <a16:creationId xmlns:a16="http://schemas.microsoft.com/office/drawing/2014/main" id="{A6B756AC-4502-178D-F3EC-2F13711E326B}"/>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718521" y="453356"/>
              <a:ext cx="3627734" cy="2193758"/>
            </a:xfrm>
            <a:prstGeom prst="rect">
              <a:avLst/>
            </a:prstGeom>
          </p:spPr>
        </p:pic>
        <p:sp>
          <p:nvSpPr>
            <p:cNvPr id="11" name="Rectangle 10">
              <a:extLst>
                <a:ext uri="{FF2B5EF4-FFF2-40B4-BE49-F238E27FC236}">
                  <a16:creationId xmlns:a16="http://schemas.microsoft.com/office/drawing/2014/main" id="{874B9444-B617-44B4-40C3-87AA6166AFA2}"/>
                </a:ext>
              </a:extLst>
            </p:cNvPr>
            <p:cNvSpPr/>
            <p:nvPr/>
          </p:nvSpPr>
          <p:spPr>
            <a:xfrm>
              <a:off x="4632370" y="910784"/>
              <a:ext cx="1856253" cy="932455"/>
            </a:xfrm>
            <a:prstGeom prst="rect">
              <a:avLst/>
            </a:prstGeom>
            <a:noFill/>
          </p:spPr>
          <p:txBody>
            <a:bodyPr wrap="none" lIns="91440" tIns="45720" rIns="91440" bIns="45720">
              <a:prstTxWarp prst="textChevron">
                <a:avLst>
                  <a:gd name="adj" fmla="val 23768"/>
                </a:avLst>
              </a:prstTxWarp>
              <a:spAutoFit/>
            </a:bodyPr>
            <a:lstStyle/>
            <a:p>
              <a:pPr algn="ctr"/>
              <a:r>
                <a:rPr lang="vi-VN" sz="5400">
                  <a:ln w="38100">
                    <a:noFill/>
                  </a:ln>
                  <a:effectLst>
                    <a:outerShdw blurRad="38100" dist="19050" dir="2700000" algn="tl" rotWithShape="0">
                      <a:schemeClr val="dk1">
                        <a:alpha val="40000"/>
                      </a:schemeClr>
                    </a:outerShdw>
                  </a:effectLst>
                  <a:latin typeface="iCiel Pequena" pitchFamily="50" charset="0"/>
                </a:rPr>
                <a:t>Tiếng Việt</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sp>
        <p:nvSpPr>
          <p:cNvPr id="2" name="TextBox 1">
            <a:extLst>
              <a:ext uri="{FF2B5EF4-FFF2-40B4-BE49-F238E27FC236}">
                <a16:creationId xmlns:a16="http://schemas.microsoft.com/office/drawing/2014/main" id="{C471C78B-A103-7C7F-9995-50D991D8BFE2}"/>
              </a:ext>
            </a:extLst>
          </p:cNvPr>
          <p:cNvSpPr txBox="1"/>
          <p:nvPr/>
        </p:nvSpPr>
        <p:spPr>
          <a:xfrm>
            <a:off x="2210550" y="2359247"/>
            <a:ext cx="7770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TẤM GƯƠNG TỰ HỌC</a:t>
            </a:r>
            <a:endParaRPr kumimoji="0" lang="vi-VN" sz="5400" b="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4853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5430" y="2173399"/>
            <a:ext cx="3335608" cy="51062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164900-E4A8-C9A9-748B-3B5C233C9C3A}"/>
              </a:ext>
            </a:extLst>
          </p:cNvPr>
          <p:cNvSpPr txBox="1"/>
          <p:nvPr/>
        </p:nvSpPr>
        <p:spPr>
          <a:xfrm>
            <a:off x="1757160" y="871507"/>
            <a:ext cx="65024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LUYỆN ĐỌC</a:t>
            </a:r>
            <a:endParaRPr kumimoji="0" lang="vi-VN" sz="8000" b="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A8EC8E7E-97E8-6E46-319A-AFF173C13A39}"/>
              </a:ext>
            </a:extLst>
          </p:cNvPr>
          <p:cNvSpPr/>
          <p:nvPr/>
        </p:nvSpPr>
        <p:spPr>
          <a:xfrm>
            <a:off x="-132858" y="0"/>
            <a:ext cx="12382320" cy="6858000"/>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DABC30-3B51-9BD3-9193-14E7AE736530}"/>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9A9002-233E-E00D-B10F-6ED4645C0B9D}"/>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sp>
        <p:nvSpPr>
          <p:cNvPr id="10" name="TextBox 9">
            <a:extLst>
              <a:ext uri="{FF2B5EF4-FFF2-40B4-BE49-F238E27FC236}">
                <a16:creationId xmlns:a16="http://schemas.microsoft.com/office/drawing/2014/main" id="{BADA0F6D-0BDE-0683-57C2-F5E7C39BB107}"/>
              </a:ext>
            </a:extLst>
          </p:cNvPr>
          <p:cNvSpPr txBox="1"/>
          <p:nvPr/>
        </p:nvSpPr>
        <p:spPr>
          <a:xfrm>
            <a:off x="1431008" y="749508"/>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tập</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cxnSp>
        <p:nvCxnSpPr>
          <p:cNvPr id="11" name="Straight Connector 10">
            <a:extLst>
              <a:ext uri="{FF2B5EF4-FFF2-40B4-BE49-F238E27FC236}">
                <a16:creationId xmlns:a16="http://schemas.microsoft.com/office/drawing/2014/main" id="{92F349D7-EF37-EE1F-A522-929287D8A60C}"/>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7E66A4EC-18AF-80FB-548B-1C9EB1C8E24C}"/>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Arrow: Chevron 12">
            <a:extLst>
              <a:ext uri="{FF2B5EF4-FFF2-40B4-BE49-F238E27FC236}">
                <a16:creationId xmlns:a16="http://schemas.microsoft.com/office/drawing/2014/main" id="{F828181F-66DA-0437-2CAA-B7496FD36194}"/>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4" name="Arrow: Chevron 13">
            <a:extLst>
              <a:ext uri="{FF2B5EF4-FFF2-40B4-BE49-F238E27FC236}">
                <a16:creationId xmlns:a16="http://schemas.microsoft.com/office/drawing/2014/main" id="{508710B3-ABE4-A3A9-53A7-46F61F39AB0E}"/>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nvGrpSpPr>
          <p:cNvPr id="15" name="Group 14">
            <a:extLst>
              <a:ext uri="{FF2B5EF4-FFF2-40B4-BE49-F238E27FC236}">
                <a16:creationId xmlns:a16="http://schemas.microsoft.com/office/drawing/2014/main" id="{B67ABC0E-F304-3D77-8EE6-DEAF2FC6334F}"/>
              </a:ext>
            </a:extLst>
          </p:cNvPr>
          <p:cNvGrpSpPr/>
          <p:nvPr/>
        </p:nvGrpSpPr>
        <p:grpSpPr>
          <a:xfrm>
            <a:off x="3232196" y="1738342"/>
            <a:ext cx="8877612" cy="963418"/>
            <a:chOff x="3371850" y="2328463"/>
            <a:chExt cx="8877612" cy="963418"/>
          </a:xfrm>
        </p:grpSpPr>
        <p:sp>
          <p:nvSpPr>
            <p:cNvPr id="16" name="Rectangle: Rounded Corners 15">
              <a:extLst>
                <a:ext uri="{FF2B5EF4-FFF2-40B4-BE49-F238E27FC236}">
                  <a16:creationId xmlns:a16="http://schemas.microsoft.com/office/drawing/2014/main" id="{DC17836D-23CB-85AE-F527-C8056EB4BC57}"/>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17" name="TextBox 16">
              <a:extLst>
                <a:ext uri="{FF2B5EF4-FFF2-40B4-BE49-F238E27FC236}">
                  <a16:creationId xmlns:a16="http://schemas.microsoft.com/office/drawing/2014/main" id="{885B4415-888E-259F-2A68-B187D449D586}"/>
                </a:ext>
              </a:extLst>
            </p:cNvPr>
            <p:cNvSpPr txBox="1"/>
            <p:nvPr/>
          </p:nvSpPr>
          <p:spPr>
            <a:xfrm>
              <a:off x="3611262" y="251040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1: </a:t>
              </a:r>
              <a:r>
                <a:rPr lang="en-US" sz="3200" dirty="0" err="1">
                  <a:effectLst/>
                  <a:latin typeface="+mj-lt"/>
                  <a:ea typeface="Calibri" panose="020F0502020204030204" pitchFamily="34" charset="0"/>
                </a:rPr>
                <a:t>Từ</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đầu</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a:t>
              </a:r>
              <a:r>
                <a:rPr lang="en-US" sz="3200" b="1" i="1" dirty="0" err="1">
                  <a:effectLst/>
                  <a:latin typeface="+mj-lt"/>
                  <a:ea typeface="Calibri" panose="020F0502020204030204" pitchFamily="34" charset="0"/>
                </a:rPr>
                <a:t>uyên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bác</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hiếm</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có</a:t>
              </a:r>
              <a:r>
                <a:rPr lang="en-US" sz="3200" dirty="0">
                  <a:effectLst/>
                  <a:latin typeface="+mj-lt"/>
                  <a:ea typeface="Calibri" panose="020F0502020204030204" pitchFamily="34" charset="0"/>
                </a:rPr>
                <a:t>.</a:t>
              </a:r>
            </a:p>
          </p:txBody>
        </p:sp>
      </p:grpSp>
      <p:grpSp>
        <p:nvGrpSpPr>
          <p:cNvPr id="18" name="Group 17">
            <a:extLst>
              <a:ext uri="{FF2B5EF4-FFF2-40B4-BE49-F238E27FC236}">
                <a16:creationId xmlns:a16="http://schemas.microsoft.com/office/drawing/2014/main" id="{91BC91C4-A95F-97D0-28FE-8D7B22A72151}"/>
              </a:ext>
            </a:extLst>
          </p:cNvPr>
          <p:cNvGrpSpPr/>
          <p:nvPr/>
        </p:nvGrpSpPr>
        <p:grpSpPr>
          <a:xfrm>
            <a:off x="3252144" y="2936048"/>
            <a:ext cx="8877612" cy="963418"/>
            <a:chOff x="3371850" y="3848047"/>
            <a:chExt cx="8877612" cy="963418"/>
          </a:xfrm>
        </p:grpSpPr>
        <p:sp>
          <p:nvSpPr>
            <p:cNvPr id="19" name="Rectangle: Rounded Corners 18">
              <a:extLst>
                <a:ext uri="{FF2B5EF4-FFF2-40B4-BE49-F238E27FC236}">
                  <a16:creationId xmlns:a16="http://schemas.microsoft.com/office/drawing/2014/main" id="{C5E95E7F-FC7D-40A9-52F3-D88D522FDF76}"/>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0" name="TextBox 19">
              <a:extLst>
                <a:ext uri="{FF2B5EF4-FFF2-40B4-BE49-F238E27FC236}">
                  <a16:creationId xmlns:a16="http://schemas.microsoft.com/office/drawing/2014/main" id="{2748C31E-F37D-828E-B865-B41A522EB6EF}"/>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2: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err="1">
                  <a:effectLst/>
                  <a:latin typeface="+mj-lt"/>
                  <a:ea typeface="Calibri" panose="020F0502020204030204" pitchFamily="34" charset="0"/>
                </a:rPr>
                <a:t>khi</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đau</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ốm</a:t>
              </a:r>
              <a:r>
                <a:rPr lang="en-US" sz="3200" b="1" i="1" dirty="0">
                  <a:effectLst/>
                  <a:latin typeface="+mj-lt"/>
                  <a:ea typeface="Calibri" panose="020F0502020204030204" pitchFamily="34" charset="0"/>
                </a:rPr>
                <a:t>.</a:t>
              </a:r>
            </a:p>
          </p:txBody>
        </p:sp>
      </p:grpSp>
      <p:grpSp>
        <p:nvGrpSpPr>
          <p:cNvPr id="21" name="Group 20">
            <a:extLst>
              <a:ext uri="{FF2B5EF4-FFF2-40B4-BE49-F238E27FC236}">
                <a16:creationId xmlns:a16="http://schemas.microsoft.com/office/drawing/2014/main" id="{0BCEE54A-2D98-8690-79CC-01F5C4E1BE02}"/>
              </a:ext>
            </a:extLst>
          </p:cNvPr>
          <p:cNvGrpSpPr/>
          <p:nvPr/>
        </p:nvGrpSpPr>
        <p:grpSpPr>
          <a:xfrm>
            <a:off x="3314388" y="5352438"/>
            <a:ext cx="8877612" cy="963418"/>
            <a:chOff x="3371850" y="5334533"/>
            <a:chExt cx="8877612" cy="963418"/>
          </a:xfrm>
        </p:grpSpPr>
        <p:sp>
          <p:nvSpPr>
            <p:cNvPr id="22" name="Rectangle: Rounded Corners 21">
              <a:extLst>
                <a:ext uri="{FF2B5EF4-FFF2-40B4-BE49-F238E27FC236}">
                  <a16:creationId xmlns:a16="http://schemas.microsoft.com/office/drawing/2014/main" id="{1D76581D-DCFE-124C-1860-8182828E8784}"/>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3" name="TextBox 22">
              <a:extLst>
                <a:ext uri="{FF2B5EF4-FFF2-40B4-BE49-F238E27FC236}">
                  <a16:creationId xmlns:a16="http://schemas.microsoft.com/office/drawing/2014/main" id="{E6C8CC50-750B-8B8C-0E5A-2D17CE5CDEE2}"/>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4: </a:t>
              </a:r>
              <a:r>
                <a:rPr lang="en-US" sz="3200" dirty="0" err="1">
                  <a:effectLst/>
                  <a:latin typeface="+mj-lt"/>
                  <a:ea typeface="Calibri" panose="020F0502020204030204" pitchFamily="34" charset="0"/>
                </a:rPr>
                <a:t>Phần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còn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lại</a:t>
              </a:r>
              <a:r>
                <a:rPr lang="en-US" sz="3200" dirty="0">
                  <a:effectLst/>
                  <a:latin typeface="+mj-lt"/>
                  <a:ea typeface="Calibri" panose="020F0502020204030204" pitchFamily="34" charset="0"/>
                </a:rPr>
                <a:t>.</a:t>
              </a:r>
            </a:p>
          </p:txBody>
        </p:sp>
      </p:grpSp>
      <p:pic>
        <p:nvPicPr>
          <p:cNvPr id="24" name="Picture 23">
            <a:extLst>
              <a:ext uri="{FF2B5EF4-FFF2-40B4-BE49-F238E27FC236}">
                <a16:creationId xmlns:a16="http://schemas.microsoft.com/office/drawing/2014/main" id="{B520B5ED-62D8-8E9C-823B-E4CC0ABADCA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drien Agreste Ladybird bọ cánh cứng Plagg Áo thun côn trùng - png tải về -  Miễn phí trong suốt Trái Cam png Tải về.">
            <a:extLst>
              <a:ext uri="{FF2B5EF4-FFF2-40B4-BE49-F238E27FC236}">
                <a16:creationId xmlns:a16="http://schemas.microsoft.com/office/drawing/2014/main" id="{418F0B11-1B7B-F241-7186-E6A79D1D76D2}"/>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1590" y="295983"/>
            <a:ext cx="1755595" cy="140447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C7A8C4A-9125-1A98-FC79-5EC797300E7C}"/>
              </a:ext>
            </a:extLst>
          </p:cNvPr>
          <p:cNvGrpSpPr/>
          <p:nvPr/>
        </p:nvGrpSpPr>
        <p:grpSpPr>
          <a:xfrm>
            <a:off x="3252144" y="4237144"/>
            <a:ext cx="8877612" cy="963418"/>
            <a:chOff x="3371850" y="3848047"/>
            <a:chExt cx="8877612" cy="963418"/>
          </a:xfrm>
        </p:grpSpPr>
        <p:sp>
          <p:nvSpPr>
            <p:cNvPr id="27" name="Rectangle: Rounded Corners 26">
              <a:extLst>
                <a:ext uri="{FF2B5EF4-FFF2-40B4-BE49-F238E27FC236}">
                  <a16:creationId xmlns:a16="http://schemas.microsoft.com/office/drawing/2014/main" id="{9E73EDCE-62BC-2799-FE02-04D8B28819F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8" name="TextBox 27">
              <a:extLst>
                <a:ext uri="{FF2B5EF4-FFF2-40B4-BE49-F238E27FC236}">
                  <a16:creationId xmlns:a16="http://schemas.microsoft.com/office/drawing/2014/main" id="{5F00783F-BEE7-A502-E195-E8DAEE4E6046}"/>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3: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a:effectLst/>
                  <a:latin typeface="+mj-lt"/>
                  <a:ea typeface="Calibri" panose="020F0502020204030204" pitchFamily="34" charset="0"/>
                </a:rPr>
                <a:t>Lê </a:t>
              </a:r>
              <a:r>
                <a:rPr lang="en-US" sz="3200" b="1" i="1" dirty="0" err="1">
                  <a:effectLst/>
                  <a:latin typeface="+mj-lt"/>
                  <a:ea typeface="Calibri" panose="020F0502020204030204" pitchFamily="34" charset="0"/>
                </a:rPr>
                <a:t>Quý</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Đôn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thời</a:t>
              </a:r>
              <a:r>
                <a:rPr lang="en-US" sz="3200" b="1" i="1" dirty="0">
                  <a:effectLst/>
                  <a:latin typeface="+mj-lt"/>
                  <a:ea typeface="Calibri" panose="020F0502020204030204" pitchFamily="34" charset="0"/>
                </a:rPr>
                <a:t> nay.</a:t>
              </a:r>
            </a:p>
          </p:txBody>
        </p:sp>
      </p:grpSp>
    </p:spTree>
    <p:extLst>
      <p:ext uri="{BB962C8B-B14F-4D97-AF65-F5344CB8AC3E}">
        <p14:creationId xmlns:p14="http://schemas.microsoft.com/office/powerpoint/2010/main" val="290140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4"/>
                                        </p:tgtEl>
                                        <p:attrNameLst>
                                          <p:attrName>r</p:attrName>
                                        </p:attrNameLst>
                                      </p:cBhvr>
                                    </p:animRot>
                                    <p:animRot by="-240000">
                                      <p:cBhvr>
                                        <p:cTn id="29" dur="200" fill="hold">
                                          <p:stCondLst>
                                            <p:cond delay="200"/>
                                          </p:stCondLst>
                                        </p:cTn>
                                        <p:tgtEl>
                                          <p:spTgt spid="24"/>
                                        </p:tgtEl>
                                        <p:attrNameLst>
                                          <p:attrName>r</p:attrName>
                                        </p:attrNameLst>
                                      </p:cBhvr>
                                    </p:animRot>
                                    <p:animRot by="240000">
                                      <p:cBhvr>
                                        <p:cTn id="30" dur="200" fill="hold">
                                          <p:stCondLst>
                                            <p:cond delay="400"/>
                                          </p:stCondLst>
                                        </p:cTn>
                                        <p:tgtEl>
                                          <p:spTgt spid="24"/>
                                        </p:tgtEl>
                                        <p:attrNameLst>
                                          <p:attrName>r</p:attrName>
                                        </p:attrNameLst>
                                      </p:cBhvr>
                                    </p:animRot>
                                    <p:animRot by="-240000">
                                      <p:cBhvr>
                                        <p:cTn id="31" dur="200" fill="hold">
                                          <p:stCondLst>
                                            <p:cond delay="600"/>
                                          </p:stCondLst>
                                        </p:cTn>
                                        <p:tgtEl>
                                          <p:spTgt spid="24"/>
                                        </p:tgtEl>
                                        <p:attrNameLst>
                                          <p:attrName>r</p:attrName>
                                        </p:attrNameLst>
                                      </p:cBhvr>
                                    </p:animRot>
                                    <p:animRot by="120000">
                                      <p:cBhvr>
                                        <p:cTn id="32"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4335A1-6DC2-598F-647A-171B96C7F621}"/>
              </a:ext>
            </a:extLst>
          </p:cNvPr>
          <p:cNvPicPr>
            <a:picLocks noChangeAspect="1"/>
          </p:cNvPicPr>
          <p:nvPr/>
        </p:nvPicPr>
        <p:blipFill>
          <a:blip r:embed="rId3"/>
          <a:stretch>
            <a:fillRect/>
          </a:stretch>
        </p:blipFill>
        <p:spPr>
          <a:xfrm>
            <a:off x="1462086" y="13509"/>
            <a:ext cx="9919052" cy="1225402"/>
          </a:xfrm>
          <a:prstGeom prst="rect">
            <a:avLst/>
          </a:prstGeom>
        </p:spPr>
      </p:pic>
    </p:spTree>
    <p:extLst>
      <p:ext uri="{BB962C8B-B14F-4D97-AF65-F5344CB8AC3E}">
        <p14:creationId xmlns:p14="http://schemas.microsoft.com/office/powerpoint/2010/main" val="3694538540"/>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E26FD6-C9F2-33FA-A105-118BBB72D92B}"/>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4" descr="3D animation, mother, short hair, glasses, blue checkered shirt, gray pants, sandals, backpack">
            <a:extLst>
              <a:ext uri="{FF2B5EF4-FFF2-40B4-BE49-F238E27FC236}">
                <a16:creationId xmlns:a16="http://schemas.microsoft.com/office/drawing/2014/main" id="{C1AD9FB9-5381-9DA1-89B3-5AC5C47D51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54822"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6DCBA7B-7278-C31C-1926-C65115636779}"/>
              </a:ext>
            </a:extLst>
          </p:cNvPr>
          <p:cNvPicPr>
            <a:picLocks noChangeAspect="1"/>
          </p:cNvPicPr>
          <p:nvPr/>
        </p:nvPicPr>
        <p:blipFill>
          <a:blip r:embed="rId4"/>
          <a:stretch>
            <a:fillRect/>
          </a:stretch>
        </p:blipFill>
        <p:spPr>
          <a:xfrm>
            <a:off x="1583153" y="-99542"/>
            <a:ext cx="9813767" cy="1902106"/>
          </a:xfrm>
          <a:prstGeom prst="rect">
            <a:avLst/>
          </a:prstGeom>
        </p:spPr>
      </p:pic>
      <p:grpSp>
        <p:nvGrpSpPr>
          <p:cNvPr id="11" name="Group 10">
            <a:extLst>
              <a:ext uri="{FF2B5EF4-FFF2-40B4-BE49-F238E27FC236}">
                <a16:creationId xmlns:a16="http://schemas.microsoft.com/office/drawing/2014/main" id="{ED064577-377F-0678-5DF8-6921732072B5}"/>
              </a:ext>
            </a:extLst>
          </p:cNvPr>
          <p:cNvGrpSpPr/>
          <p:nvPr/>
        </p:nvGrpSpPr>
        <p:grpSpPr>
          <a:xfrm>
            <a:off x="1896277" y="2400505"/>
            <a:ext cx="3882349" cy="923330"/>
            <a:chOff x="1896277" y="2400505"/>
            <a:chExt cx="3882349" cy="923330"/>
          </a:xfrm>
        </p:grpSpPr>
        <p:sp>
          <p:nvSpPr>
            <p:cNvPr id="9" name="Rectangle: Rounded Corners 8">
              <a:extLst>
                <a:ext uri="{FF2B5EF4-FFF2-40B4-BE49-F238E27FC236}">
                  <a16:creationId xmlns:a16="http://schemas.microsoft.com/office/drawing/2014/main" id="{EA4F0168-3BE9-6DE4-0C61-572D31BA6487}"/>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7B08F5B-F076-A226-2894-083F74EFE71B}"/>
                </a:ext>
              </a:extLst>
            </p:cNvPr>
            <p:cNvSpPr txBox="1"/>
            <p:nvPr/>
          </p:nvSpPr>
          <p:spPr>
            <a:xfrm>
              <a:off x="2266169" y="2400505"/>
              <a:ext cx="3512457" cy="923330"/>
            </a:xfrm>
            <a:prstGeom prst="rect">
              <a:avLst/>
            </a:prstGeom>
            <a:noFill/>
          </p:spPr>
          <p:txBody>
            <a:bodyPr wrap="square" rtlCol="0">
              <a:spAutoFit/>
            </a:bodyPr>
            <a:lstStyle/>
            <a:p>
              <a:pPr lvl="0"/>
              <a:r>
                <a:rPr lang="en-US" sz="5400" b="1" dirty="0">
                  <a:solidFill>
                    <a:prstClr val="black"/>
                  </a:solidFill>
                </a:rPr>
                <a:t>c</a:t>
              </a:r>
              <a:r>
                <a:rPr lang="en-US" sz="5400" b="1" noProof="0" dirty="0" err="1">
                  <a:solidFill>
                    <a:prstClr val="black"/>
                  </a:solidFill>
                </a:rPr>
                <a:t>ông</a:t>
              </a:r>
              <a:r>
                <a:rPr lang="en-US" sz="5400" b="1" noProof="0" dirty="0">
                  <a:solidFill>
                    <a:prstClr val="black"/>
                  </a:solidFill>
                </a:rPr>
                <a:t> </a:t>
              </a:r>
              <a:r>
                <a:rPr lang="en-US" sz="5400" b="1" noProof="0" dirty="0" err="1">
                  <a:solidFill>
                    <a:prstClr val="black"/>
                  </a:solidFill>
                </a:rPr>
                <a:t>hàm</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3F9D2A32-7086-4674-AE41-2DB6446F4EDC}"/>
              </a:ext>
            </a:extLst>
          </p:cNvPr>
          <p:cNvGrpSpPr/>
          <p:nvPr/>
        </p:nvGrpSpPr>
        <p:grpSpPr>
          <a:xfrm>
            <a:off x="4986318" y="3420007"/>
            <a:ext cx="6764248" cy="952295"/>
            <a:chOff x="1896277" y="2400505"/>
            <a:chExt cx="3882349" cy="923330"/>
          </a:xfrm>
        </p:grpSpPr>
        <p:sp>
          <p:nvSpPr>
            <p:cNvPr id="13" name="Rectangle: Rounded Corners 12">
              <a:extLst>
                <a:ext uri="{FF2B5EF4-FFF2-40B4-BE49-F238E27FC236}">
                  <a16:creationId xmlns:a16="http://schemas.microsoft.com/office/drawing/2014/main" id="{2ABEE83A-57C3-2DC6-864D-F7963E775BC2}"/>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9CAD47B3-0F36-66AF-6E07-85977D14F7BF}"/>
                </a:ext>
              </a:extLst>
            </p:cNvPr>
            <p:cNvSpPr txBox="1"/>
            <p:nvPr/>
          </p:nvSpPr>
          <p:spPr>
            <a:xfrm>
              <a:off x="2010300" y="2400505"/>
              <a:ext cx="3768326" cy="895246"/>
            </a:xfrm>
            <a:prstGeom prst="rect">
              <a:avLst/>
            </a:prstGeom>
            <a:noFill/>
          </p:spPr>
          <p:txBody>
            <a:bodyPr wrap="square" rtlCol="0">
              <a:spAutoFit/>
            </a:bodyPr>
            <a:lstStyle/>
            <a:p>
              <a:pPr lvl="0"/>
              <a:r>
                <a:rPr lang="en-US" sz="5400" b="1" dirty="0" err="1">
                  <a:solidFill>
                    <a:prstClr val="black"/>
                  </a:solidFill>
                </a:rPr>
                <a:t>ngã</a:t>
              </a:r>
              <a:r>
                <a:rPr lang="en-US" sz="5400" b="1" dirty="0">
                  <a:solidFill>
                    <a:prstClr val="black"/>
                  </a:solidFill>
                </a:rPr>
                <a:t> </a:t>
              </a:r>
              <a:r>
                <a:rPr lang="en-US" sz="5400" b="1" dirty="0" err="1">
                  <a:solidFill>
                    <a:prstClr val="black"/>
                  </a:solidFill>
                </a:rPr>
                <a:t>tòm</a:t>
              </a:r>
              <a:r>
                <a:rPr lang="en-US" sz="5400" b="1" dirty="0">
                  <a:solidFill>
                    <a:prstClr val="black"/>
                  </a:solidFill>
                </a:rPr>
                <a:t> </a:t>
              </a:r>
              <a:r>
                <a:rPr lang="en-US" sz="5400" b="1" dirty="0" err="1">
                  <a:solidFill>
                    <a:prstClr val="black"/>
                  </a:solidFill>
                </a:rPr>
                <a:t>xuống</a:t>
              </a:r>
              <a:r>
                <a:rPr lang="en-US" sz="5400" b="1" dirty="0">
                  <a:solidFill>
                    <a:prstClr val="black"/>
                  </a:solidFill>
                </a:rPr>
                <a:t> </a:t>
              </a:r>
              <a:r>
                <a:rPr lang="en-US" sz="5400" b="1" dirty="0" err="1">
                  <a:solidFill>
                    <a:prstClr val="black"/>
                  </a:solidFill>
                </a:rPr>
                <a:t>suối</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8FD8E5F2-102E-D7AE-1973-47CE73698947}"/>
              </a:ext>
            </a:extLst>
          </p:cNvPr>
          <p:cNvGrpSpPr/>
          <p:nvPr/>
        </p:nvGrpSpPr>
        <p:grpSpPr>
          <a:xfrm>
            <a:off x="2873739" y="4954519"/>
            <a:ext cx="4336358" cy="923330"/>
            <a:chOff x="1896277" y="2400505"/>
            <a:chExt cx="3882349" cy="923330"/>
          </a:xfrm>
        </p:grpSpPr>
        <p:sp>
          <p:nvSpPr>
            <p:cNvPr id="16" name="Rectangle: Rounded Corners 15">
              <a:extLst>
                <a:ext uri="{FF2B5EF4-FFF2-40B4-BE49-F238E27FC236}">
                  <a16:creationId xmlns:a16="http://schemas.microsoft.com/office/drawing/2014/main" id="{813FD57F-34F5-BBDD-6245-9B47DDBF5CA8}"/>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5152AE4-C552-3E38-AE9F-59D7CA035CBE}"/>
                </a:ext>
              </a:extLst>
            </p:cNvPr>
            <p:cNvSpPr txBox="1"/>
            <p:nvPr/>
          </p:nvSpPr>
          <p:spPr>
            <a:xfrm>
              <a:off x="2091559" y="2400505"/>
              <a:ext cx="3687067" cy="923330"/>
            </a:xfrm>
            <a:prstGeom prst="rect">
              <a:avLst/>
            </a:prstGeom>
            <a:noFill/>
          </p:spPr>
          <p:txBody>
            <a:bodyPr wrap="square" rtlCol="0">
              <a:spAutoFit/>
            </a:bodyPr>
            <a:lstStyle/>
            <a:p>
              <a:pPr lvl="0"/>
              <a:r>
                <a:rPr lang="en-US" sz="5400" b="1" dirty="0" err="1">
                  <a:solidFill>
                    <a:prstClr val="black"/>
                  </a:solidFill>
                </a:rPr>
                <a:t>chính</a:t>
              </a:r>
              <a:r>
                <a:rPr lang="en-US" sz="5400" b="1" dirty="0">
                  <a:solidFill>
                    <a:prstClr val="black"/>
                  </a:solidFill>
                </a:rPr>
                <a:t> </a:t>
              </a:r>
              <a:r>
                <a:rPr lang="en-US" sz="5400" b="1" dirty="0" err="1">
                  <a:solidFill>
                    <a:prstClr val="black"/>
                  </a:solidFill>
                </a:rPr>
                <a:t>khách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68909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2090</TotalTime>
  <Words>855</Words>
  <Application>Microsoft Office PowerPoint</Application>
  <PresentationFormat>Widescreen</PresentationFormat>
  <Paragraphs>64</Paragraphs>
  <Slides>25</Slides>
  <Notes>5</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25</vt:i4>
      </vt:variant>
    </vt:vector>
  </HeadingPairs>
  <TitlesOfParts>
    <vt:vector size="41" baseType="lpstr">
      <vt:lpstr>Arial</vt:lpstr>
      <vt:lpstr>Calibri</vt:lpstr>
      <vt:lpstr>Calibri Light</vt:lpstr>
      <vt:lpstr>Cambria</vt:lpstr>
      <vt:lpstr>iCiel Pequena</vt:lpstr>
      <vt:lpstr>LNTH-LuoLuoNotangYuanTi 1</vt:lpstr>
      <vt:lpstr>Nunito Black</vt:lpstr>
      <vt:lpstr>Times New Roman</vt:lpstr>
      <vt:lpstr>UVN Banh Mi</vt:lpstr>
      <vt:lpstr>字魂79号-萌趣奶油体</vt:lpstr>
      <vt:lpstr>1_Office Theme</vt:lpstr>
      <vt:lpstr>Office 主题</vt:lpstr>
      <vt:lpstr>1_Office 主题</vt:lpstr>
      <vt:lpstr>2_Office 主题</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50</cp:revision>
  <dcterms:created xsi:type="dcterms:W3CDTF">2024-09-05T01:52:44Z</dcterms:created>
  <dcterms:modified xsi:type="dcterms:W3CDTF">2024-11-08T09:09:27Z</dcterms:modified>
</cp:coreProperties>
</file>