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5"/>
  </p:notesMasterIdLst>
  <p:sldIdLst>
    <p:sldId id="257" r:id="rId3"/>
    <p:sldId id="266" r:id="rId4"/>
    <p:sldId id="301" r:id="rId5"/>
    <p:sldId id="302" r:id="rId6"/>
    <p:sldId id="303" r:id="rId7"/>
    <p:sldId id="304" r:id="rId8"/>
    <p:sldId id="305" r:id="rId9"/>
    <p:sldId id="306" r:id="rId10"/>
    <p:sldId id="307" r:id="rId11"/>
    <p:sldId id="282" r:id="rId12"/>
    <p:sldId id="283" r:id="rId13"/>
    <p:sldId id="284" r:id="rId14"/>
    <p:sldId id="308" r:id="rId15"/>
    <p:sldId id="293" r:id="rId16"/>
    <p:sldId id="309" r:id="rId17"/>
    <p:sldId id="310" r:id="rId18"/>
    <p:sldId id="311" r:id="rId19"/>
    <p:sldId id="312" r:id="rId20"/>
    <p:sldId id="314" r:id="rId21"/>
    <p:sldId id="313" r:id="rId22"/>
    <p:sldId id="294" r:id="rId23"/>
    <p:sldId id="34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7778" autoAdjust="0"/>
  </p:normalViewPr>
  <p:slideViewPr>
    <p:cSldViewPr snapToGrid="0">
      <p:cViewPr varScale="1">
        <p:scale>
          <a:sx n="53" d="100"/>
          <a:sy n="53" d="100"/>
        </p:scale>
        <p:origin x="13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7844F0-42A4-4021-B940-A76D3B13B1A4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5677ED-BB0E-43AE-AE64-0D496AA0C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939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" name="Google Shape;2713;ge987d07f86_0_8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4" name="Google Shape;2714;ge987d07f86_0_8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9840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vi-VN" dirty="0"/>
              <a:t>Bước</a:t>
            </a:r>
            <a:r>
              <a:rPr lang="vi-VN" baseline="0" dirty="0"/>
              <a:t> 1: GV nhấp chuột 3 lần đến khi hiện virus thì sẽ cho HS chơi.</a:t>
            </a:r>
            <a:endParaRPr lang="vi-VN" dirty="0"/>
          </a:p>
          <a:p>
            <a:pPr marL="158750" indent="0">
              <a:buNone/>
            </a:pPr>
            <a:r>
              <a:rPr lang="vi-VN" dirty="0"/>
              <a:t>Bước</a:t>
            </a:r>
            <a:r>
              <a:rPr lang="vi-VN" baseline="0" dirty="0"/>
              <a:t> 2: GV bấm vào khung chữ bên dưới theo thứ tự ứng với mỗi câu hỏi </a:t>
            </a:r>
            <a:r>
              <a:rPr lang="vi-VN" baseline="0" dirty="0">
                <a:sym typeface="Wingdings" panose="05000000000000000000" pitchFamily="2" charset="2"/>
              </a:rPr>
              <a:t></a:t>
            </a:r>
            <a:r>
              <a:rPr lang="vi-VN" baseline="0" dirty="0"/>
              <a:t> sẽ chuyển sang slide câu hỏi.</a:t>
            </a:r>
          </a:p>
          <a:p>
            <a:pPr marL="158750" indent="0">
              <a:buNone/>
            </a:pPr>
            <a:r>
              <a:rPr lang="vi-VN" baseline="0" dirty="0"/>
              <a:t>Bước 3: Sau khi HS trả lời xong, GV bấm vào biểu tượng trái đất có ở bên góc phải </a:t>
            </a:r>
            <a:r>
              <a:rPr lang="vi-VN" baseline="0" dirty="0">
                <a:sym typeface="Wingdings" panose="05000000000000000000" pitchFamily="2" charset="2"/>
              </a:rPr>
              <a:t> chuyển về slide trò chơi.</a:t>
            </a:r>
          </a:p>
          <a:p>
            <a:pPr marL="158750" indent="0">
              <a:buNone/>
            </a:pPr>
            <a:r>
              <a:rPr lang="vi-VN" baseline="0" dirty="0">
                <a:sym typeface="Wingdings" panose="05000000000000000000" pitchFamily="2" charset="2"/>
              </a:rPr>
              <a:t>Bước 4: GV nhấp vào châu tương ứng trên bản đồ (thì virus sẽ biến mất, vaccine xuất hiện).</a:t>
            </a:r>
          </a:p>
          <a:p>
            <a:pPr marL="158750" indent="0">
              <a:buNone/>
            </a:pPr>
            <a:r>
              <a:rPr lang="vi-VN" baseline="0" dirty="0">
                <a:sym typeface="Wingdings" panose="05000000000000000000" pitchFamily="2" charset="2"/>
              </a:rPr>
              <a:t>* Sau khi GV cho HS trả lời hết các câu hỏi thì GV bấm vào hình ông mặt trời trên góc phải sẽ chuyển sang slide </a:t>
            </a:r>
            <a:r>
              <a:rPr lang="en-US" baseline="0" dirty="0" err="1">
                <a:sym typeface="Wingdings" panose="05000000000000000000" pitchFamily="2" charset="2"/>
              </a:rPr>
              <a:t>bài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mới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391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1" name="Google Shape;2861;ge9cbdaa8c9_0_3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2" name="Google Shape;2862;ge9cbdaa8c9_0_3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21515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1" name="Google Shape;2861;ge9cbdaa8c9_0_3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2" name="Google Shape;2862;ge9cbdaa8c9_0_3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29550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1" name="Google Shape;2861;ge9cbdaa8c9_0_3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2" name="Google Shape;2862;ge9cbdaa8c9_0_3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69368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1" name="Google Shape;2861;ge9cbdaa8c9_0_3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2" name="Google Shape;2862;ge9cbdaa8c9_0_3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848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677ED-BB0E-43AE-AE64-0D496AA0C4F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4786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677ED-BB0E-43AE-AE64-0D496AA0C4F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809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1896758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5591677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1301255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63078" y="91390"/>
            <a:ext cx="11954777" cy="6721505"/>
            <a:chOff x="122308" y="68542"/>
            <a:chExt cx="8966083" cy="5041129"/>
          </a:xfrm>
        </p:grpSpPr>
        <p:sp>
          <p:nvSpPr>
            <p:cNvPr id="10" name="Google Shape;10;p2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1" name="Google Shape;11;p2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2" name="Google Shape;12;p2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3" name="Google Shape;13;p2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4" name="Google Shape;14;p2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5" name="Google Shape;15;p2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" name="Google Shape;16;p2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8" name="Google Shape;18;p2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9" name="Google Shape;19;p2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" name="Google Shape;20;p2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1" name="Google Shape;21;p2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2" name="Google Shape;22;p2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 rot="8100000" flipH="1">
              <a:off x="7666007" y="3724200"/>
              <a:ext cx="215157" cy="75922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" name="Google Shape;24;p2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" name="Google Shape;25;p2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" name="Google Shape;26;p2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" name="Google Shape;27;p2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" name="Google Shape;28;p2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9" name="Google Shape;29;p2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0" name="Google Shape;30;p2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" name="Google Shape;31;p2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2" name="Google Shape;32;p2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" name="Google Shape;33;p2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4" name="Google Shape;34;p2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5" name="Google Shape;35;p2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" name="Google Shape;36;p2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" name="Google Shape;37;p2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" name="Google Shape;38;p2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9" name="Google Shape;39;p2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" name="Google Shape;40;p2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" name="Google Shape;41;p2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2" name="Google Shape;42;p2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3" name="Google Shape;43;p2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4" name="Google Shape;44;p2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5" name="Google Shape;45;p2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6" name="Google Shape;46;p2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7" name="Google Shape;47;p2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8" name="Google Shape;48;p2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9" name="Google Shape;49;p2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0" name="Google Shape;50;p2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1" name="Google Shape;51;p2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2" name="Google Shape;52;p2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53" name="Google Shape;53;p2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4" name="Google Shape;54;p2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5" name="Google Shape;55;p2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6" name="Google Shape;56;p2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7" name="Google Shape;57;p2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8" name="Google Shape;58;p2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9" name="Google Shape;59;p2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0" name="Google Shape;60;p2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1" name="Google Shape;61;p2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62" name="Google Shape;62;p2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3" name="Google Shape;63;p2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64" name="Google Shape;64;p2"/>
          <p:cNvSpPr/>
          <p:nvPr/>
        </p:nvSpPr>
        <p:spPr>
          <a:xfrm>
            <a:off x="968367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5" name="Google Shape;65;p2"/>
          <p:cNvGrpSpPr/>
          <p:nvPr/>
        </p:nvGrpSpPr>
        <p:grpSpPr>
          <a:xfrm>
            <a:off x="10501988" y="2958675"/>
            <a:ext cx="3183795" cy="3520261"/>
            <a:chOff x="7876491" y="2219006"/>
            <a:chExt cx="2387846" cy="2640196"/>
          </a:xfrm>
        </p:grpSpPr>
        <p:grpSp>
          <p:nvGrpSpPr>
            <p:cNvPr id="66" name="Google Shape;66;p2"/>
            <p:cNvGrpSpPr/>
            <p:nvPr/>
          </p:nvGrpSpPr>
          <p:grpSpPr>
            <a:xfrm rot="-677083">
              <a:off x="8042681" y="2265022"/>
              <a:ext cx="512578" cy="427800"/>
              <a:chOff x="7508029" y="2489100"/>
              <a:chExt cx="500018" cy="417318"/>
            </a:xfrm>
          </p:grpSpPr>
          <p:sp>
            <p:nvSpPr>
              <p:cNvPr id="67" name="Google Shape;67;p2"/>
              <p:cNvSpPr/>
              <p:nvPr/>
            </p:nvSpPr>
            <p:spPr>
              <a:xfrm>
                <a:off x="7508029" y="2489100"/>
                <a:ext cx="500018" cy="417318"/>
              </a:xfrm>
              <a:custGeom>
                <a:avLst/>
                <a:gdLst/>
                <a:ahLst/>
                <a:cxnLst/>
                <a:rect l="l" t="t" r="r" b="b"/>
                <a:pathLst>
                  <a:path w="10218" h="8528" extrusionOk="0">
                    <a:moveTo>
                      <a:pt x="0" y="0"/>
                    </a:moveTo>
                    <a:lnTo>
                      <a:pt x="4834" y="8528"/>
                    </a:lnTo>
                    <a:lnTo>
                      <a:pt x="5864" y="6560"/>
                    </a:lnTo>
                    <a:lnTo>
                      <a:pt x="7521" y="7931"/>
                    </a:lnTo>
                    <a:lnTo>
                      <a:pt x="7542" y="4253"/>
                    </a:lnTo>
                    <a:lnTo>
                      <a:pt x="10217" y="32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68" name="Google Shape;68;p2"/>
              <p:cNvGrpSpPr/>
              <p:nvPr/>
            </p:nvGrpSpPr>
            <p:grpSpPr>
              <a:xfrm>
                <a:off x="7510965" y="2491791"/>
                <a:ext cx="372053" cy="390498"/>
                <a:chOff x="7510965" y="2491791"/>
                <a:chExt cx="372053" cy="390498"/>
              </a:xfrm>
            </p:grpSpPr>
            <p:sp>
              <p:nvSpPr>
                <p:cNvPr id="69" name="Google Shape;69;p2"/>
                <p:cNvSpPr/>
                <p:nvPr/>
              </p:nvSpPr>
              <p:spPr>
                <a:xfrm>
                  <a:off x="7510965" y="2491791"/>
                  <a:ext cx="372053" cy="2108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3" h="4309" extrusionOk="0">
                      <a:moveTo>
                        <a:pt x="120" y="1"/>
                      </a:moveTo>
                      <a:cubicBezTo>
                        <a:pt x="83" y="1"/>
                        <a:pt x="47" y="21"/>
                        <a:pt x="29" y="54"/>
                      </a:cubicBezTo>
                      <a:cubicBezTo>
                        <a:pt x="1" y="104"/>
                        <a:pt x="17" y="170"/>
                        <a:pt x="67" y="198"/>
                      </a:cubicBezTo>
                      <a:lnTo>
                        <a:pt x="7433" y="4291"/>
                      </a:lnTo>
                      <a:cubicBezTo>
                        <a:pt x="7449" y="4302"/>
                        <a:pt x="7466" y="4308"/>
                        <a:pt x="7482" y="4308"/>
                      </a:cubicBezTo>
                      <a:cubicBezTo>
                        <a:pt x="7521" y="4308"/>
                        <a:pt x="7559" y="4286"/>
                        <a:pt x="7575" y="4253"/>
                      </a:cubicBezTo>
                      <a:cubicBezTo>
                        <a:pt x="7603" y="4198"/>
                        <a:pt x="7587" y="4137"/>
                        <a:pt x="7537" y="4104"/>
                      </a:cubicBezTo>
                      <a:lnTo>
                        <a:pt x="171" y="16"/>
                      </a:lnTo>
                      <a:cubicBezTo>
                        <a:pt x="155" y="5"/>
                        <a:pt x="137" y="1"/>
                        <a:pt x="12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>
                  <a:off x="7808193" y="2743706"/>
                  <a:ext cx="73745" cy="138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7" h="2832" extrusionOk="0">
                      <a:moveTo>
                        <a:pt x="117" y="1"/>
                      </a:moveTo>
                      <a:cubicBezTo>
                        <a:pt x="103" y="1"/>
                        <a:pt x="89" y="3"/>
                        <a:pt x="76" y="9"/>
                      </a:cubicBezTo>
                      <a:cubicBezTo>
                        <a:pt x="21" y="36"/>
                        <a:pt x="0" y="97"/>
                        <a:pt x="26" y="152"/>
                      </a:cubicBezTo>
                      <a:lnTo>
                        <a:pt x="1293" y="2771"/>
                      </a:lnTo>
                      <a:cubicBezTo>
                        <a:pt x="1309" y="2811"/>
                        <a:pt x="1348" y="2832"/>
                        <a:pt x="1387" y="2832"/>
                      </a:cubicBezTo>
                      <a:cubicBezTo>
                        <a:pt x="1402" y="2832"/>
                        <a:pt x="1419" y="2826"/>
                        <a:pt x="1435" y="2821"/>
                      </a:cubicBezTo>
                      <a:cubicBezTo>
                        <a:pt x="1485" y="2793"/>
                        <a:pt x="1506" y="2733"/>
                        <a:pt x="1480" y="2679"/>
                      </a:cubicBezTo>
                      <a:lnTo>
                        <a:pt x="213" y="59"/>
                      </a:lnTo>
                      <a:cubicBezTo>
                        <a:pt x="197" y="22"/>
                        <a:pt x="156" y="1"/>
                        <a:pt x="1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7510965" y="2491840"/>
                  <a:ext cx="309025" cy="262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5" h="5360" extrusionOk="0">
                      <a:moveTo>
                        <a:pt x="119" y="0"/>
                      </a:moveTo>
                      <a:cubicBezTo>
                        <a:pt x="89" y="0"/>
                        <a:pt x="60" y="13"/>
                        <a:pt x="39" y="37"/>
                      </a:cubicBezTo>
                      <a:cubicBezTo>
                        <a:pt x="1" y="81"/>
                        <a:pt x="6" y="147"/>
                        <a:pt x="50" y="185"/>
                      </a:cubicBezTo>
                      <a:lnTo>
                        <a:pt x="6128" y="5332"/>
                      </a:lnTo>
                      <a:cubicBezTo>
                        <a:pt x="6145" y="5348"/>
                        <a:pt x="6173" y="5360"/>
                        <a:pt x="6194" y="5360"/>
                      </a:cubicBezTo>
                      <a:cubicBezTo>
                        <a:pt x="6221" y="5360"/>
                        <a:pt x="6254" y="5342"/>
                        <a:pt x="6277" y="5320"/>
                      </a:cubicBezTo>
                      <a:cubicBezTo>
                        <a:pt x="6315" y="5277"/>
                        <a:pt x="6310" y="5211"/>
                        <a:pt x="6260" y="5173"/>
                      </a:cubicBezTo>
                      <a:lnTo>
                        <a:pt x="188" y="26"/>
                      </a:lnTo>
                      <a:cubicBezTo>
                        <a:pt x="168" y="9"/>
                        <a:pt x="143" y="0"/>
                        <a:pt x="11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7789109" y="2743657"/>
                  <a:ext cx="30878" cy="71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" h="1464" extrusionOk="0">
                      <a:moveTo>
                        <a:pt x="515" y="0"/>
                      </a:moveTo>
                      <a:cubicBezTo>
                        <a:pt x="469" y="0"/>
                        <a:pt x="425" y="31"/>
                        <a:pt x="411" y="75"/>
                      </a:cubicBezTo>
                      <a:lnTo>
                        <a:pt x="17" y="1325"/>
                      </a:lnTo>
                      <a:cubicBezTo>
                        <a:pt x="1" y="1380"/>
                        <a:pt x="34" y="1441"/>
                        <a:pt x="88" y="1457"/>
                      </a:cubicBezTo>
                      <a:cubicBezTo>
                        <a:pt x="99" y="1463"/>
                        <a:pt x="110" y="1463"/>
                        <a:pt x="120" y="1463"/>
                      </a:cubicBezTo>
                      <a:cubicBezTo>
                        <a:pt x="165" y="1463"/>
                        <a:pt x="209" y="1436"/>
                        <a:pt x="219" y="1391"/>
                      </a:cubicBezTo>
                      <a:lnTo>
                        <a:pt x="608" y="136"/>
                      </a:lnTo>
                      <a:cubicBezTo>
                        <a:pt x="631" y="82"/>
                        <a:pt x="598" y="22"/>
                        <a:pt x="543" y="4"/>
                      </a:cubicBezTo>
                      <a:cubicBezTo>
                        <a:pt x="534" y="2"/>
                        <a:pt x="524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73" name="Google Shape;73;p2"/>
            <p:cNvSpPr/>
            <p:nvPr/>
          </p:nvSpPr>
          <p:spPr>
            <a:xfrm rot="7755054">
              <a:off x="8526346" y="2646406"/>
              <a:ext cx="1088135" cy="2194475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4" name="Google Shape;74;p2"/>
          <p:cNvGrpSpPr/>
          <p:nvPr/>
        </p:nvGrpSpPr>
        <p:grpSpPr>
          <a:xfrm rot="-1799965">
            <a:off x="9547052" y="3795777"/>
            <a:ext cx="2390217" cy="2318351"/>
            <a:chOff x="6997200" y="3219600"/>
            <a:chExt cx="1426800" cy="1383900"/>
          </a:xfrm>
        </p:grpSpPr>
        <p:sp>
          <p:nvSpPr>
            <p:cNvPr id="75" name="Google Shape;75;p2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0" name="Google Shape;110;p2"/>
          <p:cNvGrpSpPr/>
          <p:nvPr/>
        </p:nvGrpSpPr>
        <p:grpSpPr>
          <a:xfrm>
            <a:off x="429537" y="3651797"/>
            <a:ext cx="1754004" cy="2655631"/>
            <a:chOff x="191900" y="2943925"/>
            <a:chExt cx="1080850" cy="1636450"/>
          </a:xfrm>
        </p:grpSpPr>
        <p:sp>
          <p:nvSpPr>
            <p:cNvPr id="111" name="Google Shape;111;p2"/>
            <p:cNvSpPr/>
            <p:nvPr/>
          </p:nvSpPr>
          <p:spPr>
            <a:xfrm>
              <a:off x="469350" y="2943925"/>
              <a:ext cx="742700" cy="528675"/>
            </a:xfrm>
            <a:custGeom>
              <a:avLst/>
              <a:gdLst/>
              <a:ahLst/>
              <a:cxnLst/>
              <a:rect l="l" t="t" r="r" b="b"/>
              <a:pathLst>
                <a:path w="29708" h="21147" extrusionOk="0">
                  <a:moveTo>
                    <a:pt x="14607" y="1"/>
                  </a:moveTo>
                  <a:cubicBezTo>
                    <a:pt x="12241" y="1"/>
                    <a:pt x="11302" y="2619"/>
                    <a:pt x="11302" y="2619"/>
                  </a:cubicBezTo>
                  <a:cubicBezTo>
                    <a:pt x="11302" y="2619"/>
                    <a:pt x="10319" y="1212"/>
                    <a:pt x="8250" y="1212"/>
                  </a:cubicBezTo>
                  <a:cubicBezTo>
                    <a:pt x="7604" y="1212"/>
                    <a:pt x="6853" y="1349"/>
                    <a:pt x="5992" y="1709"/>
                  </a:cubicBezTo>
                  <a:cubicBezTo>
                    <a:pt x="2375" y="3222"/>
                    <a:pt x="4315" y="7535"/>
                    <a:pt x="4315" y="7535"/>
                  </a:cubicBezTo>
                  <a:cubicBezTo>
                    <a:pt x="4315" y="7535"/>
                    <a:pt x="911" y="8374"/>
                    <a:pt x="1328" y="11322"/>
                  </a:cubicBezTo>
                  <a:cubicBezTo>
                    <a:pt x="1629" y="13444"/>
                    <a:pt x="3564" y="13975"/>
                    <a:pt x="3564" y="13975"/>
                  </a:cubicBezTo>
                  <a:cubicBezTo>
                    <a:pt x="3564" y="13975"/>
                    <a:pt x="0" y="16031"/>
                    <a:pt x="3493" y="19128"/>
                  </a:cubicBezTo>
                  <a:cubicBezTo>
                    <a:pt x="4664" y="20167"/>
                    <a:pt x="6435" y="20255"/>
                    <a:pt x="6998" y="20255"/>
                  </a:cubicBezTo>
                  <a:cubicBezTo>
                    <a:pt x="7112" y="20255"/>
                    <a:pt x="7176" y="20251"/>
                    <a:pt x="7176" y="20251"/>
                  </a:cubicBezTo>
                  <a:lnTo>
                    <a:pt x="23520" y="21144"/>
                  </a:lnTo>
                  <a:cubicBezTo>
                    <a:pt x="23520" y="21144"/>
                    <a:pt x="23557" y="21146"/>
                    <a:pt x="23625" y="21146"/>
                  </a:cubicBezTo>
                  <a:cubicBezTo>
                    <a:pt x="24149" y="21146"/>
                    <a:pt x="26512" y="21017"/>
                    <a:pt x="27696" y="18761"/>
                  </a:cubicBezTo>
                  <a:cubicBezTo>
                    <a:pt x="29033" y="16217"/>
                    <a:pt x="27181" y="14605"/>
                    <a:pt x="27181" y="14605"/>
                  </a:cubicBezTo>
                  <a:cubicBezTo>
                    <a:pt x="27181" y="14605"/>
                    <a:pt x="29708" y="13795"/>
                    <a:pt x="29351" y="10566"/>
                  </a:cubicBezTo>
                  <a:cubicBezTo>
                    <a:pt x="29095" y="8244"/>
                    <a:pt x="27399" y="7918"/>
                    <a:pt x="26466" y="7918"/>
                  </a:cubicBezTo>
                  <a:cubicBezTo>
                    <a:pt x="26102" y="7918"/>
                    <a:pt x="25855" y="7968"/>
                    <a:pt x="25855" y="7968"/>
                  </a:cubicBezTo>
                  <a:cubicBezTo>
                    <a:pt x="25855" y="7968"/>
                    <a:pt x="27208" y="4433"/>
                    <a:pt x="23657" y="2114"/>
                  </a:cubicBezTo>
                  <a:cubicBezTo>
                    <a:pt x="23194" y="1813"/>
                    <a:pt x="22748" y="1696"/>
                    <a:pt x="22335" y="1696"/>
                  </a:cubicBezTo>
                  <a:cubicBezTo>
                    <a:pt x="20890" y="1696"/>
                    <a:pt x="19837" y="3123"/>
                    <a:pt x="19837" y="3123"/>
                  </a:cubicBezTo>
                  <a:cubicBezTo>
                    <a:pt x="19837" y="3123"/>
                    <a:pt x="19096" y="1309"/>
                    <a:pt x="15825" y="214"/>
                  </a:cubicBezTo>
                  <a:cubicBezTo>
                    <a:pt x="15382" y="65"/>
                    <a:pt x="14977" y="1"/>
                    <a:pt x="14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536925" y="4108275"/>
              <a:ext cx="340800" cy="465100"/>
            </a:xfrm>
            <a:custGeom>
              <a:avLst/>
              <a:gdLst/>
              <a:ahLst/>
              <a:cxnLst/>
              <a:rect l="l" t="t" r="r" b="b"/>
              <a:pathLst>
                <a:path w="13632" h="18604" extrusionOk="0">
                  <a:moveTo>
                    <a:pt x="965" y="1"/>
                  </a:moveTo>
                  <a:lnTo>
                    <a:pt x="1" y="6529"/>
                  </a:lnTo>
                  <a:cubicBezTo>
                    <a:pt x="3431" y="8184"/>
                    <a:pt x="9735" y="18603"/>
                    <a:pt x="9735" y="18603"/>
                  </a:cubicBezTo>
                  <a:cubicBezTo>
                    <a:pt x="9735" y="18603"/>
                    <a:pt x="12859" y="17288"/>
                    <a:pt x="13510" y="16828"/>
                  </a:cubicBezTo>
                  <a:cubicBezTo>
                    <a:pt x="13632" y="16741"/>
                    <a:pt x="13621" y="16706"/>
                    <a:pt x="13523" y="16706"/>
                  </a:cubicBezTo>
                  <a:cubicBezTo>
                    <a:pt x="13100" y="16706"/>
                    <a:pt x="11061" y="17359"/>
                    <a:pt x="11061" y="17359"/>
                  </a:cubicBezTo>
                  <a:cubicBezTo>
                    <a:pt x="11061" y="17359"/>
                    <a:pt x="10623" y="10557"/>
                    <a:pt x="7701" y="6173"/>
                  </a:cubicBezTo>
                  <a:cubicBezTo>
                    <a:pt x="4780" y="1789"/>
                    <a:pt x="965" y="1"/>
                    <a:pt x="965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743950" y="4498275"/>
              <a:ext cx="149500" cy="82100"/>
            </a:xfrm>
            <a:custGeom>
              <a:avLst/>
              <a:gdLst/>
              <a:ahLst/>
              <a:cxnLst/>
              <a:rect l="l" t="t" r="r" b="b"/>
              <a:pathLst>
                <a:path w="5980" h="3284" extrusionOk="0">
                  <a:moveTo>
                    <a:pt x="2835" y="0"/>
                  </a:moveTo>
                  <a:lnTo>
                    <a:pt x="0" y="1129"/>
                  </a:lnTo>
                  <a:lnTo>
                    <a:pt x="1004" y="3283"/>
                  </a:lnTo>
                  <a:lnTo>
                    <a:pt x="5980" y="1124"/>
                  </a:lnTo>
                  <a:cubicBezTo>
                    <a:pt x="5619" y="641"/>
                    <a:pt x="4790" y="531"/>
                    <a:pt x="4109" y="531"/>
                  </a:cubicBezTo>
                  <a:cubicBezTo>
                    <a:pt x="3538" y="531"/>
                    <a:pt x="3070" y="608"/>
                    <a:pt x="3070" y="608"/>
                  </a:cubicBezTo>
                  <a:lnTo>
                    <a:pt x="28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799575" y="4501400"/>
              <a:ext cx="22100" cy="22500"/>
            </a:xfrm>
            <a:custGeom>
              <a:avLst/>
              <a:gdLst/>
              <a:ahLst/>
              <a:cxnLst/>
              <a:rect l="l" t="t" r="r" b="b"/>
              <a:pathLst>
                <a:path w="884" h="900" extrusionOk="0">
                  <a:moveTo>
                    <a:pt x="766" y="0"/>
                  </a:moveTo>
                  <a:cubicBezTo>
                    <a:pt x="739" y="0"/>
                    <a:pt x="711" y="11"/>
                    <a:pt x="691" y="34"/>
                  </a:cubicBezTo>
                  <a:lnTo>
                    <a:pt x="39" y="718"/>
                  </a:lnTo>
                  <a:cubicBezTo>
                    <a:pt x="1" y="763"/>
                    <a:pt x="1" y="829"/>
                    <a:pt x="44" y="867"/>
                  </a:cubicBezTo>
                  <a:cubicBezTo>
                    <a:pt x="67" y="889"/>
                    <a:pt x="94" y="900"/>
                    <a:pt x="117" y="900"/>
                  </a:cubicBezTo>
                  <a:cubicBezTo>
                    <a:pt x="143" y="900"/>
                    <a:pt x="176" y="889"/>
                    <a:pt x="193" y="867"/>
                  </a:cubicBezTo>
                  <a:lnTo>
                    <a:pt x="845" y="176"/>
                  </a:lnTo>
                  <a:cubicBezTo>
                    <a:pt x="883" y="138"/>
                    <a:pt x="883" y="67"/>
                    <a:pt x="840" y="28"/>
                  </a:cubicBezTo>
                  <a:cubicBezTo>
                    <a:pt x="819" y="10"/>
                    <a:pt x="792" y="0"/>
                    <a:pt x="7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811350" y="4506700"/>
              <a:ext cx="18675" cy="27775"/>
            </a:xfrm>
            <a:custGeom>
              <a:avLst/>
              <a:gdLst/>
              <a:ahLst/>
              <a:cxnLst/>
              <a:rect l="l" t="t" r="r" b="b"/>
              <a:pathLst>
                <a:path w="747" h="1111" extrusionOk="0">
                  <a:moveTo>
                    <a:pt x="624" y="1"/>
                  </a:moveTo>
                  <a:cubicBezTo>
                    <a:pt x="587" y="1"/>
                    <a:pt x="551" y="19"/>
                    <a:pt x="533" y="53"/>
                  </a:cubicBezTo>
                  <a:lnTo>
                    <a:pt x="28" y="951"/>
                  </a:lnTo>
                  <a:cubicBezTo>
                    <a:pt x="1" y="1000"/>
                    <a:pt x="18" y="1065"/>
                    <a:pt x="73" y="1093"/>
                  </a:cubicBezTo>
                  <a:cubicBezTo>
                    <a:pt x="89" y="1105"/>
                    <a:pt x="106" y="1110"/>
                    <a:pt x="122" y="1110"/>
                  </a:cubicBezTo>
                  <a:cubicBezTo>
                    <a:pt x="160" y="1110"/>
                    <a:pt x="193" y="1088"/>
                    <a:pt x="215" y="1055"/>
                  </a:cubicBezTo>
                  <a:lnTo>
                    <a:pt x="719" y="157"/>
                  </a:lnTo>
                  <a:cubicBezTo>
                    <a:pt x="747" y="107"/>
                    <a:pt x="724" y="41"/>
                    <a:pt x="676" y="13"/>
                  </a:cubicBezTo>
                  <a:cubicBezTo>
                    <a:pt x="659" y="5"/>
                    <a:pt x="642" y="1"/>
                    <a:pt x="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831900" y="4509050"/>
              <a:ext cx="10600" cy="25425"/>
            </a:xfrm>
            <a:custGeom>
              <a:avLst/>
              <a:gdLst/>
              <a:ahLst/>
              <a:cxnLst/>
              <a:rect l="l" t="t" r="r" b="b"/>
              <a:pathLst>
                <a:path w="424" h="1017" extrusionOk="0">
                  <a:moveTo>
                    <a:pt x="309" y="0"/>
                  </a:moveTo>
                  <a:cubicBezTo>
                    <a:pt x="262" y="0"/>
                    <a:pt x="214" y="32"/>
                    <a:pt x="205" y="84"/>
                  </a:cubicBezTo>
                  <a:lnTo>
                    <a:pt x="18" y="885"/>
                  </a:lnTo>
                  <a:cubicBezTo>
                    <a:pt x="1" y="939"/>
                    <a:pt x="40" y="999"/>
                    <a:pt x="94" y="1011"/>
                  </a:cubicBezTo>
                  <a:cubicBezTo>
                    <a:pt x="106" y="1016"/>
                    <a:pt x="111" y="1016"/>
                    <a:pt x="122" y="1016"/>
                  </a:cubicBezTo>
                  <a:cubicBezTo>
                    <a:pt x="165" y="1016"/>
                    <a:pt x="210" y="983"/>
                    <a:pt x="221" y="933"/>
                  </a:cubicBezTo>
                  <a:lnTo>
                    <a:pt x="407" y="128"/>
                  </a:lnTo>
                  <a:cubicBezTo>
                    <a:pt x="423" y="73"/>
                    <a:pt x="385" y="18"/>
                    <a:pt x="330" y="2"/>
                  </a:cubicBezTo>
                  <a:cubicBezTo>
                    <a:pt x="323" y="1"/>
                    <a:pt x="316" y="0"/>
                    <a:pt x="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731350" y="4042250"/>
              <a:ext cx="404650" cy="401650"/>
            </a:xfrm>
            <a:custGeom>
              <a:avLst/>
              <a:gdLst/>
              <a:ahLst/>
              <a:cxnLst/>
              <a:rect l="l" t="t" r="r" b="b"/>
              <a:pathLst>
                <a:path w="16186" h="16066" extrusionOk="0">
                  <a:moveTo>
                    <a:pt x="0" y="1"/>
                  </a:moveTo>
                  <a:lnTo>
                    <a:pt x="577" y="6572"/>
                  </a:lnTo>
                  <a:cubicBezTo>
                    <a:pt x="4293" y="7389"/>
                    <a:pt x="12843" y="16066"/>
                    <a:pt x="12843" y="16066"/>
                  </a:cubicBezTo>
                  <a:cubicBezTo>
                    <a:pt x="12843" y="16066"/>
                    <a:pt x="15577" y="14060"/>
                    <a:pt x="16104" y="13456"/>
                  </a:cubicBezTo>
                  <a:cubicBezTo>
                    <a:pt x="16182" y="13366"/>
                    <a:pt x="16186" y="13328"/>
                    <a:pt x="16135" y="13328"/>
                  </a:cubicBezTo>
                  <a:cubicBezTo>
                    <a:pt x="15850" y="13328"/>
                    <a:pt x="13845" y="14541"/>
                    <a:pt x="13845" y="14541"/>
                  </a:cubicBezTo>
                  <a:cubicBezTo>
                    <a:pt x="13845" y="14541"/>
                    <a:pt x="11839" y="8030"/>
                    <a:pt x="7981" y="4440"/>
                  </a:cubicBezTo>
                  <a:cubicBezTo>
                    <a:pt x="4122" y="85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006200" y="4362625"/>
              <a:ext cx="145400" cy="90575"/>
            </a:xfrm>
            <a:custGeom>
              <a:avLst/>
              <a:gdLst/>
              <a:ahLst/>
              <a:cxnLst/>
              <a:rect l="l" t="t" r="r" b="b"/>
              <a:pathLst>
                <a:path w="5816" h="3623" extrusionOk="0">
                  <a:moveTo>
                    <a:pt x="2495" y="0"/>
                  </a:moveTo>
                  <a:lnTo>
                    <a:pt x="1" y="1764"/>
                  </a:lnTo>
                  <a:lnTo>
                    <a:pt x="1475" y="3623"/>
                  </a:lnTo>
                  <a:lnTo>
                    <a:pt x="5816" y="367"/>
                  </a:lnTo>
                  <a:cubicBezTo>
                    <a:pt x="5573" y="163"/>
                    <a:pt x="5227" y="90"/>
                    <a:pt x="4857" y="90"/>
                  </a:cubicBezTo>
                  <a:cubicBezTo>
                    <a:pt x="3936" y="90"/>
                    <a:pt x="2868" y="542"/>
                    <a:pt x="2868" y="542"/>
                  </a:cubicBezTo>
                  <a:lnTo>
                    <a:pt x="24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058825" y="4364750"/>
              <a:ext cx="17975" cy="25850"/>
            </a:xfrm>
            <a:custGeom>
              <a:avLst/>
              <a:gdLst/>
              <a:ahLst/>
              <a:cxnLst/>
              <a:rect l="l" t="t" r="r" b="b"/>
              <a:pathLst>
                <a:path w="719" h="1034" extrusionOk="0">
                  <a:moveTo>
                    <a:pt x="596" y="0"/>
                  </a:moveTo>
                  <a:cubicBezTo>
                    <a:pt x="559" y="0"/>
                    <a:pt x="524" y="19"/>
                    <a:pt x="505" y="52"/>
                  </a:cubicBezTo>
                  <a:lnTo>
                    <a:pt x="33" y="874"/>
                  </a:lnTo>
                  <a:cubicBezTo>
                    <a:pt x="0" y="923"/>
                    <a:pt x="23" y="989"/>
                    <a:pt x="73" y="1016"/>
                  </a:cubicBezTo>
                  <a:cubicBezTo>
                    <a:pt x="88" y="1028"/>
                    <a:pt x="105" y="1033"/>
                    <a:pt x="121" y="1033"/>
                  </a:cubicBezTo>
                  <a:cubicBezTo>
                    <a:pt x="159" y="1033"/>
                    <a:pt x="197" y="1011"/>
                    <a:pt x="215" y="978"/>
                  </a:cubicBezTo>
                  <a:lnTo>
                    <a:pt x="686" y="161"/>
                  </a:lnTo>
                  <a:cubicBezTo>
                    <a:pt x="718" y="107"/>
                    <a:pt x="703" y="47"/>
                    <a:pt x="647" y="14"/>
                  </a:cubicBezTo>
                  <a:cubicBezTo>
                    <a:pt x="631" y="5"/>
                    <a:pt x="613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283975" y="3532400"/>
              <a:ext cx="545800" cy="575900"/>
            </a:xfrm>
            <a:custGeom>
              <a:avLst/>
              <a:gdLst/>
              <a:ahLst/>
              <a:cxnLst/>
              <a:rect l="l" t="t" r="r" b="b"/>
              <a:pathLst>
                <a:path w="21832" h="23036" extrusionOk="0">
                  <a:moveTo>
                    <a:pt x="10699" y="1"/>
                  </a:moveTo>
                  <a:cubicBezTo>
                    <a:pt x="10699" y="1"/>
                    <a:pt x="1" y="5712"/>
                    <a:pt x="4511" y="23036"/>
                  </a:cubicBezTo>
                  <a:cubicBezTo>
                    <a:pt x="4511" y="23036"/>
                    <a:pt x="14645" y="23036"/>
                    <a:pt x="21069" y="21123"/>
                  </a:cubicBezTo>
                  <a:cubicBezTo>
                    <a:pt x="21069" y="21123"/>
                    <a:pt x="21831" y="10342"/>
                    <a:pt x="21831" y="6681"/>
                  </a:cubicBezTo>
                  <a:cubicBezTo>
                    <a:pt x="21831" y="6681"/>
                    <a:pt x="12815" y="1491"/>
                    <a:pt x="106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857825" y="3490950"/>
              <a:ext cx="414925" cy="327950"/>
            </a:xfrm>
            <a:custGeom>
              <a:avLst/>
              <a:gdLst/>
              <a:ahLst/>
              <a:cxnLst/>
              <a:rect l="l" t="t" r="r" b="b"/>
              <a:pathLst>
                <a:path w="16597" h="13118" extrusionOk="0">
                  <a:moveTo>
                    <a:pt x="15013" y="0"/>
                  </a:moveTo>
                  <a:cubicBezTo>
                    <a:pt x="14706" y="0"/>
                    <a:pt x="13691" y="2306"/>
                    <a:pt x="13691" y="2306"/>
                  </a:cubicBezTo>
                  <a:cubicBezTo>
                    <a:pt x="13691" y="2306"/>
                    <a:pt x="13828" y="179"/>
                    <a:pt x="13407" y="70"/>
                  </a:cubicBezTo>
                  <a:cubicBezTo>
                    <a:pt x="13399" y="67"/>
                    <a:pt x="13391" y="66"/>
                    <a:pt x="13384" y="66"/>
                  </a:cubicBezTo>
                  <a:cubicBezTo>
                    <a:pt x="12970" y="66"/>
                    <a:pt x="12585" y="2886"/>
                    <a:pt x="12585" y="2886"/>
                  </a:cubicBezTo>
                  <a:cubicBezTo>
                    <a:pt x="12585" y="2886"/>
                    <a:pt x="12034" y="1297"/>
                    <a:pt x="11761" y="1297"/>
                  </a:cubicBezTo>
                  <a:cubicBezTo>
                    <a:pt x="11752" y="1297"/>
                    <a:pt x="11743" y="1299"/>
                    <a:pt x="11735" y="1302"/>
                  </a:cubicBezTo>
                  <a:cubicBezTo>
                    <a:pt x="11472" y="1406"/>
                    <a:pt x="11861" y="3538"/>
                    <a:pt x="11861" y="3538"/>
                  </a:cubicBezTo>
                  <a:cubicBezTo>
                    <a:pt x="10374" y="6907"/>
                    <a:pt x="4301" y="7312"/>
                    <a:pt x="1468" y="7312"/>
                  </a:cubicBezTo>
                  <a:cubicBezTo>
                    <a:pt x="572" y="7312"/>
                    <a:pt x="0" y="7271"/>
                    <a:pt x="0" y="7271"/>
                  </a:cubicBezTo>
                  <a:lnTo>
                    <a:pt x="0" y="7271"/>
                  </a:lnTo>
                  <a:lnTo>
                    <a:pt x="488" y="13085"/>
                  </a:lnTo>
                  <a:cubicBezTo>
                    <a:pt x="900" y="13107"/>
                    <a:pt x="1300" y="13117"/>
                    <a:pt x="1688" y="13117"/>
                  </a:cubicBezTo>
                  <a:cubicBezTo>
                    <a:pt x="12777" y="13117"/>
                    <a:pt x="14010" y="4684"/>
                    <a:pt x="14010" y="4684"/>
                  </a:cubicBezTo>
                  <a:cubicBezTo>
                    <a:pt x="14010" y="4684"/>
                    <a:pt x="16322" y="3642"/>
                    <a:pt x="16059" y="3166"/>
                  </a:cubicBezTo>
                  <a:cubicBezTo>
                    <a:pt x="16000" y="3060"/>
                    <a:pt x="15898" y="3018"/>
                    <a:pt x="15774" y="3018"/>
                  </a:cubicBezTo>
                  <a:cubicBezTo>
                    <a:pt x="15341" y="3018"/>
                    <a:pt x="14645" y="3522"/>
                    <a:pt x="14645" y="3522"/>
                  </a:cubicBezTo>
                  <a:cubicBezTo>
                    <a:pt x="14645" y="3522"/>
                    <a:pt x="16597" y="1785"/>
                    <a:pt x="16175" y="1302"/>
                  </a:cubicBezTo>
                  <a:cubicBezTo>
                    <a:pt x="16125" y="1246"/>
                    <a:pt x="16066" y="1221"/>
                    <a:pt x="16000" y="1221"/>
                  </a:cubicBezTo>
                  <a:cubicBezTo>
                    <a:pt x="15495" y="1221"/>
                    <a:pt x="14579" y="2650"/>
                    <a:pt x="14579" y="2650"/>
                  </a:cubicBezTo>
                  <a:cubicBezTo>
                    <a:pt x="14579" y="2650"/>
                    <a:pt x="15275" y="404"/>
                    <a:pt x="15067" y="37"/>
                  </a:cubicBezTo>
                  <a:cubicBezTo>
                    <a:pt x="15053" y="12"/>
                    <a:pt x="15035" y="0"/>
                    <a:pt x="1501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169400" y="3560525"/>
              <a:ext cx="21975" cy="29175"/>
            </a:xfrm>
            <a:custGeom>
              <a:avLst/>
              <a:gdLst/>
              <a:ahLst/>
              <a:cxnLst/>
              <a:rect l="l" t="t" r="r" b="b"/>
              <a:pathLst>
                <a:path w="879" h="1167" extrusionOk="0">
                  <a:moveTo>
                    <a:pt x="118" y="0"/>
                  </a:moveTo>
                  <a:cubicBezTo>
                    <a:pt x="87" y="0"/>
                    <a:pt x="56" y="14"/>
                    <a:pt x="34" y="42"/>
                  </a:cubicBezTo>
                  <a:cubicBezTo>
                    <a:pt x="1" y="87"/>
                    <a:pt x="11" y="153"/>
                    <a:pt x="56" y="191"/>
                  </a:cubicBezTo>
                  <a:cubicBezTo>
                    <a:pt x="615" y="608"/>
                    <a:pt x="484" y="1008"/>
                    <a:pt x="477" y="1024"/>
                  </a:cubicBezTo>
                  <a:cubicBezTo>
                    <a:pt x="456" y="1079"/>
                    <a:pt x="484" y="1139"/>
                    <a:pt x="538" y="1160"/>
                  </a:cubicBezTo>
                  <a:cubicBezTo>
                    <a:pt x="549" y="1167"/>
                    <a:pt x="560" y="1167"/>
                    <a:pt x="576" y="1167"/>
                  </a:cubicBezTo>
                  <a:cubicBezTo>
                    <a:pt x="615" y="1167"/>
                    <a:pt x="659" y="1145"/>
                    <a:pt x="674" y="1101"/>
                  </a:cubicBezTo>
                  <a:cubicBezTo>
                    <a:pt x="681" y="1079"/>
                    <a:pt x="878" y="536"/>
                    <a:pt x="181" y="21"/>
                  </a:cubicBezTo>
                  <a:cubicBezTo>
                    <a:pt x="163" y="7"/>
                    <a:pt x="141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91900" y="3129525"/>
              <a:ext cx="311600" cy="490050"/>
            </a:xfrm>
            <a:custGeom>
              <a:avLst/>
              <a:gdLst/>
              <a:ahLst/>
              <a:cxnLst/>
              <a:rect l="l" t="t" r="r" b="b"/>
              <a:pathLst>
                <a:path w="12464" h="19602" extrusionOk="0">
                  <a:moveTo>
                    <a:pt x="8282" y="0"/>
                  </a:moveTo>
                  <a:cubicBezTo>
                    <a:pt x="7663" y="0"/>
                    <a:pt x="7334" y="2517"/>
                    <a:pt x="7334" y="2517"/>
                  </a:cubicBezTo>
                  <a:cubicBezTo>
                    <a:pt x="7334" y="2517"/>
                    <a:pt x="7376" y="1146"/>
                    <a:pt x="6863" y="1146"/>
                  </a:cubicBezTo>
                  <a:cubicBezTo>
                    <a:pt x="6854" y="1146"/>
                    <a:pt x="6845" y="1147"/>
                    <a:pt x="6835" y="1148"/>
                  </a:cubicBezTo>
                  <a:cubicBezTo>
                    <a:pt x="6292" y="1196"/>
                    <a:pt x="6731" y="3696"/>
                    <a:pt x="6731" y="3696"/>
                  </a:cubicBezTo>
                  <a:cubicBezTo>
                    <a:pt x="6731" y="3696"/>
                    <a:pt x="0" y="9862"/>
                    <a:pt x="7382" y="19601"/>
                  </a:cubicBezTo>
                  <a:lnTo>
                    <a:pt x="12464" y="16740"/>
                  </a:lnTo>
                  <a:cubicBezTo>
                    <a:pt x="12464" y="16740"/>
                    <a:pt x="6314" y="8941"/>
                    <a:pt x="8890" y="4831"/>
                  </a:cubicBezTo>
                  <a:cubicBezTo>
                    <a:pt x="8890" y="4831"/>
                    <a:pt x="10868" y="3953"/>
                    <a:pt x="10809" y="3674"/>
                  </a:cubicBezTo>
                  <a:cubicBezTo>
                    <a:pt x="10795" y="3612"/>
                    <a:pt x="10695" y="3588"/>
                    <a:pt x="10547" y="3588"/>
                  </a:cubicBezTo>
                  <a:cubicBezTo>
                    <a:pt x="10049" y="3588"/>
                    <a:pt x="9016" y="3865"/>
                    <a:pt x="9016" y="3865"/>
                  </a:cubicBezTo>
                  <a:cubicBezTo>
                    <a:pt x="9016" y="3865"/>
                    <a:pt x="11214" y="1887"/>
                    <a:pt x="10885" y="1603"/>
                  </a:cubicBezTo>
                  <a:cubicBezTo>
                    <a:pt x="10853" y="1574"/>
                    <a:pt x="10807" y="1561"/>
                    <a:pt x="10751" y="1561"/>
                  </a:cubicBezTo>
                  <a:cubicBezTo>
                    <a:pt x="10242" y="1561"/>
                    <a:pt x="8874" y="2622"/>
                    <a:pt x="8874" y="2622"/>
                  </a:cubicBezTo>
                  <a:cubicBezTo>
                    <a:pt x="8874" y="2622"/>
                    <a:pt x="10387" y="209"/>
                    <a:pt x="9989" y="209"/>
                  </a:cubicBezTo>
                  <a:cubicBezTo>
                    <a:pt x="9986" y="209"/>
                    <a:pt x="9983" y="209"/>
                    <a:pt x="9980" y="210"/>
                  </a:cubicBezTo>
                  <a:cubicBezTo>
                    <a:pt x="9559" y="243"/>
                    <a:pt x="8090" y="2079"/>
                    <a:pt x="8090" y="2079"/>
                  </a:cubicBezTo>
                  <a:cubicBezTo>
                    <a:pt x="8090" y="2079"/>
                    <a:pt x="8945" y="78"/>
                    <a:pt x="8310" y="2"/>
                  </a:cubicBezTo>
                  <a:cubicBezTo>
                    <a:pt x="8301" y="1"/>
                    <a:pt x="8291" y="0"/>
                    <a:pt x="8282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88125" y="3221375"/>
              <a:ext cx="32225" cy="11525"/>
            </a:xfrm>
            <a:custGeom>
              <a:avLst/>
              <a:gdLst/>
              <a:ahLst/>
              <a:cxnLst/>
              <a:rect l="l" t="t" r="r" b="b"/>
              <a:pathLst>
                <a:path w="1289" h="461" extrusionOk="0">
                  <a:moveTo>
                    <a:pt x="707" y="1"/>
                  </a:moveTo>
                  <a:cubicBezTo>
                    <a:pt x="245" y="1"/>
                    <a:pt x="45" y="279"/>
                    <a:pt x="33" y="296"/>
                  </a:cubicBezTo>
                  <a:cubicBezTo>
                    <a:pt x="0" y="340"/>
                    <a:pt x="11" y="406"/>
                    <a:pt x="60" y="438"/>
                  </a:cubicBezTo>
                  <a:cubicBezTo>
                    <a:pt x="77" y="454"/>
                    <a:pt x="99" y="461"/>
                    <a:pt x="120" y="461"/>
                  </a:cubicBezTo>
                  <a:cubicBezTo>
                    <a:pt x="153" y="461"/>
                    <a:pt x="186" y="444"/>
                    <a:pt x="208" y="416"/>
                  </a:cubicBezTo>
                  <a:cubicBezTo>
                    <a:pt x="216" y="404"/>
                    <a:pt x="360" y="210"/>
                    <a:pt x="710" y="210"/>
                  </a:cubicBezTo>
                  <a:cubicBezTo>
                    <a:pt x="827" y="210"/>
                    <a:pt x="968" y="232"/>
                    <a:pt x="1134" y="290"/>
                  </a:cubicBezTo>
                  <a:cubicBezTo>
                    <a:pt x="1146" y="295"/>
                    <a:pt x="1158" y="297"/>
                    <a:pt x="1170" y="297"/>
                  </a:cubicBezTo>
                  <a:cubicBezTo>
                    <a:pt x="1214" y="297"/>
                    <a:pt x="1253" y="267"/>
                    <a:pt x="1266" y="224"/>
                  </a:cubicBezTo>
                  <a:cubicBezTo>
                    <a:pt x="1288" y="170"/>
                    <a:pt x="1261" y="110"/>
                    <a:pt x="1200" y="93"/>
                  </a:cubicBezTo>
                  <a:cubicBezTo>
                    <a:pt x="1010" y="26"/>
                    <a:pt x="846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96750" y="4060475"/>
              <a:ext cx="522200" cy="280375"/>
            </a:xfrm>
            <a:custGeom>
              <a:avLst/>
              <a:gdLst/>
              <a:ahLst/>
              <a:cxnLst/>
              <a:rect l="l" t="t" r="r" b="b"/>
              <a:pathLst>
                <a:path w="20888" h="11215" extrusionOk="0">
                  <a:moveTo>
                    <a:pt x="16230" y="0"/>
                  </a:moveTo>
                  <a:cubicBezTo>
                    <a:pt x="12408" y="1338"/>
                    <a:pt x="0" y="1913"/>
                    <a:pt x="0" y="1913"/>
                  </a:cubicBezTo>
                  <a:cubicBezTo>
                    <a:pt x="2532" y="5158"/>
                    <a:pt x="7668" y="11214"/>
                    <a:pt x="7668" y="11214"/>
                  </a:cubicBezTo>
                  <a:cubicBezTo>
                    <a:pt x="9147" y="10387"/>
                    <a:pt x="14497" y="7816"/>
                    <a:pt x="14497" y="7816"/>
                  </a:cubicBezTo>
                  <a:cubicBezTo>
                    <a:pt x="13938" y="6200"/>
                    <a:pt x="11581" y="3908"/>
                    <a:pt x="11581" y="3908"/>
                  </a:cubicBezTo>
                  <a:lnTo>
                    <a:pt x="11581" y="3908"/>
                  </a:lnTo>
                  <a:cubicBezTo>
                    <a:pt x="13242" y="4999"/>
                    <a:pt x="15236" y="7301"/>
                    <a:pt x="15236" y="7301"/>
                  </a:cubicBezTo>
                  <a:lnTo>
                    <a:pt x="20887" y="3284"/>
                  </a:lnTo>
                  <a:cubicBezTo>
                    <a:pt x="18920" y="1222"/>
                    <a:pt x="16230" y="0"/>
                    <a:pt x="16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30450" y="4119425"/>
              <a:ext cx="180325" cy="197300"/>
            </a:xfrm>
            <a:custGeom>
              <a:avLst/>
              <a:gdLst/>
              <a:ahLst/>
              <a:cxnLst/>
              <a:rect l="l" t="t" r="r" b="b"/>
              <a:pathLst>
                <a:path w="7213" h="7892" extrusionOk="0">
                  <a:moveTo>
                    <a:pt x="121" y="1"/>
                  </a:moveTo>
                  <a:cubicBezTo>
                    <a:pt x="91" y="1"/>
                    <a:pt x="60" y="13"/>
                    <a:pt x="39" y="38"/>
                  </a:cubicBezTo>
                  <a:cubicBezTo>
                    <a:pt x="0" y="88"/>
                    <a:pt x="11" y="153"/>
                    <a:pt x="56" y="192"/>
                  </a:cubicBezTo>
                  <a:cubicBezTo>
                    <a:pt x="110" y="235"/>
                    <a:pt x="5821" y="4856"/>
                    <a:pt x="6994" y="7821"/>
                  </a:cubicBezTo>
                  <a:cubicBezTo>
                    <a:pt x="7010" y="7864"/>
                    <a:pt x="7055" y="7892"/>
                    <a:pt x="7093" y="7892"/>
                  </a:cubicBezTo>
                  <a:cubicBezTo>
                    <a:pt x="7109" y="7892"/>
                    <a:pt x="7121" y="7887"/>
                    <a:pt x="7131" y="7881"/>
                  </a:cubicBezTo>
                  <a:cubicBezTo>
                    <a:pt x="7186" y="7859"/>
                    <a:pt x="7213" y="7799"/>
                    <a:pt x="7192" y="7743"/>
                  </a:cubicBezTo>
                  <a:cubicBezTo>
                    <a:pt x="5996" y="4724"/>
                    <a:pt x="423" y="213"/>
                    <a:pt x="187" y="22"/>
                  </a:cubicBezTo>
                  <a:cubicBezTo>
                    <a:pt x="168" y="8"/>
                    <a:pt x="145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27750" y="4085950"/>
              <a:ext cx="61300" cy="59925"/>
            </a:xfrm>
            <a:custGeom>
              <a:avLst/>
              <a:gdLst/>
              <a:ahLst/>
              <a:cxnLst/>
              <a:rect l="l" t="t" r="r" b="b"/>
              <a:pathLst>
                <a:path w="2452" h="2397" extrusionOk="0">
                  <a:moveTo>
                    <a:pt x="1597" y="1"/>
                  </a:moveTo>
                  <a:cubicBezTo>
                    <a:pt x="1578" y="1"/>
                    <a:pt x="1559" y="6"/>
                    <a:pt x="1541" y="18"/>
                  </a:cubicBezTo>
                  <a:cubicBezTo>
                    <a:pt x="1491" y="51"/>
                    <a:pt x="1475" y="116"/>
                    <a:pt x="1508" y="165"/>
                  </a:cubicBezTo>
                  <a:cubicBezTo>
                    <a:pt x="1936" y="835"/>
                    <a:pt x="2123" y="1612"/>
                    <a:pt x="2194" y="2019"/>
                  </a:cubicBezTo>
                  <a:lnTo>
                    <a:pt x="188" y="236"/>
                  </a:lnTo>
                  <a:cubicBezTo>
                    <a:pt x="168" y="219"/>
                    <a:pt x="143" y="211"/>
                    <a:pt x="119" y="211"/>
                  </a:cubicBezTo>
                  <a:cubicBezTo>
                    <a:pt x="89" y="211"/>
                    <a:pt x="60" y="223"/>
                    <a:pt x="39" y="248"/>
                  </a:cubicBezTo>
                  <a:cubicBezTo>
                    <a:pt x="1" y="291"/>
                    <a:pt x="6" y="357"/>
                    <a:pt x="44" y="395"/>
                  </a:cubicBezTo>
                  <a:lnTo>
                    <a:pt x="2270" y="2368"/>
                  </a:lnTo>
                  <a:cubicBezTo>
                    <a:pt x="2292" y="2386"/>
                    <a:pt x="2320" y="2396"/>
                    <a:pt x="2341" y="2396"/>
                  </a:cubicBezTo>
                  <a:cubicBezTo>
                    <a:pt x="2358" y="2396"/>
                    <a:pt x="2374" y="2391"/>
                    <a:pt x="2391" y="2386"/>
                  </a:cubicBezTo>
                  <a:cubicBezTo>
                    <a:pt x="2429" y="2363"/>
                    <a:pt x="2451" y="2325"/>
                    <a:pt x="2445" y="2282"/>
                  </a:cubicBezTo>
                  <a:cubicBezTo>
                    <a:pt x="2440" y="2232"/>
                    <a:pt x="2325" y="1048"/>
                    <a:pt x="1683" y="51"/>
                  </a:cubicBezTo>
                  <a:cubicBezTo>
                    <a:pt x="1665" y="19"/>
                    <a:pt x="1632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508000" y="4097150"/>
              <a:ext cx="35800" cy="82150"/>
            </a:xfrm>
            <a:custGeom>
              <a:avLst/>
              <a:gdLst/>
              <a:ahLst/>
              <a:cxnLst/>
              <a:rect l="l" t="t" r="r" b="b"/>
              <a:pathLst>
                <a:path w="1432" h="3286" extrusionOk="0">
                  <a:moveTo>
                    <a:pt x="821" y="1"/>
                  </a:moveTo>
                  <a:cubicBezTo>
                    <a:pt x="815" y="1"/>
                    <a:pt x="808" y="1"/>
                    <a:pt x="801" y="3"/>
                  </a:cubicBezTo>
                  <a:cubicBezTo>
                    <a:pt x="741" y="18"/>
                    <a:pt x="708" y="74"/>
                    <a:pt x="724" y="134"/>
                  </a:cubicBezTo>
                  <a:cubicBezTo>
                    <a:pt x="1196" y="2041"/>
                    <a:pt x="61" y="3094"/>
                    <a:pt x="50" y="3104"/>
                  </a:cubicBezTo>
                  <a:cubicBezTo>
                    <a:pt x="7" y="3142"/>
                    <a:pt x="0" y="3208"/>
                    <a:pt x="40" y="3253"/>
                  </a:cubicBezTo>
                  <a:cubicBezTo>
                    <a:pt x="61" y="3274"/>
                    <a:pt x="88" y="3286"/>
                    <a:pt x="116" y="3286"/>
                  </a:cubicBezTo>
                  <a:cubicBezTo>
                    <a:pt x="143" y="3286"/>
                    <a:pt x="171" y="3281"/>
                    <a:pt x="187" y="3258"/>
                  </a:cubicBezTo>
                  <a:cubicBezTo>
                    <a:pt x="242" y="3215"/>
                    <a:pt x="1431" y="2118"/>
                    <a:pt x="927" y="84"/>
                  </a:cubicBezTo>
                  <a:cubicBezTo>
                    <a:pt x="912" y="32"/>
                    <a:pt x="868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760000" y="4070125"/>
              <a:ext cx="95525" cy="36150"/>
            </a:xfrm>
            <a:custGeom>
              <a:avLst/>
              <a:gdLst/>
              <a:ahLst/>
              <a:cxnLst/>
              <a:rect l="l" t="t" r="r" b="b"/>
              <a:pathLst>
                <a:path w="3821" h="1446" extrusionOk="0">
                  <a:moveTo>
                    <a:pt x="118" y="0"/>
                  </a:moveTo>
                  <a:cubicBezTo>
                    <a:pt x="88" y="0"/>
                    <a:pt x="59" y="13"/>
                    <a:pt x="38" y="37"/>
                  </a:cubicBezTo>
                  <a:cubicBezTo>
                    <a:pt x="0" y="80"/>
                    <a:pt x="5" y="146"/>
                    <a:pt x="49" y="185"/>
                  </a:cubicBezTo>
                  <a:cubicBezTo>
                    <a:pt x="115" y="244"/>
                    <a:pt x="1485" y="1445"/>
                    <a:pt x="2904" y="1445"/>
                  </a:cubicBezTo>
                  <a:cubicBezTo>
                    <a:pt x="3185" y="1445"/>
                    <a:pt x="3469" y="1395"/>
                    <a:pt x="3744" y="1286"/>
                  </a:cubicBezTo>
                  <a:cubicBezTo>
                    <a:pt x="3798" y="1264"/>
                    <a:pt x="3820" y="1205"/>
                    <a:pt x="3798" y="1149"/>
                  </a:cubicBezTo>
                  <a:cubicBezTo>
                    <a:pt x="3782" y="1107"/>
                    <a:pt x="3742" y="1081"/>
                    <a:pt x="3700" y="1081"/>
                  </a:cubicBezTo>
                  <a:cubicBezTo>
                    <a:pt x="3687" y="1081"/>
                    <a:pt x="3674" y="1084"/>
                    <a:pt x="3661" y="1089"/>
                  </a:cubicBezTo>
                  <a:cubicBezTo>
                    <a:pt x="3417" y="1188"/>
                    <a:pt x="3165" y="1230"/>
                    <a:pt x="2912" y="1230"/>
                  </a:cubicBezTo>
                  <a:cubicBezTo>
                    <a:pt x="1563" y="1230"/>
                    <a:pt x="205" y="39"/>
                    <a:pt x="187" y="26"/>
                  </a:cubicBezTo>
                  <a:cubicBezTo>
                    <a:pt x="167" y="9"/>
                    <a:pt x="142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799575" y="4057825"/>
              <a:ext cx="108425" cy="97225"/>
            </a:xfrm>
            <a:custGeom>
              <a:avLst/>
              <a:gdLst/>
              <a:ahLst/>
              <a:cxnLst/>
              <a:rect l="l" t="t" r="r" b="b"/>
              <a:pathLst>
                <a:path w="4337" h="3889" extrusionOk="0">
                  <a:moveTo>
                    <a:pt x="121" y="0"/>
                  </a:moveTo>
                  <a:cubicBezTo>
                    <a:pt x="87" y="0"/>
                    <a:pt x="54" y="14"/>
                    <a:pt x="34" y="41"/>
                  </a:cubicBezTo>
                  <a:cubicBezTo>
                    <a:pt x="1" y="85"/>
                    <a:pt x="6" y="156"/>
                    <a:pt x="56" y="189"/>
                  </a:cubicBezTo>
                  <a:cubicBezTo>
                    <a:pt x="1688" y="1439"/>
                    <a:pt x="4122" y="3834"/>
                    <a:pt x="4144" y="3860"/>
                  </a:cubicBezTo>
                  <a:cubicBezTo>
                    <a:pt x="4167" y="3883"/>
                    <a:pt x="4194" y="3888"/>
                    <a:pt x="4221" y="3888"/>
                  </a:cubicBezTo>
                  <a:cubicBezTo>
                    <a:pt x="4248" y="3888"/>
                    <a:pt x="4276" y="3878"/>
                    <a:pt x="4293" y="3860"/>
                  </a:cubicBezTo>
                  <a:cubicBezTo>
                    <a:pt x="4336" y="3817"/>
                    <a:pt x="4336" y="3751"/>
                    <a:pt x="4293" y="3708"/>
                  </a:cubicBezTo>
                  <a:cubicBezTo>
                    <a:pt x="4271" y="3686"/>
                    <a:pt x="1832" y="1280"/>
                    <a:pt x="182" y="19"/>
                  </a:cubicBezTo>
                  <a:cubicBezTo>
                    <a:pt x="165" y="6"/>
                    <a:pt x="143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73875" y="3434400"/>
              <a:ext cx="315125" cy="300200"/>
            </a:xfrm>
            <a:custGeom>
              <a:avLst/>
              <a:gdLst/>
              <a:ahLst/>
              <a:cxnLst/>
              <a:rect l="l" t="t" r="r" b="b"/>
              <a:pathLst>
                <a:path w="12605" h="12008" extrusionOk="0">
                  <a:moveTo>
                    <a:pt x="7032" y="1"/>
                  </a:moveTo>
                  <a:cubicBezTo>
                    <a:pt x="5754" y="1"/>
                    <a:pt x="1490" y="2780"/>
                    <a:pt x="1490" y="2780"/>
                  </a:cubicBezTo>
                  <a:cubicBezTo>
                    <a:pt x="1" y="3702"/>
                    <a:pt x="3689" y="12008"/>
                    <a:pt x="5626" y="12008"/>
                  </a:cubicBezTo>
                  <a:cubicBezTo>
                    <a:pt x="5693" y="12008"/>
                    <a:pt x="5758" y="11998"/>
                    <a:pt x="5820" y="11977"/>
                  </a:cubicBezTo>
                  <a:cubicBezTo>
                    <a:pt x="7688" y="11363"/>
                    <a:pt x="12605" y="4897"/>
                    <a:pt x="12605" y="4897"/>
                  </a:cubicBezTo>
                  <a:cubicBezTo>
                    <a:pt x="12605" y="4897"/>
                    <a:pt x="8039" y="670"/>
                    <a:pt x="7300" y="73"/>
                  </a:cubicBezTo>
                  <a:cubicBezTo>
                    <a:pt x="7239" y="23"/>
                    <a:pt x="7147" y="1"/>
                    <a:pt x="70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728475" y="3654900"/>
              <a:ext cx="251175" cy="213350"/>
            </a:xfrm>
            <a:custGeom>
              <a:avLst/>
              <a:gdLst/>
              <a:ahLst/>
              <a:cxnLst/>
              <a:rect l="l" t="t" r="r" b="b"/>
              <a:pathLst>
                <a:path w="10047" h="8534" extrusionOk="0">
                  <a:moveTo>
                    <a:pt x="981" y="0"/>
                  </a:moveTo>
                  <a:cubicBezTo>
                    <a:pt x="981" y="0"/>
                    <a:pt x="1" y="7592"/>
                    <a:pt x="538" y="8260"/>
                  </a:cubicBezTo>
                  <a:cubicBezTo>
                    <a:pt x="694" y="8455"/>
                    <a:pt x="1480" y="8533"/>
                    <a:pt x="2526" y="8533"/>
                  </a:cubicBezTo>
                  <a:cubicBezTo>
                    <a:pt x="5060" y="8533"/>
                    <a:pt x="9123" y="8073"/>
                    <a:pt x="9472" y="7701"/>
                  </a:cubicBezTo>
                  <a:cubicBezTo>
                    <a:pt x="9964" y="7171"/>
                    <a:pt x="10046" y="504"/>
                    <a:pt x="8538" y="504"/>
                  </a:cubicBezTo>
                  <a:cubicBezTo>
                    <a:pt x="8533" y="504"/>
                    <a:pt x="8528" y="504"/>
                    <a:pt x="8523" y="504"/>
                  </a:cubicBezTo>
                  <a:cubicBezTo>
                    <a:pt x="8471" y="506"/>
                    <a:pt x="8414" y="506"/>
                    <a:pt x="8352" y="506"/>
                  </a:cubicBezTo>
                  <a:cubicBezTo>
                    <a:pt x="6592" y="506"/>
                    <a:pt x="981" y="0"/>
                    <a:pt x="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542875" y="3158850"/>
              <a:ext cx="578175" cy="461250"/>
            </a:xfrm>
            <a:custGeom>
              <a:avLst/>
              <a:gdLst/>
              <a:ahLst/>
              <a:cxnLst/>
              <a:rect l="l" t="t" r="r" b="b"/>
              <a:pathLst>
                <a:path w="23127" h="18450" extrusionOk="0">
                  <a:moveTo>
                    <a:pt x="12196" y="0"/>
                  </a:moveTo>
                  <a:cubicBezTo>
                    <a:pt x="8167" y="0"/>
                    <a:pt x="5144" y="2818"/>
                    <a:pt x="5144" y="2818"/>
                  </a:cubicBezTo>
                  <a:cubicBezTo>
                    <a:pt x="1" y="8380"/>
                    <a:pt x="5123" y="18449"/>
                    <a:pt x="12068" y="18449"/>
                  </a:cubicBezTo>
                  <a:cubicBezTo>
                    <a:pt x="12249" y="18449"/>
                    <a:pt x="12431" y="18442"/>
                    <a:pt x="12614" y="18428"/>
                  </a:cubicBezTo>
                  <a:cubicBezTo>
                    <a:pt x="21855" y="17733"/>
                    <a:pt x="23127" y="6908"/>
                    <a:pt x="18743" y="2818"/>
                  </a:cubicBezTo>
                  <a:cubicBezTo>
                    <a:pt x="16477" y="705"/>
                    <a:pt x="14211" y="0"/>
                    <a:pt x="1219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577875" y="3485550"/>
              <a:ext cx="174050" cy="193400"/>
            </a:xfrm>
            <a:custGeom>
              <a:avLst/>
              <a:gdLst/>
              <a:ahLst/>
              <a:cxnLst/>
              <a:rect l="l" t="t" r="r" b="b"/>
              <a:pathLst>
                <a:path w="6962" h="7736" extrusionOk="0">
                  <a:moveTo>
                    <a:pt x="4786" y="0"/>
                  </a:moveTo>
                  <a:lnTo>
                    <a:pt x="1947" y="3771"/>
                  </a:lnTo>
                  <a:lnTo>
                    <a:pt x="680" y="2943"/>
                  </a:lnTo>
                  <a:lnTo>
                    <a:pt x="680" y="2943"/>
                  </a:lnTo>
                  <a:cubicBezTo>
                    <a:pt x="680" y="2943"/>
                    <a:pt x="0" y="6686"/>
                    <a:pt x="3273" y="7569"/>
                  </a:cubicBezTo>
                  <a:cubicBezTo>
                    <a:pt x="3709" y="7687"/>
                    <a:pt x="4092" y="7736"/>
                    <a:pt x="4427" y="7736"/>
                  </a:cubicBezTo>
                  <a:cubicBezTo>
                    <a:pt x="6084" y="7736"/>
                    <a:pt x="6562" y="6534"/>
                    <a:pt x="6562" y="6534"/>
                  </a:cubicBezTo>
                  <a:lnTo>
                    <a:pt x="5509" y="5897"/>
                  </a:lnTo>
                  <a:lnTo>
                    <a:pt x="6961" y="2324"/>
                  </a:lnTo>
                  <a:lnTo>
                    <a:pt x="4786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818350" y="3469900"/>
              <a:ext cx="89775" cy="68150"/>
            </a:xfrm>
            <a:custGeom>
              <a:avLst/>
              <a:gdLst/>
              <a:ahLst/>
              <a:cxnLst/>
              <a:rect l="l" t="t" r="r" b="b"/>
              <a:pathLst>
                <a:path w="3591" h="2726" extrusionOk="0">
                  <a:moveTo>
                    <a:pt x="302" y="1"/>
                  </a:moveTo>
                  <a:cubicBezTo>
                    <a:pt x="247" y="1"/>
                    <a:pt x="203" y="38"/>
                    <a:pt x="193" y="95"/>
                  </a:cubicBezTo>
                  <a:cubicBezTo>
                    <a:pt x="188" y="155"/>
                    <a:pt x="1" y="1575"/>
                    <a:pt x="565" y="2303"/>
                  </a:cubicBezTo>
                  <a:cubicBezTo>
                    <a:pt x="752" y="2539"/>
                    <a:pt x="998" y="2681"/>
                    <a:pt x="1294" y="2714"/>
                  </a:cubicBezTo>
                  <a:cubicBezTo>
                    <a:pt x="1365" y="2720"/>
                    <a:pt x="1437" y="2725"/>
                    <a:pt x="1508" y="2725"/>
                  </a:cubicBezTo>
                  <a:cubicBezTo>
                    <a:pt x="2763" y="2725"/>
                    <a:pt x="3525" y="1486"/>
                    <a:pt x="3558" y="1426"/>
                  </a:cubicBezTo>
                  <a:cubicBezTo>
                    <a:pt x="3591" y="1377"/>
                    <a:pt x="3575" y="1317"/>
                    <a:pt x="3525" y="1284"/>
                  </a:cubicBezTo>
                  <a:cubicBezTo>
                    <a:pt x="3508" y="1274"/>
                    <a:pt x="3489" y="1269"/>
                    <a:pt x="3469" y="1269"/>
                  </a:cubicBezTo>
                  <a:cubicBezTo>
                    <a:pt x="3434" y="1269"/>
                    <a:pt x="3399" y="1286"/>
                    <a:pt x="3378" y="1322"/>
                  </a:cubicBezTo>
                  <a:cubicBezTo>
                    <a:pt x="3371" y="1332"/>
                    <a:pt x="2647" y="2511"/>
                    <a:pt x="1506" y="2511"/>
                  </a:cubicBezTo>
                  <a:cubicBezTo>
                    <a:pt x="1444" y="2511"/>
                    <a:pt x="1381" y="2508"/>
                    <a:pt x="1316" y="2501"/>
                  </a:cubicBezTo>
                  <a:cubicBezTo>
                    <a:pt x="1076" y="2473"/>
                    <a:pt x="884" y="2369"/>
                    <a:pt x="730" y="2172"/>
                  </a:cubicBezTo>
                  <a:cubicBezTo>
                    <a:pt x="221" y="1519"/>
                    <a:pt x="401" y="133"/>
                    <a:pt x="406" y="122"/>
                  </a:cubicBezTo>
                  <a:cubicBezTo>
                    <a:pt x="411" y="62"/>
                    <a:pt x="373" y="12"/>
                    <a:pt x="313" y="1"/>
                  </a:cubicBezTo>
                  <a:cubicBezTo>
                    <a:pt x="309" y="1"/>
                    <a:pt x="305" y="1"/>
                    <a:pt x="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687775" y="3398400"/>
              <a:ext cx="93875" cy="93875"/>
            </a:xfrm>
            <a:custGeom>
              <a:avLst/>
              <a:gdLst/>
              <a:ahLst/>
              <a:cxnLst/>
              <a:rect l="l" t="t" r="r" b="b"/>
              <a:pathLst>
                <a:path w="3755" h="3755" extrusionOk="0">
                  <a:moveTo>
                    <a:pt x="1880" y="0"/>
                  </a:moveTo>
                  <a:cubicBezTo>
                    <a:pt x="845" y="0"/>
                    <a:pt x="0" y="838"/>
                    <a:pt x="0" y="1875"/>
                  </a:cubicBezTo>
                  <a:cubicBezTo>
                    <a:pt x="0" y="2910"/>
                    <a:pt x="845" y="3754"/>
                    <a:pt x="1880" y="3754"/>
                  </a:cubicBezTo>
                  <a:cubicBezTo>
                    <a:pt x="2917" y="3754"/>
                    <a:pt x="3755" y="2910"/>
                    <a:pt x="3755" y="1875"/>
                  </a:cubicBezTo>
                  <a:cubicBezTo>
                    <a:pt x="3755" y="838"/>
                    <a:pt x="2917" y="0"/>
                    <a:pt x="188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18225" y="3469225"/>
              <a:ext cx="94050" cy="93875"/>
            </a:xfrm>
            <a:custGeom>
              <a:avLst/>
              <a:gdLst/>
              <a:ahLst/>
              <a:cxnLst/>
              <a:rect l="l" t="t" r="r" b="b"/>
              <a:pathLst>
                <a:path w="3762" h="3755" extrusionOk="0">
                  <a:moveTo>
                    <a:pt x="1882" y="1"/>
                  </a:moveTo>
                  <a:cubicBezTo>
                    <a:pt x="845" y="1"/>
                    <a:pt x="1" y="845"/>
                    <a:pt x="1" y="1880"/>
                  </a:cubicBezTo>
                  <a:cubicBezTo>
                    <a:pt x="1" y="2917"/>
                    <a:pt x="845" y="3755"/>
                    <a:pt x="1882" y="3755"/>
                  </a:cubicBezTo>
                  <a:cubicBezTo>
                    <a:pt x="2917" y="3755"/>
                    <a:pt x="3762" y="2917"/>
                    <a:pt x="3762" y="1880"/>
                  </a:cubicBezTo>
                  <a:cubicBezTo>
                    <a:pt x="3762" y="845"/>
                    <a:pt x="2917" y="1"/>
                    <a:pt x="1882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781225" y="3365775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54" y="0"/>
                  </a:moveTo>
                  <a:cubicBezTo>
                    <a:pt x="428" y="0"/>
                    <a:pt x="1" y="428"/>
                    <a:pt x="1" y="949"/>
                  </a:cubicBezTo>
                  <a:cubicBezTo>
                    <a:pt x="1" y="1475"/>
                    <a:pt x="428" y="1902"/>
                    <a:pt x="954" y="1902"/>
                  </a:cubicBezTo>
                  <a:cubicBezTo>
                    <a:pt x="1481" y="1902"/>
                    <a:pt x="1903" y="1475"/>
                    <a:pt x="1903" y="949"/>
                  </a:cubicBezTo>
                  <a:cubicBezTo>
                    <a:pt x="1903" y="428"/>
                    <a:pt x="1481" y="0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941550" y="3410600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49" y="0"/>
                  </a:moveTo>
                  <a:cubicBezTo>
                    <a:pt x="423" y="0"/>
                    <a:pt x="0" y="428"/>
                    <a:pt x="0" y="954"/>
                  </a:cubicBezTo>
                  <a:cubicBezTo>
                    <a:pt x="0" y="1480"/>
                    <a:pt x="423" y="1902"/>
                    <a:pt x="949" y="1902"/>
                  </a:cubicBezTo>
                  <a:cubicBezTo>
                    <a:pt x="1475" y="1902"/>
                    <a:pt x="1903" y="1480"/>
                    <a:pt x="1903" y="954"/>
                  </a:cubicBezTo>
                  <a:cubicBezTo>
                    <a:pt x="1903" y="428"/>
                    <a:pt x="1475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547450" y="3548250"/>
              <a:ext cx="207500" cy="156550"/>
            </a:xfrm>
            <a:custGeom>
              <a:avLst/>
              <a:gdLst/>
              <a:ahLst/>
              <a:cxnLst/>
              <a:rect l="l" t="t" r="r" b="b"/>
              <a:pathLst>
                <a:path w="8300" h="6262" extrusionOk="0">
                  <a:moveTo>
                    <a:pt x="794" y="0"/>
                  </a:moveTo>
                  <a:cubicBezTo>
                    <a:pt x="745" y="0"/>
                    <a:pt x="702" y="36"/>
                    <a:pt x="691" y="90"/>
                  </a:cubicBezTo>
                  <a:cubicBezTo>
                    <a:pt x="686" y="128"/>
                    <a:pt x="1" y="4343"/>
                    <a:pt x="3098" y="5724"/>
                  </a:cubicBezTo>
                  <a:cubicBezTo>
                    <a:pt x="3969" y="6113"/>
                    <a:pt x="4715" y="6262"/>
                    <a:pt x="5345" y="6262"/>
                  </a:cubicBezTo>
                  <a:cubicBezTo>
                    <a:pt x="7417" y="6262"/>
                    <a:pt x="8267" y="4661"/>
                    <a:pt x="8272" y="4639"/>
                  </a:cubicBezTo>
                  <a:cubicBezTo>
                    <a:pt x="8299" y="4585"/>
                    <a:pt x="8277" y="4524"/>
                    <a:pt x="8228" y="4497"/>
                  </a:cubicBezTo>
                  <a:cubicBezTo>
                    <a:pt x="8214" y="4488"/>
                    <a:pt x="8197" y="4485"/>
                    <a:pt x="8181" y="4485"/>
                  </a:cubicBezTo>
                  <a:cubicBezTo>
                    <a:pt x="8143" y="4485"/>
                    <a:pt x="8105" y="4506"/>
                    <a:pt x="8085" y="4540"/>
                  </a:cubicBezTo>
                  <a:cubicBezTo>
                    <a:pt x="8044" y="4624"/>
                    <a:pt x="7283" y="6057"/>
                    <a:pt x="5372" y="6057"/>
                  </a:cubicBezTo>
                  <a:cubicBezTo>
                    <a:pt x="4764" y="6057"/>
                    <a:pt x="4040" y="5912"/>
                    <a:pt x="3185" y="5532"/>
                  </a:cubicBezTo>
                  <a:cubicBezTo>
                    <a:pt x="1953" y="4985"/>
                    <a:pt x="1196" y="3910"/>
                    <a:pt x="928" y="2342"/>
                  </a:cubicBezTo>
                  <a:cubicBezTo>
                    <a:pt x="731" y="1165"/>
                    <a:pt x="900" y="133"/>
                    <a:pt x="900" y="123"/>
                  </a:cubicBezTo>
                  <a:cubicBezTo>
                    <a:pt x="911" y="68"/>
                    <a:pt x="873" y="14"/>
                    <a:pt x="812" y="2"/>
                  </a:cubicBezTo>
                  <a:cubicBezTo>
                    <a:pt x="806" y="1"/>
                    <a:pt x="800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393875" y="3868225"/>
              <a:ext cx="415500" cy="206850"/>
            </a:xfrm>
            <a:custGeom>
              <a:avLst/>
              <a:gdLst/>
              <a:ahLst/>
              <a:cxnLst/>
              <a:rect l="l" t="t" r="r" b="b"/>
              <a:pathLst>
                <a:path w="16620" h="8274" extrusionOk="0">
                  <a:moveTo>
                    <a:pt x="1584" y="0"/>
                  </a:moveTo>
                  <a:cubicBezTo>
                    <a:pt x="170" y="790"/>
                    <a:pt x="1" y="7663"/>
                    <a:pt x="1584" y="8184"/>
                  </a:cubicBezTo>
                  <a:cubicBezTo>
                    <a:pt x="1774" y="8246"/>
                    <a:pt x="2123" y="8273"/>
                    <a:pt x="2593" y="8273"/>
                  </a:cubicBezTo>
                  <a:cubicBezTo>
                    <a:pt x="5864" y="8273"/>
                    <a:pt x="14955" y="6949"/>
                    <a:pt x="16168" y="6949"/>
                  </a:cubicBezTo>
                  <a:cubicBezTo>
                    <a:pt x="16235" y="6949"/>
                    <a:pt x="16278" y="6953"/>
                    <a:pt x="16295" y="6962"/>
                  </a:cubicBezTo>
                  <a:cubicBezTo>
                    <a:pt x="16305" y="6967"/>
                    <a:pt x="16316" y="6970"/>
                    <a:pt x="16325" y="6970"/>
                  </a:cubicBezTo>
                  <a:cubicBezTo>
                    <a:pt x="16619" y="6970"/>
                    <a:pt x="16295" y="4254"/>
                    <a:pt x="16295" y="4254"/>
                  </a:cubicBezTo>
                  <a:cubicBezTo>
                    <a:pt x="16295" y="4254"/>
                    <a:pt x="15320" y="4320"/>
                    <a:pt x="13901" y="4320"/>
                  </a:cubicBezTo>
                  <a:cubicBezTo>
                    <a:pt x="11224" y="4320"/>
                    <a:pt x="6966" y="4088"/>
                    <a:pt x="4681" y="2752"/>
                  </a:cubicBezTo>
                  <a:cubicBezTo>
                    <a:pt x="1190" y="708"/>
                    <a:pt x="1584" y="0"/>
                    <a:pt x="1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814800" y="3696825"/>
              <a:ext cx="17700" cy="157600"/>
            </a:xfrm>
            <a:custGeom>
              <a:avLst/>
              <a:gdLst/>
              <a:ahLst/>
              <a:cxnLst/>
              <a:rect l="l" t="t" r="r" b="b"/>
              <a:pathLst>
                <a:path w="708" h="6304" extrusionOk="0">
                  <a:moveTo>
                    <a:pt x="598" y="0"/>
                  </a:moveTo>
                  <a:cubicBezTo>
                    <a:pt x="547" y="0"/>
                    <a:pt x="499" y="37"/>
                    <a:pt x="494" y="94"/>
                  </a:cubicBezTo>
                  <a:cubicBezTo>
                    <a:pt x="488" y="127"/>
                    <a:pt x="1" y="3684"/>
                    <a:pt x="55" y="6199"/>
                  </a:cubicBezTo>
                  <a:cubicBezTo>
                    <a:pt x="55" y="6254"/>
                    <a:pt x="100" y="6304"/>
                    <a:pt x="159" y="6304"/>
                  </a:cubicBezTo>
                  <a:cubicBezTo>
                    <a:pt x="219" y="6297"/>
                    <a:pt x="264" y="6254"/>
                    <a:pt x="264" y="6193"/>
                  </a:cubicBezTo>
                  <a:cubicBezTo>
                    <a:pt x="209" y="3694"/>
                    <a:pt x="697" y="154"/>
                    <a:pt x="702" y="122"/>
                  </a:cubicBezTo>
                  <a:cubicBezTo>
                    <a:pt x="707" y="61"/>
                    <a:pt x="669" y="11"/>
                    <a:pt x="609" y="1"/>
                  </a:cubicBezTo>
                  <a:cubicBezTo>
                    <a:pt x="605" y="0"/>
                    <a:pt x="602" y="0"/>
                    <a:pt x="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648750" y="3519800"/>
              <a:ext cx="86050" cy="89075"/>
            </a:xfrm>
            <a:custGeom>
              <a:avLst/>
              <a:gdLst/>
              <a:ahLst/>
              <a:cxnLst/>
              <a:rect l="l" t="t" r="r" b="b"/>
              <a:pathLst>
                <a:path w="3442" h="3563" extrusionOk="0">
                  <a:moveTo>
                    <a:pt x="833" y="1"/>
                  </a:moveTo>
                  <a:lnTo>
                    <a:pt x="0" y="1244"/>
                  </a:lnTo>
                  <a:lnTo>
                    <a:pt x="3036" y="3563"/>
                  </a:lnTo>
                  <a:lnTo>
                    <a:pt x="3441" y="2592"/>
                  </a:lnTo>
                  <a:cubicBezTo>
                    <a:pt x="3441" y="2592"/>
                    <a:pt x="1847" y="1869"/>
                    <a:pt x="8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544025" y="3064475"/>
              <a:ext cx="618825" cy="325125"/>
            </a:xfrm>
            <a:custGeom>
              <a:avLst/>
              <a:gdLst/>
              <a:ahLst/>
              <a:cxnLst/>
              <a:rect l="l" t="t" r="r" b="b"/>
              <a:pathLst>
                <a:path w="24753" h="13005" extrusionOk="0">
                  <a:moveTo>
                    <a:pt x="10185" y="0"/>
                  </a:moveTo>
                  <a:cubicBezTo>
                    <a:pt x="9256" y="0"/>
                    <a:pt x="8220" y="176"/>
                    <a:pt x="7076" y="608"/>
                  </a:cubicBezTo>
                  <a:cubicBezTo>
                    <a:pt x="1032" y="2905"/>
                    <a:pt x="1" y="8605"/>
                    <a:pt x="1799" y="11801"/>
                  </a:cubicBezTo>
                  <a:cubicBezTo>
                    <a:pt x="1799" y="11801"/>
                    <a:pt x="3000" y="12059"/>
                    <a:pt x="4399" y="12059"/>
                  </a:cubicBezTo>
                  <a:cubicBezTo>
                    <a:pt x="5520" y="12059"/>
                    <a:pt x="6769" y="11894"/>
                    <a:pt x="7630" y="11296"/>
                  </a:cubicBezTo>
                  <a:cubicBezTo>
                    <a:pt x="9560" y="9953"/>
                    <a:pt x="8404" y="5865"/>
                    <a:pt x="11429" y="5136"/>
                  </a:cubicBezTo>
                  <a:cubicBezTo>
                    <a:pt x="11782" y="5051"/>
                    <a:pt x="12101" y="5013"/>
                    <a:pt x="12389" y="5013"/>
                  </a:cubicBezTo>
                  <a:cubicBezTo>
                    <a:pt x="14555" y="5013"/>
                    <a:pt x="14953" y="7153"/>
                    <a:pt x="14953" y="7153"/>
                  </a:cubicBezTo>
                  <a:cubicBezTo>
                    <a:pt x="14953" y="7153"/>
                    <a:pt x="16375" y="6267"/>
                    <a:pt x="17617" y="6267"/>
                  </a:cubicBezTo>
                  <a:cubicBezTo>
                    <a:pt x="18012" y="6267"/>
                    <a:pt x="18389" y="6356"/>
                    <a:pt x="18697" y="6593"/>
                  </a:cubicBezTo>
                  <a:cubicBezTo>
                    <a:pt x="21807" y="8987"/>
                    <a:pt x="17636" y="13004"/>
                    <a:pt x="20954" y="13004"/>
                  </a:cubicBezTo>
                  <a:cubicBezTo>
                    <a:pt x="21009" y="13004"/>
                    <a:pt x="21066" y="13003"/>
                    <a:pt x="21125" y="13001"/>
                  </a:cubicBezTo>
                  <a:cubicBezTo>
                    <a:pt x="24753" y="12864"/>
                    <a:pt x="24194" y="9783"/>
                    <a:pt x="24194" y="9783"/>
                  </a:cubicBezTo>
                  <a:lnTo>
                    <a:pt x="24194" y="9783"/>
                  </a:lnTo>
                  <a:cubicBezTo>
                    <a:pt x="24194" y="9783"/>
                    <a:pt x="24183" y="9784"/>
                    <a:pt x="24164" y="9784"/>
                  </a:cubicBezTo>
                  <a:cubicBezTo>
                    <a:pt x="24028" y="9784"/>
                    <a:pt x="23443" y="9742"/>
                    <a:pt x="22906" y="9055"/>
                  </a:cubicBezTo>
                  <a:cubicBezTo>
                    <a:pt x="22358" y="8361"/>
                    <a:pt x="24191" y="2936"/>
                    <a:pt x="18717" y="2936"/>
                  </a:cubicBezTo>
                  <a:cubicBezTo>
                    <a:pt x="18004" y="2936"/>
                    <a:pt x="17168" y="3028"/>
                    <a:pt x="16186" y="3234"/>
                  </a:cubicBezTo>
                  <a:cubicBezTo>
                    <a:pt x="16186" y="3234"/>
                    <a:pt x="14174" y="0"/>
                    <a:pt x="10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17325" y="3317450"/>
              <a:ext cx="142400" cy="134250"/>
            </a:xfrm>
            <a:custGeom>
              <a:avLst/>
              <a:gdLst/>
              <a:ahLst/>
              <a:cxnLst/>
              <a:rect l="l" t="t" r="r" b="b"/>
              <a:pathLst>
                <a:path w="5696" h="5370" extrusionOk="0">
                  <a:moveTo>
                    <a:pt x="4183" y="0"/>
                  </a:moveTo>
                  <a:cubicBezTo>
                    <a:pt x="3897" y="0"/>
                    <a:pt x="3557" y="109"/>
                    <a:pt x="3152" y="367"/>
                  </a:cubicBezTo>
                  <a:cubicBezTo>
                    <a:pt x="1" y="2378"/>
                    <a:pt x="2538" y="4910"/>
                    <a:pt x="4040" y="5326"/>
                  </a:cubicBezTo>
                  <a:cubicBezTo>
                    <a:pt x="4148" y="5356"/>
                    <a:pt x="4248" y="5369"/>
                    <a:pt x="4342" y="5369"/>
                  </a:cubicBezTo>
                  <a:cubicBezTo>
                    <a:pt x="5562" y="5369"/>
                    <a:pt x="5695" y="3036"/>
                    <a:pt x="5695" y="3036"/>
                  </a:cubicBezTo>
                  <a:cubicBezTo>
                    <a:pt x="5695" y="3036"/>
                    <a:pt x="5695" y="0"/>
                    <a:pt x="418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596525" y="3342075"/>
              <a:ext cx="31675" cy="82650"/>
            </a:xfrm>
            <a:custGeom>
              <a:avLst/>
              <a:gdLst/>
              <a:ahLst/>
              <a:cxnLst/>
              <a:rect l="l" t="t" r="r" b="b"/>
              <a:pathLst>
                <a:path w="1267" h="3306" extrusionOk="0">
                  <a:moveTo>
                    <a:pt x="164" y="0"/>
                  </a:moveTo>
                  <a:cubicBezTo>
                    <a:pt x="123" y="0"/>
                    <a:pt x="98" y="5"/>
                    <a:pt x="94" y="7"/>
                  </a:cubicBezTo>
                  <a:cubicBezTo>
                    <a:pt x="38" y="17"/>
                    <a:pt x="0" y="66"/>
                    <a:pt x="11" y="126"/>
                  </a:cubicBezTo>
                  <a:cubicBezTo>
                    <a:pt x="17" y="178"/>
                    <a:pt x="65" y="215"/>
                    <a:pt x="121" y="215"/>
                  </a:cubicBezTo>
                  <a:cubicBezTo>
                    <a:pt x="124" y="215"/>
                    <a:pt x="128" y="215"/>
                    <a:pt x="132" y="214"/>
                  </a:cubicBezTo>
                  <a:cubicBezTo>
                    <a:pt x="133" y="214"/>
                    <a:pt x="146" y="213"/>
                    <a:pt x="168" y="213"/>
                  </a:cubicBezTo>
                  <a:cubicBezTo>
                    <a:pt x="240" y="213"/>
                    <a:pt x="404" y="232"/>
                    <a:pt x="559" y="395"/>
                  </a:cubicBezTo>
                  <a:cubicBezTo>
                    <a:pt x="839" y="675"/>
                    <a:pt x="1102" y="1388"/>
                    <a:pt x="800" y="3185"/>
                  </a:cubicBezTo>
                  <a:cubicBezTo>
                    <a:pt x="795" y="3240"/>
                    <a:pt x="833" y="3295"/>
                    <a:pt x="888" y="3306"/>
                  </a:cubicBezTo>
                  <a:lnTo>
                    <a:pt x="905" y="3306"/>
                  </a:lnTo>
                  <a:cubicBezTo>
                    <a:pt x="959" y="3306"/>
                    <a:pt x="1004" y="3273"/>
                    <a:pt x="1009" y="3217"/>
                  </a:cubicBezTo>
                  <a:cubicBezTo>
                    <a:pt x="1267" y="1699"/>
                    <a:pt x="1162" y="697"/>
                    <a:pt x="708" y="242"/>
                  </a:cubicBezTo>
                  <a:cubicBezTo>
                    <a:pt x="499" y="33"/>
                    <a:pt x="275" y="0"/>
                    <a:pt x="164" y="0"/>
                  </a:cubicBezTo>
                  <a:close/>
                </a:path>
              </a:pathLst>
            </a:custGeom>
            <a:solidFill>
              <a:srgbClr val="2E2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869725" y="3413150"/>
              <a:ext cx="49775" cy="80500"/>
            </a:xfrm>
            <a:custGeom>
              <a:avLst/>
              <a:gdLst/>
              <a:ahLst/>
              <a:cxnLst/>
              <a:rect l="l" t="t" r="r" b="b"/>
              <a:pathLst>
                <a:path w="1991" h="3220" extrusionOk="0">
                  <a:moveTo>
                    <a:pt x="613" y="0"/>
                  </a:moveTo>
                  <a:cubicBezTo>
                    <a:pt x="565" y="0"/>
                    <a:pt x="520" y="36"/>
                    <a:pt x="511" y="84"/>
                  </a:cubicBezTo>
                  <a:lnTo>
                    <a:pt x="172" y="1877"/>
                  </a:lnTo>
                  <a:cubicBezTo>
                    <a:pt x="165" y="1904"/>
                    <a:pt x="172" y="1937"/>
                    <a:pt x="187" y="1958"/>
                  </a:cubicBezTo>
                  <a:cubicBezTo>
                    <a:pt x="210" y="1986"/>
                    <a:pt x="231" y="1998"/>
                    <a:pt x="264" y="2003"/>
                  </a:cubicBezTo>
                  <a:lnTo>
                    <a:pt x="1553" y="2145"/>
                  </a:lnTo>
                  <a:lnTo>
                    <a:pt x="73" y="3022"/>
                  </a:lnTo>
                  <a:cubicBezTo>
                    <a:pt x="18" y="3050"/>
                    <a:pt x="1" y="3116"/>
                    <a:pt x="33" y="3164"/>
                  </a:cubicBezTo>
                  <a:cubicBezTo>
                    <a:pt x="51" y="3197"/>
                    <a:pt x="89" y="3220"/>
                    <a:pt x="122" y="3220"/>
                  </a:cubicBezTo>
                  <a:cubicBezTo>
                    <a:pt x="144" y="3220"/>
                    <a:pt x="160" y="3214"/>
                    <a:pt x="177" y="3203"/>
                  </a:cubicBezTo>
                  <a:lnTo>
                    <a:pt x="1930" y="2167"/>
                  </a:lnTo>
                  <a:cubicBezTo>
                    <a:pt x="1968" y="2140"/>
                    <a:pt x="1991" y="2096"/>
                    <a:pt x="1980" y="2052"/>
                  </a:cubicBezTo>
                  <a:cubicBezTo>
                    <a:pt x="1974" y="2008"/>
                    <a:pt x="1936" y="1975"/>
                    <a:pt x="1892" y="1970"/>
                  </a:cubicBezTo>
                  <a:lnTo>
                    <a:pt x="402" y="1806"/>
                  </a:lnTo>
                  <a:lnTo>
                    <a:pt x="719" y="128"/>
                  </a:lnTo>
                  <a:cubicBezTo>
                    <a:pt x="731" y="68"/>
                    <a:pt x="691" y="13"/>
                    <a:pt x="632" y="2"/>
                  </a:cubicBezTo>
                  <a:cubicBezTo>
                    <a:pt x="626" y="1"/>
                    <a:pt x="620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414425" y="3545400"/>
              <a:ext cx="91950" cy="159550"/>
            </a:xfrm>
            <a:custGeom>
              <a:avLst/>
              <a:gdLst/>
              <a:ahLst/>
              <a:cxnLst/>
              <a:rect l="l" t="t" r="r" b="b"/>
              <a:pathLst>
                <a:path w="3678" h="6382" extrusionOk="0">
                  <a:moveTo>
                    <a:pt x="3560" y="0"/>
                  </a:moveTo>
                  <a:cubicBezTo>
                    <a:pt x="3534" y="0"/>
                    <a:pt x="3508" y="10"/>
                    <a:pt x="3487" y="29"/>
                  </a:cubicBezTo>
                  <a:cubicBezTo>
                    <a:pt x="872" y="2555"/>
                    <a:pt x="22" y="6211"/>
                    <a:pt x="11" y="6250"/>
                  </a:cubicBezTo>
                  <a:cubicBezTo>
                    <a:pt x="1" y="6304"/>
                    <a:pt x="39" y="6364"/>
                    <a:pt x="93" y="6376"/>
                  </a:cubicBezTo>
                  <a:cubicBezTo>
                    <a:pt x="99" y="6376"/>
                    <a:pt x="110" y="6381"/>
                    <a:pt x="115" y="6381"/>
                  </a:cubicBezTo>
                  <a:cubicBezTo>
                    <a:pt x="165" y="6381"/>
                    <a:pt x="209" y="6348"/>
                    <a:pt x="219" y="6298"/>
                  </a:cubicBezTo>
                  <a:cubicBezTo>
                    <a:pt x="224" y="6260"/>
                    <a:pt x="1064" y="2665"/>
                    <a:pt x="3634" y="182"/>
                  </a:cubicBezTo>
                  <a:cubicBezTo>
                    <a:pt x="3677" y="138"/>
                    <a:pt x="3677" y="72"/>
                    <a:pt x="3639" y="34"/>
                  </a:cubicBezTo>
                  <a:cubicBezTo>
                    <a:pt x="3617" y="11"/>
                    <a:pt x="3588" y="0"/>
                    <a:pt x="3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072950" y="4367975"/>
              <a:ext cx="12900" cy="30150"/>
            </a:xfrm>
            <a:custGeom>
              <a:avLst/>
              <a:gdLst/>
              <a:ahLst/>
              <a:cxnLst/>
              <a:rect l="l" t="t" r="r" b="b"/>
              <a:pathLst>
                <a:path w="516" h="1206" extrusionOk="0">
                  <a:moveTo>
                    <a:pt x="400" y="1"/>
                  </a:moveTo>
                  <a:cubicBezTo>
                    <a:pt x="354" y="1"/>
                    <a:pt x="310" y="31"/>
                    <a:pt x="297" y="77"/>
                  </a:cubicBezTo>
                  <a:lnTo>
                    <a:pt x="17" y="1069"/>
                  </a:lnTo>
                  <a:cubicBezTo>
                    <a:pt x="1" y="1123"/>
                    <a:pt x="34" y="1183"/>
                    <a:pt x="93" y="1200"/>
                  </a:cubicBezTo>
                  <a:cubicBezTo>
                    <a:pt x="99" y="1200"/>
                    <a:pt x="110" y="1206"/>
                    <a:pt x="121" y="1206"/>
                  </a:cubicBezTo>
                  <a:cubicBezTo>
                    <a:pt x="165" y="1206"/>
                    <a:pt x="209" y="1173"/>
                    <a:pt x="219" y="1129"/>
                  </a:cubicBezTo>
                  <a:lnTo>
                    <a:pt x="499" y="136"/>
                  </a:lnTo>
                  <a:cubicBezTo>
                    <a:pt x="515" y="82"/>
                    <a:pt x="482" y="22"/>
                    <a:pt x="428" y="5"/>
                  </a:cubicBezTo>
                  <a:cubicBezTo>
                    <a:pt x="419" y="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093075" y="4367425"/>
              <a:ext cx="5400" cy="25900"/>
            </a:xfrm>
            <a:custGeom>
              <a:avLst/>
              <a:gdLst/>
              <a:ahLst/>
              <a:cxnLst/>
              <a:rect l="l" t="t" r="r" b="b"/>
              <a:pathLst>
                <a:path w="216" h="1036" extrusionOk="0">
                  <a:moveTo>
                    <a:pt x="105" y="0"/>
                  </a:moveTo>
                  <a:cubicBezTo>
                    <a:pt x="44" y="0"/>
                    <a:pt x="1" y="49"/>
                    <a:pt x="1" y="104"/>
                  </a:cubicBezTo>
                  <a:lnTo>
                    <a:pt x="6" y="932"/>
                  </a:lnTo>
                  <a:cubicBezTo>
                    <a:pt x="6" y="987"/>
                    <a:pt x="56" y="1035"/>
                    <a:pt x="110" y="1035"/>
                  </a:cubicBezTo>
                  <a:cubicBezTo>
                    <a:pt x="171" y="1035"/>
                    <a:pt x="215" y="987"/>
                    <a:pt x="215" y="932"/>
                  </a:cubicBezTo>
                  <a:lnTo>
                    <a:pt x="209" y="104"/>
                  </a:lnTo>
                  <a:cubicBezTo>
                    <a:pt x="209" y="49"/>
                    <a:pt x="165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1" name="Google Shape;151;p2"/>
          <p:cNvSpPr txBox="1">
            <a:spLocks noGrp="1"/>
          </p:cNvSpPr>
          <p:nvPr>
            <p:ph type="subTitle" idx="1"/>
          </p:nvPr>
        </p:nvSpPr>
        <p:spPr>
          <a:xfrm>
            <a:off x="2846200" y="4876667"/>
            <a:ext cx="6499600" cy="57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52" name="Google Shape;152;p2"/>
          <p:cNvSpPr txBox="1">
            <a:spLocks noGrp="1"/>
          </p:cNvSpPr>
          <p:nvPr>
            <p:ph type="ctrTitle"/>
          </p:nvPr>
        </p:nvSpPr>
        <p:spPr>
          <a:xfrm>
            <a:off x="3124000" y="1132733"/>
            <a:ext cx="5944000" cy="374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2000" b="1"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4919755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"/>
          <p:cNvSpPr/>
          <p:nvPr/>
        </p:nvSpPr>
        <p:spPr>
          <a:xfrm rot="-1800227">
            <a:off x="9627373" y="6591707"/>
            <a:ext cx="149281" cy="52676"/>
          </a:xfrm>
          <a:custGeom>
            <a:avLst/>
            <a:gdLst/>
            <a:ahLst/>
            <a:cxnLst/>
            <a:rect l="l" t="t" r="r" b="b"/>
            <a:pathLst>
              <a:path w="10392" h="3667" extrusionOk="0">
                <a:moveTo>
                  <a:pt x="10392" y="3667"/>
                </a:moveTo>
                <a:lnTo>
                  <a:pt x="2067" y="3580"/>
                </a:lnTo>
                <a:lnTo>
                  <a:pt x="0" y="0"/>
                </a:lnTo>
                <a:lnTo>
                  <a:pt x="1031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33" name="Google Shape;233;p4"/>
          <p:cNvSpPr/>
          <p:nvPr/>
        </p:nvSpPr>
        <p:spPr>
          <a:xfrm rot="-5400000" flipH="1">
            <a:off x="7215203" y="6587926"/>
            <a:ext cx="144916" cy="60225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234" name="Google Shape;234;p4"/>
          <p:cNvSpPr/>
          <p:nvPr/>
        </p:nvSpPr>
        <p:spPr>
          <a:xfrm rot="5400000">
            <a:off x="8083479" y="6552182"/>
            <a:ext cx="144916" cy="60225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35" name="Google Shape;235;p4"/>
          <p:cNvSpPr/>
          <p:nvPr/>
        </p:nvSpPr>
        <p:spPr>
          <a:xfrm rot="10800000">
            <a:off x="9627892" y="6381928"/>
            <a:ext cx="148249" cy="51433"/>
          </a:xfrm>
          <a:custGeom>
            <a:avLst/>
            <a:gdLst/>
            <a:ahLst/>
            <a:cxnLst/>
            <a:rect l="l" t="t" r="r" b="b"/>
            <a:pathLst>
              <a:path w="10319" h="3580" extrusionOk="0">
                <a:moveTo>
                  <a:pt x="1528" y="0"/>
                </a:moveTo>
                <a:lnTo>
                  <a:pt x="8252" y="0"/>
                </a:lnTo>
                <a:lnTo>
                  <a:pt x="10319" y="3580"/>
                </a:lnTo>
                <a:lnTo>
                  <a:pt x="0" y="35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sp>
        <p:nvSpPr>
          <p:cNvPr id="236" name="Google Shape;236;p4"/>
          <p:cNvSpPr/>
          <p:nvPr/>
        </p:nvSpPr>
        <p:spPr>
          <a:xfrm rot="-4499594">
            <a:off x="9071201" y="6587929"/>
            <a:ext cx="144916" cy="60225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grpSp>
        <p:nvGrpSpPr>
          <p:cNvPr id="237" name="Google Shape;237;p4"/>
          <p:cNvGrpSpPr/>
          <p:nvPr/>
        </p:nvGrpSpPr>
        <p:grpSpPr>
          <a:xfrm>
            <a:off x="81426" y="91390"/>
            <a:ext cx="12036429" cy="6721505"/>
            <a:chOff x="61069" y="68542"/>
            <a:chExt cx="9027322" cy="5041129"/>
          </a:xfrm>
        </p:grpSpPr>
        <p:sp>
          <p:nvSpPr>
            <p:cNvPr id="238" name="Google Shape;238;p4"/>
            <p:cNvSpPr/>
            <p:nvPr/>
          </p:nvSpPr>
          <p:spPr>
            <a:xfrm rot="2700000">
              <a:off x="3197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39" name="Google Shape;239;p4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0" name="Google Shape;240;p4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1" name="Google Shape;241;p4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2" name="Google Shape;242;p4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3" name="Google Shape;243;p4"/>
            <p:cNvSpPr/>
            <p:nvPr/>
          </p:nvSpPr>
          <p:spPr>
            <a:xfrm rot="-2700000">
              <a:off x="515840" y="3884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4" name="Google Shape;244;p4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5" name="Google Shape;245;p4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6" name="Google Shape;246;p4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7" name="Google Shape;247;p4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8" name="Google Shape;248;p4"/>
            <p:cNvSpPr/>
            <p:nvPr/>
          </p:nvSpPr>
          <p:spPr>
            <a:xfrm rot="8100000" flipH="1">
              <a:off x="4509194" y="15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" name="Google Shape;249;p4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4"/>
            <p:cNvSpPr/>
            <p:nvPr/>
          </p:nvSpPr>
          <p:spPr>
            <a:xfrm rot="-5400000">
              <a:off x="3039403" y="1427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" name="Google Shape;251;p4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2" name="Google Shape;252;p4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3" name="Google Shape;253;p4"/>
            <p:cNvSpPr/>
            <p:nvPr/>
          </p:nvSpPr>
          <p:spPr>
            <a:xfrm rot="-5400000">
              <a:off x="1690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4" name="Google Shape;254;p4"/>
            <p:cNvSpPr/>
            <p:nvPr/>
          </p:nvSpPr>
          <p:spPr>
            <a:xfrm rot="2700000">
              <a:off x="58641" y="25419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5" name="Google Shape;255;p4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" name="Google Shape;256;p4"/>
            <p:cNvSpPr/>
            <p:nvPr/>
          </p:nvSpPr>
          <p:spPr>
            <a:xfrm rot="8999773">
              <a:off x="3716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" name="Google Shape;257;p4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" name="Google Shape;258;p4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9" name="Google Shape;259;p4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0" name="Google Shape;260;p4"/>
            <p:cNvSpPr/>
            <p:nvPr/>
          </p:nvSpPr>
          <p:spPr>
            <a:xfrm rot="8100000" flipH="1">
              <a:off x="7273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1" name="Google Shape;261;p4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2" name="Google Shape;262;p4"/>
            <p:cNvSpPr/>
            <p:nvPr/>
          </p:nvSpPr>
          <p:spPr>
            <a:xfrm rot="-10594826" flipH="1">
              <a:off x="8902268" y="7493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63" name="Google Shape;263;p4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4" name="Google Shape;264;p4"/>
            <p:cNvSpPr/>
            <p:nvPr/>
          </p:nvSpPr>
          <p:spPr>
            <a:xfrm>
              <a:off x="8976589" y="13692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5" name="Google Shape;265;p4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6" name="Google Shape;266;p4"/>
            <p:cNvSpPr/>
            <p:nvPr/>
          </p:nvSpPr>
          <p:spPr>
            <a:xfrm rot="2700000">
              <a:off x="3348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67" name="Google Shape;267;p4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8" name="Google Shape;268;p4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9" name="Google Shape;269;p4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0" name="Google Shape;270;p4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71" name="Google Shape;271;p4"/>
            <p:cNvSpPr/>
            <p:nvPr/>
          </p:nvSpPr>
          <p:spPr>
            <a:xfrm>
              <a:off x="8946314" y="21592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72" name="Google Shape;272;p4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3" name="Google Shape;273;p4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4" name="Google Shape;274;p4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75" name="Google Shape;275;p4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6" name="Google Shape;276;p4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7" name="Google Shape;277;p4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8" name="Google Shape;278;p4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9" name="Google Shape;279;p4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0" name="Google Shape;280;p4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81" name="Google Shape;281;p4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82" name="Google Shape;282;p4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3" name="Google Shape;283;p4"/>
            <p:cNvSpPr/>
            <p:nvPr/>
          </p:nvSpPr>
          <p:spPr>
            <a:xfrm rot="8999773">
              <a:off x="78184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84" name="Google Shape;284;p4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5" name="Google Shape;285;p4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86" name="Google Shape;286;p4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87" name="Google Shape;287;p4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8" name="Google Shape;288;p4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289" name="Google Shape;289;p4"/>
          <p:cNvSpPr/>
          <p:nvPr/>
        </p:nvSpPr>
        <p:spPr>
          <a:xfrm>
            <a:off x="415200" y="413467"/>
            <a:ext cx="11361600" cy="60312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290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 sz="1600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91" name="Google Shape;291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51132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2913967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5"/>
          <p:cNvSpPr/>
          <p:nvPr/>
        </p:nvSpPr>
        <p:spPr>
          <a:xfrm>
            <a:off x="968367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94" name="Google Shape;294;p5"/>
          <p:cNvGrpSpPr/>
          <p:nvPr/>
        </p:nvGrpSpPr>
        <p:grpSpPr>
          <a:xfrm flipH="1">
            <a:off x="163078" y="91390"/>
            <a:ext cx="11954777" cy="6721505"/>
            <a:chOff x="122308" y="68542"/>
            <a:chExt cx="8966083" cy="5041129"/>
          </a:xfrm>
        </p:grpSpPr>
        <p:sp>
          <p:nvSpPr>
            <p:cNvPr id="295" name="Google Shape;295;p5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96" name="Google Shape;296;p5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97" name="Google Shape;297;p5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98" name="Google Shape;298;p5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99" name="Google Shape;299;p5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00" name="Google Shape;300;p5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01" name="Google Shape;301;p5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03" name="Google Shape;303;p5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04" name="Google Shape;304;p5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05" name="Google Shape;305;p5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06" name="Google Shape;306;p5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07" name="Google Shape;307;p5"/>
            <p:cNvSpPr/>
            <p:nvPr/>
          </p:nvSpPr>
          <p:spPr>
            <a:xfrm>
              <a:off x="362900" y="31819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5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09" name="Google Shape;309;p5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10" name="Google Shape;310;p5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11" name="Google Shape;311;p5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12" name="Google Shape;312;p5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13" name="Google Shape;313;p5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4" name="Google Shape;314;p5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5" name="Google Shape;315;p5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16" name="Google Shape;316;p5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17" name="Google Shape;317;p5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18" name="Google Shape;318;p5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9" name="Google Shape;319;p5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20" name="Google Shape;320;p5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21" name="Google Shape;321;p5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22" name="Google Shape;322;p5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23" name="Google Shape;323;p5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24" name="Google Shape;324;p5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25" name="Google Shape;325;p5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26" name="Google Shape;326;p5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27" name="Google Shape;327;p5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28" name="Google Shape;328;p5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29" name="Google Shape;329;p5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30" name="Google Shape;330;p5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1" name="Google Shape;331;p5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32" name="Google Shape;332;p5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33" name="Google Shape;333;p5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4" name="Google Shape;334;p5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35" name="Google Shape;335;p5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36" name="Google Shape;336;p5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37" name="Google Shape;337;p5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38" name="Google Shape;338;p5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9" name="Google Shape;339;p5"/>
            <p:cNvSpPr/>
            <p:nvPr/>
          </p:nvSpPr>
          <p:spPr>
            <a:xfrm rot="8999773">
              <a:off x="6712897" y="48162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40" name="Google Shape;340;p5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41" name="Google Shape;341;p5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42" name="Google Shape;342;p5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43" name="Google Shape;343;p5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44" name="Google Shape;344;p5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45" name="Google Shape;345;p5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46" name="Google Shape;346;p5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47" name="Google Shape;347;p5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348" name="Google Shape;348;p5"/>
          <p:cNvSpPr/>
          <p:nvPr/>
        </p:nvSpPr>
        <p:spPr>
          <a:xfrm>
            <a:off x="951733" y="720000"/>
            <a:ext cx="10272000" cy="891200"/>
          </a:xfrm>
          <a:prstGeom prst="roundRect">
            <a:avLst>
              <a:gd name="adj" fmla="val 27596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9" name="Google Shape;349;p5"/>
          <p:cNvSpPr txBox="1">
            <a:spLocks noGrp="1"/>
          </p:cNvSpPr>
          <p:nvPr>
            <p:ph type="subTitle" idx="1"/>
          </p:nvPr>
        </p:nvSpPr>
        <p:spPr>
          <a:xfrm>
            <a:off x="1689300" y="3336017"/>
            <a:ext cx="4122000" cy="8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6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50" name="Google Shape;350;p5"/>
          <p:cNvSpPr txBox="1">
            <a:spLocks noGrp="1"/>
          </p:cNvSpPr>
          <p:nvPr>
            <p:ph type="subTitle" idx="2"/>
          </p:nvPr>
        </p:nvSpPr>
        <p:spPr>
          <a:xfrm>
            <a:off x="6380681" y="3336017"/>
            <a:ext cx="4122000" cy="8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6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51" name="Google Shape;351;p5"/>
          <p:cNvSpPr txBox="1">
            <a:spLocks noGrp="1"/>
          </p:cNvSpPr>
          <p:nvPr>
            <p:ph type="subTitle" idx="3"/>
          </p:nvPr>
        </p:nvSpPr>
        <p:spPr>
          <a:xfrm>
            <a:off x="1689300" y="4154717"/>
            <a:ext cx="41220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5"/>
          <p:cNvSpPr txBox="1">
            <a:spLocks noGrp="1"/>
          </p:cNvSpPr>
          <p:nvPr>
            <p:ph type="subTitle" idx="4"/>
          </p:nvPr>
        </p:nvSpPr>
        <p:spPr>
          <a:xfrm>
            <a:off x="6380681" y="4154717"/>
            <a:ext cx="41220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9919441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2" name="Google Shape;412;p7"/>
          <p:cNvGrpSpPr/>
          <p:nvPr/>
        </p:nvGrpSpPr>
        <p:grpSpPr>
          <a:xfrm>
            <a:off x="163078" y="147200"/>
            <a:ext cx="11954777" cy="6665697"/>
            <a:chOff x="122308" y="110399"/>
            <a:chExt cx="8966083" cy="4999273"/>
          </a:xfrm>
        </p:grpSpPr>
        <p:grpSp>
          <p:nvGrpSpPr>
            <p:cNvPr id="413" name="Google Shape;413;p7"/>
            <p:cNvGrpSpPr/>
            <p:nvPr/>
          </p:nvGrpSpPr>
          <p:grpSpPr>
            <a:xfrm>
              <a:off x="122308" y="110399"/>
              <a:ext cx="8966083" cy="4999273"/>
              <a:chOff x="122308" y="110399"/>
              <a:chExt cx="8966083" cy="4999273"/>
            </a:xfrm>
          </p:grpSpPr>
          <p:grpSp>
            <p:nvGrpSpPr>
              <p:cNvPr id="414" name="Google Shape;414;p7"/>
              <p:cNvGrpSpPr/>
              <p:nvPr/>
            </p:nvGrpSpPr>
            <p:grpSpPr>
              <a:xfrm rot="10800000">
                <a:off x="6573247" y="988275"/>
                <a:ext cx="1752359" cy="2359987"/>
                <a:chOff x="8524342" y="1674075"/>
                <a:chExt cx="1752359" cy="2359987"/>
              </a:xfrm>
            </p:grpSpPr>
            <p:sp>
              <p:nvSpPr>
                <p:cNvPr id="415" name="Google Shape;415;p7"/>
                <p:cNvSpPr/>
                <p:nvPr/>
              </p:nvSpPr>
              <p:spPr>
                <a:xfrm>
                  <a:off x="8824189" y="1674075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416" name="Google Shape;416;p7"/>
                <p:cNvSpPr/>
                <p:nvPr/>
              </p:nvSpPr>
              <p:spPr>
                <a:xfrm>
                  <a:off x="10165514" y="3683200"/>
                  <a:ext cx="111187" cy="3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417" name="Google Shape;417;p7"/>
                <p:cNvSpPr/>
                <p:nvPr/>
              </p:nvSpPr>
              <p:spPr>
                <a:xfrm rot="2700000">
                  <a:off x="8521914" y="2867729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</p:sp>
            <p:sp>
              <p:nvSpPr>
                <p:cNvPr id="418" name="Google Shape;418;p7"/>
                <p:cNvSpPr/>
                <p:nvPr/>
              </p:nvSpPr>
              <p:spPr>
                <a:xfrm rot="-5400000">
                  <a:off x="9564028" y="203240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419" name="Google Shape;419;p7"/>
                <p:cNvSpPr/>
                <p:nvPr/>
              </p:nvSpPr>
              <p:spPr>
                <a:xfrm rot="-5400000">
                  <a:off x="8568653" y="395713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</p:grpSp>
          <p:grpSp>
            <p:nvGrpSpPr>
              <p:cNvPr id="420" name="Google Shape;420;p7"/>
              <p:cNvGrpSpPr/>
              <p:nvPr/>
            </p:nvGrpSpPr>
            <p:grpSpPr>
              <a:xfrm>
                <a:off x="122308" y="110399"/>
                <a:ext cx="8966083" cy="4999273"/>
                <a:chOff x="122308" y="110399"/>
                <a:chExt cx="8966083" cy="4999273"/>
              </a:xfrm>
            </p:grpSpPr>
            <p:grpSp>
              <p:nvGrpSpPr>
                <p:cNvPr id="421" name="Google Shape;421;p7"/>
                <p:cNvGrpSpPr/>
                <p:nvPr/>
              </p:nvGrpSpPr>
              <p:grpSpPr>
                <a:xfrm>
                  <a:off x="122308" y="110399"/>
                  <a:ext cx="8966083" cy="4999273"/>
                  <a:chOff x="122308" y="110399"/>
                  <a:chExt cx="8966083" cy="4999273"/>
                </a:xfrm>
              </p:grpSpPr>
              <p:sp>
                <p:nvSpPr>
                  <p:cNvPr id="422" name="Google Shape;422;p7"/>
                  <p:cNvSpPr/>
                  <p:nvPr/>
                </p:nvSpPr>
                <p:spPr>
                  <a:xfrm rot="2700000">
                    <a:off x="365766" y="29748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3" name="Google Shape;423;p7"/>
                  <p:cNvSpPr/>
                  <p:nvPr/>
                </p:nvSpPr>
                <p:spPr>
                  <a:xfrm>
                    <a:off x="960208" y="347900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24" name="Google Shape;424;p7"/>
                  <p:cNvSpPr/>
                  <p:nvPr/>
                </p:nvSpPr>
                <p:spPr>
                  <a:xfrm rot="6300406">
                    <a:off x="6543825" y="4799709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25" name="Google Shape;425;p7"/>
                  <p:cNvSpPr/>
                  <p:nvPr/>
                </p:nvSpPr>
                <p:spPr>
                  <a:xfrm rot="8999773">
                    <a:off x="1520397" y="1949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26" name="Google Shape;426;p7"/>
                  <p:cNvSpPr/>
                  <p:nvPr/>
                </p:nvSpPr>
                <p:spPr>
                  <a:xfrm rot="6300406">
                    <a:off x="144695" y="23320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27" name="Google Shape;427;p7"/>
                  <p:cNvSpPr/>
                  <p:nvPr/>
                </p:nvSpPr>
                <p:spPr>
                  <a:xfrm rot="-2700000">
                    <a:off x="8419665" y="3775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8" name="Google Shape;428;p7"/>
                  <p:cNvSpPr/>
                  <p:nvPr/>
                </p:nvSpPr>
                <p:spPr>
                  <a:xfrm>
                    <a:off x="5710514" y="88862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9" name="Google Shape;429;p7"/>
                  <p:cNvSpPr/>
                  <p:nvPr/>
                </p:nvSpPr>
                <p:spPr>
                  <a:xfrm rot="2700000">
                    <a:off x="5444989" y="1949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0" name="Google Shape;430;p7"/>
                  <p:cNvSpPr/>
                  <p:nvPr/>
                </p:nvSpPr>
                <p:spPr>
                  <a:xfrm rot="5400000" flipH="1">
                    <a:off x="3671335" y="34990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1" name="Google Shape;431;p7"/>
                  <p:cNvSpPr/>
                  <p:nvPr/>
                </p:nvSpPr>
                <p:spPr>
                  <a:xfrm rot="-900406" flipH="1">
                    <a:off x="5078610" y="40507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2" name="Google Shape;432;p7"/>
                  <p:cNvSpPr/>
                  <p:nvPr/>
                </p:nvSpPr>
                <p:spPr>
                  <a:xfrm rot="8100000" flipH="1">
                    <a:off x="8023319" y="407907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3" name="Google Shape;433;p7"/>
                  <p:cNvSpPr/>
                  <p:nvPr/>
                </p:nvSpPr>
                <p:spPr>
                  <a:xfrm rot="-5400000">
                    <a:off x="3039403" y="2189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4" name="Google Shape;434;p7"/>
                  <p:cNvSpPr/>
                  <p:nvPr/>
                </p:nvSpPr>
                <p:spPr>
                  <a:xfrm>
                    <a:off x="1878594" y="353194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35" name="Google Shape;435;p7"/>
                  <p:cNvSpPr/>
                  <p:nvPr/>
                </p:nvSpPr>
                <p:spPr>
                  <a:xfrm rot="6300406">
                    <a:off x="2605974" y="34791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6" name="Google Shape;436;p7"/>
                  <p:cNvSpPr/>
                  <p:nvPr/>
                </p:nvSpPr>
                <p:spPr>
                  <a:xfrm rot="-5400000">
                    <a:off x="245215" y="1885043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7" name="Google Shape;437;p7"/>
                  <p:cNvSpPr/>
                  <p:nvPr/>
                </p:nvSpPr>
                <p:spPr>
                  <a:xfrm rot="2700000">
                    <a:off x="515841" y="231336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8" name="Google Shape;438;p7"/>
                  <p:cNvSpPr/>
                  <p:nvPr/>
                </p:nvSpPr>
                <p:spPr>
                  <a:xfrm rot="-5400000">
                    <a:off x="2177229" y="4959035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9" name="Google Shape;439;p7"/>
                  <p:cNvSpPr/>
                  <p:nvPr/>
                </p:nvSpPr>
                <p:spPr>
                  <a:xfrm rot="8999773">
                    <a:off x="258672" y="12636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0" name="Google Shape;440;p7"/>
                  <p:cNvSpPr/>
                  <p:nvPr/>
                </p:nvSpPr>
                <p:spPr>
                  <a:xfrm rot="6300406">
                    <a:off x="466170" y="88532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1" name="Google Shape;441;p7"/>
                  <p:cNvSpPr/>
                  <p:nvPr/>
                </p:nvSpPr>
                <p:spPr>
                  <a:xfrm>
                    <a:off x="5986089" y="36065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42" name="Google Shape;442;p7"/>
                  <p:cNvSpPr/>
                  <p:nvPr/>
                </p:nvSpPr>
                <p:spPr>
                  <a:xfrm rot="8999773">
                    <a:off x="5622622" y="177028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3" name="Google Shape;443;p7"/>
                  <p:cNvSpPr/>
                  <p:nvPr/>
                </p:nvSpPr>
                <p:spPr>
                  <a:xfrm rot="8100000" flipH="1">
                    <a:off x="7273844" y="2911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4" name="Google Shape;444;p7"/>
                  <p:cNvSpPr/>
                  <p:nvPr/>
                </p:nvSpPr>
                <p:spPr>
                  <a:xfrm rot="8100000" flipH="1">
                    <a:off x="8532169" y="14419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45" name="Google Shape;445;p7"/>
                  <p:cNvSpPr/>
                  <p:nvPr/>
                </p:nvSpPr>
                <p:spPr>
                  <a:xfrm rot="-10594826" flipH="1">
                    <a:off x="8826068" y="520771"/>
                    <a:ext cx="111939" cy="3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46" name="Google Shape;446;p7"/>
                  <p:cNvSpPr/>
                  <p:nvPr/>
                </p:nvSpPr>
                <p:spPr>
                  <a:xfrm>
                    <a:off x="8631314" y="81990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7" name="Google Shape;447;p7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8" name="Google Shape;448;p7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9" name="Google Shape;449;p7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50" name="Google Shape;450;p7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1" name="Google Shape;451;p7"/>
                  <p:cNvSpPr/>
                  <p:nvPr/>
                </p:nvSpPr>
                <p:spPr>
                  <a:xfrm rot="6300406">
                    <a:off x="665657" y="4775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52" name="Google Shape;452;p7"/>
                  <p:cNvSpPr/>
                  <p:nvPr/>
                </p:nvSpPr>
                <p:spPr>
                  <a:xfrm rot="-2700000">
                    <a:off x="1498615" y="4947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3" name="Google Shape;453;p7"/>
                  <p:cNvSpPr/>
                  <p:nvPr/>
                </p:nvSpPr>
                <p:spPr>
                  <a:xfrm rot="8999773">
                    <a:off x="197772" y="49618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54" name="Google Shape;454;p7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55" name="Google Shape;455;p7"/>
                  <p:cNvSpPr/>
                  <p:nvPr/>
                </p:nvSpPr>
                <p:spPr>
                  <a:xfrm rot="8100000" flipH="1">
                    <a:off x="8978869" y="34798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6" name="Google Shape;456;p7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57" name="Google Shape;457;p7"/>
                  <p:cNvSpPr/>
                  <p:nvPr/>
                </p:nvSpPr>
                <p:spPr>
                  <a:xfrm rot="-5400000">
                    <a:off x="6897028" y="16514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58" name="Google Shape;458;p7"/>
                  <p:cNvSpPr/>
                  <p:nvPr/>
                </p:nvSpPr>
                <p:spPr>
                  <a:xfrm>
                    <a:off x="3005139" y="4778487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9" name="Google Shape;459;p7"/>
                  <p:cNvSpPr/>
                  <p:nvPr/>
                </p:nvSpPr>
                <p:spPr>
                  <a:xfrm rot="2700000">
                    <a:off x="4401664" y="484107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0" name="Google Shape;460;p7"/>
                  <p:cNvSpPr/>
                  <p:nvPr/>
                </p:nvSpPr>
                <p:spPr>
                  <a:xfrm rot="5400000" flipH="1">
                    <a:off x="6545060" y="71905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1" name="Google Shape;461;p7"/>
                  <p:cNvSpPr/>
                  <p:nvPr/>
                </p:nvSpPr>
                <p:spPr>
                  <a:xfrm rot="-900406" flipH="1">
                    <a:off x="4035285" y="505120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62" name="Google Shape;462;p7"/>
                  <p:cNvSpPr/>
                  <p:nvPr/>
                </p:nvSpPr>
                <p:spPr>
                  <a:xfrm rot="8100000" flipH="1">
                    <a:off x="3465869" y="48821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3" name="Google Shape;463;p7"/>
                  <p:cNvSpPr/>
                  <p:nvPr/>
                </p:nvSpPr>
                <p:spPr>
                  <a:xfrm>
                    <a:off x="4942764" y="5006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64" name="Google Shape;464;p7"/>
                  <p:cNvSpPr/>
                  <p:nvPr/>
                </p:nvSpPr>
                <p:spPr>
                  <a:xfrm rot="8999773">
                    <a:off x="5188897" y="474001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65" name="Google Shape;465;p7"/>
                  <p:cNvSpPr/>
                  <p:nvPr/>
                </p:nvSpPr>
                <p:spPr>
                  <a:xfrm>
                    <a:off x="5710514" y="491635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6" name="Google Shape;466;p7"/>
                  <p:cNvSpPr/>
                  <p:nvPr/>
                </p:nvSpPr>
                <p:spPr>
                  <a:xfrm rot="2700000">
                    <a:off x="7392164" y="48754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7" name="Google Shape;467;p7"/>
                  <p:cNvSpPr/>
                  <p:nvPr/>
                </p:nvSpPr>
                <p:spPr>
                  <a:xfrm rot="8999773">
                    <a:off x="7742272" y="4978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68" name="Google Shape;468;p7"/>
                  <p:cNvSpPr/>
                  <p:nvPr/>
                </p:nvSpPr>
                <p:spPr>
                  <a:xfrm>
                    <a:off x="8420039" y="4888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9" name="Google Shape;469;p7"/>
                  <p:cNvSpPr/>
                  <p:nvPr/>
                </p:nvSpPr>
                <p:spPr>
                  <a:xfrm rot="8100000" flipH="1">
                    <a:off x="8841094" y="49677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0" name="Google Shape;470;p7"/>
                  <p:cNvSpPr/>
                  <p:nvPr/>
                </p:nvSpPr>
                <p:spPr>
                  <a:xfrm rot="-900406" flipH="1">
                    <a:off x="8623960" y="443722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71" name="Google Shape;471;p7"/>
                  <p:cNvSpPr/>
                  <p:nvPr/>
                </p:nvSpPr>
                <p:spPr>
                  <a:xfrm rot="-5400000">
                    <a:off x="7044653" y="388093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72" name="Google Shape;472;p7"/>
                  <p:cNvSpPr/>
                  <p:nvPr/>
                </p:nvSpPr>
                <p:spPr>
                  <a:xfrm rot="6300406">
                    <a:off x="8934570" y="4008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473" name="Google Shape;473;p7"/>
                <p:cNvGrpSpPr/>
                <p:nvPr/>
              </p:nvGrpSpPr>
              <p:grpSpPr>
                <a:xfrm rot="10800000">
                  <a:off x="828058" y="1376836"/>
                  <a:ext cx="5359928" cy="2151381"/>
                  <a:chOff x="-4757605" y="2608221"/>
                  <a:chExt cx="5359928" cy="2151381"/>
                </a:xfrm>
              </p:grpSpPr>
              <p:sp>
                <p:nvSpPr>
                  <p:cNvPr id="474" name="Google Shape;474;p7"/>
                  <p:cNvSpPr/>
                  <p:nvPr/>
                </p:nvSpPr>
                <p:spPr>
                  <a:xfrm rot="2700000">
                    <a:off x="395991" y="26420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5" name="Google Shape;475;p7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76" name="Google Shape;476;p7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77" name="Google Shape;477;p7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8" name="Google Shape;478;p7"/>
                  <p:cNvSpPr/>
                  <p:nvPr/>
                </p:nvSpPr>
                <p:spPr>
                  <a:xfrm rot="6300406">
                    <a:off x="5120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79" name="Google Shape;479;p7"/>
                  <p:cNvSpPr/>
                  <p:nvPr/>
                </p:nvSpPr>
                <p:spPr>
                  <a:xfrm rot="8999773">
                    <a:off x="-4755228" y="39712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</p:grpSp>
          </p:grpSp>
        </p:grpSp>
        <p:sp>
          <p:nvSpPr>
            <p:cNvPr id="480" name="Google Shape;480;p7"/>
            <p:cNvSpPr/>
            <p:nvPr/>
          </p:nvSpPr>
          <p:spPr>
            <a:xfrm>
              <a:off x="7818600" y="40716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81" name="Google Shape;481;p7"/>
          <p:cNvSpPr/>
          <p:nvPr/>
        </p:nvSpPr>
        <p:spPr>
          <a:xfrm>
            <a:off x="968367" y="720000"/>
            <a:ext cx="63460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82" name="Google Shape;482;p7"/>
          <p:cNvGrpSpPr/>
          <p:nvPr/>
        </p:nvGrpSpPr>
        <p:grpSpPr>
          <a:xfrm>
            <a:off x="8829704" y="960924"/>
            <a:ext cx="1848307" cy="3435465"/>
            <a:chOff x="6622012" y="795963"/>
            <a:chExt cx="1304687" cy="2425262"/>
          </a:xfrm>
        </p:grpSpPr>
        <p:sp>
          <p:nvSpPr>
            <p:cNvPr id="483" name="Google Shape;483;p7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7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7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7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7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7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9" name="Google Shape;489;p7"/>
          <p:cNvGrpSpPr/>
          <p:nvPr/>
        </p:nvGrpSpPr>
        <p:grpSpPr>
          <a:xfrm>
            <a:off x="6655561" y="3482387"/>
            <a:ext cx="2353743" cy="2655604"/>
            <a:chOff x="1917725" y="3910125"/>
            <a:chExt cx="1279950" cy="1444100"/>
          </a:xfrm>
        </p:grpSpPr>
        <p:sp>
          <p:nvSpPr>
            <p:cNvPr id="490" name="Google Shape;490;p7"/>
            <p:cNvSpPr/>
            <p:nvPr/>
          </p:nvSpPr>
          <p:spPr>
            <a:xfrm>
              <a:off x="2465000" y="4571425"/>
              <a:ext cx="170475" cy="105500"/>
            </a:xfrm>
            <a:custGeom>
              <a:avLst/>
              <a:gdLst/>
              <a:ahLst/>
              <a:cxnLst/>
              <a:rect l="l" t="t" r="r" b="b"/>
              <a:pathLst>
                <a:path w="6819" h="4220" extrusionOk="0">
                  <a:moveTo>
                    <a:pt x="4217" y="1"/>
                  </a:moveTo>
                  <a:cubicBezTo>
                    <a:pt x="2787" y="1"/>
                    <a:pt x="1088" y="846"/>
                    <a:pt x="0" y="4219"/>
                  </a:cubicBezTo>
                  <a:cubicBezTo>
                    <a:pt x="0" y="4219"/>
                    <a:pt x="6034" y="2641"/>
                    <a:pt x="6818" y="854"/>
                  </a:cubicBezTo>
                  <a:cubicBezTo>
                    <a:pt x="6818" y="854"/>
                    <a:pt x="5653" y="1"/>
                    <a:pt x="4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7"/>
            <p:cNvSpPr/>
            <p:nvPr/>
          </p:nvSpPr>
          <p:spPr>
            <a:xfrm>
              <a:off x="2815350" y="4351000"/>
              <a:ext cx="382325" cy="392250"/>
            </a:xfrm>
            <a:custGeom>
              <a:avLst/>
              <a:gdLst/>
              <a:ahLst/>
              <a:cxnLst/>
              <a:rect l="l" t="t" r="r" b="b"/>
              <a:pathLst>
                <a:path w="15293" h="15690" extrusionOk="0">
                  <a:moveTo>
                    <a:pt x="13299" y="0"/>
                  </a:moveTo>
                  <a:cubicBezTo>
                    <a:pt x="13002" y="0"/>
                    <a:pt x="12447" y="2525"/>
                    <a:pt x="12447" y="2525"/>
                  </a:cubicBezTo>
                  <a:cubicBezTo>
                    <a:pt x="12447" y="2525"/>
                    <a:pt x="12163" y="408"/>
                    <a:pt x="11724" y="387"/>
                  </a:cubicBezTo>
                  <a:cubicBezTo>
                    <a:pt x="11722" y="387"/>
                    <a:pt x="11720" y="387"/>
                    <a:pt x="11719" y="387"/>
                  </a:cubicBezTo>
                  <a:cubicBezTo>
                    <a:pt x="11292" y="387"/>
                    <a:pt x="11473" y="3314"/>
                    <a:pt x="11473" y="3314"/>
                  </a:cubicBezTo>
                  <a:cubicBezTo>
                    <a:pt x="11473" y="3314"/>
                    <a:pt x="10651" y="1910"/>
                    <a:pt x="10365" y="1910"/>
                  </a:cubicBezTo>
                  <a:cubicBezTo>
                    <a:pt x="10351" y="1910"/>
                    <a:pt x="10338" y="1914"/>
                    <a:pt x="10327" y="1921"/>
                  </a:cubicBezTo>
                  <a:cubicBezTo>
                    <a:pt x="10091" y="2080"/>
                    <a:pt x="10891" y="4091"/>
                    <a:pt x="10891" y="4091"/>
                  </a:cubicBezTo>
                  <a:cubicBezTo>
                    <a:pt x="9849" y="8827"/>
                    <a:pt x="1" y="10088"/>
                    <a:pt x="1" y="10088"/>
                  </a:cubicBezTo>
                  <a:lnTo>
                    <a:pt x="1623" y="15689"/>
                  </a:lnTo>
                  <a:cubicBezTo>
                    <a:pt x="13709" y="13908"/>
                    <a:pt x="13226" y="4794"/>
                    <a:pt x="13226" y="4794"/>
                  </a:cubicBezTo>
                  <a:cubicBezTo>
                    <a:pt x="13226" y="4794"/>
                    <a:pt x="15292" y="3314"/>
                    <a:pt x="14936" y="2902"/>
                  </a:cubicBezTo>
                  <a:cubicBezTo>
                    <a:pt x="14878" y="2833"/>
                    <a:pt x="14802" y="2804"/>
                    <a:pt x="14717" y="2804"/>
                  </a:cubicBezTo>
                  <a:cubicBezTo>
                    <a:pt x="14290" y="2804"/>
                    <a:pt x="13621" y="3527"/>
                    <a:pt x="13621" y="3527"/>
                  </a:cubicBezTo>
                  <a:cubicBezTo>
                    <a:pt x="13621" y="3527"/>
                    <a:pt x="15194" y="1445"/>
                    <a:pt x="14683" y="1050"/>
                  </a:cubicBezTo>
                  <a:cubicBezTo>
                    <a:pt x="14639" y="1016"/>
                    <a:pt x="14592" y="1001"/>
                    <a:pt x="14544" y="1001"/>
                  </a:cubicBezTo>
                  <a:cubicBezTo>
                    <a:pt x="14042" y="1001"/>
                    <a:pt x="13385" y="2689"/>
                    <a:pt x="13385" y="2689"/>
                  </a:cubicBezTo>
                  <a:cubicBezTo>
                    <a:pt x="13385" y="2689"/>
                    <a:pt x="13626" y="349"/>
                    <a:pt x="13347" y="26"/>
                  </a:cubicBezTo>
                  <a:cubicBezTo>
                    <a:pt x="13332" y="8"/>
                    <a:pt x="13316" y="0"/>
                    <a:pt x="1329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7"/>
            <p:cNvSpPr/>
            <p:nvPr/>
          </p:nvSpPr>
          <p:spPr>
            <a:xfrm>
              <a:off x="3099125" y="4431150"/>
              <a:ext cx="23725" cy="26550"/>
            </a:xfrm>
            <a:custGeom>
              <a:avLst/>
              <a:gdLst/>
              <a:ahLst/>
              <a:cxnLst/>
              <a:rect l="l" t="t" r="r" b="b"/>
              <a:pathLst>
                <a:path w="949" h="1062" extrusionOk="0">
                  <a:moveTo>
                    <a:pt x="127" y="1"/>
                  </a:moveTo>
                  <a:cubicBezTo>
                    <a:pt x="87" y="1"/>
                    <a:pt x="49" y="23"/>
                    <a:pt x="28" y="63"/>
                  </a:cubicBezTo>
                  <a:cubicBezTo>
                    <a:pt x="0" y="113"/>
                    <a:pt x="28" y="179"/>
                    <a:pt x="77" y="201"/>
                  </a:cubicBezTo>
                  <a:cubicBezTo>
                    <a:pt x="708" y="503"/>
                    <a:pt x="653" y="918"/>
                    <a:pt x="653" y="941"/>
                  </a:cubicBezTo>
                  <a:cubicBezTo>
                    <a:pt x="642" y="996"/>
                    <a:pt x="681" y="1050"/>
                    <a:pt x="741" y="1062"/>
                  </a:cubicBezTo>
                  <a:lnTo>
                    <a:pt x="757" y="1062"/>
                  </a:lnTo>
                  <a:cubicBezTo>
                    <a:pt x="807" y="1062"/>
                    <a:pt x="850" y="1024"/>
                    <a:pt x="861" y="974"/>
                  </a:cubicBezTo>
                  <a:cubicBezTo>
                    <a:pt x="866" y="951"/>
                    <a:pt x="949" y="382"/>
                    <a:pt x="170" y="9"/>
                  </a:cubicBezTo>
                  <a:cubicBezTo>
                    <a:pt x="156" y="4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7"/>
            <p:cNvSpPr/>
            <p:nvPr/>
          </p:nvSpPr>
          <p:spPr>
            <a:xfrm>
              <a:off x="1933575" y="4790075"/>
              <a:ext cx="452100" cy="290525"/>
            </a:xfrm>
            <a:custGeom>
              <a:avLst/>
              <a:gdLst/>
              <a:ahLst/>
              <a:cxnLst/>
              <a:rect l="l" t="t" r="r" b="b"/>
              <a:pathLst>
                <a:path w="18084" h="11621" extrusionOk="0">
                  <a:moveTo>
                    <a:pt x="4633" y="1"/>
                  </a:moveTo>
                  <a:cubicBezTo>
                    <a:pt x="4633" y="1"/>
                    <a:pt x="671" y="1097"/>
                    <a:pt x="95" y="1645"/>
                  </a:cubicBezTo>
                  <a:cubicBezTo>
                    <a:pt x="2" y="1735"/>
                    <a:pt x="1" y="1772"/>
                    <a:pt x="63" y="1772"/>
                  </a:cubicBezTo>
                  <a:cubicBezTo>
                    <a:pt x="388" y="1772"/>
                    <a:pt x="2442" y="762"/>
                    <a:pt x="2442" y="762"/>
                  </a:cubicBezTo>
                  <a:cubicBezTo>
                    <a:pt x="2442" y="762"/>
                    <a:pt x="3652" y="6259"/>
                    <a:pt x="7615" y="9729"/>
                  </a:cubicBezTo>
                  <a:cubicBezTo>
                    <a:pt x="9237" y="11150"/>
                    <a:pt x="10956" y="11620"/>
                    <a:pt x="12522" y="11620"/>
                  </a:cubicBezTo>
                  <a:cubicBezTo>
                    <a:pt x="15598" y="11620"/>
                    <a:pt x="18083" y="9806"/>
                    <a:pt x="18083" y="9806"/>
                  </a:cubicBezTo>
                  <a:lnTo>
                    <a:pt x="15063" y="4463"/>
                  </a:lnTo>
                  <a:cubicBezTo>
                    <a:pt x="14009" y="5007"/>
                    <a:pt x="13009" y="5233"/>
                    <a:pt x="12076" y="5233"/>
                  </a:cubicBezTo>
                  <a:cubicBezTo>
                    <a:pt x="7580" y="5233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7"/>
            <p:cNvSpPr/>
            <p:nvPr/>
          </p:nvSpPr>
          <p:spPr>
            <a:xfrm>
              <a:off x="1917725" y="4765025"/>
              <a:ext cx="147875" cy="88000"/>
            </a:xfrm>
            <a:custGeom>
              <a:avLst/>
              <a:gdLst/>
              <a:ahLst/>
              <a:cxnLst/>
              <a:rect l="l" t="t" r="r" b="b"/>
              <a:pathLst>
                <a:path w="5915" h="3520" extrusionOk="0">
                  <a:moveTo>
                    <a:pt x="4610" y="0"/>
                  </a:moveTo>
                  <a:lnTo>
                    <a:pt x="0" y="2861"/>
                  </a:lnTo>
                  <a:cubicBezTo>
                    <a:pt x="283" y="3143"/>
                    <a:pt x="744" y="3233"/>
                    <a:pt x="1220" y="3233"/>
                  </a:cubicBezTo>
                  <a:cubicBezTo>
                    <a:pt x="2066" y="3233"/>
                    <a:pt x="2955" y="2948"/>
                    <a:pt x="2955" y="2948"/>
                  </a:cubicBezTo>
                  <a:lnTo>
                    <a:pt x="3278" y="3519"/>
                  </a:lnTo>
                  <a:lnTo>
                    <a:pt x="5915" y="1984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7"/>
            <p:cNvSpPr/>
            <p:nvPr/>
          </p:nvSpPr>
          <p:spPr>
            <a:xfrm>
              <a:off x="1991850" y="4825775"/>
              <a:ext cx="19625" cy="24600"/>
            </a:xfrm>
            <a:custGeom>
              <a:avLst/>
              <a:gdLst/>
              <a:ahLst/>
              <a:cxnLst/>
              <a:rect l="l" t="t" r="r" b="b"/>
              <a:pathLst>
                <a:path w="785" h="984" extrusionOk="0">
                  <a:moveTo>
                    <a:pt x="667" y="1"/>
                  </a:moveTo>
                  <a:cubicBezTo>
                    <a:pt x="634" y="1"/>
                    <a:pt x="600" y="17"/>
                    <a:pt x="577" y="47"/>
                  </a:cubicBezTo>
                  <a:lnTo>
                    <a:pt x="39" y="819"/>
                  </a:lnTo>
                  <a:cubicBezTo>
                    <a:pt x="0" y="869"/>
                    <a:pt x="17" y="935"/>
                    <a:pt x="61" y="968"/>
                  </a:cubicBezTo>
                  <a:cubicBezTo>
                    <a:pt x="83" y="979"/>
                    <a:pt x="99" y="984"/>
                    <a:pt x="121" y="984"/>
                  </a:cubicBezTo>
                  <a:cubicBezTo>
                    <a:pt x="154" y="984"/>
                    <a:pt x="187" y="968"/>
                    <a:pt x="210" y="941"/>
                  </a:cubicBezTo>
                  <a:lnTo>
                    <a:pt x="751" y="168"/>
                  </a:lnTo>
                  <a:cubicBezTo>
                    <a:pt x="784" y="118"/>
                    <a:pt x="774" y="53"/>
                    <a:pt x="724" y="20"/>
                  </a:cubicBezTo>
                  <a:cubicBezTo>
                    <a:pt x="707" y="7"/>
                    <a:pt x="68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7"/>
            <p:cNvSpPr/>
            <p:nvPr/>
          </p:nvSpPr>
          <p:spPr>
            <a:xfrm>
              <a:off x="1983100" y="4817025"/>
              <a:ext cx="15075" cy="29425"/>
            </a:xfrm>
            <a:custGeom>
              <a:avLst/>
              <a:gdLst/>
              <a:ahLst/>
              <a:cxnLst/>
              <a:rect l="l" t="t" r="r" b="b"/>
              <a:pathLst>
                <a:path w="603" h="1177" extrusionOk="0">
                  <a:moveTo>
                    <a:pt x="481" y="0"/>
                  </a:moveTo>
                  <a:cubicBezTo>
                    <a:pt x="440" y="0"/>
                    <a:pt x="400" y="26"/>
                    <a:pt x="383" y="68"/>
                  </a:cubicBezTo>
                  <a:lnTo>
                    <a:pt x="22" y="1033"/>
                  </a:lnTo>
                  <a:cubicBezTo>
                    <a:pt x="0" y="1088"/>
                    <a:pt x="27" y="1148"/>
                    <a:pt x="82" y="1164"/>
                  </a:cubicBezTo>
                  <a:cubicBezTo>
                    <a:pt x="93" y="1169"/>
                    <a:pt x="104" y="1176"/>
                    <a:pt x="120" y="1176"/>
                  </a:cubicBezTo>
                  <a:cubicBezTo>
                    <a:pt x="158" y="1176"/>
                    <a:pt x="203" y="1148"/>
                    <a:pt x="219" y="1104"/>
                  </a:cubicBezTo>
                  <a:lnTo>
                    <a:pt x="581" y="145"/>
                  </a:lnTo>
                  <a:cubicBezTo>
                    <a:pt x="603" y="91"/>
                    <a:pt x="575" y="30"/>
                    <a:pt x="520" y="8"/>
                  </a:cubicBezTo>
                  <a:cubicBezTo>
                    <a:pt x="507" y="3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7"/>
            <p:cNvSpPr/>
            <p:nvPr/>
          </p:nvSpPr>
          <p:spPr>
            <a:xfrm>
              <a:off x="2153125" y="5074400"/>
              <a:ext cx="432325" cy="265100"/>
            </a:xfrm>
            <a:custGeom>
              <a:avLst/>
              <a:gdLst/>
              <a:ahLst/>
              <a:cxnLst/>
              <a:rect l="l" t="t" r="r" b="b"/>
              <a:pathLst>
                <a:path w="17293" h="10604" extrusionOk="0">
                  <a:moveTo>
                    <a:pt x="11165" y="1"/>
                  </a:moveTo>
                  <a:cubicBezTo>
                    <a:pt x="10367" y="5287"/>
                    <a:pt x="4966" y="5882"/>
                    <a:pt x="2574" y="5882"/>
                  </a:cubicBezTo>
                  <a:cubicBezTo>
                    <a:pt x="1878" y="5882"/>
                    <a:pt x="1437" y="5832"/>
                    <a:pt x="1437" y="5832"/>
                  </a:cubicBezTo>
                  <a:cubicBezTo>
                    <a:pt x="1437" y="5832"/>
                    <a:pt x="0" y="9691"/>
                    <a:pt x="111" y="10481"/>
                  </a:cubicBezTo>
                  <a:cubicBezTo>
                    <a:pt x="123" y="10566"/>
                    <a:pt x="140" y="10604"/>
                    <a:pt x="161" y="10604"/>
                  </a:cubicBezTo>
                  <a:cubicBezTo>
                    <a:pt x="333" y="10604"/>
                    <a:pt x="768" y="8063"/>
                    <a:pt x="768" y="8063"/>
                  </a:cubicBezTo>
                  <a:cubicBezTo>
                    <a:pt x="768" y="8063"/>
                    <a:pt x="4002" y="9464"/>
                    <a:pt x="7897" y="9464"/>
                  </a:cubicBezTo>
                  <a:cubicBezTo>
                    <a:pt x="8923" y="9464"/>
                    <a:pt x="9996" y="9366"/>
                    <a:pt x="11067" y="9120"/>
                  </a:cubicBezTo>
                  <a:cubicBezTo>
                    <a:pt x="17293" y="7696"/>
                    <a:pt x="17265" y="686"/>
                    <a:pt x="17265" y="686"/>
                  </a:cubicBezTo>
                  <a:lnTo>
                    <a:pt x="1116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7"/>
            <p:cNvSpPr/>
            <p:nvPr/>
          </p:nvSpPr>
          <p:spPr>
            <a:xfrm>
              <a:off x="2149425" y="5218975"/>
              <a:ext cx="68950" cy="135250"/>
            </a:xfrm>
            <a:custGeom>
              <a:avLst/>
              <a:gdLst/>
              <a:ahLst/>
              <a:cxnLst/>
              <a:rect l="l" t="t" r="r" b="b"/>
              <a:pathLst>
                <a:path w="2758" h="5410" extrusionOk="0">
                  <a:moveTo>
                    <a:pt x="385" y="0"/>
                  </a:moveTo>
                  <a:lnTo>
                    <a:pt x="1" y="5409"/>
                  </a:lnTo>
                  <a:cubicBezTo>
                    <a:pt x="1102" y="5234"/>
                    <a:pt x="1804" y="3064"/>
                    <a:pt x="1804" y="3064"/>
                  </a:cubicBezTo>
                  <a:lnTo>
                    <a:pt x="2457" y="3140"/>
                  </a:lnTo>
                  <a:lnTo>
                    <a:pt x="2758" y="10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7"/>
            <p:cNvSpPr/>
            <p:nvPr/>
          </p:nvSpPr>
          <p:spPr>
            <a:xfrm>
              <a:off x="2193150" y="5273225"/>
              <a:ext cx="13725" cy="27675"/>
            </a:xfrm>
            <a:custGeom>
              <a:avLst/>
              <a:gdLst/>
              <a:ahLst/>
              <a:cxnLst/>
              <a:rect l="l" t="t" r="r" b="b"/>
              <a:pathLst>
                <a:path w="549" h="1107" extrusionOk="0">
                  <a:moveTo>
                    <a:pt x="115" y="1"/>
                  </a:moveTo>
                  <a:cubicBezTo>
                    <a:pt x="105" y="1"/>
                    <a:pt x="94" y="3"/>
                    <a:pt x="83" y="6"/>
                  </a:cubicBezTo>
                  <a:cubicBezTo>
                    <a:pt x="28" y="28"/>
                    <a:pt x="0" y="87"/>
                    <a:pt x="17" y="143"/>
                  </a:cubicBezTo>
                  <a:lnTo>
                    <a:pt x="329" y="1036"/>
                  </a:lnTo>
                  <a:cubicBezTo>
                    <a:pt x="346" y="1081"/>
                    <a:pt x="384" y="1107"/>
                    <a:pt x="428" y="1107"/>
                  </a:cubicBezTo>
                  <a:cubicBezTo>
                    <a:pt x="438" y="1107"/>
                    <a:pt x="450" y="1107"/>
                    <a:pt x="460" y="1102"/>
                  </a:cubicBezTo>
                  <a:cubicBezTo>
                    <a:pt x="516" y="1081"/>
                    <a:pt x="549" y="1020"/>
                    <a:pt x="526" y="965"/>
                  </a:cubicBezTo>
                  <a:lnTo>
                    <a:pt x="220" y="72"/>
                  </a:lnTo>
                  <a:cubicBezTo>
                    <a:pt x="202" y="27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7"/>
            <p:cNvSpPr/>
            <p:nvPr/>
          </p:nvSpPr>
          <p:spPr>
            <a:xfrm>
              <a:off x="2178200" y="5278950"/>
              <a:ext cx="20150" cy="26750"/>
            </a:xfrm>
            <a:custGeom>
              <a:avLst/>
              <a:gdLst/>
              <a:ahLst/>
              <a:cxnLst/>
              <a:rect l="l" t="t" r="r" b="b"/>
              <a:pathLst>
                <a:path w="806" h="1070" extrusionOk="0">
                  <a:moveTo>
                    <a:pt x="118" y="0"/>
                  </a:moveTo>
                  <a:cubicBezTo>
                    <a:pt x="99" y="0"/>
                    <a:pt x="79" y="6"/>
                    <a:pt x="61" y="18"/>
                  </a:cubicBezTo>
                  <a:cubicBezTo>
                    <a:pt x="17" y="51"/>
                    <a:pt x="1" y="116"/>
                    <a:pt x="34" y="166"/>
                  </a:cubicBezTo>
                  <a:lnTo>
                    <a:pt x="598" y="1027"/>
                  </a:lnTo>
                  <a:cubicBezTo>
                    <a:pt x="620" y="1054"/>
                    <a:pt x="653" y="1070"/>
                    <a:pt x="686" y="1070"/>
                  </a:cubicBezTo>
                  <a:cubicBezTo>
                    <a:pt x="707" y="1070"/>
                    <a:pt x="724" y="1065"/>
                    <a:pt x="747" y="1054"/>
                  </a:cubicBezTo>
                  <a:cubicBezTo>
                    <a:pt x="795" y="1021"/>
                    <a:pt x="806" y="956"/>
                    <a:pt x="773" y="906"/>
                  </a:cubicBezTo>
                  <a:lnTo>
                    <a:pt x="209" y="45"/>
                  </a:lnTo>
                  <a:cubicBezTo>
                    <a:pt x="188" y="17"/>
                    <a:pt x="153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7"/>
            <p:cNvSpPr/>
            <p:nvPr/>
          </p:nvSpPr>
          <p:spPr>
            <a:xfrm>
              <a:off x="2168900" y="5297100"/>
              <a:ext cx="21525" cy="18775"/>
            </a:xfrm>
            <a:custGeom>
              <a:avLst/>
              <a:gdLst/>
              <a:ahLst/>
              <a:cxnLst/>
              <a:rect l="l" t="t" r="r" b="b"/>
              <a:pathLst>
                <a:path w="861" h="751" extrusionOk="0">
                  <a:moveTo>
                    <a:pt x="116" y="1"/>
                  </a:moveTo>
                  <a:cubicBezTo>
                    <a:pt x="85" y="1"/>
                    <a:pt x="54" y="14"/>
                    <a:pt x="33" y="37"/>
                  </a:cubicBezTo>
                  <a:cubicBezTo>
                    <a:pt x="1" y="81"/>
                    <a:pt x="1" y="147"/>
                    <a:pt x="49" y="185"/>
                  </a:cubicBezTo>
                  <a:lnTo>
                    <a:pt x="674" y="723"/>
                  </a:lnTo>
                  <a:cubicBezTo>
                    <a:pt x="691" y="739"/>
                    <a:pt x="717" y="750"/>
                    <a:pt x="740" y="750"/>
                  </a:cubicBezTo>
                  <a:cubicBezTo>
                    <a:pt x="773" y="750"/>
                    <a:pt x="800" y="733"/>
                    <a:pt x="823" y="711"/>
                  </a:cubicBezTo>
                  <a:cubicBezTo>
                    <a:pt x="861" y="668"/>
                    <a:pt x="856" y="602"/>
                    <a:pt x="811" y="564"/>
                  </a:cubicBezTo>
                  <a:lnTo>
                    <a:pt x="186" y="27"/>
                  </a:lnTo>
                  <a:cubicBezTo>
                    <a:pt x="167" y="9"/>
                    <a:pt x="14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7"/>
            <p:cNvSpPr/>
            <p:nvPr/>
          </p:nvSpPr>
          <p:spPr>
            <a:xfrm>
              <a:off x="2215475" y="4847750"/>
              <a:ext cx="444275" cy="439350"/>
            </a:xfrm>
            <a:custGeom>
              <a:avLst/>
              <a:gdLst/>
              <a:ahLst/>
              <a:cxnLst/>
              <a:rect l="l" t="t" r="r" b="b"/>
              <a:pathLst>
                <a:path w="17771" h="17574" extrusionOk="0">
                  <a:moveTo>
                    <a:pt x="5153" y="1"/>
                  </a:moveTo>
                  <a:cubicBezTo>
                    <a:pt x="3787" y="2156"/>
                    <a:pt x="111" y="2369"/>
                    <a:pt x="111" y="2369"/>
                  </a:cubicBezTo>
                  <a:cubicBezTo>
                    <a:pt x="0" y="3229"/>
                    <a:pt x="1174" y="10157"/>
                    <a:pt x="1174" y="10157"/>
                  </a:cubicBezTo>
                  <a:cubicBezTo>
                    <a:pt x="1617" y="10218"/>
                    <a:pt x="2097" y="10243"/>
                    <a:pt x="2582" y="10243"/>
                  </a:cubicBezTo>
                  <a:cubicBezTo>
                    <a:pt x="4640" y="10243"/>
                    <a:pt x="6807" y="9801"/>
                    <a:pt x="6807" y="9801"/>
                  </a:cubicBezTo>
                  <a:lnTo>
                    <a:pt x="6807" y="9801"/>
                  </a:lnTo>
                  <a:cubicBezTo>
                    <a:pt x="6807" y="11369"/>
                    <a:pt x="5186" y="13221"/>
                    <a:pt x="5186" y="13221"/>
                  </a:cubicBezTo>
                  <a:cubicBezTo>
                    <a:pt x="5925" y="14701"/>
                    <a:pt x="10321" y="17573"/>
                    <a:pt x="10321" y="17573"/>
                  </a:cubicBezTo>
                  <a:cubicBezTo>
                    <a:pt x="15144" y="14739"/>
                    <a:pt x="17770" y="9313"/>
                    <a:pt x="17770" y="9313"/>
                  </a:cubicBezTo>
                  <a:lnTo>
                    <a:pt x="515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7"/>
            <p:cNvSpPr/>
            <p:nvPr/>
          </p:nvSpPr>
          <p:spPr>
            <a:xfrm>
              <a:off x="2303575" y="4587175"/>
              <a:ext cx="660350" cy="594950"/>
            </a:xfrm>
            <a:custGeom>
              <a:avLst/>
              <a:gdLst/>
              <a:ahLst/>
              <a:cxnLst/>
              <a:rect l="l" t="t" r="r" b="b"/>
              <a:pathLst>
                <a:path w="26414" h="23798" extrusionOk="0">
                  <a:moveTo>
                    <a:pt x="20916" y="0"/>
                  </a:moveTo>
                  <a:cubicBezTo>
                    <a:pt x="16975" y="0"/>
                    <a:pt x="8211" y="460"/>
                    <a:pt x="8211" y="460"/>
                  </a:cubicBezTo>
                  <a:cubicBezTo>
                    <a:pt x="5904" y="3305"/>
                    <a:pt x="0" y="11646"/>
                    <a:pt x="0" y="11646"/>
                  </a:cubicBezTo>
                  <a:cubicBezTo>
                    <a:pt x="4111" y="17330"/>
                    <a:pt x="12010" y="23798"/>
                    <a:pt x="12010" y="23798"/>
                  </a:cubicBezTo>
                  <a:cubicBezTo>
                    <a:pt x="26414" y="13171"/>
                    <a:pt x="22286" y="32"/>
                    <a:pt x="22286" y="32"/>
                  </a:cubicBezTo>
                  <a:cubicBezTo>
                    <a:pt x="21959" y="10"/>
                    <a:pt x="21488" y="0"/>
                    <a:pt x="20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7"/>
            <p:cNvSpPr/>
            <p:nvPr/>
          </p:nvSpPr>
          <p:spPr>
            <a:xfrm>
              <a:off x="2602975" y="4736250"/>
              <a:ext cx="457975" cy="315500"/>
            </a:xfrm>
            <a:custGeom>
              <a:avLst/>
              <a:gdLst/>
              <a:ahLst/>
              <a:cxnLst/>
              <a:rect l="l" t="t" r="r" b="b"/>
              <a:pathLst>
                <a:path w="18319" h="12620" extrusionOk="0">
                  <a:moveTo>
                    <a:pt x="4982" y="0"/>
                  </a:moveTo>
                  <a:lnTo>
                    <a:pt x="1" y="3036"/>
                  </a:lnTo>
                  <a:cubicBezTo>
                    <a:pt x="3237" y="10457"/>
                    <a:pt x="8137" y="11708"/>
                    <a:pt x="11074" y="11708"/>
                  </a:cubicBezTo>
                  <a:cubicBezTo>
                    <a:pt x="12568" y="11708"/>
                    <a:pt x="13555" y="11384"/>
                    <a:pt x="13555" y="11384"/>
                  </a:cubicBezTo>
                  <a:cubicBezTo>
                    <a:pt x="13555" y="11384"/>
                    <a:pt x="15069" y="12620"/>
                    <a:pt x="15648" y="12620"/>
                  </a:cubicBezTo>
                  <a:cubicBezTo>
                    <a:pt x="15729" y="12620"/>
                    <a:pt x="15792" y="12595"/>
                    <a:pt x="15829" y="12540"/>
                  </a:cubicBezTo>
                  <a:cubicBezTo>
                    <a:pt x="16136" y="12090"/>
                    <a:pt x="14881" y="11433"/>
                    <a:pt x="14881" y="11433"/>
                  </a:cubicBezTo>
                  <a:lnTo>
                    <a:pt x="14881" y="11433"/>
                  </a:lnTo>
                  <a:cubicBezTo>
                    <a:pt x="14881" y="11433"/>
                    <a:pt x="16304" y="12003"/>
                    <a:pt x="17080" y="12003"/>
                  </a:cubicBezTo>
                  <a:cubicBezTo>
                    <a:pt x="17316" y="12003"/>
                    <a:pt x="17492" y="11950"/>
                    <a:pt x="17550" y="11811"/>
                  </a:cubicBezTo>
                  <a:cubicBezTo>
                    <a:pt x="17792" y="11214"/>
                    <a:pt x="15627" y="10984"/>
                    <a:pt x="15627" y="10984"/>
                  </a:cubicBezTo>
                  <a:cubicBezTo>
                    <a:pt x="15627" y="10984"/>
                    <a:pt x="17950" y="10605"/>
                    <a:pt x="18186" y="10249"/>
                  </a:cubicBezTo>
                  <a:cubicBezTo>
                    <a:pt x="18319" y="10052"/>
                    <a:pt x="17469" y="10009"/>
                    <a:pt x="16697" y="10009"/>
                  </a:cubicBezTo>
                  <a:cubicBezTo>
                    <a:pt x="16094" y="10009"/>
                    <a:pt x="15539" y="10036"/>
                    <a:pt x="15539" y="10036"/>
                  </a:cubicBezTo>
                  <a:cubicBezTo>
                    <a:pt x="15539" y="10036"/>
                    <a:pt x="17506" y="9208"/>
                    <a:pt x="17413" y="8781"/>
                  </a:cubicBezTo>
                  <a:cubicBezTo>
                    <a:pt x="17397" y="8703"/>
                    <a:pt x="17290" y="8671"/>
                    <a:pt x="17126" y="8671"/>
                  </a:cubicBezTo>
                  <a:cubicBezTo>
                    <a:pt x="16393" y="8671"/>
                    <a:pt x="14524" y="9307"/>
                    <a:pt x="14524" y="9307"/>
                  </a:cubicBezTo>
                  <a:cubicBezTo>
                    <a:pt x="14524" y="9307"/>
                    <a:pt x="15779" y="8024"/>
                    <a:pt x="15566" y="7832"/>
                  </a:cubicBezTo>
                  <a:cubicBezTo>
                    <a:pt x="15552" y="7820"/>
                    <a:pt x="15531" y="7814"/>
                    <a:pt x="15504" y="7814"/>
                  </a:cubicBezTo>
                  <a:cubicBezTo>
                    <a:pt x="15127" y="7814"/>
                    <a:pt x="13621" y="8945"/>
                    <a:pt x="13621" y="8945"/>
                  </a:cubicBezTo>
                  <a:cubicBezTo>
                    <a:pt x="13559" y="8948"/>
                    <a:pt x="13498" y="8950"/>
                    <a:pt x="13437" y="8950"/>
                  </a:cubicBezTo>
                  <a:cubicBezTo>
                    <a:pt x="8686" y="8950"/>
                    <a:pt x="4982" y="0"/>
                    <a:pt x="49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7"/>
            <p:cNvSpPr/>
            <p:nvPr/>
          </p:nvSpPr>
          <p:spPr>
            <a:xfrm>
              <a:off x="2602975" y="4458500"/>
              <a:ext cx="182200" cy="179600"/>
            </a:xfrm>
            <a:custGeom>
              <a:avLst/>
              <a:gdLst/>
              <a:ahLst/>
              <a:cxnLst/>
              <a:rect l="l" t="t" r="r" b="b"/>
              <a:pathLst>
                <a:path w="7288" h="7184" extrusionOk="0">
                  <a:moveTo>
                    <a:pt x="1645" y="1"/>
                  </a:moveTo>
                  <a:lnTo>
                    <a:pt x="1130" y="4873"/>
                  </a:lnTo>
                  <a:lnTo>
                    <a:pt x="1" y="4724"/>
                  </a:lnTo>
                  <a:lnTo>
                    <a:pt x="1" y="4724"/>
                  </a:lnTo>
                  <a:cubicBezTo>
                    <a:pt x="1" y="4724"/>
                    <a:pt x="1415" y="6895"/>
                    <a:pt x="4467" y="7164"/>
                  </a:cubicBezTo>
                  <a:cubicBezTo>
                    <a:pt x="4620" y="7178"/>
                    <a:pt x="4763" y="7184"/>
                    <a:pt x="4897" y="7184"/>
                  </a:cubicBezTo>
                  <a:cubicBezTo>
                    <a:pt x="7288" y="7184"/>
                    <a:pt x="6791" y="5179"/>
                    <a:pt x="6791" y="5179"/>
                  </a:cubicBezTo>
                  <a:lnTo>
                    <a:pt x="5519" y="5043"/>
                  </a:lnTo>
                  <a:lnTo>
                    <a:pt x="4736" y="762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7"/>
            <p:cNvSpPr/>
            <p:nvPr/>
          </p:nvSpPr>
          <p:spPr>
            <a:xfrm>
              <a:off x="2458125" y="4067700"/>
              <a:ext cx="561550" cy="472775"/>
            </a:xfrm>
            <a:custGeom>
              <a:avLst/>
              <a:gdLst/>
              <a:ahLst/>
              <a:cxnLst/>
              <a:rect l="l" t="t" r="r" b="b"/>
              <a:pathLst>
                <a:path w="22462" h="18911" extrusionOk="0">
                  <a:moveTo>
                    <a:pt x="10263" y="1"/>
                  </a:moveTo>
                  <a:cubicBezTo>
                    <a:pt x="2867" y="1"/>
                    <a:pt x="977" y="7609"/>
                    <a:pt x="977" y="7609"/>
                  </a:cubicBezTo>
                  <a:cubicBezTo>
                    <a:pt x="0" y="13297"/>
                    <a:pt x="5591" y="18910"/>
                    <a:pt x="11328" y="18910"/>
                  </a:cubicBezTo>
                  <a:cubicBezTo>
                    <a:pt x="13319" y="18910"/>
                    <a:pt x="15327" y="18235"/>
                    <a:pt x="17085" y="16652"/>
                  </a:cubicBezTo>
                  <a:cubicBezTo>
                    <a:pt x="22461" y="11806"/>
                    <a:pt x="18274" y="1224"/>
                    <a:pt x="12372" y="192"/>
                  </a:cubicBezTo>
                  <a:cubicBezTo>
                    <a:pt x="11624" y="61"/>
                    <a:pt x="10922" y="1"/>
                    <a:pt x="1026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7"/>
            <p:cNvSpPr/>
            <p:nvPr/>
          </p:nvSpPr>
          <p:spPr>
            <a:xfrm>
              <a:off x="2634050" y="4515750"/>
              <a:ext cx="105150" cy="58825"/>
            </a:xfrm>
            <a:custGeom>
              <a:avLst/>
              <a:gdLst/>
              <a:ahLst/>
              <a:cxnLst/>
              <a:rect l="l" t="t" r="r" b="b"/>
              <a:pathLst>
                <a:path w="4206" h="2353" extrusionOk="0">
                  <a:moveTo>
                    <a:pt x="160" y="1"/>
                  </a:moveTo>
                  <a:lnTo>
                    <a:pt x="1" y="1761"/>
                  </a:lnTo>
                  <a:lnTo>
                    <a:pt x="4205" y="2353"/>
                  </a:lnTo>
                  <a:lnTo>
                    <a:pt x="3954" y="987"/>
                  </a:lnTo>
                  <a:cubicBezTo>
                    <a:pt x="3954" y="987"/>
                    <a:pt x="3835" y="998"/>
                    <a:pt x="3630" y="998"/>
                  </a:cubicBezTo>
                  <a:cubicBezTo>
                    <a:pt x="2988" y="998"/>
                    <a:pt x="1495" y="891"/>
                    <a:pt x="160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7"/>
            <p:cNvSpPr/>
            <p:nvPr/>
          </p:nvSpPr>
          <p:spPr>
            <a:xfrm>
              <a:off x="2519525" y="4645750"/>
              <a:ext cx="395325" cy="390500"/>
            </a:xfrm>
            <a:custGeom>
              <a:avLst/>
              <a:gdLst/>
              <a:ahLst/>
              <a:cxnLst/>
              <a:rect l="l" t="t" r="r" b="b"/>
              <a:pathLst>
                <a:path w="15813" h="15620" extrusionOk="0">
                  <a:moveTo>
                    <a:pt x="4580" y="1"/>
                  </a:moveTo>
                  <a:cubicBezTo>
                    <a:pt x="2543" y="1"/>
                    <a:pt x="0" y="732"/>
                    <a:pt x="0" y="732"/>
                  </a:cubicBezTo>
                  <a:cubicBezTo>
                    <a:pt x="0" y="732"/>
                    <a:pt x="532" y="6535"/>
                    <a:pt x="3826" y="10153"/>
                  </a:cubicBezTo>
                  <a:cubicBezTo>
                    <a:pt x="7281" y="13957"/>
                    <a:pt x="11687" y="15620"/>
                    <a:pt x="13300" y="15620"/>
                  </a:cubicBezTo>
                  <a:cubicBezTo>
                    <a:pt x="13437" y="15620"/>
                    <a:pt x="13553" y="15608"/>
                    <a:pt x="13648" y="15584"/>
                  </a:cubicBezTo>
                  <a:cubicBezTo>
                    <a:pt x="14854" y="15283"/>
                    <a:pt x="15813" y="12000"/>
                    <a:pt x="15599" y="11579"/>
                  </a:cubicBezTo>
                  <a:cubicBezTo>
                    <a:pt x="15385" y="11156"/>
                    <a:pt x="7290" y="3828"/>
                    <a:pt x="7076" y="1296"/>
                  </a:cubicBezTo>
                  <a:cubicBezTo>
                    <a:pt x="6993" y="303"/>
                    <a:pt x="5891" y="1"/>
                    <a:pt x="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7"/>
            <p:cNvSpPr/>
            <p:nvPr/>
          </p:nvSpPr>
          <p:spPr>
            <a:xfrm>
              <a:off x="2492650" y="4703650"/>
              <a:ext cx="272325" cy="302125"/>
            </a:xfrm>
            <a:custGeom>
              <a:avLst/>
              <a:gdLst/>
              <a:ahLst/>
              <a:cxnLst/>
              <a:rect l="l" t="t" r="r" b="b"/>
              <a:pathLst>
                <a:path w="10893" h="12085" extrusionOk="0">
                  <a:moveTo>
                    <a:pt x="121" y="0"/>
                  </a:moveTo>
                  <a:cubicBezTo>
                    <a:pt x="110" y="0"/>
                    <a:pt x="100" y="2"/>
                    <a:pt x="89" y="5"/>
                  </a:cubicBezTo>
                  <a:cubicBezTo>
                    <a:pt x="34" y="22"/>
                    <a:pt x="1" y="81"/>
                    <a:pt x="23" y="136"/>
                  </a:cubicBezTo>
                  <a:cubicBezTo>
                    <a:pt x="51" y="230"/>
                    <a:pt x="3185" y="9317"/>
                    <a:pt x="10738" y="12079"/>
                  </a:cubicBezTo>
                  <a:cubicBezTo>
                    <a:pt x="10749" y="12084"/>
                    <a:pt x="10761" y="12084"/>
                    <a:pt x="10777" y="12084"/>
                  </a:cubicBezTo>
                  <a:cubicBezTo>
                    <a:pt x="10815" y="12084"/>
                    <a:pt x="10859" y="12058"/>
                    <a:pt x="10875" y="12013"/>
                  </a:cubicBezTo>
                  <a:cubicBezTo>
                    <a:pt x="10892" y="11959"/>
                    <a:pt x="10865" y="11899"/>
                    <a:pt x="10809" y="11882"/>
                  </a:cubicBezTo>
                  <a:cubicBezTo>
                    <a:pt x="3355" y="9152"/>
                    <a:pt x="253" y="164"/>
                    <a:pt x="220" y="71"/>
                  </a:cubicBezTo>
                  <a:cubicBezTo>
                    <a:pt x="208" y="2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7"/>
            <p:cNvSpPr/>
            <p:nvPr/>
          </p:nvSpPr>
          <p:spPr>
            <a:xfrm>
              <a:off x="2684900" y="4675475"/>
              <a:ext cx="156375" cy="185475"/>
            </a:xfrm>
            <a:custGeom>
              <a:avLst/>
              <a:gdLst/>
              <a:ahLst/>
              <a:cxnLst/>
              <a:rect l="l" t="t" r="r" b="b"/>
              <a:pathLst>
                <a:path w="6255" h="7419" extrusionOk="0">
                  <a:moveTo>
                    <a:pt x="122" y="0"/>
                  </a:moveTo>
                  <a:cubicBezTo>
                    <a:pt x="101" y="0"/>
                    <a:pt x="80" y="7"/>
                    <a:pt x="61" y="19"/>
                  </a:cubicBezTo>
                  <a:cubicBezTo>
                    <a:pt x="12" y="47"/>
                    <a:pt x="1" y="112"/>
                    <a:pt x="28" y="162"/>
                  </a:cubicBezTo>
                  <a:cubicBezTo>
                    <a:pt x="193" y="408"/>
                    <a:pt x="4078" y="6234"/>
                    <a:pt x="6079" y="7408"/>
                  </a:cubicBezTo>
                  <a:cubicBezTo>
                    <a:pt x="6096" y="7413"/>
                    <a:pt x="6117" y="7418"/>
                    <a:pt x="6134" y="7418"/>
                  </a:cubicBezTo>
                  <a:cubicBezTo>
                    <a:pt x="6173" y="7418"/>
                    <a:pt x="6205" y="7402"/>
                    <a:pt x="6228" y="7369"/>
                  </a:cubicBezTo>
                  <a:cubicBezTo>
                    <a:pt x="6254" y="7320"/>
                    <a:pt x="6238" y="7254"/>
                    <a:pt x="6188" y="7221"/>
                  </a:cubicBezTo>
                  <a:cubicBezTo>
                    <a:pt x="4227" y="6075"/>
                    <a:pt x="248" y="107"/>
                    <a:pt x="210" y="47"/>
                  </a:cubicBezTo>
                  <a:cubicBezTo>
                    <a:pt x="189" y="16"/>
                    <a:pt x="15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7"/>
            <p:cNvSpPr/>
            <p:nvPr/>
          </p:nvSpPr>
          <p:spPr>
            <a:xfrm>
              <a:off x="2833575" y="4511650"/>
              <a:ext cx="292150" cy="247775"/>
            </a:xfrm>
            <a:custGeom>
              <a:avLst/>
              <a:gdLst/>
              <a:ahLst/>
              <a:cxnLst/>
              <a:rect l="l" t="t" r="r" b="b"/>
              <a:pathLst>
                <a:path w="11686" h="9911" extrusionOk="0">
                  <a:moveTo>
                    <a:pt x="8533" y="1"/>
                  </a:moveTo>
                  <a:cubicBezTo>
                    <a:pt x="8327" y="1"/>
                    <a:pt x="8125" y="51"/>
                    <a:pt x="7931" y="165"/>
                  </a:cubicBezTo>
                  <a:cubicBezTo>
                    <a:pt x="3919" y="2517"/>
                    <a:pt x="1" y="3020"/>
                    <a:pt x="1" y="3020"/>
                  </a:cubicBezTo>
                  <a:lnTo>
                    <a:pt x="1086" y="9911"/>
                  </a:lnTo>
                  <a:cubicBezTo>
                    <a:pt x="9411" y="8984"/>
                    <a:pt x="11685" y="4090"/>
                    <a:pt x="11384" y="2856"/>
                  </a:cubicBezTo>
                  <a:cubicBezTo>
                    <a:pt x="11122" y="1805"/>
                    <a:pt x="9765" y="1"/>
                    <a:pt x="8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7"/>
            <p:cNvSpPr/>
            <p:nvPr/>
          </p:nvSpPr>
          <p:spPr>
            <a:xfrm>
              <a:off x="2825350" y="4596025"/>
              <a:ext cx="53600" cy="142975"/>
            </a:xfrm>
            <a:custGeom>
              <a:avLst/>
              <a:gdLst/>
              <a:ahLst/>
              <a:cxnLst/>
              <a:rect l="l" t="t" r="r" b="b"/>
              <a:pathLst>
                <a:path w="2144" h="5719" extrusionOk="0">
                  <a:moveTo>
                    <a:pt x="118" y="1"/>
                  </a:moveTo>
                  <a:cubicBezTo>
                    <a:pt x="87" y="1"/>
                    <a:pt x="56" y="15"/>
                    <a:pt x="34" y="40"/>
                  </a:cubicBezTo>
                  <a:cubicBezTo>
                    <a:pt x="1" y="85"/>
                    <a:pt x="6" y="151"/>
                    <a:pt x="51" y="189"/>
                  </a:cubicBezTo>
                  <a:cubicBezTo>
                    <a:pt x="1913" y="1674"/>
                    <a:pt x="1316" y="5554"/>
                    <a:pt x="1311" y="5592"/>
                  </a:cubicBezTo>
                  <a:cubicBezTo>
                    <a:pt x="1300" y="5653"/>
                    <a:pt x="1338" y="5708"/>
                    <a:pt x="1399" y="5713"/>
                  </a:cubicBezTo>
                  <a:cubicBezTo>
                    <a:pt x="1404" y="5719"/>
                    <a:pt x="1410" y="5719"/>
                    <a:pt x="1415" y="5719"/>
                  </a:cubicBezTo>
                  <a:cubicBezTo>
                    <a:pt x="1465" y="5719"/>
                    <a:pt x="1508" y="5680"/>
                    <a:pt x="1519" y="5625"/>
                  </a:cubicBezTo>
                  <a:cubicBezTo>
                    <a:pt x="1546" y="5461"/>
                    <a:pt x="2144" y="1586"/>
                    <a:pt x="182" y="24"/>
                  </a:cubicBezTo>
                  <a:cubicBezTo>
                    <a:pt x="163" y="8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7"/>
            <p:cNvSpPr/>
            <p:nvPr/>
          </p:nvSpPr>
          <p:spPr>
            <a:xfrm>
              <a:off x="2600100" y="4596000"/>
              <a:ext cx="196375" cy="75150"/>
            </a:xfrm>
            <a:custGeom>
              <a:avLst/>
              <a:gdLst/>
              <a:ahLst/>
              <a:cxnLst/>
              <a:rect l="l" t="t" r="r" b="b"/>
              <a:pathLst>
                <a:path w="7855" h="3006" extrusionOk="0">
                  <a:moveTo>
                    <a:pt x="7491" y="1"/>
                  </a:moveTo>
                  <a:cubicBezTo>
                    <a:pt x="7484" y="1"/>
                    <a:pt x="7477" y="2"/>
                    <a:pt x="7470" y="3"/>
                  </a:cubicBezTo>
                  <a:cubicBezTo>
                    <a:pt x="7416" y="20"/>
                    <a:pt x="7377" y="74"/>
                    <a:pt x="7394" y="129"/>
                  </a:cubicBezTo>
                  <a:cubicBezTo>
                    <a:pt x="7394" y="140"/>
                    <a:pt x="7624" y="1159"/>
                    <a:pt x="7126" y="1933"/>
                  </a:cubicBezTo>
                  <a:cubicBezTo>
                    <a:pt x="6846" y="2360"/>
                    <a:pt x="6385" y="2639"/>
                    <a:pt x="5760" y="2755"/>
                  </a:cubicBezTo>
                  <a:cubicBezTo>
                    <a:pt x="5624" y="2780"/>
                    <a:pt x="5484" y="2792"/>
                    <a:pt x="5340" y="2792"/>
                  </a:cubicBezTo>
                  <a:cubicBezTo>
                    <a:pt x="3166" y="2792"/>
                    <a:pt x="218" y="61"/>
                    <a:pt x="187" y="31"/>
                  </a:cubicBezTo>
                  <a:cubicBezTo>
                    <a:pt x="165" y="12"/>
                    <a:pt x="139" y="3"/>
                    <a:pt x="113" y="3"/>
                  </a:cubicBezTo>
                  <a:cubicBezTo>
                    <a:pt x="85" y="3"/>
                    <a:pt x="58" y="13"/>
                    <a:pt x="38" y="36"/>
                  </a:cubicBezTo>
                  <a:cubicBezTo>
                    <a:pt x="0" y="79"/>
                    <a:pt x="0" y="145"/>
                    <a:pt x="44" y="184"/>
                  </a:cubicBezTo>
                  <a:cubicBezTo>
                    <a:pt x="175" y="304"/>
                    <a:pt x="3086" y="3006"/>
                    <a:pt x="5338" y="3006"/>
                  </a:cubicBezTo>
                  <a:cubicBezTo>
                    <a:pt x="5497" y="3006"/>
                    <a:pt x="5651" y="2990"/>
                    <a:pt x="5798" y="2963"/>
                  </a:cubicBezTo>
                  <a:cubicBezTo>
                    <a:pt x="6484" y="2836"/>
                    <a:pt x="6989" y="2525"/>
                    <a:pt x="7301" y="2042"/>
                  </a:cubicBezTo>
                  <a:cubicBezTo>
                    <a:pt x="7854" y="1197"/>
                    <a:pt x="7607" y="129"/>
                    <a:pt x="7597" y="86"/>
                  </a:cubicBezTo>
                  <a:cubicBezTo>
                    <a:pt x="7587" y="33"/>
                    <a:pt x="7540" y="1"/>
                    <a:pt x="7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7"/>
            <p:cNvSpPr/>
            <p:nvPr/>
          </p:nvSpPr>
          <p:spPr>
            <a:xfrm>
              <a:off x="2390875" y="5033625"/>
              <a:ext cx="51000" cy="54100"/>
            </a:xfrm>
            <a:custGeom>
              <a:avLst/>
              <a:gdLst/>
              <a:ahLst/>
              <a:cxnLst/>
              <a:rect l="l" t="t" r="r" b="b"/>
              <a:pathLst>
                <a:path w="2040" h="2164" extrusionOk="0">
                  <a:moveTo>
                    <a:pt x="1658" y="0"/>
                  </a:moveTo>
                  <a:cubicBezTo>
                    <a:pt x="1629" y="0"/>
                    <a:pt x="1600" y="12"/>
                    <a:pt x="1579" y="36"/>
                  </a:cubicBezTo>
                  <a:lnTo>
                    <a:pt x="27" y="1812"/>
                  </a:lnTo>
                  <a:cubicBezTo>
                    <a:pt x="11" y="1834"/>
                    <a:pt x="1" y="1862"/>
                    <a:pt x="1" y="1890"/>
                  </a:cubicBezTo>
                  <a:cubicBezTo>
                    <a:pt x="6" y="1917"/>
                    <a:pt x="16" y="1944"/>
                    <a:pt x="39" y="1961"/>
                  </a:cubicBezTo>
                  <a:cubicBezTo>
                    <a:pt x="54" y="1971"/>
                    <a:pt x="297" y="2163"/>
                    <a:pt x="664" y="2163"/>
                  </a:cubicBezTo>
                  <a:cubicBezTo>
                    <a:pt x="717" y="2163"/>
                    <a:pt x="778" y="2158"/>
                    <a:pt x="844" y="2147"/>
                  </a:cubicBezTo>
                  <a:cubicBezTo>
                    <a:pt x="1266" y="2075"/>
                    <a:pt x="1661" y="1746"/>
                    <a:pt x="2007" y="1171"/>
                  </a:cubicBezTo>
                  <a:cubicBezTo>
                    <a:pt x="2039" y="1121"/>
                    <a:pt x="2022" y="1056"/>
                    <a:pt x="1974" y="1023"/>
                  </a:cubicBezTo>
                  <a:cubicBezTo>
                    <a:pt x="1958" y="1014"/>
                    <a:pt x="1940" y="1010"/>
                    <a:pt x="1922" y="1010"/>
                  </a:cubicBezTo>
                  <a:cubicBezTo>
                    <a:pt x="1885" y="1010"/>
                    <a:pt x="1847" y="1028"/>
                    <a:pt x="1825" y="1062"/>
                  </a:cubicBezTo>
                  <a:cubicBezTo>
                    <a:pt x="1513" y="1577"/>
                    <a:pt x="1173" y="1872"/>
                    <a:pt x="811" y="1938"/>
                  </a:cubicBezTo>
                  <a:cubicBezTo>
                    <a:pt x="758" y="1948"/>
                    <a:pt x="708" y="1952"/>
                    <a:pt x="660" y="1952"/>
                  </a:cubicBezTo>
                  <a:cubicBezTo>
                    <a:pt x="490" y="1952"/>
                    <a:pt x="354" y="1899"/>
                    <a:pt x="269" y="1857"/>
                  </a:cubicBezTo>
                  <a:lnTo>
                    <a:pt x="1737" y="174"/>
                  </a:lnTo>
                  <a:cubicBezTo>
                    <a:pt x="1776" y="130"/>
                    <a:pt x="1770" y="64"/>
                    <a:pt x="1726" y="26"/>
                  </a:cubicBezTo>
                  <a:cubicBezTo>
                    <a:pt x="1707" y="8"/>
                    <a:pt x="168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7"/>
            <p:cNvSpPr/>
            <p:nvPr/>
          </p:nvSpPr>
          <p:spPr>
            <a:xfrm>
              <a:off x="2458675" y="4743225"/>
              <a:ext cx="280525" cy="301375"/>
            </a:xfrm>
            <a:custGeom>
              <a:avLst/>
              <a:gdLst/>
              <a:ahLst/>
              <a:cxnLst/>
              <a:rect l="l" t="t" r="r" b="b"/>
              <a:pathLst>
                <a:path w="11221" h="12055" extrusionOk="0">
                  <a:moveTo>
                    <a:pt x="1689" y="0"/>
                  </a:moveTo>
                  <a:cubicBezTo>
                    <a:pt x="1689" y="0"/>
                    <a:pt x="1" y="2254"/>
                    <a:pt x="281" y="4457"/>
                  </a:cubicBezTo>
                  <a:cubicBezTo>
                    <a:pt x="559" y="6617"/>
                    <a:pt x="5768" y="12055"/>
                    <a:pt x="7904" y="12055"/>
                  </a:cubicBezTo>
                  <a:cubicBezTo>
                    <a:pt x="7951" y="12055"/>
                    <a:pt x="7998" y="12052"/>
                    <a:pt x="8042" y="12047"/>
                  </a:cubicBezTo>
                  <a:cubicBezTo>
                    <a:pt x="10074" y="11790"/>
                    <a:pt x="11220" y="10639"/>
                    <a:pt x="11220" y="10639"/>
                  </a:cubicBezTo>
                  <a:cubicBezTo>
                    <a:pt x="5389" y="8808"/>
                    <a:pt x="1689" y="0"/>
                    <a:pt x="1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7"/>
            <p:cNvSpPr/>
            <p:nvPr/>
          </p:nvSpPr>
          <p:spPr>
            <a:xfrm>
              <a:off x="2258900" y="3910125"/>
              <a:ext cx="663225" cy="517725"/>
            </a:xfrm>
            <a:custGeom>
              <a:avLst/>
              <a:gdLst/>
              <a:ahLst/>
              <a:cxnLst/>
              <a:rect l="l" t="t" r="r" b="b"/>
              <a:pathLst>
                <a:path w="26529" h="20709" extrusionOk="0">
                  <a:moveTo>
                    <a:pt x="16662" y="1"/>
                  </a:moveTo>
                  <a:cubicBezTo>
                    <a:pt x="15985" y="1"/>
                    <a:pt x="15188" y="119"/>
                    <a:pt x="14251" y="396"/>
                  </a:cubicBezTo>
                  <a:cubicBezTo>
                    <a:pt x="10831" y="1403"/>
                    <a:pt x="12651" y="4391"/>
                    <a:pt x="9987" y="4863"/>
                  </a:cubicBezTo>
                  <a:cubicBezTo>
                    <a:pt x="1" y="6644"/>
                    <a:pt x="5383" y="15708"/>
                    <a:pt x="5383" y="15708"/>
                  </a:cubicBezTo>
                  <a:cubicBezTo>
                    <a:pt x="4629" y="19881"/>
                    <a:pt x="6563" y="20708"/>
                    <a:pt x="8469" y="20708"/>
                  </a:cubicBezTo>
                  <a:cubicBezTo>
                    <a:pt x="9720" y="20708"/>
                    <a:pt x="10959" y="20352"/>
                    <a:pt x="11417" y="20352"/>
                  </a:cubicBezTo>
                  <a:cubicBezTo>
                    <a:pt x="12580" y="20352"/>
                    <a:pt x="11002" y="16750"/>
                    <a:pt x="11002" y="16750"/>
                  </a:cubicBezTo>
                  <a:cubicBezTo>
                    <a:pt x="14799" y="16328"/>
                    <a:pt x="12163" y="12371"/>
                    <a:pt x="14799" y="9379"/>
                  </a:cubicBezTo>
                  <a:cubicBezTo>
                    <a:pt x="16589" y="7345"/>
                    <a:pt x="18217" y="6663"/>
                    <a:pt x="19597" y="6663"/>
                  </a:cubicBezTo>
                  <a:cubicBezTo>
                    <a:pt x="22399" y="6663"/>
                    <a:pt x="24171" y="9477"/>
                    <a:pt x="24171" y="9477"/>
                  </a:cubicBezTo>
                  <a:cubicBezTo>
                    <a:pt x="24171" y="9477"/>
                    <a:pt x="24969" y="10501"/>
                    <a:pt x="25590" y="10501"/>
                  </a:cubicBezTo>
                  <a:cubicBezTo>
                    <a:pt x="25765" y="10501"/>
                    <a:pt x="25926" y="10420"/>
                    <a:pt x="26051" y="10211"/>
                  </a:cubicBezTo>
                  <a:cubicBezTo>
                    <a:pt x="26529" y="9422"/>
                    <a:pt x="25745" y="4725"/>
                    <a:pt x="23405" y="3355"/>
                  </a:cubicBezTo>
                  <a:cubicBezTo>
                    <a:pt x="22758" y="2975"/>
                    <a:pt x="22246" y="2837"/>
                    <a:pt x="21842" y="2837"/>
                  </a:cubicBezTo>
                  <a:cubicBezTo>
                    <a:pt x="20787" y="2837"/>
                    <a:pt x="20478" y="3778"/>
                    <a:pt x="20478" y="3778"/>
                  </a:cubicBezTo>
                  <a:cubicBezTo>
                    <a:pt x="20478" y="3778"/>
                    <a:pt x="20493" y="1"/>
                    <a:pt x="16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7"/>
            <p:cNvSpPr/>
            <p:nvPr/>
          </p:nvSpPr>
          <p:spPr>
            <a:xfrm>
              <a:off x="2440550" y="4354700"/>
              <a:ext cx="155325" cy="120950"/>
            </a:xfrm>
            <a:custGeom>
              <a:avLst/>
              <a:gdLst/>
              <a:ahLst/>
              <a:cxnLst/>
              <a:rect l="l" t="t" r="r" b="b"/>
              <a:pathLst>
                <a:path w="6213" h="4838" extrusionOk="0">
                  <a:moveTo>
                    <a:pt x="2490" y="0"/>
                  </a:moveTo>
                  <a:cubicBezTo>
                    <a:pt x="2051" y="0"/>
                    <a:pt x="1624" y="275"/>
                    <a:pt x="1280" y="1034"/>
                  </a:cubicBezTo>
                  <a:cubicBezTo>
                    <a:pt x="1" y="3846"/>
                    <a:pt x="2167" y="4838"/>
                    <a:pt x="3798" y="4838"/>
                  </a:cubicBezTo>
                  <a:cubicBezTo>
                    <a:pt x="4145" y="4838"/>
                    <a:pt x="4467" y="4793"/>
                    <a:pt x="4727" y="4712"/>
                  </a:cubicBezTo>
                  <a:cubicBezTo>
                    <a:pt x="6212" y="4239"/>
                    <a:pt x="4864" y="1883"/>
                    <a:pt x="4864" y="1883"/>
                  </a:cubicBezTo>
                  <a:cubicBezTo>
                    <a:pt x="4864" y="1883"/>
                    <a:pt x="3639" y="0"/>
                    <a:pt x="2490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7"/>
            <p:cNvSpPr/>
            <p:nvPr/>
          </p:nvSpPr>
          <p:spPr>
            <a:xfrm>
              <a:off x="2492650" y="4398075"/>
              <a:ext cx="57575" cy="49075"/>
            </a:xfrm>
            <a:custGeom>
              <a:avLst/>
              <a:gdLst/>
              <a:ahLst/>
              <a:cxnLst/>
              <a:rect l="l" t="t" r="r" b="b"/>
              <a:pathLst>
                <a:path w="2303" h="1963" extrusionOk="0">
                  <a:moveTo>
                    <a:pt x="620" y="1"/>
                  </a:moveTo>
                  <a:cubicBezTo>
                    <a:pt x="287" y="1"/>
                    <a:pt x="65" y="172"/>
                    <a:pt x="56" y="181"/>
                  </a:cubicBezTo>
                  <a:cubicBezTo>
                    <a:pt x="13" y="220"/>
                    <a:pt x="1" y="285"/>
                    <a:pt x="40" y="334"/>
                  </a:cubicBezTo>
                  <a:cubicBezTo>
                    <a:pt x="61" y="359"/>
                    <a:pt x="91" y="371"/>
                    <a:pt x="120" y="371"/>
                  </a:cubicBezTo>
                  <a:cubicBezTo>
                    <a:pt x="144" y="371"/>
                    <a:pt x="168" y="363"/>
                    <a:pt x="188" y="346"/>
                  </a:cubicBezTo>
                  <a:cubicBezTo>
                    <a:pt x="188" y="346"/>
                    <a:pt x="358" y="215"/>
                    <a:pt x="612" y="215"/>
                  </a:cubicBezTo>
                  <a:cubicBezTo>
                    <a:pt x="674" y="215"/>
                    <a:pt x="742" y="223"/>
                    <a:pt x="812" y="242"/>
                  </a:cubicBezTo>
                  <a:cubicBezTo>
                    <a:pt x="1141" y="329"/>
                    <a:pt x="1624" y="685"/>
                    <a:pt x="2084" y="1891"/>
                  </a:cubicBezTo>
                  <a:cubicBezTo>
                    <a:pt x="2100" y="1935"/>
                    <a:pt x="2145" y="1962"/>
                    <a:pt x="2183" y="1962"/>
                  </a:cubicBezTo>
                  <a:cubicBezTo>
                    <a:pt x="2199" y="1962"/>
                    <a:pt x="2211" y="1957"/>
                    <a:pt x="2221" y="1952"/>
                  </a:cubicBezTo>
                  <a:cubicBezTo>
                    <a:pt x="2276" y="1935"/>
                    <a:pt x="2303" y="1869"/>
                    <a:pt x="2282" y="1814"/>
                  </a:cubicBezTo>
                  <a:cubicBezTo>
                    <a:pt x="1887" y="784"/>
                    <a:pt x="1410" y="181"/>
                    <a:pt x="868" y="33"/>
                  </a:cubicBezTo>
                  <a:cubicBezTo>
                    <a:pt x="780" y="10"/>
                    <a:pt x="697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7"/>
            <p:cNvSpPr/>
            <p:nvPr/>
          </p:nvSpPr>
          <p:spPr>
            <a:xfrm>
              <a:off x="2749450" y="4347900"/>
              <a:ext cx="92800" cy="67450"/>
            </a:xfrm>
            <a:custGeom>
              <a:avLst/>
              <a:gdLst/>
              <a:ahLst/>
              <a:cxnLst/>
              <a:rect l="l" t="t" r="r" b="b"/>
              <a:pathLst>
                <a:path w="3712" h="2698" extrusionOk="0">
                  <a:moveTo>
                    <a:pt x="3371" y="0"/>
                  </a:moveTo>
                  <a:cubicBezTo>
                    <a:pt x="3367" y="0"/>
                    <a:pt x="3364" y="1"/>
                    <a:pt x="3360" y="1"/>
                  </a:cubicBezTo>
                  <a:cubicBezTo>
                    <a:pt x="3300" y="13"/>
                    <a:pt x="3262" y="61"/>
                    <a:pt x="3267" y="122"/>
                  </a:cubicBezTo>
                  <a:cubicBezTo>
                    <a:pt x="3272" y="138"/>
                    <a:pt x="3481" y="1657"/>
                    <a:pt x="2429" y="2341"/>
                  </a:cubicBezTo>
                  <a:cubicBezTo>
                    <a:pt x="2279" y="2435"/>
                    <a:pt x="2126" y="2485"/>
                    <a:pt x="1963" y="2485"/>
                  </a:cubicBezTo>
                  <a:cubicBezTo>
                    <a:pt x="1899" y="2485"/>
                    <a:pt x="1833" y="2478"/>
                    <a:pt x="1765" y="2462"/>
                  </a:cubicBezTo>
                  <a:cubicBezTo>
                    <a:pt x="954" y="2275"/>
                    <a:pt x="219" y="1091"/>
                    <a:pt x="209" y="1081"/>
                  </a:cubicBezTo>
                  <a:cubicBezTo>
                    <a:pt x="191" y="1049"/>
                    <a:pt x="157" y="1031"/>
                    <a:pt x="122" y="1031"/>
                  </a:cubicBezTo>
                  <a:cubicBezTo>
                    <a:pt x="103" y="1031"/>
                    <a:pt x="84" y="1036"/>
                    <a:pt x="67" y="1048"/>
                  </a:cubicBezTo>
                  <a:cubicBezTo>
                    <a:pt x="17" y="1076"/>
                    <a:pt x="1" y="1141"/>
                    <a:pt x="28" y="1190"/>
                  </a:cubicBezTo>
                  <a:cubicBezTo>
                    <a:pt x="61" y="1245"/>
                    <a:pt x="818" y="2462"/>
                    <a:pt x="1716" y="2665"/>
                  </a:cubicBezTo>
                  <a:cubicBezTo>
                    <a:pt x="1804" y="2687"/>
                    <a:pt x="1886" y="2697"/>
                    <a:pt x="1969" y="2697"/>
                  </a:cubicBezTo>
                  <a:cubicBezTo>
                    <a:pt x="2171" y="2697"/>
                    <a:pt x="2363" y="2637"/>
                    <a:pt x="2543" y="2517"/>
                  </a:cubicBezTo>
                  <a:cubicBezTo>
                    <a:pt x="3712" y="1761"/>
                    <a:pt x="3487" y="160"/>
                    <a:pt x="3481" y="89"/>
                  </a:cubicBezTo>
                  <a:cubicBezTo>
                    <a:pt x="3470" y="37"/>
                    <a:pt x="3422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2612025" y="4366025"/>
              <a:ext cx="105525" cy="93950"/>
            </a:xfrm>
            <a:custGeom>
              <a:avLst/>
              <a:gdLst/>
              <a:ahLst/>
              <a:cxnLst/>
              <a:rect l="l" t="t" r="r" b="b"/>
              <a:pathLst>
                <a:path w="4221" h="3758" extrusionOk="0">
                  <a:moveTo>
                    <a:pt x="2110" y="0"/>
                  </a:moveTo>
                  <a:cubicBezTo>
                    <a:pt x="1690" y="0"/>
                    <a:pt x="1267" y="140"/>
                    <a:pt x="915" y="427"/>
                  </a:cubicBezTo>
                  <a:cubicBezTo>
                    <a:pt x="115" y="1085"/>
                    <a:pt x="1" y="2268"/>
                    <a:pt x="658" y="3069"/>
                  </a:cubicBezTo>
                  <a:cubicBezTo>
                    <a:pt x="1030" y="3522"/>
                    <a:pt x="1571" y="3757"/>
                    <a:pt x="2115" y="3757"/>
                  </a:cubicBezTo>
                  <a:cubicBezTo>
                    <a:pt x="2532" y="3757"/>
                    <a:pt x="2952" y="3618"/>
                    <a:pt x="3300" y="3333"/>
                  </a:cubicBezTo>
                  <a:cubicBezTo>
                    <a:pt x="4099" y="2675"/>
                    <a:pt x="4220" y="1491"/>
                    <a:pt x="3563" y="685"/>
                  </a:cubicBezTo>
                  <a:cubicBezTo>
                    <a:pt x="3192" y="234"/>
                    <a:pt x="2654" y="0"/>
                    <a:pt x="211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7"/>
            <p:cNvSpPr/>
            <p:nvPr/>
          </p:nvSpPr>
          <p:spPr>
            <a:xfrm>
              <a:off x="2835225" y="4274650"/>
              <a:ext cx="105375" cy="93950"/>
            </a:xfrm>
            <a:custGeom>
              <a:avLst/>
              <a:gdLst/>
              <a:ahLst/>
              <a:cxnLst/>
              <a:rect l="l" t="t" r="r" b="b"/>
              <a:pathLst>
                <a:path w="4215" h="3758" extrusionOk="0">
                  <a:moveTo>
                    <a:pt x="2104" y="0"/>
                  </a:moveTo>
                  <a:cubicBezTo>
                    <a:pt x="1685" y="0"/>
                    <a:pt x="1264" y="140"/>
                    <a:pt x="916" y="426"/>
                  </a:cubicBezTo>
                  <a:cubicBezTo>
                    <a:pt x="116" y="1084"/>
                    <a:pt x="0" y="2268"/>
                    <a:pt x="658" y="3068"/>
                  </a:cubicBezTo>
                  <a:cubicBezTo>
                    <a:pt x="1029" y="3523"/>
                    <a:pt x="1568" y="3757"/>
                    <a:pt x="2110" y="3757"/>
                  </a:cubicBezTo>
                  <a:cubicBezTo>
                    <a:pt x="2529" y="3757"/>
                    <a:pt x="2951" y="3617"/>
                    <a:pt x="3299" y="3331"/>
                  </a:cubicBezTo>
                  <a:cubicBezTo>
                    <a:pt x="4100" y="2673"/>
                    <a:pt x="4215" y="1489"/>
                    <a:pt x="3557" y="689"/>
                  </a:cubicBezTo>
                  <a:cubicBezTo>
                    <a:pt x="3186" y="235"/>
                    <a:pt x="2647" y="0"/>
                    <a:pt x="2104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7"/>
            <p:cNvSpPr/>
            <p:nvPr/>
          </p:nvSpPr>
          <p:spPr>
            <a:xfrm>
              <a:off x="2656950" y="4301525"/>
              <a:ext cx="53475" cy="47575"/>
            </a:xfrm>
            <a:custGeom>
              <a:avLst/>
              <a:gdLst/>
              <a:ahLst/>
              <a:cxnLst/>
              <a:rect l="l" t="t" r="r" b="b"/>
              <a:pathLst>
                <a:path w="2139" h="1903" extrusionOk="0">
                  <a:moveTo>
                    <a:pt x="1070" y="1"/>
                  </a:moveTo>
                  <a:cubicBezTo>
                    <a:pt x="857" y="1"/>
                    <a:pt x="643" y="71"/>
                    <a:pt x="466" y="217"/>
                  </a:cubicBezTo>
                  <a:cubicBezTo>
                    <a:pt x="61" y="552"/>
                    <a:pt x="1" y="1149"/>
                    <a:pt x="335" y="1555"/>
                  </a:cubicBezTo>
                  <a:cubicBezTo>
                    <a:pt x="524" y="1783"/>
                    <a:pt x="797" y="1902"/>
                    <a:pt x="1072" y="1902"/>
                  </a:cubicBezTo>
                  <a:cubicBezTo>
                    <a:pt x="1283" y="1902"/>
                    <a:pt x="1496" y="1832"/>
                    <a:pt x="1672" y="1686"/>
                  </a:cubicBezTo>
                  <a:cubicBezTo>
                    <a:pt x="2078" y="1352"/>
                    <a:pt x="2138" y="755"/>
                    <a:pt x="1804" y="348"/>
                  </a:cubicBezTo>
                  <a:cubicBezTo>
                    <a:pt x="1618" y="120"/>
                    <a:pt x="1345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7"/>
            <p:cNvSpPr/>
            <p:nvPr/>
          </p:nvSpPr>
          <p:spPr>
            <a:xfrm>
              <a:off x="2809350" y="4234550"/>
              <a:ext cx="53450" cy="47625"/>
            </a:xfrm>
            <a:custGeom>
              <a:avLst/>
              <a:gdLst/>
              <a:ahLst/>
              <a:cxnLst/>
              <a:rect l="l" t="t" r="r" b="b"/>
              <a:pathLst>
                <a:path w="2138" h="1905" extrusionOk="0">
                  <a:moveTo>
                    <a:pt x="1067" y="0"/>
                  </a:moveTo>
                  <a:cubicBezTo>
                    <a:pt x="855" y="0"/>
                    <a:pt x="642" y="71"/>
                    <a:pt x="466" y="216"/>
                  </a:cubicBezTo>
                  <a:cubicBezTo>
                    <a:pt x="59" y="551"/>
                    <a:pt x="0" y="1148"/>
                    <a:pt x="334" y="1554"/>
                  </a:cubicBezTo>
                  <a:cubicBezTo>
                    <a:pt x="520" y="1786"/>
                    <a:pt x="793" y="1904"/>
                    <a:pt x="1068" y="1904"/>
                  </a:cubicBezTo>
                  <a:cubicBezTo>
                    <a:pt x="1281" y="1904"/>
                    <a:pt x="1494" y="1834"/>
                    <a:pt x="1671" y="1691"/>
                  </a:cubicBezTo>
                  <a:cubicBezTo>
                    <a:pt x="2077" y="1357"/>
                    <a:pt x="2138" y="753"/>
                    <a:pt x="1802" y="348"/>
                  </a:cubicBezTo>
                  <a:cubicBezTo>
                    <a:pt x="1614" y="119"/>
                    <a:pt x="1341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7"/>
            <p:cNvSpPr/>
            <p:nvPr/>
          </p:nvSpPr>
          <p:spPr>
            <a:xfrm>
              <a:off x="2759200" y="4292250"/>
              <a:ext cx="61500" cy="71175"/>
            </a:xfrm>
            <a:custGeom>
              <a:avLst/>
              <a:gdLst/>
              <a:ahLst/>
              <a:cxnLst/>
              <a:rect l="l" t="t" r="r" b="b"/>
              <a:pathLst>
                <a:path w="2460" h="2847" extrusionOk="0">
                  <a:moveTo>
                    <a:pt x="121" y="0"/>
                  </a:moveTo>
                  <a:cubicBezTo>
                    <a:pt x="104" y="0"/>
                    <a:pt x="87" y="4"/>
                    <a:pt x="71" y="13"/>
                  </a:cubicBezTo>
                  <a:cubicBezTo>
                    <a:pt x="21" y="41"/>
                    <a:pt x="0" y="106"/>
                    <a:pt x="26" y="155"/>
                  </a:cubicBezTo>
                  <a:lnTo>
                    <a:pt x="904" y="1756"/>
                  </a:lnTo>
                  <a:cubicBezTo>
                    <a:pt x="914" y="1784"/>
                    <a:pt x="942" y="1799"/>
                    <a:pt x="970" y="1805"/>
                  </a:cubicBezTo>
                  <a:cubicBezTo>
                    <a:pt x="980" y="1809"/>
                    <a:pt x="991" y="1811"/>
                    <a:pt x="1001" y="1811"/>
                  </a:cubicBezTo>
                  <a:cubicBezTo>
                    <a:pt x="1020" y="1811"/>
                    <a:pt x="1038" y="1805"/>
                    <a:pt x="1052" y="1794"/>
                  </a:cubicBezTo>
                  <a:lnTo>
                    <a:pt x="2138" y="1088"/>
                  </a:lnTo>
                  <a:lnTo>
                    <a:pt x="1551" y="2704"/>
                  </a:lnTo>
                  <a:cubicBezTo>
                    <a:pt x="1529" y="2758"/>
                    <a:pt x="1556" y="2819"/>
                    <a:pt x="1611" y="2841"/>
                  </a:cubicBezTo>
                  <a:cubicBezTo>
                    <a:pt x="1627" y="2841"/>
                    <a:pt x="1638" y="2846"/>
                    <a:pt x="1650" y="2846"/>
                  </a:cubicBezTo>
                  <a:cubicBezTo>
                    <a:pt x="1693" y="2846"/>
                    <a:pt x="1731" y="2819"/>
                    <a:pt x="1748" y="2775"/>
                  </a:cubicBezTo>
                  <a:lnTo>
                    <a:pt x="2444" y="863"/>
                  </a:lnTo>
                  <a:cubicBezTo>
                    <a:pt x="2460" y="818"/>
                    <a:pt x="2449" y="769"/>
                    <a:pt x="2411" y="742"/>
                  </a:cubicBezTo>
                  <a:cubicBezTo>
                    <a:pt x="2393" y="727"/>
                    <a:pt x="2370" y="718"/>
                    <a:pt x="2347" y="718"/>
                  </a:cubicBezTo>
                  <a:cubicBezTo>
                    <a:pt x="2327" y="718"/>
                    <a:pt x="2308" y="724"/>
                    <a:pt x="2290" y="737"/>
                  </a:cubicBezTo>
                  <a:lnTo>
                    <a:pt x="1035" y="1553"/>
                  </a:lnTo>
                  <a:lnTo>
                    <a:pt x="213" y="56"/>
                  </a:lnTo>
                  <a:cubicBezTo>
                    <a:pt x="194" y="20"/>
                    <a:pt x="15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7"/>
            <p:cNvSpPr/>
            <p:nvPr/>
          </p:nvSpPr>
          <p:spPr>
            <a:xfrm>
              <a:off x="2243275" y="4905400"/>
              <a:ext cx="28675" cy="182325"/>
            </a:xfrm>
            <a:custGeom>
              <a:avLst/>
              <a:gdLst/>
              <a:ahLst/>
              <a:cxnLst/>
              <a:rect l="l" t="t" r="r" b="b"/>
              <a:pathLst>
                <a:path w="1147" h="7293" extrusionOk="0">
                  <a:moveTo>
                    <a:pt x="116" y="1"/>
                  </a:moveTo>
                  <a:cubicBezTo>
                    <a:pt x="111" y="1"/>
                    <a:pt x="105" y="1"/>
                    <a:pt x="100" y="2"/>
                  </a:cubicBezTo>
                  <a:cubicBezTo>
                    <a:pt x="44" y="2"/>
                    <a:pt x="1" y="57"/>
                    <a:pt x="6" y="113"/>
                  </a:cubicBezTo>
                  <a:cubicBezTo>
                    <a:pt x="23" y="338"/>
                    <a:pt x="439" y="5632"/>
                    <a:pt x="927" y="7221"/>
                  </a:cubicBezTo>
                  <a:cubicBezTo>
                    <a:pt x="944" y="7265"/>
                    <a:pt x="982" y="7292"/>
                    <a:pt x="1026" y="7292"/>
                  </a:cubicBezTo>
                  <a:cubicBezTo>
                    <a:pt x="1038" y="7292"/>
                    <a:pt x="1048" y="7292"/>
                    <a:pt x="1059" y="7287"/>
                  </a:cubicBezTo>
                  <a:cubicBezTo>
                    <a:pt x="1114" y="7270"/>
                    <a:pt x="1147" y="7216"/>
                    <a:pt x="1130" y="7155"/>
                  </a:cubicBezTo>
                  <a:cubicBezTo>
                    <a:pt x="648" y="5587"/>
                    <a:pt x="221" y="151"/>
                    <a:pt x="215" y="96"/>
                  </a:cubicBezTo>
                  <a:cubicBezTo>
                    <a:pt x="209" y="47"/>
                    <a:pt x="169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7"/>
            <p:cNvSpPr/>
            <p:nvPr/>
          </p:nvSpPr>
          <p:spPr>
            <a:xfrm>
              <a:off x="2217675" y="4905400"/>
              <a:ext cx="111575" cy="37350"/>
            </a:xfrm>
            <a:custGeom>
              <a:avLst/>
              <a:gdLst/>
              <a:ahLst/>
              <a:cxnLst/>
              <a:rect l="l" t="t" r="r" b="b"/>
              <a:pathLst>
                <a:path w="4463" h="1494" extrusionOk="0">
                  <a:moveTo>
                    <a:pt x="4339" y="1"/>
                  </a:moveTo>
                  <a:cubicBezTo>
                    <a:pt x="4321" y="1"/>
                    <a:pt x="4302" y="5"/>
                    <a:pt x="4286" y="14"/>
                  </a:cubicBezTo>
                  <a:cubicBezTo>
                    <a:pt x="2325" y="1170"/>
                    <a:pt x="127" y="1279"/>
                    <a:pt x="104" y="1279"/>
                  </a:cubicBezTo>
                  <a:cubicBezTo>
                    <a:pt x="49" y="1285"/>
                    <a:pt x="0" y="1335"/>
                    <a:pt x="6" y="1390"/>
                  </a:cubicBezTo>
                  <a:cubicBezTo>
                    <a:pt x="6" y="1449"/>
                    <a:pt x="56" y="1494"/>
                    <a:pt x="109" y="1494"/>
                  </a:cubicBezTo>
                  <a:lnTo>
                    <a:pt x="115" y="1494"/>
                  </a:lnTo>
                  <a:cubicBezTo>
                    <a:pt x="137" y="1494"/>
                    <a:pt x="2384" y="1378"/>
                    <a:pt x="4396" y="194"/>
                  </a:cubicBezTo>
                  <a:cubicBezTo>
                    <a:pt x="4445" y="167"/>
                    <a:pt x="4462" y="101"/>
                    <a:pt x="4435" y="52"/>
                  </a:cubicBezTo>
                  <a:cubicBezTo>
                    <a:pt x="4412" y="19"/>
                    <a:pt x="4376" y="1"/>
                    <a:pt x="4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7"/>
            <p:cNvSpPr/>
            <p:nvPr/>
          </p:nvSpPr>
          <p:spPr>
            <a:xfrm>
              <a:off x="2371675" y="5169900"/>
              <a:ext cx="118700" cy="100075"/>
            </a:xfrm>
            <a:custGeom>
              <a:avLst/>
              <a:gdLst/>
              <a:ahLst/>
              <a:cxnLst/>
              <a:rect l="l" t="t" r="r" b="b"/>
              <a:pathLst>
                <a:path w="4748" h="4003" extrusionOk="0">
                  <a:moveTo>
                    <a:pt x="117" y="0"/>
                  </a:moveTo>
                  <a:cubicBezTo>
                    <a:pt x="88" y="0"/>
                    <a:pt x="59" y="11"/>
                    <a:pt x="38" y="34"/>
                  </a:cubicBezTo>
                  <a:cubicBezTo>
                    <a:pt x="0" y="77"/>
                    <a:pt x="6" y="143"/>
                    <a:pt x="50" y="187"/>
                  </a:cubicBezTo>
                  <a:cubicBezTo>
                    <a:pt x="187" y="314"/>
                    <a:pt x="3519" y="3339"/>
                    <a:pt x="4571" y="3985"/>
                  </a:cubicBezTo>
                  <a:cubicBezTo>
                    <a:pt x="4588" y="3997"/>
                    <a:pt x="4610" y="4002"/>
                    <a:pt x="4627" y="4002"/>
                  </a:cubicBezTo>
                  <a:cubicBezTo>
                    <a:pt x="4665" y="4002"/>
                    <a:pt x="4698" y="3985"/>
                    <a:pt x="4715" y="3952"/>
                  </a:cubicBezTo>
                  <a:cubicBezTo>
                    <a:pt x="4748" y="3903"/>
                    <a:pt x="4731" y="3838"/>
                    <a:pt x="4682" y="3805"/>
                  </a:cubicBezTo>
                  <a:cubicBezTo>
                    <a:pt x="3645" y="3168"/>
                    <a:pt x="225" y="61"/>
                    <a:pt x="192" y="28"/>
                  </a:cubicBezTo>
                  <a:cubicBezTo>
                    <a:pt x="171" y="10"/>
                    <a:pt x="144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28" name="Google Shape;528;p7"/>
          <p:cNvSpPr/>
          <p:nvPr/>
        </p:nvSpPr>
        <p:spPr>
          <a:xfrm>
            <a:off x="11232001" y="2119592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9" name="Google Shape;529;p7"/>
          <p:cNvSpPr/>
          <p:nvPr/>
        </p:nvSpPr>
        <p:spPr>
          <a:xfrm>
            <a:off x="8763767" y="5721665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0" name="Google Shape;530;p7"/>
          <p:cNvSpPr txBox="1">
            <a:spLocks noGrp="1"/>
          </p:cNvSpPr>
          <p:nvPr>
            <p:ph type="title"/>
          </p:nvPr>
        </p:nvSpPr>
        <p:spPr>
          <a:xfrm>
            <a:off x="1627167" y="1302784"/>
            <a:ext cx="5028400" cy="8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7"/>
          <p:cNvSpPr txBox="1">
            <a:spLocks noGrp="1"/>
          </p:cNvSpPr>
          <p:nvPr>
            <p:ph type="body" idx="1"/>
          </p:nvPr>
        </p:nvSpPr>
        <p:spPr>
          <a:xfrm>
            <a:off x="1627167" y="2119584"/>
            <a:ext cx="5028400" cy="3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758140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" name="Google Shape;533;p8"/>
          <p:cNvGrpSpPr/>
          <p:nvPr/>
        </p:nvGrpSpPr>
        <p:grpSpPr>
          <a:xfrm>
            <a:off x="163077" y="91390"/>
            <a:ext cx="11878731" cy="6633533"/>
            <a:chOff x="122308" y="68542"/>
            <a:chExt cx="8909048" cy="4975150"/>
          </a:xfrm>
        </p:grpSpPr>
        <p:grpSp>
          <p:nvGrpSpPr>
            <p:cNvPr id="534" name="Google Shape;534;p8"/>
            <p:cNvGrpSpPr/>
            <p:nvPr/>
          </p:nvGrpSpPr>
          <p:grpSpPr>
            <a:xfrm>
              <a:off x="122308" y="68542"/>
              <a:ext cx="8909048" cy="4975150"/>
              <a:chOff x="122308" y="68542"/>
              <a:chExt cx="8909048" cy="4975150"/>
            </a:xfrm>
          </p:grpSpPr>
          <p:grpSp>
            <p:nvGrpSpPr>
              <p:cNvPr id="535" name="Google Shape;535;p8"/>
              <p:cNvGrpSpPr/>
              <p:nvPr/>
            </p:nvGrpSpPr>
            <p:grpSpPr>
              <a:xfrm>
                <a:off x="122308" y="68542"/>
                <a:ext cx="8909048" cy="4975150"/>
                <a:chOff x="122308" y="68542"/>
                <a:chExt cx="8909048" cy="4975150"/>
              </a:xfrm>
            </p:grpSpPr>
            <p:grpSp>
              <p:nvGrpSpPr>
                <p:cNvPr id="536" name="Google Shape;536;p8"/>
                <p:cNvGrpSpPr/>
                <p:nvPr/>
              </p:nvGrpSpPr>
              <p:grpSpPr>
                <a:xfrm rot="10800000">
                  <a:off x="7868647" y="1236600"/>
                  <a:ext cx="456959" cy="2111662"/>
                  <a:chOff x="8524342" y="1674075"/>
                  <a:chExt cx="456959" cy="2111662"/>
                </a:xfrm>
              </p:grpSpPr>
              <p:sp>
                <p:nvSpPr>
                  <p:cNvPr id="537" name="Google Shape;537;p8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538" name="Google Shape;538;p8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539" name="Google Shape;539;p8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540" name="Google Shape;540;p8"/>
                  <p:cNvSpPr/>
                  <p:nvPr/>
                </p:nvSpPr>
                <p:spPr>
                  <a:xfrm rot="-5400000">
                    <a:off x="8649628" y="3708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541" name="Google Shape;541;p8"/>
                <p:cNvGrpSpPr/>
                <p:nvPr/>
              </p:nvGrpSpPr>
              <p:grpSpPr>
                <a:xfrm>
                  <a:off x="122308" y="68542"/>
                  <a:ext cx="8909048" cy="4975150"/>
                  <a:chOff x="122308" y="68542"/>
                  <a:chExt cx="8909048" cy="4975150"/>
                </a:xfrm>
              </p:grpSpPr>
              <p:grpSp>
                <p:nvGrpSpPr>
                  <p:cNvPr id="542" name="Google Shape;542;p8"/>
                  <p:cNvGrpSpPr/>
                  <p:nvPr/>
                </p:nvGrpSpPr>
                <p:grpSpPr>
                  <a:xfrm>
                    <a:off x="122308" y="68542"/>
                    <a:ext cx="8909048" cy="4975150"/>
                    <a:chOff x="122308" y="68542"/>
                    <a:chExt cx="8909048" cy="4975150"/>
                  </a:xfrm>
                </p:grpSpPr>
                <p:sp>
                  <p:nvSpPr>
                    <p:cNvPr id="543" name="Google Shape;543;p8"/>
                    <p:cNvSpPr/>
                    <p:nvPr/>
                  </p:nvSpPr>
                  <p:spPr>
                    <a:xfrm rot="2700000">
                      <a:off x="243591" y="287061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44" name="Google Shape;544;p8"/>
                    <p:cNvSpPr/>
                    <p:nvPr/>
                  </p:nvSpPr>
                  <p:spPr>
                    <a:xfrm>
                      <a:off x="960208" y="34790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45" name="Google Shape;545;p8"/>
                    <p:cNvSpPr/>
                    <p:nvPr/>
                  </p:nvSpPr>
                  <p:spPr>
                    <a:xfrm rot="6300406">
                      <a:off x="127712" y="839859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46" name="Google Shape;546;p8"/>
                    <p:cNvSpPr/>
                    <p:nvPr/>
                  </p:nvSpPr>
                  <p:spPr>
                    <a:xfrm rot="8999773">
                      <a:off x="1520397" y="1949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47" name="Google Shape;547;p8"/>
                    <p:cNvSpPr/>
                    <p:nvPr/>
                  </p:nvSpPr>
                  <p:spPr>
                    <a:xfrm rot="6300406">
                      <a:off x="144695" y="23320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48" name="Google Shape;548;p8"/>
                    <p:cNvSpPr/>
                    <p:nvPr/>
                  </p:nvSpPr>
                  <p:spPr>
                    <a:xfrm rot="-2700000">
                      <a:off x="515840" y="236038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49" name="Google Shape;549;p8"/>
                    <p:cNvSpPr/>
                    <p:nvPr/>
                  </p:nvSpPr>
                  <p:spPr>
                    <a:xfrm>
                      <a:off x="3809289" y="13102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50" name="Google Shape;550;p8"/>
                    <p:cNvSpPr/>
                    <p:nvPr/>
                  </p:nvSpPr>
                  <p:spPr>
                    <a:xfrm rot="2700000">
                      <a:off x="5444989" y="1949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1" name="Google Shape;551;p8"/>
                    <p:cNvSpPr/>
                    <p:nvPr/>
                  </p:nvSpPr>
                  <p:spPr>
                    <a:xfrm rot="5400000" flipH="1">
                      <a:off x="1080535" y="959501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2" name="Google Shape;552;p8"/>
                    <p:cNvSpPr/>
                    <p:nvPr/>
                  </p:nvSpPr>
                  <p:spPr>
                    <a:xfrm rot="-900406" flipH="1">
                      <a:off x="5078610" y="40507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3" name="Google Shape;553;p8"/>
                    <p:cNvSpPr/>
                    <p:nvPr/>
                  </p:nvSpPr>
                  <p:spPr>
                    <a:xfrm rot="8100000" flipH="1">
                      <a:off x="1537394" y="11504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54" name="Google Shape;554;p8"/>
                    <p:cNvSpPr/>
                    <p:nvPr/>
                  </p:nvSpPr>
                  <p:spPr>
                    <a:xfrm rot="-5400000">
                      <a:off x="3039403" y="2189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55" name="Google Shape;555;p8"/>
                    <p:cNvSpPr/>
                    <p:nvPr/>
                  </p:nvSpPr>
                  <p:spPr>
                    <a:xfrm>
                      <a:off x="1878594" y="353194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56" name="Google Shape;556;p8"/>
                    <p:cNvSpPr/>
                    <p:nvPr/>
                  </p:nvSpPr>
                  <p:spPr>
                    <a:xfrm rot="6300406">
                      <a:off x="2605974" y="34791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7" name="Google Shape;557;p8"/>
                    <p:cNvSpPr/>
                    <p:nvPr/>
                  </p:nvSpPr>
                  <p:spPr>
                    <a:xfrm rot="-5400000">
                      <a:off x="245215" y="1885043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8" name="Google Shape;558;p8"/>
                    <p:cNvSpPr/>
                    <p:nvPr/>
                  </p:nvSpPr>
                  <p:spPr>
                    <a:xfrm rot="2700000">
                      <a:off x="515841" y="231336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9" name="Google Shape;559;p8"/>
                    <p:cNvSpPr/>
                    <p:nvPr/>
                  </p:nvSpPr>
                  <p:spPr>
                    <a:xfrm rot="-5400000">
                      <a:off x="2177229" y="4959035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0" name="Google Shape;560;p8"/>
                    <p:cNvSpPr/>
                    <p:nvPr/>
                  </p:nvSpPr>
                  <p:spPr>
                    <a:xfrm rot="8999773">
                      <a:off x="143059" y="23133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1" name="Google Shape;561;p8"/>
                    <p:cNvSpPr/>
                    <p:nvPr/>
                  </p:nvSpPr>
                  <p:spPr>
                    <a:xfrm rot="6300406">
                      <a:off x="466170" y="88532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2" name="Google Shape;562;p8"/>
                    <p:cNvSpPr/>
                    <p:nvPr/>
                  </p:nvSpPr>
                  <p:spPr>
                    <a:xfrm>
                      <a:off x="5986089" y="36065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63" name="Google Shape;563;p8"/>
                    <p:cNvSpPr/>
                    <p:nvPr/>
                  </p:nvSpPr>
                  <p:spPr>
                    <a:xfrm rot="8999773">
                      <a:off x="6232222" y="9388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4" name="Google Shape;564;p8"/>
                    <p:cNvSpPr/>
                    <p:nvPr/>
                  </p:nvSpPr>
                  <p:spPr>
                    <a:xfrm rot="8100000" flipH="1">
                      <a:off x="7273844" y="2911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5" name="Google Shape;565;p8"/>
                    <p:cNvSpPr/>
                    <p:nvPr/>
                  </p:nvSpPr>
                  <p:spPr>
                    <a:xfrm rot="8100000" flipH="1">
                      <a:off x="8532169" y="14419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66" name="Google Shape;566;p8"/>
                    <p:cNvSpPr/>
                    <p:nvPr/>
                  </p:nvSpPr>
                  <p:spPr>
                    <a:xfrm rot="-10594826" flipH="1">
                      <a:off x="8826068" y="520771"/>
                      <a:ext cx="111939" cy="39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67" name="Google Shape;567;p8"/>
                    <p:cNvSpPr/>
                    <p:nvPr/>
                  </p:nvSpPr>
                  <p:spPr>
                    <a:xfrm>
                      <a:off x="8631314" y="81990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8" name="Google Shape;568;p8"/>
                    <p:cNvSpPr/>
                    <p:nvPr/>
                  </p:nvSpPr>
                  <p:spPr>
                    <a:xfrm>
                      <a:off x="88241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9" name="Google Shape;569;p8"/>
                    <p:cNvSpPr/>
                    <p:nvPr/>
                  </p:nvSpPr>
                  <p:spPr>
                    <a:xfrm rot="8999773">
                      <a:off x="124684" y="34798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0" name="Google Shape;570;p8"/>
                    <p:cNvSpPr/>
                    <p:nvPr/>
                  </p:nvSpPr>
                  <p:spPr>
                    <a:xfrm rot="2700000">
                      <a:off x="258666" y="404009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71" name="Google Shape;571;p8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2" name="Google Shape;572;p8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73" name="Google Shape;573;p8"/>
                    <p:cNvSpPr/>
                    <p:nvPr/>
                  </p:nvSpPr>
                  <p:spPr>
                    <a:xfrm rot="-2700000">
                      <a:off x="1498615" y="4947863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4" name="Google Shape;574;p8"/>
                    <p:cNvSpPr/>
                    <p:nvPr/>
                  </p:nvSpPr>
                  <p:spPr>
                    <a:xfrm rot="8999773">
                      <a:off x="197772" y="4961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5" name="Google Shape;575;p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6" name="Google Shape;576;p8"/>
                    <p:cNvSpPr/>
                    <p:nvPr/>
                  </p:nvSpPr>
                  <p:spPr>
                    <a:xfrm rot="8100000" flipH="1">
                      <a:off x="8826469" y="35560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7" name="Google Shape;577;p8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78" name="Google Shape;578;p8"/>
                    <p:cNvSpPr/>
                    <p:nvPr/>
                  </p:nvSpPr>
                  <p:spPr>
                    <a:xfrm rot="-5400000">
                      <a:off x="8954428" y="2946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79" name="Google Shape;579;p8"/>
                    <p:cNvSpPr/>
                    <p:nvPr/>
                  </p:nvSpPr>
                  <p:spPr>
                    <a:xfrm>
                      <a:off x="3005139" y="4778487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80" name="Google Shape;580;p8"/>
                    <p:cNvSpPr/>
                    <p:nvPr/>
                  </p:nvSpPr>
                  <p:spPr>
                    <a:xfrm rot="2700000">
                      <a:off x="4401664" y="484107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1" name="Google Shape;581;p8"/>
                    <p:cNvSpPr/>
                    <p:nvPr/>
                  </p:nvSpPr>
                  <p:spPr>
                    <a:xfrm rot="5400000" flipH="1">
                      <a:off x="1027810" y="4691226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2" name="Google Shape;582;p8"/>
                    <p:cNvSpPr/>
                    <p:nvPr/>
                  </p:nvSpPr>
                  <p:spPr>
                    <a:xfrm rot="-900406" flipH="1">
                      <a:off x="7311885" y="352720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83" name="Google Shape;583;p8"/>
                    <p:cNvSpPr/>
                    <p:nvPr/>
                  </p:nvSpPr>
                  <p:spPr>
                    <a:xfrm rot="8100000" flipH="1">
                      <a:off x="3465869" y="48821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84" name="Google Shape;584;p8"/>
                    <p:cNvSpPr/>
                    <p:nvPr/>
                  </p:nvSpPr>
                  <p:spPr>
                    <a:xfrm>
                      <a:off x="6923964" y="49305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85" name="Google Shape;585;p8"/>
                    <p:cNvSpPr/>
                    <p:nvPr/>
                  </p:nvSpPr>
                  <p:spPr>
                    <a:xfrm rot="8999773">
                      <a:off x="5188897" y="474001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86" name="Google Shape;586;p8"/>
                    <p:cNvSpPr/>
                    <p:nvPr/>
                  </p:nvSpPr>
                  <p:spPr>
                    <a:xfrm>
                      <a:off x="6015314" y="491635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87" name="Google Shape;587;p8"/>
                    <p:cNvSpPr/>
                    <p:nvPr/>
                  </p:nvSpPr>
                  <p:spPr>
                    <a:xfrm rot="2700000">
                      <a:off x="7468364" y="47230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8" name="Google Shape;588;p8"/>
                    <p:cNvSpPr/>
                    <p:nvPr/>
                  </p:nvSpPr>
                  <p:spPr>
                    <a:xfrm rot="8999773">
                      <a:off x="7742272" y="49788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89" name="Google Shape;589;p8"/>
                    <p:cNvSpPr/>
                    <p:nvPr/>
                  </p:nvSpPr>
                  <p:spPr>
                    <a:xfrm>
                      <a:off x="8420039" y="48887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90" name="Google Shape;590;p8"/>
                    <p:cNvSpPr/>
                    <p:nvPr/>
                  </p:nvSpPr>
                  <p:spPr>
                    <a:xfrm rot="8100000" flipH="1">
                      <a:off x="8841094" y="49677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91" name="Google Shape;591;p8"/>
                    <p:cNvSpPr/>
                    <p:nvPr/>
                  </p:nvSpPr>
                  <p:spPr>
                    <a:xfrm rot="-900406" flipH="1">
                      <a:off x="8623960" y="443722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92" name="Google Shape;592;p8"/>
                    <p:cNvSpPr/>
                    <p:nvPr/>
                  </p:nvSpPr>
                  <p:spPr>
                    <a:xfrm rot="-5400000">
                      <a:off x="8568653" y="395713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593" name="Google Shape;593;p8"/>
                  <p:cNvGrpSpPr/>
                  <p:nvPr/>
                </p:nvGrpSpPr>
                <p:grpSpPr>
                  <a:xfrm rot="10800000">
                    <a:off x="828058" y="1376836"/>
                    <a:ext cx="480016" cy="1076509"/>
                    <a:chOff x="122308" y="3683092"/>
                    <a:chExt cx="480016" cy="1076509"/>
                  </a:xfrm>
                </p:grpSpPr>
                <p:sp>
                  <p:nvSpPr>
                    <p:cNvPr id="594" name="Google Shape;594;p8"/>
                    <p:cNvSpPr/>
                    <p:nvPr/>
                  </p:nvSpPr>
                  <p:spPr>
                    <a:xfrm rot="8999773">
                      <a:off x="1246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95" name="Google Shape;595;p8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96" name="Google Shape;596;p8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</p:grpSp>
          <p:sp>
            <p:nvSpPr>
              <p:cNvPr id="597" name="Google Shape;597;p8"/>
              <p:cNvSpPr/>
              <p:nvPr/>
            </p:nvSpPr>
            <p:spPr>
              <a:xfrm>
                <a:off x="39465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8" name="Google Shape;598;p8"/>
              <p:cNvSpPr/>
              <p:nvPr/>
            </p:nvSpPr>
            <p:spPr>
              <a:xfrm>
                <a:off x="804720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99" name="Google Shape;599;p8"/>
            <p:cNvSpPr/>
            <p:nvPr/>
          </p:nvSpPr>
          <p:spPr>
            <a:xfrm rot="-2700000">
              <a:off x="1932765" y="34039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0" name="Google Shape;600;p8"/>
            <p:cNvSpPr/>
            <p:nvPr/>
          </p:nvSpPr>
          <p:spPr>
            <a:xfrm rot="6300406">
              <a:off x="1121095" y="44342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1" name="Google Shape;601;p8"/>
            <p:cNvSpPr/>
            <p:nvPr/>
          </p:nvSpPr>
          <p:spPr>
            <a:xfrm rot="6300406">
              <a:off x="7609637" y="152693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02" name="Google Shape;602;p8"/>
            <p:cNvSpPr/>
            <p:nvPr/>
          </p:nvSpPr>
          <p:spPr>
            <a:xfrm rot="-2700000">
              <a:off x="7522690" y="9231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3" name="Google Shape;603;p8"/>
            <p:cNvSpPr/>
            <p:nvPr/>
          </p:nvSpPr>
          <p:spPr>
            <a:xfrm rot="6300406">
              <a:off x="7996995" y="4195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4" name="Google Shape;604;p8"/>
            <p:cNvSpPr/>
            <p:nvPr/>
          </p:nvSpPr>
          <p:spPr>
            <a:xfrm rot="-4499594">
              <a:off x="1270787" y="29359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605" name="Google Shape;605;p8"/>
            <p:cNvSpPr/>
            <p:nvPr/>
          </p:nvSpPr>
          <p:spPr>
            <a:xfrm rot="-4499594">
              <a:off x="1580237" y="19870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6" name="Google Shape;606;p8"/>
            <p:cNvSpPr/>
            <p:nvPr/>
          </p:nvSpPr>
          <p:spPr>
            <a:xfrm rot="8100000">
              <a:off x="7448940" y="29241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7" name="Google Shape;607;p8"/>
            <p:cNvSpPr/>
            <p:nvPr/>
          </p:nvSpPr>
          <p:spPr>
            <a:xfrm rot="-4499594">
              <a:off x="7303937" y="20272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608" name="Google Shape;608;p8"/>
          <p:cNvSpPr/>
          <p:nvPr/>
        </p:nvSpPr>
        <p:spPr>
          <a:xfrm>
            <a:off x="961400" y="738567"/>
            <a:ext cx="10268800" cy="53808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09" name="Google Shape;609;p8"/>
          <p:cNvGrpSpPr/>
          <p:nvPr/>
        </p:nvGrpSpPr>
        <p:grpSpPr>
          <a:xfrm rot="1799965" flipH="1">
            <a:off x="497173" y="3592577"/>
            <a:ext cx="2390217" cy="2318351"/>
            <a:chOff x="6997200" y="3219600"/>
            <a:chExt cx="1426800" cy="1383900"/>
          </a:xfrm>
        </p:grpSpPr>
        <p:sp>
          <p:nvSpPr>
            <p:cNvPr id="610" name="Google Shape;610;p8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8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8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8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8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8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8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8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8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8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8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8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8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8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8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8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8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8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8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8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8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8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8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8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8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8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8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8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8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8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8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8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8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8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8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45" name="Google Shape;645;p8"/>
          <p:cNvGrpSpPr/>
          <p:nvPr/>
        </p:nvGrpSpPr>
        <p:grpSpPr>
          <a:xfrm flipH="1">
            <a:off x="9773835" y="3448597"/>
            <a:ext cx="1754004" cy="2655631"/>
            <a:chOff x="191900" y="2943925"/>
            <a:chExt cx="1080850" cy="1636450"/>
          </a:xfrm>
        </p:grpSpPr>
        <p:sp>
          <p:nvSpPr>
            <p:cNvPr id="646" name="Google Shape;646;p8"/>
            <p:cNvSpPr/>
            <p:nvPr/>
          </p:nvSpPr>
          <p:spPr>
            <a:xfrm>
              <a:off x="469350" y="2943925"/>
              <a:ext cx="742700" cy="528675"/>
            </a:xfrm>
            <a:custGeom>
              <a:avLst/>
              <a:gdLst/>
              <a:ahLst/>
              <a:cxnLst/>
              <a:rect l="l" t="t" r="r" b="b"/>
              <a:pathLst>
                <a:path w="29708" h="21147" extrusionOk="0">
                  <a:moveTo>
                    <a:pt x="14607" y="1"/>
                  </a:moveTo>
                  <a:cubicBezTo>
                    <a:pt x="12241" y="1"/>
                    <a:pt x="11302" y="2619"/>
                    <a:pt x="11302" y="2619"/>
                  </a:cubicBezTo>
                  <a:cubicBezTo>
                    <a:pt x="11302" y="2619"/>
                    <a:pt x="10319" y="1212"/>
                    <a:pt x="8250" y="1212"/>
                  </a:cubicBezTo>
                  <a:cubicBezTo>
                    <a:pt x="7604" y="1212"/>
                    <a:pt x="6853" y="1349"/>
                    <a:pt x="5992" y="1709"/>
                  </a:cubicBezTo>
                  <a:cubicBezTo>
                    <a:pt x="2375" y="3222"/>
                    <a:pt x="4315" y="7535"/>
                    <a:pt x="4315" y="7535"/>
                  </a:cubicBezTo>
                  <a:cubicBezTo>
                    <a:pt x="4315" y="7535"/>
                    <a:pt x="911" y="8374"/>
                    <a:pt x="1328" y="11322"/>
                  </a:cubicBezTo>
                  <a:cubicBezTo>
                    <a:pt x="1629" y="13444"/>
                    <a:pt x="3564" y="13975"/>
                    <a:pt x="3564" y="13975"/>
                  </a:cubicBezTo>
                  <a:cubicBezTo>
                    <a:pt x="3564" y="13975"/>
                    <a:pt x="0" y="16031"/>
                    <a:pt x="3493" y="19128"/>
                  </a:cubicBezTo>
                  <a:cubicBezTo>
                    <a:pt x="4664" y="20167"/>
                    <a:pt x="6435" y="20255"/>
                    <a:pt x="6998" y="20255"/>
                  </a:cubicBezTo>
                  <a:cubicBezTo>
                    <a:pt x="7112" y="20255"/>
                    <a:pt x="7176" y="20251"/>
                    <a:pt x="7176" y="20251"/>
                  </a:cubicBezTo>
                  <a:lnTo>
                    <a:pt x="23520" y="21144"/>
                  </a:lnTo>
                  <a:cubicBezTo>
                    <a:pt x="23520" y="21144"/>
                    <a:pt x="23557" y="21146"/>
                    <a:pt x="23625" y="21146"/>
                  </a:cubicBezTo>
                  <a:cubicBezTo>
                    <a:pt x="24149" y="21146"/>
                    <a:pt x="26512" y="21017"/>
                    <a:pt x="27696" y="18761"/>
                  </a:cubicBezTo>
                  <a:cubicBezTo>
                    <a:pt x="29033" y="16217"/>
                    <a:pt x="27181" y="14605"/>
                    <a:pt x="27181" y="14605"/>
                  </a:cubicBezTo>
                  <a:cubicBezTo>
                    <a:pt x="27181" y="14605"/>
                    <a:pt x="29708" y="13795"/>
                    <a:pt x="29351" y="10566"/>
                  </a:cubicBezTo>
                  <a:cubicBezTo>
                    <a:pt x="29095" y="8244"/>
                    <a:pt x="27399" y="7918"/>
                    <a:pt x="26466" y="7918"/>
                  </a:cubicBezTo>
                  <a:cubicBezTo>
                    <a:pt x="26102" y="7918"/>
                    <a:pt x="25855" y="7968"/>
                    <a:pt x="25855" y="7968"/>
                  </a:cubicBezTo>
                  <a:cubicBezTo>
                    <a:pt x="25855" y="7968"/>
                    <a:pt x="27208" y="4433"/>
                    <a:pt x="23657" y="2114"/>
                  </a:cubicBezTo>
                  <a:cubicBezTo>
                    <a:pt x="23194" y="1813"/>
                    <a:pt x="22748" y="1696"/>
                    <a:pt x="22335" y="1696"/>
                  </a:cubicBezTo>
                  <a:cubicBezTo>
                    <a:pt x="20890" y="1696"/>
                    <a:pt x="19837" y="3123"/>
                    <a:pt x="19837" y="3123"/>
                  </a:cubicBezTo>
                  <a:cubicBezTo>
                    <a:pt x="19837" y="3123"/>
                    <a:pt x="19096" y="1309"/>
                    <a:pt x="15825" y="214"/>
                  </a:cubicBezTo>
                  <a:cubicBezTo>
                    <a:pt x="15382" y="65"/>
                    <a:pt x="14977" y="1"/>
                    <a:pt x="14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8"/>
            <p:cNvSpPr/>
            <p:nvPr/>
          </p:nvSpPr>
          <p:spPr>
            <a:xfrm>
              <a:off x="536925" y="4108275"/>
              <a:ext cx="340800" cy="465100"/>
            </a:xfrm>
            <a:custGeom>
              <a:avLst/>
              <a:gdLst/>
              <a:ahLst/>
              <a:cxnLst/>
              <a:rect l="l" t="t" r="r" b="b"/>
              <a:pathLst>
                <a:path w="13632" h="18604" extrusionOk="0">
                  <a:moveTo>
                    <a:pt x="965" y="1"/>
                  </a:moveTo>
                  <a:lnTo>
                    <a:pt x="1" y="6529"/>
                  </a:lnTo>
                  <a:cubicBezTo>
                    <a:pt x="3431" y="8184"/>
                    <a:pt x="9735" y="18603"/>
                    <a:pt x="9735" y="18603"/>
                  </a:cubicBezTo>
                  <a:cubicBezTo>
                    <a:pt x="9735" y="18603"/>
                    <a:pt x="12859" y="17288"/>
                    <a:pt x="13510" y="16828"/>
                  </a:cubicBezTo>
                  <a:cubicBezTo>
                    <a:pt x="13632" y="16741"/>
                    <a:pt x="13621" y="16706"/>
                    <a:pt x="13523" y="16706"/>
                  </a:cubicBezTo>
                  <a:cubicBezTo>
                    <a:pt x="13100" y="16706"/>
                    <a:pt x="11061" y="17359"/>
                    <a:pt x="11061" y="17359"/>
                  </a:cubicBezTo>
                  <a:cubicBezTo>
                    <a:pt x="11061" y="17359"/>
                    <a:pt x="10623" y="10557"/>
                    <a:pt x="7701" y="6173"/>
                  </a:cubicBezTo>
                  <a:cubicBezTo>
                    <a:pt x="4780" y="1789"/>
                    <a:pt x="965" y="1"/>
                    <a:pt x="965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8"/>
            <p:cNvSpPr/>
            <p:nvPr/>
          </p:nvSpPr>
          <p:spPr>
            <a:xfrm>
              <a:off x="743950" y="4498275"/>
              <a:ext cx="149500" cy="82100"/>
            </a:xfrm>
            <a:custGeom>
              <a:avLst/>
              <a:gdLst/>
              <a:ahLst/>
              <a:cxnLst/>
              <a:rect l="l" t="t" r="r" b="b"/>
              <a:pathLst>
                <a:path w="5980" h="3284" extrusionOk="0">
                  <a:moveTo>
                    <a:pt x="2835" y="0"/>
                  </a:moveTo>
                  <a:lnTo>
                    <a:pt x="0" y="1129"/>
                  </a:lnTo>
                  <a:lnTo>
                    <a:pt x="1004" y="3283"/>
                  </a:lnTo>
                  <a:lnTo>
                    <a:pt x="5980" y="1124"/>
                  </a:lnTo>
                  <a:cubicBezTo>
                    <a:pt x="5619" y="641"/>
                    <a:pt x="4790" y="531"/>
                    <a:pt x="4109" y="531"/>
                  </a:cubicBezTo>
                  <a:cubicBezTo>
                    <a:pt x="3538" y="531"/>
                    <a:pt x="3070" y="608"/>
                    <a:pt x="3070" y="608"/>
                  </a:cubicBezTo>
                  <a:lnTo>
                    <a:pt x="28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8"/>
            <p:cNvSpPr/>
            <p:nvPr/>
          </p:nvSpPr>
          <p:spPr>
            <a:xfrm>
              <a:off x="799575" y="4501400"/>
              <a:ext cx="22100" cy="22500"/>
            </a:xfrm>
            <a:custGeom>
              <a:avLst/>
              <a:gdLst/>
              <a:ahLst/>
              <a:cxnLst/>
              <a:rect l="l" t="t" r="r" b="b"/>
              <a:pathLst>
                <a:path w="884" h="900" extrusionOk="0">
                  <a:moveTo>
                    <a:pt x="766" y="0"/>
                  </a:moveTo>
                  <a:cubicBezTo>
                    <a:pt x="739" y="0"/>
                    <a:pt x="711" y="11"/>
                    <a:pt x="691" y="34"/>
                  </a:cubicBezTo>
                  <a:lnTo>
                    <a:pt x="39" y="718"/>
                  </a:lnTo>
                  <a:cubicBezTo>
                    <a:pt x="1" y="763"/>
                    <a:pt x="1" y="829"/>
                    <a:pt x="44" y="867"/>
                  </a:cubicBezTo>
                  <a:cubicBezTo>
                    <a:pt x="67" y="889"/>
                    <a:pt x="94" y="900"/>
                    <a:pt x="117" y="900"/>
                  </a:cubicBezTo>
                  <a:cubicBezTo>
                    <a:pt x="143" y="900"/>
                    <a:pt x="176" y="889"/>
                    <a:pt x="193" y="867"/>
                  </a:cubicBezTo>
                  <a:lnTo>
                    <a:pt x="845" y="176"/>
                  </a:lnTo>
                  <a:cubicBezTo>
                    <a:pt x="883" y="138"/>
                    <a:pt x="883" y="67"/>
                    <a:pt x="840" y="28"/>
                  </a:cubicBezTo>
                  <a:cubicBezTo>
                    <a:pt x="819" y="10"/>
                    <a:pt x="792" y="0"/>
                    <a:pt x="7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8"/>
            <p:cNvSpPr/>
            <p:nvPr/>
          </p:nvSpPr>
          <p:spPr>
            <a:xfrm>
              <a:off x="811350" y="4506700"/>
              <a:ext cx="18675" cy="27775"/>
            </a:xfrm>
            <a:custGeom>
              <a:avLst/>
              <a:gdLst/>
              <a:ahLst/>
              <a:cxnLst/>
              <a:rect l="l" t="t" r="r" b="b"/>
              <a:pathLst>
                <a:path w="747" h="1111" extrusionOk="0">
                  <a:moveTo>
                    <a:pt x="624" y="1"/>
                  </a:moveTo>
                  <a:cubicBezTo>
                    <a:pt x="587" y="1"/>
                    <a:pt x="551" y="19"/>
                    <a:pt x="533" y="53"/>
                  </a:cubicBezTo>
                  <a:lnTo>
                    <a:pt x="28" y="951"/>
                  </a:lnTo>
                  <a:cubicBezTo>
                    <a:pt x="1" y="1000"/>
                    <a:pt x="18" y="1065"/>
                    <a:pt x="73" y="1093"/>
                  </a:cubicBezTo>
                  <a:cubicBezTo>
                    <a:pt x="89" y="1105"/>
                    <a:pt x="106" y="1110"/>
                    <a:pt x="122" y="1110"/>
                  </a:cubicBezTo>
                  <a:cubicBezTo>
                    <a:pt x="160" y="1110"/>
                    <a:pt x="193" y="1088"/>
                    <a:pt x="215" y="1055"/>
                  </a:cubicBezTo>
                  <a:lnTo>
                    <a:pt x="719" y="157"/>
                  </a:lnTo>
                  <a:cubicBezTo>
                    <a:pt x="747" y="107"/>
                    <a:pt x="724" y="41"/>
                    <a:pt x="676" y="13"/>
                  </a:cubicBezTo>
                  <a:cubicBezTo>
                    <a:pt x="659" y="5"/>
                    <a:pt x="642" y="1"/>
                    <a:pt x="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8"/>
            <p:cNvSpPr/>
            <p:nvPr/>
          </p:nvSpPr>
          <p:spPr>
            <a:xfrm>
              <a:off x="831900" y="4509050"/>
              <a:ext cx="10600" cy="25425"/>
            </a:xfrm>
            <a:custGeom>
              <a:avLst/>
              <a:gdLst/>
              <a:ahLst/>
              <a:cxnLst/>
              <a:rect l="l" t="t" r="r" b="b"/>
              <a:pathLst>
                <a:path w="424" h="1017" extrusionOk="0">
                  <a:moveTo>
                    <a:pt x="309" y="0"/>
                  </a:moveTo>
                  <a:cubicBezTo>
                    <a:pt x="262" y="0"/>
                    <a:pt x="214" y="32"/>
                    <a:pt x="205" y="84"/>
                  </a:cubicBezTo>
                  <a:lnTo>
                    <a:pt x="18" y="885"/>
                  </a:lnTo>
                  <a:cubicBezTo>
                    <a:pt x="1" y="939"/>
                    <a:pt x="40" y="999"/>
                    <a:pt x="94" y="1011"/>
                  </a:cubicBezTo>
                  <a:cubicBezTo>
                    <a:pt x="106" y="1016"/>
                    <a:pt x="111" y="1016"/>
                    <a:pt x="122" y="1016"/>
                  </a:cubicBezTo>
                  <a:cubicBezTo>
                    <a:pt x="165" y="1016"/>
                    <a:pt x="210" y="983"/>
                    <a:pt x="221" y="933"/>
                  </a:cubicBezTo>
                  <a:lnTo>
                    <a:pt x="407" y="128"/>
                  </a:lnTo>
                  <a:cubicBezTo>
                    <a:pt x="423" y="73"/>
                    <a:pt x="385" y="18"/>
                    <a:pt x="330" y="2"/>
                  </a:cubicBezTo>
                  <a:cubicBezTo>
                    <a:pt x="323" y="1"/>
                    <a:pt x="316" y="0"/>
                    <a:pt x="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8"/>
            <p:cNvSpPr/>
            <p:nvPr/>
          </p:nvSpPr>
          <p:spPr>
            <a:xfrm>
              <a:off x="731350" y="4042250"/>
              <a:ext cx="404650" cy="401650"/>
            </a:xfrm>
            <a:custGeom>
              <a:avLst/>
              <a:gdLst/>
              <a:ahLst/>
              <a:cxnLst/>
              <a:rect l="l" t="t" r="r" b="b"/>
              <a:pathLst>
                <a:path w="16186" h="16066" extrusionOk="0">
                  <a:moveTo>
                    <a:pt x="0" y="1"/>
                  </a:moveTo>
                  <a:lnTo>
                    <a:pt x="577" y="6572"/>
                  </a:lnTo>
                  <a:cubicBezTo>
                    <a:pt x="4293" y="7389"/>
                    <a:pt x="12843" y="16066"/>
                    <a:pt x="12843" y="16066"/>
                  </a:cubicBezTo>
                  <a:cubicBezTo>
                    <a:pt x="12843" y="16066"/>
                    <a:pt x="15577" y="14060"/>
                    <a:pt x="16104" y="13456"/>
                  </a:cubicBezTo>
                  <a:cubicBezTo>
                    <a:pt x="16182" y="13366"/>
                    <a:pt x="16186" y="13328"/>
                    <a:pt x="16135" y="13328"/>
                  </a:cubicBezTo>
                  <a:cubicBezTo>
                    <a:pt x="15850" y="13328"/>
                    <a:pt x="13845" y="14541"/>
                    <a:pt x="13845" y="14541"/>
                  </a:cubicBezTo>
                  <a:cubicBezTo>
                    <a:pt x="13845" y="14541"/>
                    <a:pt x="11839" y="8030"/>
                    <a:pt x="7981" y="4440"/>
                  </a:cubicBezTo>
                  <a:cubicBezTo>
                    <a:pt x="4122" y="85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8"/>
            <p:cNvSpPr/>
            <p:nvPr/>
          </p:nvSpPr>
          <p:spPr>
            <a:xfrm>
              <a:off x="1006200" y="4362625"/>
              <a:ext cx="145400" cy="90575"/>
            </a:xfrm>
            <a:custGeom>
              <a:avLst/>
              <a:gdLst/>
              <a:ahLst/>
              <a:cxnLst/>
              <a:rect l="l" t="t" r="r" b="b"/>
              <a:pathLst>
                <a:path w="5816" h="3623" extrusionOk="0">
                  <a:moveTo>
                    <a:pt x="2495" y="0"/>
                  </a:moveTo>
                  <a:lnTo>
                    <a:pt x="1" y="1764"/>
                  </a:lnTo>
                  <a:lnTo>
                    <a:pt x="1475" y="3623"/>
                  </a:lnTo>
                  <a:lnTo>
                    <a:pt x="5816" y="367"/>
                  </a:lnTo>
                  <a:cubicBezTo>
                    <a:pt x="5573" y="163"/>
                    <a:pt x="5227" y="90"/>
                    <a:pt x="4857" y="90"/>
                  </a:cubicBezTo>
                  <a:cubicBezTo>
                    <a:pt x="3936" y="90"/>
                    <a:pt x="2868" y="542"/>
                    <a:pt x="2868" y="542"/>
                  </a:cubicBezTo>
                  <a:lnTo>
                    <a:pt x="24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8"/>
            <p:cNvSpPr/>
            <p:nvPr/>
          </p:nvSpPr>
          <p:spPr>
            <a:xfrm>
              <a:off x="1058825" y="4364750"/>
              <a:ext cx="17975" cy="25850"/>
            </a:xfrm>
            <a:custGeom>
              <a:avLst/>
              <a:gdLst/>
              <a:ahLst/>
              <a:cxnLst/>
              <a:rect l="l" t="t" r="r" b="b"/>
              <a:pathLst>
                <a:path w="719" h="1034" extrusionOk="0">
                  <a:moveTo>
                    <a:pt x="596" y="0"/>
                  </a:moveTo>
                  <a:cubicBezTo>
                    <a:pt x="559" y="0"/>
                    <a:pt x="524" y="19"/>
                    <a:pt x="505" y="52"/>
                  </a:cubicBezTo>
                  <a:lnTo>
                    <a:pt x="33" y="874"/>
                  </a:lnTo>
                  <a:cubicBezTo>
                    <a:pt x="0" y="923"/>
                    <a:pt x="23" y="989"/>
                    <a:pt x="73" y="1016"/>
                  </a:cubicBezTo>
                  <a:cubicBezTo>
                    <a:pt x="88" y="1028"/>
                    <a:pt x="105" y="1033"/>
                    <a:pt x="121" y="1033"/>
                  </a:cubicBezTo>
                  <a:cubicBezTo>
                    <a:pt x="159" y="1033"/>
                    <a:pt x="197" y="1011"/>
                    <a:pt x="215" y="978"/>
                  </a:cubicBezTo>
                  <a:lnTo>
                    <a:pt x="686" y="161"/>
                  </a:lnTo>
                  <a:cubicBezTo>
                    <a:pt x="718" y="107"/>
                    <a:pt x="703" y="47"/>
                    <a:pt x="647" y="14"/>
                  </a:cubicBezTo>
                  <a:cubicBezTo>
                    <a:pt x="631" y="5"/>
                    <a:pt x="613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8"/>
            <p:cNvSpPr/>
            <p:nvPr/>
          </p:nvSpPr>
          <p:spPr>
            <a:xfrm>
              <a:off x="283975" y="3532400"/>
              <a:ext cx="545800" cy="575900"/>
            </a:xfrm>
            <a:custGeom>
              <a:avLst/>
              <a:gdLst/>
              <a:ahLst/>
              <a:cxnLst/>
              <a:rect l="l" t="t" r="r" b="b"/>
              <a:pathLst>
                <a:path w="21832" h="23036" extrusionOk="0">
                  <a:moveTo>
                    <a:pt x="10699" y="1"/>
                  </a:moveTo>
                  <a:cubicBezTo>
                    <a:pt x="10699" y="1"/>
                    <a:pt x="1" y="5712"/>
                    <a:pt x="4511" y="23036"/>
                  </a:cubicBezTo>
                  <a:cubicBezTo>
                    <a:pt x="4511" y="23036"/>
                    <a:pt x="14645" y="23036"/>
                    <a:pt x="21069" y="21123"/>
                  </a:cubicBezTo>
                  <a:cubicBezTo>
                    <a:pt x="21069" y="21123"/>
                    <a:pt x="21831" y="10342"/>
                    <a:pt x="21831" y="6681"/>
                  </a:cubicBezTo>
                  <a:cubicBezTo>
                    <a:pt x="21831" y="6681"/>
                    <a:pt x="12815" y="1491"/>
                    <a:pt x="106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8"/>
            <p:cNvSpPr/>
            <p:nvPr/>
          </p:nvSpPr>
          <p:spPr>
            <a:xfrm>
              <a:off x="857825" y="3490950"/>
              <a:ext cx="414925" cy="327950"/>
            </a:xfrm>
            <a:custGeom>
              <a:avLst/>
              <a:gdLst/>
              <a:ahLst/>
              <a:cxnLst/>
              <a:rect l="l" t="t" r="r" b="b"/>
              <a:pathLst>
                <a:path w="16597" h="13118" extrusionOk="0">
                  <a:moveTo>
                    <a:pt x="15013" y="0"/>
                  </a:moveTo>
                  <a:cubicBezTo>
                    <a:pt x="14706" y="0"/>
                    <a:pt x="13691" y="2306"/>
                    <a:pt x="13691" y="2306"/>
                  </a:cubicBezTo>
                  <a:cubicBezTo>
                    <a:pt x="13691" y="2306"/>
                    <a:pt x="13828" y="179"/>
                    <a:pt x="13407" y="70"/>
                  </a:cubicBezTo>
                  <a:cubicBezTo>
                    <a:pt x="13399" y="67"/>
                    <a:pt x="13391" y="66"/>
                    <a:pt x="13384" y="66"/>
                  </a:cubicBezTo>
                  <a:cubicBezTo>
                    <a:pt x="12970" y="66"/>
                    <a:pt x="12585" y="2886"/>
                    <a:pt x="12585" y="2886"/>
                  </a:cubicBezTo>
                  <a:cubicBezTo>
                    <a:pt x="12585" y="2886"/>
                    <a:pt x="12034" y="1297"/>
                    <a:pt x="11761" y="1297"/>
                  </a:cubicBezTo>
                  <a:cubicBezTo>
                    <a:pt x="11752" y="1297"/>
                    <a:pt x="11743" y="1299"/>
                    <a:pt x="11735" y="1302"/>
                  </a:cubicBezTo>
                  <a:cubicBezTo>
                    <a:pt x="11472" y="1406"/>
                    <a:pt x="11861" y="3538"/>
                    <a:pt x="11861" y="3538"/>
                  </a:cubicBezTo>
                  <a:cubicBezTo>
                    <a:pt x="10374" y="6907"/>
                    <a:pt x="4301" y="7312"/>
                    <a:pt x="1468" y="7312"/>
                  </a:cubicBezTo>
                  <a:cubicBezTo>
                    <a:pt x="572" y="7312"/>
                    <a:pt x="0" y="7271"/>
                    <a:pt x="0" y="7271"/>
                  </a:cubicBezTo>
                  <a:lnTo>
                    <a:pt x="0" y="7271"/>
                  </a:lnTo>
                  <a:lnTo>
                    <a:pt x="488" y="13085"/>
                  </a:lnTo>
                  <a:cubicBezTo>
                    <a:pt x="900" y="13107"/>
                    <a:pt x="1300" y="13117"/>
                    <a:pt x="1688" y="13117"/>
                  </a:cubicBezTo>
                  <a:cubicBezTo>
                    <a:pt x="12777" y="13117"/>
                    <a:pt x="14010" y="4684"/>
                    <a:pt x="14010" y="4684"/>
                  </a:cubicBezTo>
                  <a:cubicBezTo>
                    <a:pt x="14010" y="4684"/>
                    <a:pt x="16322" y="3642"/>
                    <a:pt x="16059" y="3166"/>
                  </a:cubicBezTo>
                  <a:cubicBezTo>
                    <a:pt x="16000" y="3060"/>
                    <a:pt x="15898" y="3018"/>
                    <a:pt x="15774" y="3018"/>
                  </a:cubicBezTo>
                  <a:cubicBezTo>
                    <a:pt x="15341" y="3018"/>
                    <a:pt x="14645" y="3522"/>
                    <a:pt x="14645" y="3522"/>
                  </a:cubicBezTo>
                  <a:cubicBezTo>
                    <a:pt x="14645" y="3522"/>
                    <a:pt x="16597" y="1785"/>
                    <a:pt x="16175" y="1302"/>
                  </a:cubicBezTo>
                  <a:cubicBezTo>
                    <a:pt x="16125" y="1246"/>
                    <a:pt x="16066" y="1221"/>
                    <a:pt x="16000" y="1221"/>
                  </a:cubicBezTo>
                  <a:cubicBezTo>
                    <a:pt x="15495" y="1221"/>
                    <a:pt x="14579" y="2650"/>
                    <a:pt x="14579" y="2650"/>
                  </a:cubicBezTo>
                  <a:cubicBezTo>
                    <a:pt x="14579" y="2650"/>
                    <a:pt x="15275" y="404"/>
                    <a:pt x="15067" y="37"/>
                  </a:cubicBezTo>
                  <a:cubicBezTo>
                    <a:pt x="15053" y="12"/>
                    <a:pt x="15035" y="0"/>
                    <a:pt x="1501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8"/>
            <p:cNvSpPr/>
            <p:nvPr/>
          </p:nvSpPr>
          <p:spPr>
            <a:xfrm>
              <a:off x="1169400" y="3560525"/>
              <a:ext cx="21975" cy="29175"/>
            </a:xfrm>
            <a:custGeom>
              <a:avLst/>
              <a:gdLst/>
              <a:ahLst/>
              <a:cxnLst/>
              <a:rect l="l" t="t" r="r" b="b"/>
              <a:pathLst>
                <a:path w="879" h="1167" extrusionOk="0">
                  <a:moveTo>
                    <a:pt x="118" y="0"/>
                  </a:moveTo>
                  <a:cubicBezTo>
                    <a:pt x="87" y="0"/>
                    <a:pt x="56" y="14"/>
                    <a:pt x="34" y="42"/>
                  </a:cubicBezTo>
                  <a:cubicBezTo>
                    <a:pt x="1" y="87"/>
                    <a:pt x="11" y="153"/>
                    <a:pt x="56" y="191"/>
                  </a:cubicBezTo>
                  <a:cubicBezTo>
                    <a:pt x="615" y="608"/>
                    <a:pt x="484" y="1008"/>
                    <a:pt x="477" y="1024"/>
                  </a:cubicBezTo>
                  <a:cubicBezTo>
                    <a:pt x="456" y="1079"/>
                    <a:pt x="484" y="1139"/>
                    <a:pt x="538" y="1160"/>
                  </a:cubicBezTo>
                  <a:cubicBezTo>
                    <a:pt x="549" y="1167"/>
                    <a:pt x="560" y="1167"/>
                    <a:pt x="576" y="1167"/>
                  </a:cubicBezTo>
                  <a:cubicBezTo>
                    <a:pt x="615" y="1167"/>
                    <a:pt x="659" y="1145"/>
                    <a:pt x="674" y="1101"/>
                  </a:cubicBezTo>
                  <a:cubicBezTo>
                    <a:pt x="681" y="1079"/>
                    <a:pt x="878" y="536"/>
                    <a:pt x="181" y="21"/>
                  </a:cubicBezTo>
                  <a:cubicBezTo>
                    <a:pt x="163" y="7"/>
                    <a:pt x="141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8"/>
            <p:cNvSpPr/>
            <p:nvPr/>
          </p:nvSpPr>
          <p:spPr>
            <a:xfrm>
              <a:off x="191900" y="3129525"/>
              <a:ext cx="311600" cy="490050"/>
            </a:xfrm>
            <a:custGeom>
              <a:avLst/>
              <a:gdLst/>
              <a:ahLst/>
              <a:cxnLst/>
              <a:rect l="l" t="t" r="r" b="b"/>
              <a:pathLst>
                <a:path w="12464" h="19602" extrusionOk="0">
                  <a:moveTo>
                    <a:pt x="8282" y="0"/>
                  </a:moveTo>
                  <a:cubicBezTo>
                    <a:pt x="7663" y="0"/>
                    <a:pt x="7334" y="2517"/>
                    <a:pt x="7334" y="2517"/>
                  </a:cubicBezTo>
                  <a:cubicBezTo>
                    <a:pt x="7334" y="2517"/>
                    <a:pt x="7376" y="1146"/>
                    <a:pt x="6863" y="1146"/>
                  </a:cubicBezTo>
                  <a:cubicBezTo>
                    <a:pt x="6854" y="1146"/>
                    <a:pt x="6845" y="1147"/>
                    <a:pt x="6835" y="1148"/>
                  </a:cubicBezTo>
                  <a:cubicBezTo>
                    <a:pt x="6292" y="1196"/>
                    <a:pt x="6731" y="3696"/>
                    <a:pt x="6731" y="3696"/>
                  </a:cubicBezTo>
                  <a:cubicBezTo>
                    <a:pt x="6731" y="3696"/>
                    <a:pt x="0" y="9862"/>
                    <a:pt x="7382" y="19601"/>
                  </a:cubicBezTo>
                  <a:lnTo>
                    <a:pt x="12464" y="16740"/>
                  </a:lnTo>
                  <a:cubicBezTo>
                    <a:pt x="12464" y="16740"/>
                    <a:pt x="6314" y="8941"/>
                    <a:pt x="8890" y="4831"/>
                  </a:cubicBezTo>
                  <a:cubicBezTo>
                    <a:pt x="8890" y="4831"/>
                    <a:pt x="10868" y="3953"/>
                    <a:pt x="10809" y="3674"/>
                  </a:cubicBezTo>
                  <a:cubicBezTo>
                    <a:pt x="10795" y="3612"/>
                    <a:pt x="10695" y="3588"/>
                    <a:pt x="10547" y="3588"/>
                  </a:cubicBezTo>
                  <a:cubicBezTo>
                    <a:pt x="10049" y="3588"/>
                    <a:pt x="9016" y="3865"/>
                    <a:pt x="9016" y="3865"/>
                  </a:cubicBezTo>
                  <a:cubicBezTo>
                    <a:pt x="9016" y="3865"/>
                    <a:pt x="11214" y="1887"/>
                    <a:pt x="10885" y="1603"/>
                  </a:cubicBezTo>
                  <a:cubicBezTo>
                    <a:pt x="10853" y="1574"/>
                    <a:pt x="10807" y="1561"/>
                    <a:pt x="10751" y="1561"/>
                  </a:cubicBezTo>
                  <a:cubicBezTo>
                    <a:pt x="10242" y="1561"/>
                    <a:pt x="8874" y="2622"/>
                    <a:pt x="8874" y="2622"/>
                  </a:cubicBezTo>
                  <a:cubicBezTo>
                    <a:pt x="8874" y="2622"/>
                    <a:pt x="10387" y="209"/>
                    <a:pt x="9989" y="209"/>
                  </a:cubicBezTo>
                  <a:cubicBezTo>
                    <a:pt x="9986" y="209"/>
                    <a:pt x="9983" y="209"/>
                    <a:pt x="9980" y="210"/>
                  </a:cubicBezTo>
                  <a:cubicBezTo>
                    <a:pt x="9559" y="243"/>
                    <a:pt x="8090" y="2079"/>
                    <a:pt x="8090" y="2079"/>
                  </a:cubicBezTo>
                  <a:cubicBezTo>
                    <a:pt x="8090" y="2079"/>
                    <a:pt x="8945" y="78"/>
                    <a:pt x="8310" y="2"/>
                  </a:cubicBezTo>
                  <a:cubicBezTo>
                    <a:pt x="8301" y="1"/>
                    <a:pt x="8291" y="0"/>
                    <a:pt x="8282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8"/>
            <p:cNvSpPr/>
            <p:nvPr/>
          </p:nvSpPr>
          <p:spPr>
            <a:xfrm>
              <a:off x="388125" y="3221375"/>
              <a:ext cx="32225" cy="11525"/>
            </a:xfrm>
            <a:custGeom>
              <a:avLst/>
              <a:gdLst/>
              <a:ahLst/>
              <a:cxnLst/>
              <a:rect l="l" t="t" r="r" b="b"/>
              <a:pathLst>
                <a:path w="1289" h="461" extrusionOk="0">
                  <a:moveTo>
                    <a:pt x="707" y="1"/>
                  </a:moveTo>
                  <a:cubicBezTo>
                    <a:pt x="245" y="1"/>
                    <a:pt x="45" y="279"/>
                    <a:pt x="33" y="296"/>
                  </a:cubicBezTo>
                  <a:cubicBezTo>
                    <a:pt x="0" y="340"/>
                    <a:pt x="11" y="406"/>
                    <a:pt x="60" y="438"/>
                  </a:cubicBezTo>
                  <a:cubicBezTo>
                    <a:pt x="77" y="454"/>
                    <a:pt x="99" y="461"/>
                    <a:pt x="120" y="461"/>
                  </a:cubicBezTo>
                  <a:cubicBezTo>
                    <a:pt x="153" y="461"/>
                    <a:pt x="186" y="444"/>
                    <a:pt x="208" y="416"/>
                  </a:cubicBezTo>
                  <a:cubicBezTo>
                    <a:pt x="216" y="404"/>
                    <a:pt x="360" y="210"/>
                    <a:pt x="710" y="210"/>
                  </a:cubicBezTo>
                  <a:cubicBezTo>
                    <a:pt x="827" y="210"/>
                    <a:pt x="968" y="232"/>
                    <a:pt x="1134" y="290"/>
                  </a:cubicBezTo>
                  <a:cubicBezTo>
                    <a:pt x="1146" y="295"/>
                    <a:pt x="1158" y="297"/>
                    <a:pt x="1170" y="297"/>
                  </a:cubicBezTo>
                  <a:cubicBezTo>
                    <a:pt x="1214" y="297"/>
                    <a:pt x="1253" y="267"/>
                    <a:pt x="1266" y="224"/>
                  </a:cubicBezTo>
                  <a:cubicBezTo>
                    <a:pt x="1288" y="170"/>
                    <a:pt x="1261" y="110"/>
                    <a:pt x="1200" y="93"/>
                  </a:cubicBezTo>
                  <a:cubicBezTo>
                    <a:pt x="1010" y="26"/>
                    <a:pt x="846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8"/>
            <p:cNvSpPr/>
            <p:nvPr/>
          </p:nvSpPr>
          <p:spPr>
            <a:xfrm>
              <a:off x="396750" y="4060475"/>
              <a:ext cx="522200" cy="280375"/>
            </a:xfrm>
            <a:custGeom>
              <a:avLst/>
              <a:gdLst/>
              <a:ahLst/>
              <a:cxnLst/>
              <a:rect l="l" t="t" r="r" b="b"/>
              <a:pathLst>
                <a:path w="20888" h="11215" extrusionOk="0">
                  <a:moveTo>
                    <a:pt x="16230" y="0"/>
                  </a:moveTo>
                  <a:cubicBezTo>
                    <a:pt x="12408" y="1338"/>
                    <a:pt x="0" y="1913"/>
                    <a:pt x="0" y="1913"/>
                  </a:cubicBezTo>
                  <a:cubicBezTo>
                    <a:pt x="2532" y="5158"/>
                    <a:pt x="7668" y="11214"/>
                    <a:pt x="7668" y="11214"/>
                  </a:cubicBezTo>
                  <a:cubicBezTo>
                    <a:pt x="9147" y="10387"/>
                    <a:pt x="14497" y="7816"/>
                    <a:pt x="14497" y="7816"/>
                  </a:cubicBezTo>
                  <a:cubicBezTo>
                    <a:pt x="13938" y="6200"/>
                    <a:pt x="11581" y="3908"/>
                    <a:pt x="11581" y="3908"/>
                  </a:cubicBezTo>
                  <a:lnTo>
                    <a:pt x="11581" y="3908"/>
                  </a:lnTo>
                  <a:cubicBezTo>
                    <a:pt x="13242" y="4999"/>
                    <a:pt x="15236" y="7301"/>
                    <a:pt x="15236" y="7301"/>
                  </a:cubicBezTo>
                  <a:lnTo>
                    <a:pt x="20887" y="3284"/>
                  </a:lnTo>
                  <a:cubicBezTo>
                    <a:pt x="18920" y="1222"/>
                    <a:pt x="16230" y="0"/>
                    <a:pt x="162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8"/>
            <p:cNvSpPr/>
            <p:nvPr/>
          </p:nvSpPr>
          <p:spPr>
            <a:xfrm>
              <a:off x="430450" y="4119425"/>
              <a:ext cx="180325" cy="197300"/>
            </a:xfrm>
            <a:custGeom>
              <a:avLst/>
              <a:gdLst/>
              <a:ahLst/>
              <a:cxnLst/>
              <a:rect l="l" t="t" r="r" b="b"/>
              <a:pathLst>
                <a:path w="7213" h="7892" extrusionOk="0">
                  <a:moveTo>
                    <a:pt x="121" y="1"/>
                  </a:moveTo>
                  <a:cubicBezTo>
                    <a:pt x="91" y="1"/>
                    <a:pt x="60" y="13"/>
                    <a:pt x="39" y="38"/>
                  </a:cubicBezTo>
                  <a:cubicBezTo>
                    <a:pt x="0" y="88"/>
                    <a:pt x="11" y="153"/>
                    <a:pt x="56" y="192"/>
                  </a:cubicBezTo>
                  <a:cubicBezTo>
                    <a:pt x="110" y="235"/>
                    <a:pt x="5821" y="4856"/>
                    <a:pt x="6994" y="7821"/>
                  </a:cubicBezTo>
                  <a:cubicBezTo>
                    <a:pt x="7010" y="7864"/>
                    <a:pt x="7055" y="7892"/>
                    <a:pt x="7093" y="7892"/>
                  </a:cubicBezTo>
                  <a:cubicBezTo>
                    <a:pt x="7109" y="7892"/>
                    <a:pt x="7121" y="7887"/>
                    <a:pt x="7131" y="7881"/>
                  </a:cubicBezTo>
                  <a:cubicBezTo>
                    <a:pt x="7186" y="7859"/>
                    <a:pt x="7213" y="7799"/>
                    <a:pt x="7192" y="7743"/>
                  </a:cubicBezTo>
                  <a:cubicBezTo>
                    <a:pt x="5996" y="4724"/>
                    <a:pt x="423" y="213"/>
                    <a:pt x="187" y="22"/>
                  </a:cubicBezTo>
                  <a:cubicBezTo>
                    <a:pt x="168" y="8"/>
                    <a:pt x="145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8"/>
            <p:cNvSpPr/>
            <p:nvPr/>
          </p:nvSpPr>
          <p:spPr>
            <a:xfrm>
              <a:off x="627750" y="4085950"/>
              <a:ext cx="61300" cy="59925"/>
            </a:xfrm>
            <a:custGeom>
              <a:avLst/>
              <a:gdLst/>
              <a:ahLst/>
              <a:cxnLst/>
              <a:rect l="l" t="t" r="r" b="b"/>
              <a:pathLst>
                <a:path w="2452" h="2397" extrusionOk="0">
                  <a:moveTo>
                    <a:pt x="1597" y="1"/>
                  </a:moveTo>
                  <a:cubicBezTo>
                    <a:pt x="1578" y="1"/>
                    <a:pt x="1559" y="6"/>
                    <a:pt x="1541" y="18"/>
                  </a:cubicBezTo>
                  <a:cubicBezTo>
                    <a:pt x="1491" y="51"/>
                    <a:pt x="1475" y="116"/>
                    <a:pt x="1508" y="165"/>
                  </a:cubicBezTo>
                  <a:cubicBezTo>
                    <a:pt x="1936" y="835"/>
                    <a:pt x="2123" y="1612"/>
                    <a:pt x="2194" y="2019"/>
                  </a:cubicBezTo>
                  <a:lnTo>
                    <a:pt x="188" y="236"/>
                  </a:lnTo>
                  <a:cubicBezTo>
                    <a:pt x="168" y="219"/>
                    <a:pt x="143" y="211"/>
                    <a:pt x="119" y="211"/>
                  </a:cubicBezTo>
                  <a:cubicBezTo>
                    <a:pt x="89" y="211"/>
                    <a:pt x="60" y="223"/>
                    <a:pt x="39" y="248"/>
                  </a:cubicBezTo>
                  <a:cubicBezTo>
                    <a:pt x="1" y="291"/>
                    <a:pt x="6" y="357"/>
                    <a:pt x="44" y="395"/>
                  </a:cubicBezTo>
                  <a:lnTo>
                    <a:pt x="2270" y="2368"/>
                  </a:lnTo>
                  <a:cubicBezTo>
                    <a:pt x="2292" y="2386"/>
                    <a:pt x="2320" y="2396"/>
                    <a:pt x="2341" y="2396"/>
                  </a:cubicBezTo>
                  <a:cubicBezTo>
                    <a:pt x="2358" y="2396"/>
                    <a:pt x="2374" y="2391"/>
                    <a:pt x="2391" y="2386"/>
                  </a:cubicBezTo>
                  <a:cubicBezTo>
                    <a:pt x="2429" y="2363"/>
                    <a:pt x="2451" y="2325"/>
                    <a:pt x="2445" y="2282"/>
                  </a:cubicBezTo>
                  <a:cubicBezTo>
                    <a:pt x="2440" y="2232"/>
                    <a:pt x="2325" y="1048"/>
                    <a:pt x="1683" y="51"/>
                  </a:cubicBezTo>
                  <a:cubicBezTo>
                    <a:pt x="1665" y="19"/>
                    <a:pt x="1632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8"/>
            <p:cNvSpPr/>
            <p:nvPr/>
          </p:nvSpPr>
          <p:spPr>
            <a:xfrm>
              <a:off x="508000" y="4097150"/>
              <a:ext cx="35800" cy="82150"/>
            </a:xfrm>
            <a:custGeom>
              <a:avLst/>
              <a:gdLst/>
              <a:ahLst/>
              <a:cxnLst/>
              <a:rect l="l" t="t" r="r" b="b"/>
              <a:pathLst>
                <a:path w="1432" h="3286" extrusionOk="0">
                  <a:moveTo>
                    <a:pt x="821" y="1"/>
                  </a:moveTo>
                  <a:cubicBezTo>
                    <a:pt x="815" y="1"/>
                    <a:pt x="808" y="1"/>
                    <a:pt x="801" y="3"/>
                  </a:cubicBezTo>
                  <a:cubicBezTo>
                    <a:pt x="741" y="18"/>
                    <a:pt x="708" y="74"/>
                    <a:pt x="724" y="134"/>
                  </a:cubicBezTo>
                  <a:cubicBezTo>
                    <a:pt x="1196" y="2041"/>
                    <a:pt x="61" y="3094"/>
                    <a:pt x="50" y="3104"/>
                  </a:cubicBezTo>
                  <a:cubicBezTo>
                    <a:pt x="7" y="3142"/>
                    <a:pt x="0" y="3208"/>
                    <a:pt x="40" y="3253"/>
                  </a:cubicBezTo>
                  <a:cubicBezTo>
                    <a:pt x="61" y="3274"/>
                    <a:pt x="88" y="3286"/>
                    <a:pt x="116" y="3286"/>
                  </a:cubicBezTo>
                  <a:cubicBezTo>
                    <a:pt x="143" y="3286"/>
                    <a:pt x="171" y="3281"/>
                    <a:pt x="187" y="3258"/>
                  </a:cubicBezTo>
                  <a:cubicBezTo>
                    <a:pt x="242" y="3215"/>
                    <a:pt x="1431" y="2118"/>
                    <a:pt x="927" y="84"/>
                  </a:cubicBezTo>
                  <a:cubicBezTo>
                    <a:pt x="912" y="32"/>
                    <a:pt x="868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8"/>
            <p:cNvSpPr/>
            <p:nvPr/>
          </p:nvSpPr>
          <p:spPr>
            <a:xfrm>
              <a:off x="760000" y="4070125"/>
              <a:ext cx="95525" cy="36150"/>
            </a:xfrm>
            <a:custGeom>
              <a:avLst/>
              <a:gdLst/>
              <a:ahLst/>
              <a:cxnLst/>
              <a:rect l="l" t="t" r="r" b="b"/>
              <a:pathLst>
                <a:path w="3821" h="1446" extrusionOk="0">
                  <a:moveTo>
                    <a:pt x="118" y="0"/>
                  </a:moveTo>
                  <a:cubicBezTo>
                    <a:pt x="88" y="0"/>
                    <a:pt x="59" y="13"/>
                    <a:pt x="38" y="37"/>
                  </a:cubicBezTo>
                  <a:cubicBezTo>
                    <a:pt x="0" y="80"/>
                    <a:pt x="5" y="146"/>
                    <a:pt x="49" y="185"/>
                  </a:cubicBezTo>
                  <a:cubicBezTo>
                    <a:pt x="115" y="244"/>
                    <a:pt x="1485" y="1445"/>
                    <a:pt x="2904" y="1445"/>
                  </a:cubicBezTo>
                  <a:cubicBezTo>
                    <a:pt x="3185" y="1445"/>
                    <a:pt x="3469" y="1395"/>
                    <a:pt x="3744" y="1286"/>
                  </a:cubicBezTo>
                  <a:cubicBezTo>
                    <a:pt x="3798" y="1264"/>
                    <a:pt x="3820" y="1205"/>
                    <a:pt x="3798" y="1149"/>
                  </a:cubicBezTo>
                  <a:cubicBezTo>
                    <a:pt x="3782" y="1107"/>
                    <a:pt x="3742" y="1081"/>
                    <a:pt x="3700" y="1081"/>
                  </a:cubicBezTo>
                  <a:cubicBezTo>
                    <a:pt x="3687" y="1081"/>
                    <a:pt x="3674" y="1084"/>
                    <a:pt x="3661" y="1089"/>
                  </a:cubicBezTo>
                  <a:cubicBezTo>
                    <a:pt x="3417" y="1188"/>
                    <a:pt x="3165" y="1230"/>
                    <a:pt x="2912" y="1230"/>
                  </a:cubicBezTo>
                  <a:cubicBezTo>
                    <a:pt x="1563" y="1230"/>
                    <a:pt x="205" y="39"/>
                    <a:pt x="187" y="26"/>
                  </a:cubicBezTo>
                  <a:cubicBezTo>
                    <a:pt x="167" y="9"/>
                    <a:pt x="142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8"/>
            <p:cNvSpPr/>
            <p:nvPr/>
          </p:nvSpPr>
          <p:spPr>
            <a:xfrm>
              <a:off x="799575" y="4057825"/>
              <a:ext cx="108425" cy="97225"/>
            </a:xfrm>
            <a:custGeom>
              <a:avLst/>
              <a:gdLst/>
              <a:ahLst/>
              <a:cxnLst/>
              <a:rect l="l" t="t" r="r" b="b"/>
              <a:pathLst>
                <a:path w="4337" h="3889" extrusionOk="0">
                  <a:moveTo>
                    <a:pt x="121" y="0"/>
                  </a:moveTo>
                  <a:cubicBezTo>
                    <a:pt x="87" y="0"/>
                    <a:pt x="54" y="14"/>
                    <a:pt x="34" y="41"/>
                  </a:cubicBezTo>
                  <a:cubicBezTo>
                    <a:pt x="1" y="85"/>
                    <a:pt x="6" y="156"/>
                    <a:pt x="56" y="189"/>
                  </a:cubicBezTo>
                  <a:cubicBezTo>
                    <a:pt x="1688" y="1439"/>
                    <a:pt x="4122" y="3834"/>
                    <a:pt x="4144" y="3860"/>
                  </a:cubicBezTo>
                  <a:cubicBezTo>
                    <a:pt x="4167" y="3883"/>
                    <a:pt x="4194" y="3888"/>
                    <a:pt x="4221" y="3888"/>
                  </a:cubicBezTo>
                  <a:cubicBezTo>
                    <a:pt x="4248" y="3888"/>
                    <a:pt x="4276" y="3878"/>
                    <a:pt x="4293" y="3860"/>
                  </a:cubicBezTo>
                  <a:cubicBezTo>
                    <a:pt x="4336" y="3817"/>
                    <a:pt x="4336" y="3751"/>
                    <a:pt x="4293" y="3708"/>
                  </a:cubicBezTo>
                  <a:cubicBezTo>
                    <a:pt x="4271" y="3686"/>
                    <a:pt x="1832" y="1280"/>
                    <a:pt x="182" y="19"/>
                  </a:cubicBezTo>
                  <a:cubicBezTo>
                    <a:pt x="165" y="6"/>
                    <a:pt x="143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8"/>
            <p:cNvSpPr/>
            <p:nvPr/>
          </p:nvSpPr>
          <p:spPr>
            <a:xfrm>
              <a:off x="273875" y="3434400"/>
              <a:ext cx="315125" cy="300200"/>
            </a:xfrm>
            <a:custGeom>
              <a:avLst/>
              <a:gdLst/>
              <a:ahLst/>
              <a:cxnLst/>
              <a:rect l="l" t="t" r="r" b="b"/>
              <a:pathLst>
                <a:path w="12605" h="12008" extrusionOk="0">
                  <a:moveTo>
                    <a:pt x="7032" y="1"/>
                  </a:moveTo>
                  <a:cubicBezTo>
                    <a:pt x="5754" y="1"/>
                    <a:pt x="1490" y="2780"/>
                    <a:pt x="1490" y="2780"/>
                  </a:cubicBezTo>
                  <a:cubicBezTo>
                    <a:pt x="1" y="3702"/>
                    <a:pt x="3689" y="12008"/>
                    <a:pt x="5626" y="12008"/>
                  </a:cubicBezTo>
                  <a:cubicBezTo>
                    <a:pt x="5693" y="12008"/>
                    <a:pt x="5758" y="11998"/>
                    <a:pt x="5820" y="11977"/>
                  </a:cubicBezTo>
                  <a:cubicBezTo>
                    <a:pt x="7688" y="11363"/>
                    <a:pt x="12605" y="4897"/>
                    <a:pt x="12605" y="4897"/>
                  </a:cubicBezTo>
                  <a:cubicBezTo>
                    <a:pt x="12605" y="4897"/>
                    <a:pt x="8039" y="670"/>
                    <a:pt x="7300" y="73"/>
                  </a:cubicBezTo>
                  <a:cubicBezTo>
                    <a:pt x="7239" y="23"/>
                    <a:pt x="7147" y="1"/>
                    <a:pt x="70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8"/>
            <p:cNvSpPr/>
            <p:nvPr/>
          </p:nvSpPr>
          <p:spPr>
            <a:xfrm>
              <a:off x="728475" y="3654900"/>
              <a:ext cx="251175" cy="213350"/>
            </a:xfrm>
            <a:custGeom>
              <a:avLst/>
              <a:gdLst/>
              <a:ahLst/>
              <a:cxnLst/>
              <a:rect l="l" t="t" r="r" b="b"/>
              <a:pathLst>
                <a:path w="10047" h="8534" extrusionOk="0">
                  <a:moveTo>
                    <a:pt x="981" y="0"/>
                  </a:moveTo>
                  <a:cubicBezTo>
                    <a:pt x="981" y="0"/>
                    <a:pt x="1" y="7592"/>
                    <a:pt x="538" y="8260"/>
                  </a:cubicBezTo>
                  <a:cubicBezTo>
                    <a:pt x="694" y="8455"/>
                    <a:pt x="1480" y="8533"/>
                    <a:pt x="2526" y="8533"/>
                  </a:cubicBezTo>
                  <a:cubicBezTo>
                    <a:pt x="5060" y="8533"/>
                    <a:pt x="9123" y="8073"/>
                    <a:pt x="9472" y="7701"/>
                  </a:cubicBezTo>
                  <a:cubicBezTo>
                    <a:pt x="9964" y="7171"/>
                    <a:pt x="10046" y="504"/>
                    <a:pt x="8538" y="504"/>
                  </a:cubicBezTo>
                  <a:cubicBezTo>
                    <a:pt x="8533" y="504"/>
                    <a:pt x="8528" y="504"/>
                    <a:pt x="8523" y="504"/>
                  </a:cubicBezTo>
                  <a:cubicBezTo>
                    <a:pt x="8471" y="506"/>
                    <a:pt x="8414" y="506"/>
                    <a:pt x="8352" y="506"/>
                  </a:cubicBezTo>
                  <a:cubicBezTo>
                    <a:pt x="6592" y="506"/>
                    <a:pt x="981" y="0"/>
                    <a:pt x="9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8"/>
            <p:cNvSpPr/>
            <p:nvPr/>
          </p:nvSpPr>
          <p:spPr>
            <a:xfrm>
              <a:off x="542875" y="3158850"/>
              <a:ext cx="578175" cy="461250"/>
            </a:xfrm>
            <a:custGeom>
              <a:avLst/>
              <a:gdLst/>
              <a:ahLst/>
              <a:cxnLst/>
              <a:rect l="l" t="t" r="r" b="b"/>
              <a:pathLst>
                <a:path w="23127" h="18450" extrusionOk="0">
                  <a:moveTo>
                    <a:pt x="12196" y="0"/>
                  </a:moveTo>
                  <a:cubicBezTo>
                    <a:pt x="8167" y="0"/>
                    <a:pt x="5144" y="2818"/>
                    <a:pt x="5144" y="2818"/>
                  </a:cubicBezTo>
                  <a:cubicBezTo>
                    <a:pt x="1" y="8380"/>
                    <a:pt x="5123" y="18449"/>
                    <a:pt x="12068" y="18449"/>
                  </a:cubicBezTo>
                  <a:cubicBezTo>
                    <a:pt x="12249" y="18449"/>
                    <a:pt x="12431" y="18442"/>
                    <a:pt x="12614" y="18428"/>
                  </a:cubicBezTo>
                  <a:cubicBezTo>
                    <a:pt x="21855" y="17733"/>
                    <a:pt x="23127" y="6908"/>
                    <a:pt x="18743" y="2818"/>
                  </a:cubicBezTo>
                  <a:cubicBezTo>
                    <a:pt x="16477" y="705"/>
                    <a:pt x="14211" y="0"/>
                    <a:pt x="1219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8"/>
            <p:cNvSpPr/>
            <p:nvPr/>
          </p:nvSpPr>
          <p:spPr>
            <a:xfrm>
              <a:off x="577875" y="3485550"/>
              <a:ext cx="174050" cy="193400"/>
            </a:xfrm>
            <a:custGeom>
              <a:avLst/>
              <a:gdLst/>
              <a:ahLst/>
              <a:cxnLst/>
              <a:rect l="l" t="t" r="r" b="b"/>
              <a:pathLst>
                <a:path w="6962" h="7736" extrusionOk="0">
                  <a:moveTo>
                    <a:pt x="4786" y="0"/>
                  </a:moveTo>
                  <a:lnTo>
                    <a:pt x="1947" y="3771"/>
                  </a:lnTo>
                  <a:lnTo>
                    <a:pt x="680" y="2943"/>
                  </a:lnTo>
                  <a:lnTo>
                    <a:pt x="680" y="2943"/>
                  </a:lnTo>
                  <a:cubicBezTo>
                    <a:pt x="680" y="2943"/>
                    <a:pt x="0" y="6686"/>
                    <a:pt x="3273" y="7569"/>
                  </a:cubicBezTo>
                  <a:cubicBezTo>
                    <a:pt x="3709" y="7687"/>
                    <a:pt x="4092" y="7736"/>
                    <a:pt x="4427" y="7736"/>
                  </a:cubicBezTo>
                  <a:cubicBezTo>
                    <a:pt x="6084" y="7736"/>
                    <a:pt x="6562" y="6534"/>
                    <a:pt x="6562" y="6534"/>
                  </a:cubicBezTo>
                  <a:lnTo>
                    <a:pt x="5509" y="5897"/>
                  </a:lnTo>
                  <a:lnTo>
                    <a:pt x="6961" y="2324"/>
                  </a:lnTo>
                  <a:lnTo>
                    <a:pt x="4786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8"/>
            <p:cNvSpPr/>
            <p:nvPr/>
          </p:nvSpPr>
          <p:spPr>
            <a:xfrm>
              <a:off x="818350" y="3469900"/>
              <a:ext cx="89775" cy="68150"/>
            </a:xfrm>
            <a:custGeom>
              <a:avLst/>
              <a:gdLst/>
              <a:ahLst/>
              <a:cxnLst/>
              <a:rect l="l" t="t" r="r" b="b"/>
              <a:pathLst>
                <a:path w="3591" h="2726" extrusionOk="0">
                  <a:moveTo>
                    <a:pt x="302" y="1"/>
                  </a:moveTo>
                  <a:cubicBezTo>
                    <a:pt x="247" y="1"/>
                    <a:pt x="203" y="38"/>
                    <a:pt x="193" y="95"/>
                  </a:cubicBezTo>
                  <a:cubicBezTo>
                    <a:pt x="188" y="155"/>
                    <a:pt x="1" y="1575"/>
                    <a:pt x="565" y="2303"/>
                  </a:cubicBezTo>
                  <a:cubicBezTo>
                    <a:pt x="752" y="2539"/>
                    <a:pt x="998" y="2681"/>
                    <a:pt x="1294" y="2714"/>
                  </a:cubicBezTo>
                  <a:cubicBezTo>
                    <a:pt x="1365" y="2720"/>
                    <a:pt x="1437" y="2725"/>
                    <a:pt x="1508" y="2725"/>
                  </a:cubicBezTo>
                  <a:cubicBezTo>
                    <a:pt x="2763" y="2725"/>
                    <a:pt x="3525" y="1486"/>
                    <a:pt x="3558" y="1426"/>
                  </a:cubicBezTo>
                  <a:cubicBezTo>
                    <a:pt x="3591" y="1377"/>
                    <a:pt x="3575" y="1317"/>
                    <a:pt x="3525" y="1284"/>
                  </a:cubicBezTo>
                  <a:cubicBezTo>
                    <a:pt x="3508" y="1274"/>
                    <a:pt x="3489" y="1269"/>
                    <a:pt x="3469" y="1269"/>
                  </a:cubicBezTo>
                  <a:cubicBezTo>
                    <a:pt x="3434" y="1269"/>
                    <a:pt x="3399" y="1286"/>
                    <a:pt x="3378" y="1322"/>
                  </a:cubicBezTo>
                  <a:cubicBezTo>
                    <a:pt x="3371" y="1332"/>
                    <a:pt x="2647" y="2511"/>
                    <a:pt x="1506" y="2511"/>
                  </a:cubicBezTo>
                  <a:cubicBezTo>
                    <a:pt x="1444" y="2511"/>
                    <a:pt x="1381" y="2508"/>
                    <a:pt x="1316" y="2501"/>
                  </a:cubicBezTo>
                  <a:cubicBezTo>
                    <a:pt x="1076" y="2473"/>
                    <a:pt x="884" y="2369"/>
                    <a:pt x="730" y="2172"/>
                  </a:cubicBezTo>
                  <a:cubicBezTo>
                    <a:pt x="221" y="1519"/>
                    <a:pt x="401" y="133"/>
                    <a:pt x="406" y="122"/>
                  </a:cubicBezTo>
                  <a:cubicBezTo>
                    <a:pt x="411" y="62"/>
                    <a:pt x="373" y="12"/>
                    <a:pt x="313" y="1"/>
                  </a:cubicBezTo>
                  <a:cubicBezTo>
                    <a:pt x="309" y="1"/>
                    <a:pt x="305" y="1"/>
                    <a:pt x="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8"/>
            <p:cNvSpPr/>
            <p:nvPr/>
          </p:nvSpPr>
          <p:spPr>
            <a:xfrm>
              <a:off x="687775" y="3398400"/>
              <a:ext cx="93875" cy="93875"/>
            </a:xfrm>
            <a:custGeom>
              <a:avLst/>
              <a:gdLst/>
              <a:ahLst/>
              <a:cxnLst/>
              <a:rect l="l" t="t" r="r" b="b"/>
              <a:pathLst>
                <a:path w="3755" h="3755" extrusionOk="0">
                  <a:moveTo>
                    <a:pt x="1880" y="0"/>
                  </a:moveTo>
                  <a:cubicBezTo>
                    <a:pt x="845" y="0"/>
                    <a:pt x="0" y="838"/>
                    <a:pt x="0" y="1875"/>
                  </a:cubicBezTo>
                  <a:cubicBezTo>
                    <a:pt x="0" y="2910"/>
                    <a:pt x="845" y="3754"/>
                    <a:pt x="1880" y="3754"/>
                  </a:cubicBezTo>
                  <a:cubicBezTo>
                    <a:pt x="2917" y="3754"/>
                    <a:pt x="3755" y="2910"/>
                    <a:pt x="3755" y="1875"/>
                  </a:cubicBezTo>
                  <a:cubicBezTo>
                    <a:pt x="3755" y="838"/>
                    <a:pt x="2917" y="0"/>
                    <a:pt x="188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8"/>
            <p:cNvSpPr/>
            <p:nvPr/>
          </p:nvSpPr>
          <p:spPr>
            <a:xfrm>
              <a:off x="918225" y="3469225"/>
              <a:ext cx="94050" cy="93875"/>
            </a:xfrm>
            <a:custGeom>
              <a:avLst/>
              <a:gdLst/>
              <a:ahLst/>
              <a:cxnLst/>
              <a:rect l="l" t="t" r="r" b="b"/>
              <a:pathLst>
                <a:path w="3762" h="3755" extrusionOk="0">
                  <a:moveTo>
                    <a:pt x="1882" y="1"/>
                  </a:moveTo>
                  <a:cubicBezTo>
                    <a:pt x="845" y="1"/>
                    <a:pt x="1" y="845"/>
                    <a:pt x="1" y="1880"/>
                  </a:cubicBezTo>
                  <a:cubicBezTo>
                    <a:pt x="1" y="2917"/>
                    <a:pt x="845" y="3755"/>
                    <a:pt x="1882" y="3755"/>
                  </a:cubicBezTo>
                  <a:cubicBezTo>
                    <a:pt x="2917" y="3755"/>
                    <a:pt x="3762" y="2917"/>
                    <a:pt x="3762" y="1880"/>
                  </a:cubicBezTo>
                  <a:cubicBezTo>
                    <a:pt x="3762" y="845"/>
                    <a:pt x="2917" y="1"/>
                    <a:pt x="1882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8"/>
            <p:cNvSpPr/>
            <p:nvPr/>
          </p:nvSpPr>
          <p:spPr>
            <a:xfrm>
              <a:off x="781225" y="3365775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54" y="0"/>
                  </a:moveTo>
                  <a:cubicBezTo>
                    <a:pt x="428" y="0"/>
                    <a:pt x="1" y="428"/>
                    <a:pt x="1" y="949"/>
                  </a:cubicBezTo>
                  <a:cubicBezTo>
                    <a:pt x="1" y="1475"/>
                    <a:pt x="428" y="1902"/>
                    <a:pt x="954" y="1902"/>
                  </a:cubicBezTo>
                  <a:cubicBezTo>
                    <a:pt x="1481" y="1902"/>
                    <a:pt x="1903" y="1475"/>
                    <a:pt x="1903" y="949"/>
                  </a:cubicBezTo>
                  <a:cubicBezTo>
                    <a:pt x="1903" y="428"/>
                    <a:pt x="1481" y="0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8"/>
            <p:cNvSpPr/>
            <p:nvPr/>
          </p:nvSpPr>
          <p:spPr>
            <a:xfrm>
              <a:off x="941550" y="3410600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49" y="0"/>
                  </a:moveTo>
                  <a:cubicBezTo>
                    <a:pt x="423" y="0"/>
                    <a:pt x="0" y="428"/>
                    <a:pt x="0" y="954"/>
                  </a:cubicBezTo>
                  <a:cubicBezTo>
                    <a:pt x="0" y="1480"/>
                    <a:pt x="423" y="1902"/>
                    <a:pt x="949" y="1902"/>
                  </a:cubicBezTo>
                  <a:cubicBezTo>
                    <a:pt x="1475" y="1902"/>
                    <a:pt x="1903" y="1480"/>
                    <a:pt x="1903" y="954"/>
                  </a:cubicBezTo>
                  <a:cubicBezTo>
                    <a:pt x="1903" y="428"/>
                    <a:pt x="1475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8"/>
            <p:cNvSpPr/>
            <p:nvPr/>
          </p:nvSpPr>
          <p:spPr>
            <a:xfrm>
              <a:off x="547450" y="3548250"/>
              <a:ext cx="207500" cy="156550"/>
            </a:xfrm>
            <a:custGeom>
              <a:avLst/>
              <a:gdLst/>
              <a:ahLst/>
              <a:cxnLst/>
              <a:rect l="l" t="t" r="r" b="b"/>
              <a:pathLst>
                <a:path w="8300" h="6262" extrusionOk="0">
                  <a:moveTo>
                    <a:pt x="794" y="0"/>
                  </a:moveTo>
                  <a:cubicBezTo>
                    <a:pt x="745" y="0"/>
                    <a:pt x="702" y="36"/>
                    <a:pt x="691" y="90"/>
                  </a:cubicBezTo>
                  <a:cubicBezTo>
                    <a:pt x="686" y="128"/>
                    <a:pt x="1" y="4343"/>
                    <a:pt x="3098" y="5724"/>
                  </a:cubicBezTo>
                  <a:cubicBezTo>
                    <a:pt x="3969" y="6113"/>
                    <a:pt x="4715" y="6262"/>
                    <a:pt x="5345" y="6262"/>
                  </a:cubicBezTo>
                  <a:cubicBezTo>
                    <a:pt x="7417" y="6262"/>
                    <a:pt x="8267" y="4661"/>
                    <a:pt x="8272" y="4639"/>
                  </a:cubicBezTo>
                  <a:cubicBezTo>
                    <a:pt x="8299" y="4585"/>
                    <a:pt x="8277" y="4524"/>
                    <a:pt x="8228" y="4497"/>
                  </a:cubicBezTo>
                  <a:cubicBezTo>
                    <a:pt x="8214" y="4488"/>
                    <a:pt x="8197" y="4485"/>
                    <a:pt x="8181" y="4485"/>
                  </a:cubicBezTo>
                  <a:cubicBezTo>
                    <a:pt x="8143" y="4485"/>
                    <a:pt x="8105" y="4506"/>
                    <a:pt x="8085" y="4540"/>
                  </a:cubicBezTo>
                  <a:cubicBezTo>
                    <a:pt x="8044" y="4624"/>
                    <a:pt x="7283" y="6057"/>
                    <a:pt x="5372" y="6057"/>
                  </a:cubicBezTo>
                  <a:cubicBezTo>
                    <a:pt x="4764" y="6057"/>
                    <a:pt x="4040" y="5912"/>
                    <a:pt x="3185" y="5532"/>
                  </a:cubicBezTo>
                  <a:cubicBezTo>
                    <a:pt x="1953" y="4985"/>
                    <a:pt x="1196" y="3910"/>
                    <a:pt x="928" y="2342"/>
                  </a:cubicBezTo>
                  <a:cubicBezTo>
                    <a:pt x="731" y="1165"/>
                    <a:pt x="900" y="133"/>
                    <a:pt x="900" y="123"/>
                  </a:cubicBezTo>
                  <a:cubicBezTo>
                    <a:pt x="911" y="68"/>
                    <a:pt x="873" y="14"/>
                    <a:pt x="812" y="2"/>
                  </a:cubicBezTo>
                  <a:cubicBezTo>
                    <a:pt x="806" y="1"/>
                    <a:pt x="800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8"/>
            <p:cNvSpPr/>
            <p:nvPr/>
          </p:nvSpPr>
          <p:spPr>
            <a:xfrm>
              <a:off x="814800" y="3696825"/>
              <a:ext cx="17700" cy="157600"/>
            </a:xfrm>
            <a:custGeom>
              <a:avLst/>
              <a:gdLst/>
              <a:ahLst/>
              <a:cxnLst/>
              <a:rect l="l" t="t" r="r" b="b"/>
              <a:pathLst>
                <a:path w="708" h="6304" extrusionOk="0">
                  <a:moveTo>
                    <a:pt x="598" y="0"/>
                  </a:moveTo>
                  <a:cubicBezTo>
                    <a:pt x="547" y="0"/>
                    <a:pt x="499" y="37"/>
                    <a:pt x="494" y="94"/>
                  </a:cubicBezTo>
                  <a:cubicBezTo>
                    <a:pt x="488" y="127"/>
                    <a:pt x="1" y="3684"/>
                    <a:pt x="55" y="6199"/>
                  </a:cubicBezTo>
                  <a:cubicBezTo>
                    <a:pt x="55" y="6254"/>
                    <a:pt x="100" y="6304"/>
                    <a:pt x="159" y="6304"/>
                  </a:cubicBezTo>
                  <a:cubicBezTo>
                    <a:pt x="219" y="6297"/>
                    <a:pt x="264" y="6254"/>
                    <a:pt x="264" y="6193"/>
                  </a:cubicBezTo>
                  <a:cubicBezTo>
                    <a:pt x="209" y="3694"/>
                    <a:pt x="697" y="154"/>
                    <a:pt x="702" y="122"/>
                  </a:cubicBezTo>
                  <a:cubicBezTo>
                    <a:pt x="707" y="61"/>
                    <a:pt x="669" y="11"/>
                    <a:pt x="609" y="1"/>
                  </a:cubicBezTo>
                  <a:cubicBezTo>
                    <a:pt x="605" y="0"/>
                    <a:pt x="602" y="0"/>
                    <a:pt x="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8"/>
            <p:cNvSpPr/>
            <p:nvPr/>
          </p:nvSpPr>
          <p:spPr>
            <a:xfrm>
              <a:off x="648750" y="3519800"/>
              <a:ext cx="86050" cy="89075"/>
            </a:xfrm>
            <a:custGeom>
              <a:avLst/>
              <a:gdLst/>
              <a:ahLst/>
              <a:cxnLst/>
              <a:rect l="l" t="t" r="r" b="b"/>
              <a:pathLst>
                <a:path w="3442" h="3563" extrusionOk="0">
                  <a:moveTo>
                    <a:pt x="833" y="1"/>
                  </a:moveTo>
                  <a:lnTo>
                    <a:pt x="0" y="1244"/>
                  </a:lnTo>
                  <a:lnTo>
                    <a:pt x="3036" y="3563"/>
                  </a:lnTo>
                  <a:lnTo>
                    <a:pt x="3441" y="2592"/>
                  </a:lnTo>
                  <a:cubicBezTo>
                    <a:pt x="3441" y="2592"/>
                    <a:pt x="1847" y="1869"/>
                    <a:pt x="8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8"/>
            <p:cNvSpPr/>
            <p:nvPr/>
          </p:nvSpPr>
          <p:spPr>
            <a:xfrm>
              <a:off x="544025" y="3064475"/>
              <a:ext cx="618825" cy="325125"/>
            </a:xfrm>
            <a:custGeom>
              <a:avLst/>
              <a:gdLst/>
              <a:ahLst/>
              <a:cxnLst/>
              <a:rect l="l" t="t" r="r" b="b"/>
              <a:pathLst>
                <a:path w="24753" h="13005" extrusionOk="0">
                  <a:moveTo>
                    <a:pt x="10185" y="0"/>
                  </a:moveTo>
                  <a:cubicBezTo>
                    <a:pt x="9256" y="0"/>
                    <a:pt x="8220" y="176"/>
                    <a:pt x="7076" y="608"/>
                  </a:cubicBezTo>
                  <a:cubicBezTo>
                    <a:pt x="1032" y="2905"/>
                    <a:pt x="1" y="8605"/>
                    <a:pt x="1799" y="11801"/>
                  </a:cubicBezTo>
                  <a:cubicBezTo>
                    <a:pt x="1799" y="11801"/>
                    <a:pt x="3000" y="12059"/>
                    <a:pt x="4399" y="12059"/>
                  </a:cubicBezTo>
                  <a:cubicBezTo>
                    <a:pt x="5520" y="12059"/>
                    <a:pt x="6769" y="11894"/>
                    <a:pt x="7630" y="11296"/>
                  </a:cubicBezTo>
                  <a:cubicBezTo>
                    <a:pt x="9560" y="9953"/>
                    <a:pt x="8404" y="5865"/>
                    <a:pt x="11429" y="5136"/>
                  </a:cubicBezTo>
                  <a:cubicBezTo>
                    <a:pt x="11782" y="5051"/>
                    <a:pt x="12101" y="5013"/>
                    <a:pt x="12389" y="5013"/>
                  </a:cubicBezTo>
                  <a:cubicBezTo>
                    <a:pt x="14555" y="5013"/>
                    <a:pt x="14953" y="7153"/>
                    <a:pt x="14953" y="7153"/>
                  </a:cubicBezTo>
                  <a:cubicBezTo>
                    <a:pt x="14953" y="7153"/>
                    <a:pt x="16375" y="6267"/>
                    <a:pt x="17617" y="6267"/>
                  </a:cubicBezTo>
                  <a:cubicBezTo>
                    <a:pt x="18012" y="6267"/>
                    <a:pt x="18389" y="6356"/>
                    <a:pt x="18697" y="6593"/>
                  </a:cubicBezTo>
                  <a:cubicBezTo>
                    <a:pt x="21807" y="8987"/>
                    <a:pt x="17636" y="13004"/>
                    <a:pt x="20954" y="13004"/>
                  </a:cubicBezTo>
                  <a:cubicBezTo>
                    <a:pt x="21009" y="13004"/>
                    <a:pt x="21066" y="13003"/>
                    <a:pt x="21125" y="13001"/>
                  </a:cubicBezTo>
                  <a:cubicBezTo>
                    <a:pt x="24753" y="12864"/>
                    <a:pt x="24194" y="9783"/>
                    <a:pt x="24194" y="9783"/>
                  </a:cubicBezTo>
                  <a:lnTo>
                    <a:pt x="24194" y="9783"/>
                  </a:lnTo>
                  <a:cubicBezTo>
                    <a:pt x="24194" y="9783"/>
                    <a:pt x="24183" y="9784"/>
                    <a:pt x="24164" y="9784"/>
                  </a:cubicBezTo>
                  <a:cubicBezTo>
                    <a:pt x="24028" y="9784"/>
                    <a:pt x="23443" y="9742"/>
                    <a:pt x="22906" y="9055"/>
                  </a:cubicBezTo>
                  <a:cubicBezTo>
                    <a:pt x="22358" y="8361"/>
                    <a:pt x="24191" y="2936"/>
                    <a:pt x="18717" y="2936"/>
                  </a:cubicBezTo>
                  <a:cubicBezTo>
                    <a:pt x="18004" y="2936"/>
                    <a:pt x="17168" y="3028"/>
                    <a:pt x="16186" y="3234"/>
                  </a:cubicBezTo>
                  <a:cubicBezTo>
                    <a:pt x="16186" y="3234"/>
                    <a:pt x="14174" y="0"/>
                    <a:pt x="10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8"/>
            <p:cNvSpPr/>
            <p:nvPr/>
          </p:nvSpPr>
          <p:spPr>
            <a:xfrm>
              <a:off x="517325" y="3317450"/>
              <a:ext cx="142400" cy="134250"/>
            </a:xfrm>
            <a:custGeom>
              <a:avLst/>
              <a:gdLst/>
              <a:ahLst/>
              <a:cxnLst/>
              <a:rect l="l" t="t" r="r" b="b"/>
              <a:pathLst>
                <a:path w="5696" h="5370" extrusionOk="0">
                  <a:moveTo>
                    <a:pt x="4183" y="0"/>
                  </a:moveTo>
                  <a:cubicBezTo>
                    <a:pt x="3897" y="0"/>
                    <a:pt x="3557" y="109"/>
                    <a:pt x="3152" y="367"/>
                  </a:cubicBezTo>
                  <a:cubicBezTo>
                    <a:pt x="1" y="2378"/>
                    <a:pt x="2538" y="4910"/>
                    <a:pt x="4040" y="5326"/>
                  </a:cubicBezTo>
                  <a:cubicBezTo>
                    <a:pt x="4148" y="5356"/>
                    <a:pt x="4248" y="5369"/>
                    <a:pt x="4342" y="5369"/>
                  </a:cubicBezTo>
                  <a:cubicBezTo>
                    <a:pt x="5562" y="5369"/>
                    <a:pt x="5695" y="3036"/>
                    <a:pt x="5695" y="3036"/>
                  </a:cubicBezTo>
                  <a:cubicBezTo>
                    <a:pt x="5695" y="3036"/>
                    <a:pt x="5695" y="0"/>
                    <a:pt x="418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8"/>
            <p:cNvSpPr/>
            <p:nvPr/>
          </p:nvSpPr>
          <p:spPr>
            <a:xfrm>
              <a:off x="596525" y="3342075"/>
              <a:ext cx="31675" cy="82650"/>
            </a:xfrm>
            <a:custGeom>
              <a:avLst/>
              <a:gdLst/>
              <a:ahLst/>
              <a:cxnLst/>
              <a:rect l="l" t="t" r="r" b="b"/>
              <a:pathLst>
                <a:path w="1267" h="3306" extrusionOk="0">
                  <a:moveTo>
                    <a:pt x="164" y="0"/>
                  </a:moveTo>
                  <a:cubicBezTo>
                    <a:pt x="123" y="0"/>
                    <a:pt x="98" y="5"/>
                    <a:pt x="94" y="7"/>
                  </a:cubicBezTo>
                  <a:cubicBezTo>
                    <a:pt x="38" y="17"/>
                    <a:pt x="0" y="66"/>
                    <a:pt x="11" y="126"/>
                  </a:cubicBezTo>
                  <a:cubicBezTo>
                    <a:pt x="17" y="178"/>
                    <a:pt x="65" y="215"/>
                    <a:pt x="121" y="215"/>
                  </a:cubicBezTo>
                  <a:cubicBezTo>
                    <a:pt x="124" y="215"/>
                    <a:pt x="128" y="215"/>
                    <a:pt x="132" y="214"/>
                  </a:cubicBezTo>
                  <a:cubicBezTo>
                    <a:pt x="133" y="214"/>
                    <a:pt x="146" y="213"/>
                    <a:pt x="168" y="213"/>
                  </a:cubicBezTo>
                  <a:cubicBezTo>
                    <a:pt x="240" y="213"/>
                    <a:pt x="404" y="232"/>
                    <a:pt x="559" y="395"/>
                  </a:cubicBezTo>
                  <a:cubicBezTo>
                    <a:pt x="839" y="675"/>
                    <a:pt x="1102" y="1388"/>
                    <a:pt x="800" y="3185"/>
                  </a:cubicBezTo>
                  <a:cubicBezTo>
                    <a:pt x="795" y="3240"/>
                    <a:pt x="833" y="3295"/>
                    <a:pt x="888" y="3306"/>
                  </a:cubicBezTo>
                  <a:lnTo>
                    <a:pt x="905" y="3306"/>
                  </a:lnTo>
                  <a:cubicBezTo>
                    <a:pt x="959" y="3306"/>
                    <a:pt x="1004" y="3273"/>
                    <a:pt x="1009" y="3217"/>
                  </a:cubicBezTo>
                  <a:cubicBezTo>
                    <a:pt x="1267" y="1699"/>
                    <a:pt x="1162" y="697"/>
                    <a:pt x="708" y="242"/>
                  </a:cubicBezTo>
                  <a:cubicBezTo>
                    <a:pt x="499" y="33"/>
                    <a:pt x="275" y="0"/>
                    <a:pt x="164" y="0"/>
                  </a:cubicBezTo>
                  <a:close/>
                </a:path>
              </a:pathLst>
            </a:custGeom>
            <a:solidFill>
              <a:srgbClr val="2E2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8"/>
            <p:cNvSpPr/>
            <p:nvPr/>
          </p:nvSpPr>
          <p:spPr>
            <a:xfrm>
              <a:off x="869725" y="3413150"/>
              <a:ext cx="49775" cy="80500"/>
            </a:xfrm>
            <a:custGeom>
              <a:avLst/>
              <a:gdLst/>
              <a:ahLst/>
              <a:cxnLst/>
              <a:rect l="l" t="t" r="r" b="b"/>
              <a:pathLst>
                <a:path w="1991" h="3220" extrusionOk="0">
                  <a:moveTo>
                    <a:pt x="613" y="0"/>
                  </a:moveTo>
                  <a:cubicBezTo>
                    <a:pt x="565" y="0"/>
                    <a:pt x="520" y="36"/>
                    <a:pt x="511" y="84"/>
                  </a:cubicBezTo>
                  <a:lnTo>
                    <a:pt x="172" y="1877"/>
                  </a:lnTo>
                  <a:cubicBezTo>
                    <a:pt x="165" y="1904"/>
                    <a:pt x="172" y="1937"/>
                    <a:pt x="187" y="1958"/>
                  </a:cubicBezTo>
                  <a:cubicBezTo>
                    <a:pt x="210" y="1986"/>
                    <a:pt x="231" y="1998"/>
                    <a:pt x="264" y="2003"/>
                  </a:cubicBezTo>
                  <a:lnTo>
                    <a:pt x="1553" y="2145"/>
                  </a:lnTo>
                  <a:lnTo>
                    <a:pt x="73" y="3022"/>
                  </a:lnTo>
                  <a:cubicBezTo>
                    <a:pt x="18" y="3050"/>
                    <a:pt x="1" y="3116"/>
                    <a:pt x="33" y="3164"/>
                  </a:cubicBezTo>
                  <a:cubicBezTo>
                    <a:pt x="51" y="3197"/>
                    <a:pt x="89" y="3220"/>
                    <a:pt x="122" y="3220"/>
                  </a:cubicBezTo>
                  <a:cubicBezTo>
                    <a:pt x="144" y="3220"/>
                    <a:pt x="160" y="3214"/>
                    <a:pt x="177" y="3203"/>
                  </a:cubicBezTo>
                  <a:lnTo>
                    <a:pt x="1930" y="2167"/>
                  </a:lnTo>
                  <a:cubicBezTo>
                    <a:pt x="1968" y="2140"/>
                    <a:pt x="1991" y="2096"/>
                    <a:pt x="1980" y="2052"/>
                  </a:cubicBezTo>
                  <a:cubicBezTo>
                    <a:pt x="1974" y="2008"/>
                    <a:pt x="1936" y="1975"/>
                    <a:pt x="1892" y="1970"/>
                  </a:cubicBezTo>
                  <a:lnTo>
                    <a:pt x="402" y="1806"/>
                  </a:lnTo>
                  <a:lnTo>
                    <a:pt x="719" y="128"/>
                  </a:lnTo>
                  <a:cubicBezTo>
                    <a:pt x="731" y="68"/>
                    <a:pt x="691" y="13"/>
                    <a:pt x="632" y="2"/>
                  </a:cubicBezTo>
                  <a:cubicBezTo>
                    <a:pt x="626" y="1"/>
                    <a:pt x="620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8"/>
            <p:cNvSpPr/>
            <p:nvPr/>
          </p:nvSpPr>
          <p:spPr>
            <a:xfrm>
              <a:off x="414425" y="3545400"/>
              <a:ext cx="91950" cy="159550"/>
            </a:xfrm>
            <a:custGeom>
              <a:avLst/>
              <a:gdLst/>
              <a:ahLst/>
              <a:cxnLst/>
              <a:rect l="l" t="t" r="r" b="b"/>
              <a:pathLst>
                <a:path w="3678" h="6382" extrusionOk="0">
                  <a:moveTo>
                    <a:pt x="3560" y="0"/>
                  </a:moveTo>
                  <a:cubicBezTo>
                    <a:pt x="3534" y="0"/>
                    <a:pt x="3508" y="10"/>
                    <a:pt x="3487" y="29"/>
                  </a:cubicBezTo>
                  <a:cubicBezTo>
                    <a:pt x="872" y="2555"/>
                    <a:pt x="22" y="6211"/>
                    <a:pt x="11" y="6250"/>
                  </a:cubicBezTo>
                  <a:cubicBezTo>
                    <a:pt x="1" y="6304"/>
                    <a:pt x="39" y="6364"/>
                    <a:pt x="93" y="6376"/>
                  </a:cubicBezTo>
                  <a:cubicBezTo>
                    <a:pt x="99" y="6376"/>
                    <a:pt x="110" y="6381"/>
                    <a:pt x="115" y="6381"/>
                  </a:cubicBezTo>
                  <a:cubicBezTo>
                    <a:pt x="165" y="6381"/>
                    <a:pt x="209" y="6348"/>
                    <a:pt x="219" y="6298"/>
                  </a:cubicBezTo>
                  <a:cubicBezTo>
                    <a:pt x="224" y="6260"/>
                    <a:pt x="1064" y="2665"/>
                    <a:pt x="3634" y="182"/>
                  </a:cubicBezTo>
                  <a:cubicBezTo>
                    <a:pt x="3677" y="138"/>
                    <a:pt x="3677" y="72"/>
                    <a:pt x="3639" y="34"/>
                  </a:cubicBezTo>
                  <a:cubicBezTo>
                    <a:pt x="3617" y="11"/>
                    <a:pt x="3588" y="0"/>
                    <a:pt x="3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8"/>
            <p:cNvSpPr/>
            <p:nvPr/>
          </p:nvSpPr>
          <p:spPr>
            <a:xfrm>
              <a:off x="1072950" y="4367975"/>
              <a:ext cx="12900" cy="30150"/>
            </a:xfrm>
            <a:custGeom>
              <a:avLst/>
              <a:gdLst/>
              <a:ahLst/>
              <a:cxnLst/>
              <a:rect l="l" t="t" r="r" b="b"/>
              <a:pathLst>
                <a:path w="516" h="1206" extrusionOk="0">
                  <a:moveTo>
                    <a:pt x="400" y="1"/>
                  </a:moveTo>
                  <a:cubicBezTo>
                    <a:pt x="354" y="1"/>
                    <a:pt x="310" y="31"/>
                    <a:pt x="297" y="77"/>
                  </a:cubicBezTo>
                  <a:lnTo>
                    <a:pt x="17" y="1069"/>
                  </a:lnTo>
                  <a:cubicBezTo>
                    <a:pt x="1" y="1123"/>
                    <a:pt x="34" y="1183"/>
                    <a:pt x="93" y="1200"/>
                  </a:cubicBezTo>
                  <a:cubicBezTo>
                    <a:pt x="99" y="1200"/>
                    <a:pt x="110" y="1206"/>
                    <a:pt x="121" y="1206"/>
                  </a:cubicBezTo>
                  <a:cubicBezTo>
                    <a:pt x="165" y="1206"/>
                    <a:pt x="209" y="1173"/>
                    <a:pt x="219" y="1129"/>
                  </a:cubicBezTo>
                  <a:lnTo>
                    <a:pt x="499" y="136"/>
                  </a:lnTo>
                  <a:cubicBezTo>
                    <a:pt x="515" y="82"/>
                    <a:pt x="482" y="22"/>
                    <a:pt x="428" y="5"/>
                  </a:cubicBezTo>
                  <a:cubicBezTo>
                    <a:pt x="419" y="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8"/>
            <p:cNvSpPr/>
            <p:nvPr/>
          </p:nvSpPr>
          <p:spPr>
            <a:xfrm>
              <a:off x="1093075" y="4367425"/>
              <a:ext cx="5400" cy="25900"/>
            </a:xfrm>
            <a:custGeom>
              <a:avLst/>
              <a:gdLst/>
              <a:ahLst/>
              <a:cxnLst/>
              <a:rect l="l" t="t" r="r" b="b"/>
              <a:pathLst>
                <a:path w="216" h="1036" extrusionOk="0">
                  <a:moveTo>
                    <a:pt x="105" y="0"/>
                  </a:moveTo>
                  <a:cubicBezTo>
                    <a:pt x="44" y="0"/>
                    <a:pt x="1" y="49"/>
                    <a:pt x="1" y="104"/>
                  </a:cubicBezTo>
                  <a:lnTo>
                    <a:pt x="6" y="932"/>
                  </a:lnTo>
                  <a:cubicBezTo>
                    <a:pt x="6" y="987"/>
                    <a:pt x="56" y="1035"/>
                    <a:pt x="110" y="1035"/>
                  </a:cubicBezTo>
                  <a:cubicBezTo>
                    <a:pt x="171" y="1035"/>
                    <a:pt x="215" y="987"/>
                    <a:pt x="215" y="932"/>
                  </a:cubicBezTo>
                  <a:lnTo>
                    <a:pt x="209" y="104"/>
                  </a:lnTo>
                  <a:cubicBezTo>
                    <a:pt x="209" y="49"/>
                    <a:pt x="165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85" name="Google Shape;685;p8"/>
          <p:cNvSpPr txBox="1">
            <a:spLocks noGrp="1"/>
          </p:cNvSpPr>
          <p:nvPr>
            <p:ph type="title"/>
          </p:nvPr>
        </p:nvSpPr>
        <p:spPr>
          <a:xfrm>
            <a:off x="3352167" y="1742800"/>
            <a:ext cx="5487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8537259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lt1"/>
        </a:solidFill>
        <a:effectLst/>
      </p:bgPr>
    </p:bg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5" name="Google Shape;775;p11"/>
          <p:cNvGrpSpPr/>
          <p:nvPr/>
        </p:nvGrpSpPr>
        <p:grpSpPr>
          <a:xfrm rot="10800000" flipH="1">
            <a:off x="163078" y="91390"/>
            <a:ext cx="11954777" cy="6721505"/>
            <a:chOff x="122308" y="68542"/>
            <a:chExt cx="8966083" cy="5041129"/>
          </a:xfrm>
        </p:grpSpPr>
        <p:sp>
          <p:nvSpPr>
            <p:cNvPr id="776" name="Google Shape;776;p11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77" name="Google Shape;777;p11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78" name="Google Shape;778;p11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79" name="Google Shape;779;p11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80" name="Google Shape;780;p11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81" name="Google Shape;781;p11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82" name="Google Shape;782;p11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11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84" name="Google Shape;784;p11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85" name="Google Shape;785;p11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86" name="Google Shape;786;p11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87" name="Google Shape;787;p11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88" name="Google Shape;788;p11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11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90" name="Google Shape;790;p11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91" name="Google Shape;791;p11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92" name="Google Shape;792;p11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93" name="Google Shape;793;p11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94" name="Google Shape;794;p11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95" name="Google Shape;795;p11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96" name="Google Shape;796;p11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797" name="Google Shape;797;p11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98" name="Google Shape;798;p11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799" name="Google Shape;799;p11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00" name="Google Shape;800;p11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01" name="Google Shape;801;p11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02" name="Google Shape;802;p11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03" name="Google Shape;803;p11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04" name="Google Shape;804;p11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05" name="Google Shape;805;p11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06" name="Google Shape;806;p11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07" name="Google Shape;807;p11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08" name="Google Shape;808;p11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09" name="Google Shape;809;p11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10" name="Google Shape;810;p11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11" name="Google Shape;811;p11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12" name="Google Shape;812;p11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13" name="Google Shape;813;p11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14" name="Google Shape;814;p11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15" name="Google Shape;815;p11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16" name="Google Shape;816;p11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17" name="Google Shape;817;p11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18" name="Google Shape;818;p11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19" name="Google Shape;819;p11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0" name="Google Shape;820;p11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21" name="Google Shape;821;p11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22" name="Google Shape;822;p11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23" name="Google Shape;823;p11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24" name="Google Shape;824;p11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25" name="Google Shape;825;p11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6" name="Google Shape;826;p11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27" name="Google Shape;827;p11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28" name="Google Shape;828;p11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829" name="Google Shape;829;p11"/>
          <p:cNvSpPr/>
          <p:nvPr/>
        </p:nvSpPr>
        <p:spPr>
          <a:xfrm>
            <a:off x="968367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0" name="Google Shape;830;p11"/>
          <p:cNvSpPr/>
          <p:nvPr/>
        </p:nvSpPr>
        <p:spPr>
          <a:xfrm rot="2700000">
            <a:off x="11159353" y="1994839"/>
            <a:ext cx="149268" cy="52672"/>
          </a:xfrm>
          <a:custGeom>
            <a:avLst/>
            <a:gdLst/>
            <a:ahLst/>
            <a:cxnLst/>
            <a:rect l="l" t="t" r="r" b="b"/>
            <a:pathLst>
              <a:path w="10392" h="3667" extrusionOk="0">
                <a:moveTo>
                  <a:pt x="10392" y="3667"/>
                </a:moveTo>
                <a:lnTo>
                  <a:pt x="2067" y="3580"/>
                </a:lnTo>
                <a:lnTo>
                  <a:pt x="0" y="0"/>
                </a:lnTo>
                <a:lnTo>
                  <a:pt x="1031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831" name="Google Shape;831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699467"/>
            <a:ext cx="8768000" cy="24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832" name="Google Shape;832;p11"/>
          <p:cNvSpPr txBox="1">
            <a:spLocks noGrp="1"/>
          </p:cNvSpPr>
          <p:nvPr>
            <p:ph type="subTitle" idx="1"/>
          </p:nvPr>
        </p:nvSpPr>
        <p:spPr>
          <a:xfrm>
            <a:off x="2115267" y="4479317"/>
            <a:ext cx="7961600" cy="679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4086905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1362285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5" name="Google Shape;835;p13"/>
          <p:cNvGrpSpPr/>
          <p:nvPr/>
        </p:nvGrpSpPr>
        <p:grpSpPr>
          <a:xfrm rot="10800000" flipH="1">
            <a:off x="163078" y="91390"/>
            <a:ext cx="11954777" cy="6665697"/>
            <a:chOff x="122308" y="110399"/>
            <a:chExt cx="8966083" cy="4999273"/>
          </a:xfrm>
        </p:grpSpPr>
        <p:sp>
          <p:nvSpPr>
            <p:cNvPr id="836" name="Google Shape;836;p13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37" name="Google Shape;837;p13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38" name="Google Shape;838;p13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39" name="Google Shape;839;p13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40" name="Google Shape;840;p13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41" name="Google Shape;841;p13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42" name="Google Shape;842;p13"/>
            <p:cNvSpPr/>
            <p:nvPr/>
          </p:nvSpPr>
          <p:spPr>
            <a:xfrm>
              <a:off x="77754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13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44" name="Google Shape;844;p13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45" name="Google Shape;845;p13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46" name="Google Shape;846;p13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47" name="Google Shape;847;p13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48" name="Google Shape;848;p13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13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0" name="Google Shape;850;p13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51" name="Google Shape;851;p13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2" name="Google Shape;852;p13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53" name="Google Shape;853;p13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4" name="Google Shape;854;p13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5" name="Google Shape;855;p13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6" name="Google Shape;856;p13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57" name="Google Shape;857;p13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58" name="Google Shape;858;p13"/>
            <p:cNvSpPr/>
            <p:nvPr/>
          </p:nvSpPr>
          <p:spPr>
            <a:xfrm rot="8999773">
              <a:off x="65370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59" name="Google Shape;859;p13"/>
            <p:cNvSpPr/>
            <p:nvPr/>
          </p:nvSpPr>
          <p:spPr>
            <a:xfrm rot="8100000" flipH="1">
              <a:off x="71976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0" name="Google Shape;860;p13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1" name="Google Shape;861;p13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62" name="Google Shape;862;p13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3" name="Google Shape;863;p13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64" name="Google Shape;864;p13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5" name="Google Shape;865;p13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66" name="Google Shape;866;p13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7" name="Google Shape;867;p13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68" name="Google Shape;868;p13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9" name="Google Shape;869;p13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0" name="Google Shape;870;p13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1" name="Google Shape;871;p13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72" name="Google Shape;872;p13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3" name="Google Shape;873;p13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74" name="Google Shape;874;p13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75" name="Google Shape;875;p13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6" name="Google Shape;876;p13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7" name="Google Shape;877;p13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78" name="Google Shape;878;p13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9" name="Google Shape;879;p13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80" name="Google Shape;880;p13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81" name="Google Shape;881;p13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2" name="Google Shape;882;p13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83" name="Google Shape;883;p13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84" name="Google Shape;884;p13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5" name="Google Shape;885;p13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86" name="Google Shape;886;p13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87" name="Google Shape;887;p13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8" name="Google Shape;888;p13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889" name="Google Shape;889;p13"/>
          <p:cNvSpPr/>
          <p:nvPr/>
        </p:nvSpPr>
        <p:spPr>
          <a:xfrm>
            <a:off x="968367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0" name="Google Shape;890;p13"/>
          <p:cNvSpPr txBox="1">
            <a:spLocks noGrp="1"/>
          </p:cNvSpPr>
          <p:nvPr>
            <p:ph type="title"/>
          </p:nvPr>
        </p:nvSpPr>
        <p:spPr>
          <a:xfrm>
            <a:off x="1256400" y="2193805"/>
            <a:ext cx="3115200" cy="6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91" name="Google Shape;891;p13"/>
          <p:cNvSpPr txBox="1">
            <a:spLocks noGrp="1"/>
          </p:cNvSpPr>
          <p:nvPr>
            <p:ph type="title" idx="2" hasCustomPrompt="1"/>
          </p:nvPr>
        </p:nvSpPr>
        <p:spPr>
          <a:xfrm>
            <a:off x="4620867" y="2437333"/>
            <a:ext cx="10904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92" name="Google Shape;892;p13"/>
          <p:cNvSpPr txBox="1">
            <a:spLocks noGrp="1"/>
          </p:cNvSpPr>
          <p:nvPr>
            <p:ph type="subTitle" idx="1"/>
          </p:nvPr>
        </p:nvSpPr>
        <p:spPr>
          <a:xfrm>
            <a:off x="1256400" y="2814916"/>
            <a:ext cx="3115200" cy="5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13"/>
          <p:cNvSpPr txBox="1">
            <a:spLocks noGrp="1"/>
          </p:cNvSpPr>
          <p:nvPr>
            <p:ph type="title" idx="3"/>
          </p:nvPr>
        </p:nvSpPr>
        <p:spPr>
          <a:xfrm>
            <a:off x="7820567" y="2193805"/>
            <a:ext cx="3115200" cy="6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94" name="Google Shape;894;p13"/>
          <p:cNvSpPr txBox="1">
            <a:spLocks noGrp="1"/>
          </p:cNvSpPr>
          <p:nvPr>
            <p:ph type="title" idx="4" hasCustomPrompt="1"/>
          </p:nvPr>
        </p:nvSpPr>
        <p:spPr>
          <a:xfrm>
            <a:off x="6480967" y="2437333"/>
            <a:ext cx="10904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95" name="Google Shape;895;p13"/>
          <p:cNvSpPr txBox="1">
            <a:spLocks noGrp="1"/>
          </p:cNvSpPr>
          <p:nvPr>
            <p:ph type="subTitle" idx="5"/>
          </p:nvPr>
        </p:nvSpPr>
        <p:spPr>
          <a:xfrm>
            <a:off x="7820567" y="2814916"/>
            <a:ext cx="3115200" cy="5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13"/>
          <p:cNvSpPr txBox="1">
            <a:spLocks noGrp="1"/>
          </p:cNvSpPr>
          <p:nvPr>
            <p:ph type="title" idx="6"/>
          </p:nvPr>
        </p:nvSpPr>
        <p:spPr>
          <a:xfrm>
            <a:off x="1256400" y="4060905"/>
            <a:ext cx="3115200" cy="6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97" name="Google Shape;897;p13"/>
          <p:cNvSpPr txBox="1">
            <a:spLocks noGrp="1"/>
          </p:cNvSpPr>
          <p:nvPr>
            <p:ph type="title" idx="7" hasCustomPrompt="1"/>
          </p:nvPr>
        </p:nvSpPr>
        <p:spPr>
          <a:xfrm>
            <a:off x="4620784" y="4304465"/>
            <a:ext cx="10904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98" name="Google Shape;898;p13"/>
          <p:cNvSpPr txBox="1">
            <a:spLocks noGrp="1"/>
          </p:cNvSpPr>
          <p:nvPr>
            <p:ph type="subTitle" idx="8"/>
          </p:nvPr>
        </p:nvSpPr>
        <p:spPr>
          <a:xfrm>
            <a:off x="1256400" y="4682017"/>
            <a:ext cx="3115200" cy="5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13"/>
          <p:cNvSpPr txBox="1">
            <a:spLocks noGrp="1"/>
          </p:cNvSpPr>
          <p:nvPr>
            <p:ph type="title" idx="9"/>
          </p:nvPr>
        </p:nvSpPr>
        <p:spPr>
          <a:xfrm>
            <a:off x="7820567" y="4060905"/>
            <a:ext cx="3115200" cy="6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00" name="Google Shape;900;p13"/>
          <p:cNvSpPr txBox="1">
            <a:spLocks noGrp="1"/>
          </p:cNvSpPr>
          <p:nvPr>
            <p:ph type="title" idx="13" hasCustomPrompt="1"/>
          </p:nvPr>
        </p:nvSpPr>
        <p:spPr>
          <a:xfrm>
            <a:off x="6480967" y="4294732"/>
            <a:ext cx="10904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01" name="Google Shape;901;p13"/>
          <p:cNvSpPr txBox="1">
            <a:spLocks noGrp="1"/>
          </p:cNvSpPr>
          <p:nvPr>
            <p:ph type="subTitle" idx="14"/>
          </p:nvPr>
        </p:nvSpPr>
        <p:spPr>
          <a:xfrm>
            <a:off x="7820567" y="4682017"/>
            <a:ext cx="3115200" cy="5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2" name="Google Shape;902;p13"/>
          <p:cNvSpPr txBox="1">
            <a:spLocks noGrp="1"/>
          </p:cNvSpPr>
          <p:nvPr>
            <p:ph type="title" idx="15"/>
          </p:nvPr>
        </p:nvSpPr>
        <p:spPr>
          <a:xfrm>
            <a:off x="4663900" y="720000"/>
            <a:ext cx="2864400" cy="8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9585969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0612463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4" name="Google Shape;904;p14"/>
          <p:cNvGrpSpPr/>
          <p:nvPr/>
        </p:nvGrpSpPr>
        <p:grpSpPr>
          <a:xfrm flipH="1">
            <a:off x="163078" y="91390"/>
            <a:ext cx="11860749" cy="6623228"/>
            <a:chOff x="135794" y="68542"/>
            <a:chExt cx="8895562" cy="4967421"/>
          </a:xfrm>
        </p:grpSpPr>
        <p:grpSp>
          <p:nvGrpSpPr>
            <p:cNvPr id="905" name="Google Shape;905;p14"/>
            <p:cNvGrpSpPr/>
            <p:nvPr/>
          </p:nvGrpSpPr>
          <p:grpSpPr>
            <a:xfrm>
              <a:off x="135794" y="68542"/>
              <a:ext cx="8895562" cy="4967421"/>
              <a:chOff x="135794" y="68542"/>
              <a:chExt cx="8895562" cy="4967421"/>
            </a:xfrm>
          </p:grpSpPr>
          <p:grpSp>
            <p:nvGrpSpPr>
              <p:cNvPr id="906" name="Google Shape;906;p14"/>
              <p:cNvGrpSpPr/>
              <p:nvPr/>
            </p:nvGrpSpPr>
            <p:grpSpPr>
              <a:xfrm>
                <a:off x="135794" y="68542"/>
                <a:ext cx="8895562" cy="4967421"/>
                <a:chOff x="135794" y="68542"/>
                <a:chExt cx="8895562" cy="4967421"/>
              </a:xfrm>
            </p:grpSpPr>
            <p:grpSp>
              <p:nvGrpSpPr>
                <p:cNvPr id="907" name="Google Shape;907;p14"/>
                <p:cNvGrpSpPr/>
                <p:nvPr/>
              </p:nvGrpSpPr>
              <p:grpSpPr>
                <a:xfrm rot="10800000">
                  <a:off x="7868647" y="1236600"/>
                  <a:ext cx="456959" cy="2111662"/>
                  <a:chOff x="8524342" y="1674075"/>
                  <a:chExt cx="456959" cy="2111662"/>
                </a:xfrm>
              </p:grpSpPr>
              <p:sp>
                <p:nvSpPr>
                  <p:cNvPr id="908" name="Google Shape;908;p14"/>
                  <p:cNvSpPr/>
                  <p:nvPr/>
                </p:nvSpPr>
                <p:spPr>
                  <a:xfrm>
                    <a:off x="85955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909" name="Google Shape;909;p14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910" name="Google Shape;910;p14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911" name="Google Shape;911;p14"/>
                  <p:cNvSpPr/>
                  <p:nvPr/>
                </p:nvSpPr>
                <p:spPr>
                  <a:xfrm rot="-5400000">
                    <a:off x="8649628" y="3708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912" name="Google Shape;912;p14"/>
                <p:cNvGrpSpPr/>
                <p:nvPr/>
              </p:nvGrpSpPr>
              <p:grpSpPr>
                <a:xfrm>
                  <a:off x="135794" y="68542"/>
                  <a:ext cx="8895562" cy="4967421"/>
                  <a:chOff x="135794" y="68542"/>
                  <a:chExt cx="8895562" cy="4967421"/>
                </a:xfrm>
              </p:grpSpPr>
              <p:grpSp>
                <p:nvGrpSpPr>
                  <p:cNvPr id="913" name="Google Shape;913;p14"/>
                  <p:cNvGrpSpPr/>
                  <p:nvPr/>
                </p:nvGrpSpPr>
                <p:grpSpPr>
                  <a:xfrm>
                    <a:off x="135794" y="68542"/>
                    <a:ext cx="8895562" cy="4967421"/>
                    <a:chOff x="135794" y="68542"/>
                    <a:chExt cx="8895562" cy="4967421"/>
                  </a:xfrm>
                </p:grpSpPr>
                <p:sp>
                  <p:nvSpPr>
                    <p:cNvPr id="914" name="Google Shape;914;p14"/>
                    <p:cNvSpPr/>
                    <p:nvPr/>
                  </p:nvSpPr>
                  <p:spPr>
                    <a:xfrm rot="2700000">
                      <a:off x="243591" y="287061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15" name="Google Shape;915;p14"/>
                    <p:cNvSpPr/>
                    <p:nvPr/>
                  </p:nvSpPr>
                  <p:spPr>
                    <a:xfrm>
                      <a:off x="960208" y="34790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16" name="Google Shape;916;p14"/>
                    <p:cNvSpPr/>
                    <p:nvPr/>
                  </p:nvSpPr>
                  <p:spPr>
                    <a:xfrm rot="6300406">
                      <a:off x="127712" y="1220859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17" name="Google Shape;917;p14"/>
                    <p:cNvSpPr/>
                    <p:nvPr/>
                  </p:nvSpPr>
                  <p:spPr>
                    <a:xfrm rot="8999773">
                      <a:off x="1520397" y="1949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18" name="Google Shape;918;p14"/>
                    <p:cNvSpPr/>
                    <p:nvPr/>
                  </p:nvSpPr>
                  <p:spPr>
                    <a:xfrm>
                      <a:off x="3809289" y="13102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19" name="Google Shape;919;p14"/>
                    <p:cNvSpPr/>
                    <p:nvPr/>
                  </p:nvSpPr>
                  <p:spPr>
                    <a:xfrm rot="2700000">
                      <a:off x="5444989" y="1949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20" name="Google Shape;920;p14"/>
                    <p:cNvSpPr/>
                    <p:nvPr/>
                  </p:nvSpPr>
                  <p:spPr>
                    <a:xfrm rot="5400000" flipH="1">
                      <a:off x="1080535" y="959501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21" name="Google Shape;921;p14"/>
                    <p:cNvSpPr/>
                    <p:nvPr/>
                  </p:nvSpPr>
                  <p:spPr>
                    <a:xfrm rot="-900406" flipH="1">
                      <a:off x="4850010" y="70987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22" name="Google Shape;922;p14"/>
                    <p:cNvSpPr/>
                    <p:nvPr/>
                  </p:nvSpPr>
                  <p:spPr>
                    <a:xfrm rot="8100000" flipH="1">
                      <a:off x="1537394" y="11504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23" name="Google Shape;923;p14"/>
                    <p:cNvSpPr/>
                    <p:nvPr/>
                  </p:nvSpPr>
                  <p:spPr>
                    <a:xfrm rot="-5400000">
                      <a:off x="3039403" y="3713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24" name="Google Shape;924;p14"/>
                    <p:cNvSpPr/>
                    <p:nvPr/>
                  </p:nvSpPr>
                  <p:spPr>
                    <a:xfrm>
                      <a:off x="1878594" y="657994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25" name="Google Shape;925;p14"/>
                    <p:cNvSpPr/>
                    <p:nvPr/>
                  </p:nvSpPr>
                  <p:spPr>
                    <a:xfrm rot="6300406">
                      <a:off x="2301174" y="34791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26" name="Google Shape;926;p14"/>
                    <p:cNvSpPr/>
                    <p:nvPr/>
                  </p:nvSpPr>
                  <p:spPr>
                    <a:xfrm rot="-5400000">
                      <a:off x="245215" y="1885043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27" name="Google Shape;927;p14"/>
                    <p:cNvSpPr/>
                    <p:nvPr/>
                  </p:nvSpPr>
                  <p:spPr>
                    <a:xfrm rot="2700000">
                      <a:off x="515841" y="231336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28" name="Google Shape;928;p14"/>
                    <p:cNvSpPr/>
                    <p:nvPr/>
                  </p:nvSpPr>
                  <p:spPr>
                    <a:xfrm rot="-5400000">
                      <a:off x="2177229" y="4959035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29" name="Google Shape;929;p14"/>
                    <p:cNvSpPr/>
                    <p:nvPr/>
                  </p:nvSpPr>
                  <p:spPr>
                    <a:xfrm rot="8999773">
                      <a:off x="143059" y="23133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0" name="Google Shape;930;p14"/>
                    <p:cNvSpPr/>
                    <p:nvPr/>
                  </p:nvSpPr>
                  <p:spPr>
                    <a:xfrm rot="6300406">
                      <a:off x="389970" y="73292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31" name="Google Shape;931;p14"/>
                    <p:cNvSpPr/>
                    <p:nvPr/>
                  </p:nvSpPr>
                  <p:spPr>
                    <a:xfrm>
                      <a:off x="5833689" y="58925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32" name="Google Shape;932;p14"/>
                    <p:cNvSpPr/>
                    <p:nvPr/>
                  </p:nvSpPr>
                  <p:spPr>
                    <a:xfrm rot="8999773">
                      <a:off x="6232222" y="9388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33" name="Google Shape;933;p14"/>
                    <p:cNvSpPr/>
                    <p:nvPr/>
                  </p:nvSpPr>
                  <p:spPr>
                    <a:xfrm rot="8100000" flipH="1">
                      <a:off x="7273844" y="2911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4" name="Google Shape;934;p14"/>
                    <p:cNvSpPr/>
                    <p:nvPr/>
                  </p:nvSpPr>
                  <p:spPr>
                    <a:xfrm rot="8100000" flipH="1">
                      <a:off x="8532169" y="14419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35" name="Google Shape;935;p14"/>
                    <p:cNvSpPr/>
                    <p:nvPr/>
                  </p:nvSpPr>
                  <p:spPr>
                    <a:xfrm rot="-10594826" flipH="1">
                      <a:off x="2806268" y="4178371"/>
                      <a:ext cx="111939" cy="39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36" name="Google Shape;936;p14"/>
                    <p:cNvSpPr/>
                    <p:nvPr/>
                  </p:nvSpPr>
                  <p:spPr>
                    <a:xfrm>
                      <a:off x="8631314" y="81990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7" name="Google Shape;937;p14"/>
                    <p:cNvSpPr/>
                    <p:nvPr/>
                  </p:nvSpPr>
                  <p:spPr>
                    <a:xfrm>
                      <a:off x="88241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38" name="Google Shape;938;p14"/>
                    <p:cNvSpPr/>
                    <p:nvPr/>
                  </p:nvSpPr>
                  <p:spPr>
                    <a:xfrm rot="8999773">
                      <a:off x="2008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9" name="Google Shape;939;p14"/>
                    <p:cNvSpPr/>
                    <p:nvPr/>
                  </p:nvSpPr>
                  <p:spPr>
                    <a:xfrm rot="2700000">
                      <a:off x="2087466" y="434489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40" name="Google Shape;940;p14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1" name="Google Shape;941;p14"/>
                    <p:cNvSpPr/>
                    <p:nvPr/>
                  </p:nvSpPr>
                  <p:spPr>
                    <a:xfrm rot="6300406">
                      <a:off x="664495" y="33070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42" name="Google Shape;942;p14"/>
                    <p:cNvSpPr/>
                    <p:nvPr/>
                  </p:nvSpPr>
                  <p:spPr>
                    <a:xfrm rot="-2700000">
                      <a:off x="1498615" y="4947863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3" name="Google Shape;943;p14"/>
                    <p:cNvSpPr/>
                    <p:nvPr/>
                  </p:nvSpPr>
                  <p:spPr>
                    <a:xfrm rot="8999773">
                      <a:off x="197772" y="4961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44" name="Google Shape;944;p14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45" name="Google Shape;945;p14"/>
                    <p:cNvSpPr/>
                    <p:nvPr/>
                  </p:nvSpPr>
                  <p:spPr>
                    <a:xfrm rot="8100000" flipH="1">
                      <a:off x="8826469" y="35560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6" name="Google Shape;946;p14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47" name="Google Shape;947;p14"/>
                    <p:cNvSpPr/>
                    <p:nvPr/>
                  </p:nvSpPr>
                  <p:spPr>
                    <a:xfrm rot="-5400000">
                      <a:off x="8954428" y="2946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48" name="Google Shape;948;p14"/>
                    <p:cNvSpPr/>
                    <p:nvPr/>
                  </p:nvSpPr>
                  <p:spPr>
                    <a:xfrm>
                      <a:off x="3005139" y="4854687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9" name="Google Shape;949;p14"/>
                    <p:cNvSpPr/>
                    <p:nvPr/>
                  </p:nvSpPr>
                  <p:spPr>
                    <a:xfrm rot="2700000">
                      <a:off x="4401664" y="484107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50" name="Google Shape;950;p14"/>
                    <p:cNvSpPr/>
                    <p:nvPr/>
                  </p:nvSpPr>
                  <p:spPr>
                    <a:xfrm rot="5400000" flipH="1">
                      <a:off x="951610" y="4843626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51" name="Google Shape;951;p14"/>
                    <p:cNvSpPr/>
                    <p:nvPr/>
                  </p:nvSpPr>
                  <p:spPr>
                    <a:xfrm rot="-900406" flipH="1">
                      <a:off x="7311885" y="421300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52" name="Google Shape;952;p14"/>
                    <p:cNvSpPr/>
                    <p:nvPr/>
                  </p:nvSpPr>
                  <p:spPr>
                    <a:xfrm rot="8100000" flipH="1">
                      <a:off x="3618269" y="4653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53" name="Google Shape;953;p14"/>
                    <p:cNvSpPr/>
                    <p:nvPr/>
                  </p:nvSpPr>
                  <p:spPr>
                    <a:xfrm>
                      <a:off x="6923964" y="49305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54" name="Google Shape;954;p14"/>
                    <p:cNvSpPr/>
                    <p:nvPr/>
                  </p:nvSpPr>
                  <p:spPr>
                    <a:xfrm rot="8999773">
                      <a:off x="6027097" y="405421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55" name="Google Shape;955;p14"/>
                    <p:cNvSpPr/>
                    <p:nvPr/>
                  </p:nvSpPr>
                  <p:spPr>
                    <a:xfrm>
                      <a:off x="6015314" y="491635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56" name="Google Shape;956;p14"/>
                    <p:cNvSpPr/>
                    <p:nvPr/>
                  </p:nvSpPr>
                  <p:spPr>
                    <a:xfrm rot="2700000">
                      <a:off x="6706364" y="44944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57" name="Google Shape;957;p14"/>
                    <p:cNvSpPr/>
                    <p:nvPr/>
                  </p:nvSpPr>
                  <p:spPr>
                    <a:xfrm rot="8999773">
                      <a:off x="7589872" y="47502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58" name="Google Shape;958;p14"/>
                    <p:cNvSpPr/>
                    <p:nvPr/>
                  </p:nvSpPr>
                  <p:spPr>
                    <a:xfrm>
                      <a:off x="8191439" y="48887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59" name="Google Shape;959;p14"/>
                    <p:cNvSpPr/>
                    <p:nvPr/>
                  </p:nvSpPr>
                  <p:spPr>
                    <a:xfrm rot="8100000" flipH="1">
                      <a:off x="5488294" y="4510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60" name="Google Shape;960;p14"/>
                    <p:cNvSpPr/>
                    <p:nvPr/>
                  </p:nvSpPr>
                  <p:spPr>
                    <a:xfrm rot="-900406" flipH="1">
                      <a:off x="8776360" y="474202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61" name="Google Shape;961;p14"/>
                    <p:cNvSpPr/>
                    <p:nvPr/>
                  </p:nvSpPr>
                  <p:spPr>
                    <a:xfrm rot="-5400000">
                      <a:off x="8568653" y="395713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962" name="Google Shape;962;p14"/>
                  <p:cNvGrpSpPr/>
                  <p:nvPr/>
                </p:nvGrpSpPr>
                <p:grpSpPr>
                  <a:xfrm rot="10800000">
                    <a:off x="828058" y="1376836"/>
                    <a:ext cx="480016" cy="1076509"/>
                    <a:chOff x="122308" y="3683092"/>
                    <a:chExt cx="480016" cy="1076509"/>
                  </a:xfrm>
                </p:grpSpPr>
                <p:sp>
                  <p:nvSpPr>
                    <p:cNvPr id="963" name="Google Shape;963;p14"/>
                    <p:cNvSpPr/>
                    <p:nvPr/>
                  </p:nvSpPr>
                  <p:spPr>
                    <a:xfrm rot="8999773">
                      <a:off x="1246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64" name="Google Shape;964;p14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65" name="Google Shape;965;p14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</p:grpSp>
          <p:sp>
            <p:nvSpPr>
              <p:cNvPr id="966" name="Google Shape;966;p14"/>
              <p:cNvSpPr/>
              <p:nvPr/>
            </p:nvSpPr>
            <p:spPr>
              <a:xfrm>
                <a:off x="623250" y="40716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7" name="Google Shape;967;p14"/>
              <p:cNvSpPr/>
              <p:nvPr/>
            </p:nvSpPr>
            <p:spPr>
              <a:xfrm>
                <a:off x="804720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68" name="Google Shape;968;p14"/>
            <p:cNvSpPr/>
            <p:nvPr/>
          </p:nvSpPr>
          <p:spPr>
            <a:xfrm rot="-2700000">
              <a:off x="1246965" y="34801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69" name="Google Shape;969;p14"/>
            <p:cNvSpPr/>
            <p:nvPr/>
          </p:nvSpPr>
          <p:spPr>
            <a:xfrm rot="6300406">
              <a:off x="1578295" y="41294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970" name="Google Shape;970;p14"/>
            <p:cNvSpPr/>
            <p:nvPr/>
          </p:nvSpPr>
          <p:spPr>
            <a:xfrm rot="6300406">
              <a:off x="7533437" y="167933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71" name="Google Shape;971;p14"/>
            <p:cNvSpPr/>
            <p:nvPr/>
          </p:nvSpPr>
          <p:spPr>
            <a:xfrm rot="-2700000">
              <a:off x="7522690" y="11517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72" name="Google Shape;972;p14"/>
            <p:cNvSpPr/>
            <p:nvPr/>
          </p:nvSpPr>
          <p:spPr>
            <a:xfrm rot="6300406">
              <a:off x="7996995" y="267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973" name="Google Shape;973;p14"/>
            <p:cNvSpPr/>
            <p:nvPr/>
          </p:nvSpPr>
          <p:spPr>
            <a:xfrm rot="-4499594">
              <a:off x="1727987" y="30121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74" name="Google Shape;974;p14"/>
            <p:cNvSpPr/>
            <p:nvPr/>
          </p:nvSpPr>
          <p:spPr>
            <a:xfrm rot="-4499594">
              <a:off x="1580237" y="19870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975" name="Google Shape;975;p14"/>
            <p:cNvSpPr/>
            <p:nvPr/>
          </p:nvSpPr>
          <p:spPr>
            <a:xfrm rot="8100000">
              <a:off x="7448940" y="29241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76" name="Google Shape;976;p14"/>
            <p:cNvSpPr/>
            <p:nvPr/>
          </p:nvSpPr>
          <p:spPr>
            <a:xfrm rot="-4499594">
              <a:off x="6618137" y="7318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977" name="Google Shape;977;p14"/>
          <p:cNvSpPr txBox="1">
            <a:spLocks noGrp="1"/>
          </p:cNvSpPr>
          <p:nvPr>
            <p:ph type="title"/>
          </p:nvPr>
        </p:nvSpPr>
        <p:spPr>
          <a:xfrm>
            <a:off x="3181000" y="3854967"/>
            <a:ext cx="5830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78" name="Google Shape;978;p14"/>
          <p:cNvSpPr txBox="1">
            <a:spLocks noGrp="1"/>
          </p:cNvSpPr>
          <p:nvPr>
            <p:ph type="subTitle" idx="1"/>
          </p:nvPr>
        </p:nvSpPr>
        <p:spPr>
          <a:xfrm>
            <a:off x="3180867" y="2442967"/>
            <a:ext cx="5830000" cy="14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1926454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lt1"/>
        </a:solidFill>
        <a:effectLst/>
      </p:bgPr>
    </p:bg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0" name="Google Shape;980;p15"/>
          <p:cNvGrpSpPr/>
          <p:nvPr/>
        </p:nvGrpSpPr>
        <p:grpSpPr>
          <a:xfrm rot="10800000" flipH="1">
            <a:off x="163078" y="91390"/>
            <a:ext cx="11954777" cy="6721505"/>
            <a:chOff x="122308" y="68542"/>
            <a:chExt cx="8966083" cy="5041129"/>
          </a:xfrm>
        </p:grpSpPr>
        <p:sp>
          <p:nvSpPr>
            <p:cNvPr id="981" name="Google Shape;981;p15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2" name="Google Shape;982;p15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83" name="Google Shape;983;p15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84" name="Google Shape;984;p15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85" name="Google Shape;985;p15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86" name="Google Shape;986;p15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7" name="Google Shape;987;p15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15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9" name="Google Shape;989;p15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0" name="Google Shape;990;p15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1" name="Google Shape;991;p15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2" name="Google Shape;992;p15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93" name="Google Shape;993;p15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15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95" name="Google Shape;995;p15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96" name="Google Shape;996;p15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7" name="Google Shape;997;p15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8" name="Google Shape;998;p15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9" name="Google Shape;999;p15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0" name="Google Shape;1000;p15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1" name="Google Shape;1001;p15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2" name="Google Shape;1002;p15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03" name="Google Shape;1003;p15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4" name="Google Shape;1004;p15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5" name="Google Shape;1005;p15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06" name="Google Shape;1006;p15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7" name="Google Shape;1007;p15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8" name="Google Shape;1008;p15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9" name="Google Shape;1009;p15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0" name="Google Shape;1010;p15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11" name="Google Shape;1011;p15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2" name="Google Shape;1012;p15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13" name="Google Shape;1013;p15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4" name="Google Shape;1014;p15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5" name="Google Shape;1015;p15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6" name="Google Shape;1016;p15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7" name="Google Shape;1017;p15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18" name="Google Shape;1018;p15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19" name="Google Shape;1019;p15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20" name="Google Shape;1020;p15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1" name="Google Shape;1021;p15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2" name="Google Shape;1022;p15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23" name="Google Shape;1023;p15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24" name="Google Shape;1024;p15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25" name="Google Shape;1025;p15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26" name="Google Shape;1026;p15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27" name="Google Shape;1027;p15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8" name="Google Shape;1028;p15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29" name="Google Shape;1029;p15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30" name="Google Shape;1030;p15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31" name="Google Shape;1031;p15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32" name="Google Shape;1032;p15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33" name="Google Shape;1033;p15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034" name="Google Shape;1034;p15"/>
          <p:cNvSpPr/>
          <p:nvPr/>
        </p:nvSpPr>
        <p:spPr>
          <a:xfrm>
            <a:off x="968367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5" name="Google Shape;1035;p15"/>
          <p:cNvSpPr/>
          <p:nvPr/>
        </p:nvSpPr>
        <p:spPr>
          <a:xfrm rot="-5028676">
            <a:off x="701206" y="4952426"/>
            <a:ext cx="1322149" cy="2666551"/>
          </a:xfrm>
          <a:custGeom>
            <a:avLst/>
            <a:gdLst/>
            <a:ahLst/>
            <a:cxnLst/>
            <a:rect l="l" t="t" r="r" b="b"/>
            <a:pathLst>
              <a:path w="22236" h="44844" extrusionOk="0">
                <a:moveTo>
                  <a:pt x="13245" y="0"/>
                </a:moveTo>
                <a:cubicBezTo>
                  <a:pt x="13209" y="0"/>
                  <a:pt x="13173" y="21"/>
                  <a:pt x="13154" y="54"/>
                </a:cubicBezTo>
                <a:cubicBezTo>
                  <a:pt x="13127" y="104"/>
                  <a:pt x="13144" y="170"/>
                  <a:pt x="13192" y="197"/>
                </a:cubicBezTo>
                <a:cubicBezTo>
                  <a:pt x="13198" y="197"/>
                  <a:pt x="13478" y="356"/>
                  <a:pt x="13921" y="635"/>
                </a:cubicBezTo>
                <a:cubicBezTo>
                  <a:pt x="13938" y="646"/>
                  <a:pt x="13954" y="646"/>
                  <a:pt x="13976" y="646"/>
                </a:cubicBezTo>
                <a:cubicBezTo>
                  <a:pt x="14009" y="646"/>
                  <a:pt x="14042" y="630"/>
                  <a:pt x="14064" y="597"/>
                </a:cubicBezTo>
                <a:cubicBezTo>
                  <a:pt x="14097" y="547"/>
                  <a:pt x="14080" y="481"/>
                  <a:pt x="14032" y="455"/>
                </a:cubicBezTo>
                <a:cubicBezTo>
                  <a:pt x="13582" y="175"/>
                  <a:pt x="13296" y="16"/>
                  <a:pt x="13296" y="16"/>
                </a:cubicBezTo>
                <a:cubicBezTo>
                  <a:pt x="13280" y="5"/>
                  <a:pt x="13263" y="0"/>
                  <a:pt x="13245" y="0"/>
                </a:cubicBezTo>
                <a:close/>
                <a:moveTo>
                  <a:pt x="14684" y="896"/>
                </a:moveTo>
                <a:cubicBezTo>
                  <a:pt x="14652" y="896"/>
                  <a:pt x="14621" y="912"/>
                  <a:pt x="14601" y="942"/>
                </a:cubicBezTo>
                <a:cubicBezTo>
                  <a:pt x="14568" y="992"/>
                  <a:pt x="14579" y="1058"/>
                  <a:pt x="14629" y="1090"/>
                </a:cubicBezTo>
                <a:cubicBezTo>
                  <a:pt x="14842" y="1232"/>
                  <a:pt x="15079" y="1397"/>
                  <a:pt x="15325" y="1567"/>
                </a:cubicBezTo>
                <a:cubicBezTo>
                  <a:pt x="15342" y="1584"/>
                  <a:pt x="15363" y="1589"/>
                  <a:pt x="15385" y="1589"/>
                </a:cubicBezTo>
                <a:cubicBezTo>
                  <a:pt x="15418" y="1589"/>
                  <a:pt x="15451" y="1573"/>
                  <a:pt x="15473" y="1546"/>
                </a:cubicBezTo>
                <a:cubicBezTo>
                  <a:pt x="15506" y="1496"/>
                  <a:pt x="15494" y="1430"/>
                  <a:pt x="15446" y="1397"/>
                </a:cubicBezTo>
                <a:cubicBezTo>
                  <a:pt x="15198" y="1222"/>
                  <a:pt x="14963" y="1063"/>
                  <a:pt x="14743" y="915"/>
                </a:cubicBezTo>
                <a:cubicBezTo>
                  <a:pt x="14724" y="903"/>
                  <a:pt x="14704" y="896"/>
                  <a:pt x="14684" y="896"/>
                </a:cubicBezTo>
                <a:close/>
                <a:moveTo>
                  <a:pt x="16073" y="1877"/>
                </a:moveTo>
                <a:cubicBezTo>
                  <a:pt x="16040" y="1877"/>
                  <a:pt x="16008" y="1891"/>
                  <a:pt x="15988" y="1918"/>
                </a:cubicBezTo>
                <a:cubicBezTo>
                  <a:pt x="15949" y="1968"/>
                  <a:pt x="15960" y="2034"/>
                  <a:pt x="16005" y="2066"/>
                </a:cubicBezTo>
                <a:cubicBezTo>
                  <a:pt x="16223" y="2231"/>
                  <a:pt x="16448" y="2406"/>
                  <a:pt x="16673" y="2586"/>
                </a:cubicBezTo>
                <a:cubicBezTo>
                  <a:pt x="16690" y="2598"/>
                  <a:pt x="16716" y="2608"/>
                  <a:pt x="16739" y="2608"/>
                </a:cubicBezTo>
                <a:cubicBezTo>
                  <a:pt x="16772" y="2608"/>
                  <a:pt x="16799" y="2593"/>
                  <a:pt x="16822" y="2570"/>
                </a:cubicBezTo>
                <a:cubicBezTo>
                  <a:pt x="16860" y="2520"/>
                  <a:pt x="16848" y="2454"/>
                  <a:pt x="16804" y="2416"/>
                </a:cubicBezTo>
                <a:cubicBezTo>
                  <a:pt x="16580" y="2236"/>
                  <a:pt x="16355" y="2060"/>
                  <a:pt x="16136" y="1895"/>
                </a:cubicBezTo>
                <a:cubicBezTo>
                  <a:pt x="16117" y="1883"/>
                  <a:pt x="16095" y="1877"/>
                  <a:pt x="16073" y="1877"/>
                </a:cubicBezTo>
                <a:close/>
                <a:moveTo>
                  <a:pt x="17389" y="2939"/>
                </a:moveTo>
                <a:cubicBezTo>
                  <a:pt x="17359" y="2939"/>
                  <a:pt x="17330" y="2952"/>
                  <a:pt x="17308" y="2975"/>
                </a:cubicBezTo>
                <a:cubicBezTo>
                  <a:pt x="17270" y="3020"/>
                  <a:pt x="17275" y="3086"/>
                  <a:pt x="17320" y="3124"/>
                </a:cubicBezTo>
                <a:cubicBezTo>
                  <a:pt x="17538" y="3309"/>
                  <a:pt x="17748" y="3502"/>
                  <a:pt x="17945" y="3688"/>
                </a:cubicBezTo>
                <a:cubicBezTo>
                  <a:pt x="17966" y="3704"/>
                  <a:pt x="17994" y="3716"/>
                  <a:pt x="18021" y="3716"/>
                </a:cubicBezTo>
                <a:cubicBezTo>
                  <a:pt x="18049" y="3716"/>
                  <a:pt x="18076" y="3704"/>
                  <a:pt x="18097" y="3683"/>
                </a:cubicBezTo>
                <a:cubicBezTo>
                  <a:pt x="18137" y="3638"/>
                  <a:pt x="18130" y="3573"/>
                  <a:pt x="18092" y="3534"/>
                </a:cubicBezTo>
                <a:cubicBezTo>
                  <a:pt x="17890" y="3342"/>
                  <a:pt x="17677" y="3152"/>
                  <a:pt x="17457" y="2965"/>
                </a:cubicBezTo>
                <a:cubicBezTo>
                  <a:pt x="17437" y="2948"/>
                  <a:pt x="17413" y="2939"/>
                  <a:pt x="17389" y="2939"/>
                </a:cubicBezTo>
                <a:close/>
                <a:moveTo>
                  <a:pt x="18624" y="4098"/>
                </a:moveTo>
                <a:cubicBezTo>
                  <a:pt x="18596" y="4098"/>
                  <a:pt x="18569" y="4107"/>
                  <a:pt x="18547" y="4126"/>
                </a:cubicBezTo>
                <a:cubicBezTo>
                  <a:pt x="18509" y="4165"/>
                  <a:pt x="18509" y="4237"/>
                  <a:pt x="18547" y="4275"/>
                </a:cubicBezTo>
                <a:cubicBezTo>
                  <a:pt x="18750" y="4483"/>
                  <a:pt x="18937" y="4691"/>
                  <a:pt x="19117" y="4895"/>
                </a:cubicBezTo>
                <a:cubicBezTo>
                  <a:pt x="19139" y="4916"/>
                  <a:pt x="19167" y="4933"/>
                  <a:pt x="19195" y="4933"/>
                </a:cubicBezTo>
                <a:cubicBezTo>
                  <a:pt x="19222" y="4933"/>
                  <a:pt x="19243" y="4921"/>
                  <a:pt x="19266" y="4905"/>
                </a:cubicBezTo>
                <a:cubicBezTo>
                  <a:pt x="19309" y="4867"/>
                  <a:pt x="19314" y="4801"/>
                  <a:pt x="19276" y="4756"/>
                </a:cubicBezTo>
                <a:cubicBezTo>
                  <a:pt x="19096" y="4549"/>
                  <a:pt x="18904" y="4336"/>
                  <a:pt x="18701" y="4126"/>
                </a:cubicBezTo>
                <a:cubicBezTo>
                  <a:pt x="18679" y="4107"/>
                  <a:pt x="18651" y="4098"/>
                  <a:pt x="18624" y="4098"/>
                </a:cubicBezTo>
                <a:close/>
                <a:moveTo>
                  <a:pt x="19731" y="5375"/>
                </a:moveTo>
                <a:cubicBezTo>
                  <a:pt x="19709" y="5375"/>
                  <a:pt x="19686" y="5383"/>
                  <a:pt x="19665" y="5398"/>
                </a:cubicBezTo>
                <a:cubicBezTo>
                  <a:pt x="19622" y="5431"/>
                  <a:pt x="19610" y="5497"/>
                  <a:pt x="19650" y="5546"/>
                </a:cubicBezTo>
                <a:cubicBezTo>
                  <a:pt x="19819" y="5776"/>
                  <a:pt x="19984" y="6006"/>
                  <a:pt x="20126" y="6231"/>
                </a:cubicBezTo>
                <a:cubicBezTo>
                  <a:pt x="20143" y="6264"/>
                  <a:pt x="20181" y="6281"/>
                  <a:pt x="20214" y="6281"/>
                </a:cubicBezTo>
                <a:cubicBezTo>
                  <a:pt x="20235" y="6281"/>
                  <a:pt x="20252" y="6276"/>
                  <a:pt x="20268" y="6264"/>
                </a:cubicBezTo>
                <a:cubicBezTo>
                  <a:pt x="20318" y="6231"/>
                  <a:pt x="20334" y="6165"/>
                  <a:pt x="20301" y="6117"/>
                </a:cubicBezTo>
                <a:cubicBezTo>
                  <a:pt x="20159" y="5886"/>
                  <a:pt x="19994" y="5651"/>
                  <a:pt x="19814" y="5421"/>
                </a:cubicBezTo>
                <a:cubicBezTo>
                  <a:pt x="19795" y="5391"/>
                  <a:pt x="19764" y="5375"/>
                  <a:pt x="19731" y="5375"/>
                </a:cubicBezTo>
                <a:close/>
                <a:moveTo>
                  <a:pt x="20629" y="6806"/>
                </a:moveTo>
                <a:cubicBezTo>
                  <a:pt x="20613" y="6806"/>
                  <a:pt x="20597" y="6810"/>
                  <a:pt x="20581" y="6818"/>
                </a:cubicBezTo>
                <a:cubicBezTo>
                  <a:pt x="20531" y="6845"/>
                  <a:pt x="20510" y="6906"/>
                  <a:pt x="20538" y="6960"/>
                </a:cubicBezTo>
                <a:cubicBezTo>
                  <a:pt x="20663" y="7218"/>
                  <a:pt x="20773" y="7475"/>
                  <a:pt x="20855" y="7723"/>
                </a:cubicBezTo>
                <a:cubicBezTo>
                  <a:pt x="20872" y="7766"/>
                  <a:pt x="20910" y="7799"/>
                  <a:pt x="20953" y="7799"/>
                </a:cubicBezTo>
                <a:cubicBezTo>
                  <a:pt x="20965" y="7799"/>
                  <a:pt x="20976" y="7794"/>
                  <a:pt x="20986" y="7788"/>
                </a:cubicBezTo>
                <a:cubicBezTo>
                  <a:pt x="21047" y="7771"/>
                  <a:pt x="21074" y="7711"/>
                  <a:pt x="21052" y="7657"/>
                </a:cubicBezTo>
                <a:cubicBezTo>
                  <a:pt x="20970" y="7399"/>
                  <a:pt x="20855" y="7131"/>
                  <a:pt x="20723" y="6868"/>
                </a:cubicBezTo>
                <a:cubicBezTo>
                  <a:pt x="20703" y="6828"/>
                  <a:pt x="20668" y="6806"/>
                  <a:pt x="20629" y="6806"/>
                </a:cubicBezTo>
                <a:close/>
                <a:moveTo>
                  <a:pt x="21151" y="8401"/>
                </a:moveTo>
                <a:cubicBezTo>
                  <a:pt x="21147" y="8401"/>
                  <a:pt x="21144" y="8401"/>
                  <a:pt x="21140" y="8401"/>
                </a:cubicBezTo>
                <a:cubicBezTo>
                  <a:pt x="21085" y="8413"/>
                  <a:pt x="21047" y="8467"/>
                  <a:pt x="21052" y="8522"/>
                </a:cubicBezTo>
                <a:cubicBezTo>
                  <a:pt x="21090" y="8742"/>
                  <a:pt x="21107" y="8960"/>
                  <a:pt x="21107" y="9175"/>
                </a:cubicBezTo>
                <a:cubicBezTo>
                  <a:pt x="21107" y="9229"/>
                  <a:pt x="21107" y="9289"/>
                  <a:pt x="21102" y="9345"/>
                </a:cubicBezTo>
                <a:cubicBezTo>
                  <a:pt x="21102" y="9405"/>
                  <a:pt x="21145" y="9454"/>
                  <a:pt x="21206" y="9454"/>
                </a:cubicBezTo>
                <a:lnTo>
                  <a:pt x="21211" y="9454"/>
                </a:lnTo>
                <a:cubicBezTo>
                  <a:pt x="21266" y="9454"/>
                  <a:pt x="21310" y="9410"/>
                  <a:pt x="21315" y="9355"/>
                </a:cubicBezTo>
                <a:lnTo>
                  <a:pt x="21315" y="9175"/>
                </a:lnTo>
                <a:cubicBezTo>
                  <a:pt x="21320" y="8950"/>
                  <a:pt x="21299" y="8720"/>
                  <a:pt x="21266" y="8490"/>
                </a:cubicBezTo>
                <a:cubicBezTo>
                  <a:pt x="21255" y="8438"/>
                  <a:pt x="21207" y="8401"/>
                  <a:pt x="21151" y="8401"/>
                </a:cubicBezTo>
                <a:close/>
                <a:moveTo>
                  <a:pt x="21086" y="10077"/>
                </a:moveTo>
                <a:cubicBezTo>
                  <a:pt x="21037" y="10077"/>
                  <a:pt x="20989" y="10108"/>
                  <a:pt x="20976" y="10156"/>
                </a:cubicBezTo>
                <a:cubicBezTo>
                  <a:pt x="20943" y="10276"/>
                  <a:pt x="20905" y="10402"/>
                  <a:pt x="20860" y="10523"/>
                </a:cubicBezTo>
                <a:cubicBezTo>
                  <a:pt x="20806" y="10665"/>
                  <a:pt x="20751" y="10802"/>
                  <a:pt x="20690" y="10934"/>
                </a:cubicBezTo>
                <a:cubicBezTo>
                  <a:pt x="20669" y="10984"/>
                  <a:pt x="20690" y="11049"/>
                  <a:pt x="20745" y="11070"/>
                </a:cubicBezTo>
                <a:cubicBezTo>
                  <a:pt x="20756" y="11077"/>
                  <a:pt x="20773" y="11082"/>
                  <a:pt x="20789" y="11082"/>
                </a:cubicBezTo>
                <a:cubicBezTo>
                  <a:pt x="20827" y="11082"/>
                  <a:pt x="20866" y="11055"/>
                  <a:pt x="20882" y="11016"/>
                </a:cubicBezTo>
                <a:cubicBezTo>
                  <a:pt x="20943" y="10885"/>
                  <a:pt x="21003" y="10742"/>
                  <a:pt x="21057" y="10594"/>
                </a:cubicBezTo>
                <a:cubicBezTo>
                  <a:pt x="21107" y="10468"/>
                  <a:pt x="21145" y="10342"/>
                  <a:pt x="21183" y="10210"/>
                </a:cubicBezTo>
                <a:cubicBezTo>
                  <a:pt x="21195" y="10156"/>
                  <a:pt x="21162" y="10096"/>
                  <a:pt x="21107" y="10079"/>
                </a:cubicBezTo>
                <a:cubicBezTo>
                  <a:pt x="21100" y="10077"/>
                  <a:pt x="21093" y="10077"/>
                  <a:pt x="21086" y="10077"/>
                </a:cubicBezTo>
                <a:close/>
                <a:moveTo>
                  <a:pt x="20403" y="11623"/>
                </a:moveTo>
                <a:cubicBezTo>
                  <a:pt x="20367" y="11623"/>
                  <a:pt x="20331" y="11641"/>
                  <a:pt x="20313" y="11674"/>
                </a:cubicBezTo>
                <a:cubicBezTo>
                  <a:pt x="20164" y="11915"/>
                  <a:pt x="20005" y="12145"/>
                  <a:pt x="19840" y="12353"/>
                </a:cubicBezTo>
                <a:cubicBezTo>
                  <a:pt x="19802" y="12403"/>
                  <a:pt x="19814" y="12469"/>
                  <a:pt x="19858" y="12507"/>
                </a:cubicBezTo>
                <a:cubicBezTo>
                  <a:pt x="19873" y="12517"/>
                  <a:pt x="19901" y="12529"/>
                  <a:pt x="19923" y="12529"/>
                </a:cubicBezTo>
                <a:cubicBezTo>
                  <a:pt x="19956" y="12529"/>
                  <a:pt x="19984" y="12512"/>
                  <a:pt x="20005" y="12491"/>
                </a:cubicBezTo>
                <a:cubicBezTo>
                  <a:pt x="20181" y="12271"/>
                  <a:pt x="20340" y="12036"/>
                  <a:pt x="20493" y="11778"/>
                </a:cubicBezTo>
                <a:cubicBezTo>
                  <a:pt x="20520" y="11728"/>
                  <a:pt x="20505" y="11662"/>
                  <a:pt x="20455" y="11636"/>
                </a:cubicBezTo>
                <a:cubicBezTo>
                  <a:pt x="20439" y="11627"/>
                  <a:pt x="20421" y="11623"/>
                  <a:pt x="20403" y="11623"/>
                </a:cubicBezTo>
                <a:close/>
                <a:moveTo>
                  <a:pt x="17177" y="12248"/>
                </a:moveTo>
                <a:cubicBezTo>
                  <a:pt x="17121" y="12248"/>
                  <a:pt x="17072" y="12285"/>
                  <a:pt x="17068" y="12337"/>
                </a:cubicBezTo>
                <a:cubicBezTo>
                  <a:pt x="17057" y="12398"/>
                  <a:pt x="17095" y="12452"/>
                  <a:pt x="17156" y="12458"/>
                </a:cubicBezTo>
                <a:cubicBezTo>
                  <a:pt x="17407" y="12502"/>
                  <a:pt x="17682" y="12567"/>
                  <a:pt x="17955" y="12661"/>
                </a:cubicBezTo>
                <a:cubicBezTo>
                  <a:pt x="17966" y="12661"/>
                  <a:pt x="17978" y="12666"/>
                  <a:pt x="17988" y="12666"/>
                </a:cubicBezTo>
                <a:cubicBezTo>
                  <a:pt x="18038" y="12666"/>
                  <a:pt x="18076" y="12633"/>
                  <a:pt x="18092" y="12590"/>
                </a:cubicBezTo>
                <a:cubicBezTo>
                  <a:pt x="18109" y="12534"/>
                  <a:pt x="18082" y="12474"/>
                  <a:pt x="18021" y="12458"/>
                </a:cubicBezTo>
                <a:cubicBezTo>
                  <a:pt x="17736" y="12365"/>
                  <a:pt x="17452" y="12294"/>
                  <a:pt x="17189" y="12249"/>
                </a:cubicBezTo>
                <a:cubicBezTo>
                  <a:pt x="17185" y="12249"/>
                  <a:pt x="17181" y="12248"/>
                  <a:pt x="17177" y="12248"/>
                </a:cubicBezTo>
                <a:close/>
                <a:moveTo>
                  <a:pt x="16326" y="12216"/>
                </a:moveTo>
                <a:cubicBezTo>
                  <a:pt x="16323" y="12216"/>
                  <a:pt x="16319" y="12216"/>
                  <a:pt x="16316" y="12216"/>
                </a:cubicBezTo>
                <a:cubicBezTo>
                  <a:pt x="16032" y="12254"/>
                  <a:pt x="15823" y="12342"/>
                  <a:pt x="15681" y="12479"/>
                </a:cubicBezTo>
                <a:cubicBezTo>
                  <a:pt x="15626" y="12540"/>
                  <a:pt x="15572" y="12600"/>
                  <a:pt x="15527" y="12661"/>
                </a:cubicBezTo>
                <a:cubicBezTo>
                  <a:pt x="15494" y="12704"/>
                  <a:pt x="15506" y="12770"/>
                  <a:pt x="15550" y="12808"/>
                </a:cubicBezTo>
                <a:cubicBezTo>
                  <a:pt x="15572" y="12820"/>
                  <a:pt x="15593" y="12825"/>
                  <a:pt x="15615" y="12825"/>
                </a:cubicBezTo>
                <a:cubicBezTo>
                  <a:pt x="15648" y="12825"/>
                  <a:pt x="15681" y="12813"/>
                  <a:pt x="15697" y="12780"/>
                </a:cubicBezTo>
                <a:cubicBezTo>
                  <a:pt x="15736" y="12732"/>
                  <a:pt x="15780" y="12682"/>
                  <a:pt x="15828" y="12633"/>
                </a:cubicBezTo>
                <a:cubicBezTo>
                  <a:pt x="15934" y="12529"/>
                  <a:pt x="16114" y="12458"/>
                  <a:pt x="16344" y="12431"/>
                </a:cubicBezTo>
                <a:cubicBezTo>
                  <a:pt x="16399" y="12419"/>
                  <a:pt x="16443" y="12370"/>
                  <a:pt x="16432" y="12309"/>
                </a:cubicBezTo>
                <a:cubicBezTo>
                  <a:pt x="16427" y="12257"/>
                  <a:pt x="16378" y="12216"/>
                  <a:pt x="16326" y="12216"/>
                </a:cubicBezTo>
                <a:close/>
                <a:moveTo>
                  <a:pt x="18773" y="12763"/>
                </a:moveTo>
                <a:cubicBezTo>
                  <a:pt x="18735" y="12763"/>
                  <a:pt x="18698" y="12786"/>
                  <a:pt x="18679" y="12825"/>
                </a:cubicBezTo>
                <a:cubicBezTo>
                  <a:pt x="18657" y="12879"/>
                  <a:pt x="18679" y="12940"/>
                  <a:pt x="18734" y="12967"/>
                </a:cubicBezTo>
                <a:cubicBezTo>
                  <a:pt x="18843" y="13017"/>
                  <a:pt x="18953" y="13076"/>
                  <a:pt x="19063" y="13132"/>
                </a:cubicBezTo>
                <a:cubicBezTo>
                  <a:pt x="18920" y="13247"/>
                  <a:pt x="18767" y="13357"/>
                  <a:pt x="18613" y="13445"/>
                </a:cubicBezTo>
                <a:cubicBezTo>
                  <a:pt x="18564" y="13478"/>
                  <a:pt x="18547" y="13543"/>
                  <a:pt x="18575" y="13592"/>
                </a:cubicBezTo>
                <a:cubicBezTo>
                  <a:pt x="18597" y="13625"/>
                  <a:pt x="18630" y="13642"/>
                  <a:pt x="18668" y="13642"/>
                </a:cubicBezTo>
                <a:cubicBezTo>
                  <a:pt x="18684" y="13642"/>
                  <a:pt x="18701" y="13635"/>
                  <a:pt x="18717" y="13630"/>
                </a:cubicBezTo>
                <a:cubicBezTo>
                  <a:pt x="18909" y="13516"/>
                  <a:pt x="19091" y="13389"/>
                  <a:pt x="19266" y="13247"/>
                </a:cubicBezTo>
                <a:cubicBezTo>
                  <a:pt x="19331" y="13286"/>
                  <a:pt x="19397" y="13324"/>
                  <a:pt x="19463" y="13362"/>
                </a:cubicBezTo>
                <a:cubicBezTo>
                  <a:pt x="19480" y="13374"/>
                  <a:pt x="19500" y="13379"/>
                  <a:pt x="19519" y="13379"/>
                </a:cubicBezTo>
                <a:cubicBezTo>
                  <a:pt x="19554" y="13379"/>
                  <a:pt x="19589" y="13361"/>
                  <a:pt x="19610" y="13329"/>
                </a:cubicBezTo>
                <a:cubicBezTo>
                  <a:pt x="19638" y="13280"/>
                  <a:pt x="19627" y="13214"/>
                  <a:pt x="19577" y="13187"/>
                </a:cubicBezTo>
                <a:cubicBezTo>
                  <a:pt x="19529" y="13154"/>
                  <a:pt x="19479" y="13126"/>
                  <a:pt x="19430" y="13099"/>
                </a:cubicBezTo>
                <a:cubicBezTo>
                  <a:pt x="19458" y="13055"/>
                  <a:pt x="19458" y="13005"/>
                  <a:pt x="19425" y="12967"/>
                </a:cubicBezTo>
                <a:cubicBezTo>
                  <a:pt x="19404" y="12943"/>
                  <a:pt x="19373" y="12931"/>
                  <a:pt x="19342" y="12931"/>
                </a:cubicBezTo>
                <a:cubicBezTo>
                  <a:pt x="19318" y="12931"/>
                  <a:pt x="19293" y="12939"/>
                  <a:pt x="19276" y="12957"/>
                </a:cubicBezTo>
                <a:cubicBezTo>
                  <a:pt x="19260" y="12967"/>
                  <a:pt x="19248" y="12978"/>
                  <a:pt x="19238" y="12990"/>
                </a:cubicBezTo>
                <a:cubicBezTo>
                  <a:pt x="19101" y="12912"/>
                  <a:pt x="18964" y="12841"/>
                  <a:pt x="18821" y="12775"/>
                </a:cubicBezTo>
                <a:cubicBezTo>
                  <a:pt x="18805" y="12767"/>
                  <a:pt x="18789" y="12763"/>
                  <a:pt x="18773" y="12763"/>
                </a:cubicBezTo>
                <a:close/>
                <a:moveTo>
                  <a:pt x="15547" y="13402"/>
                </a:moveTo>
                <a:cubicBezTo>
                  <a:pt x="15527" y="13402"/>
                  <a:pt x="15507" y="13407"/>
                  <a:pt x="15489" y="13417"/>
                </a:cubicBezTo>
                <a:cubicBezTo>
                  <a:pt x="15440" y="13450"/>
                  <a:pt x="15423" y="13516"/>
                  <a:pt x="15456" y="13564"/>
                </a:cubicBezTo>
                <a:cubicBezTo>
                  <a:pt x="15593" y="13789"/>
                  <a:pt x="15861" y="13964"/>
                  <a:pt x="16207" y="14063"/>
                </a:cubicBezTo>
                <a:cubicBezTo>
                  <a:pt x="16213" y="14069"/>
                  <a:pt x="16223" y="14069"/>
                  <a:pt x="16235" y="14069"/>
                </a:cubicBezTo>
                <a:cubicBezTo>
                  <a:pt x="16278" y="14069"/>
                  <a:pt x="16322" y="14042"/>
                  <a:pt x="16334" y="13992"/>
                </a:cubicBezTo>
                <a:cubicBezTo>
                  <a:pt x="16349" y="13938"/>
                  <a:pt x="16322" y="13877"/>
                  <a:pt x="16262" y="13860"/>
                </a:cubicBezTo>
                <a:cubicBezTo>
                  <a:pt x="15972" y="13779"/>
                  <a:pt x="15747" y="13630"/>
                  <a:pt x="15631" y="13450"/>
                </a:cubicBezTo>
                <a:cubicBezTo>
                  <a:pt x="15614" y="13418"/>
                  <a:pt x="15581" y="13402"/>
                  <a:pt x="15547" y="13402"/>
                </a:cubicBezTo>
                <a:close/>
                <a:moveTo>
                  <a:pt x="17903" y="13782"/>
                </a:moveTo>
                <a:cubicBezTo>
                  <a:pt x="17891" y="13782"/>
                  <a:pt x="17879" y="13784"/>
                  <a:pt x="17867" y="13789"/>
                </a:cubicBezTo>
                <a:cubicBezTo>
                  <a:pt x="17599" y="13877"/>
                  <a:pt x="17331" y="13926"/>
                  <a:pt x="17068" y="13943"/>
                </a:cubicBezTo>
                <a:cubicBezTo>
                  <a:pt x="17007" y="13948"/>
                  <a:pt x="16964" y="13997"/>
                  <a:pt x="16964" y="14052"/>
                </a:cubicBezTo>
                <a:cubicBezTo>
                  <a:pt x="16969" y="14113"/>
                  <a:pt x="17019" y="14156"/>
                  <a:pt x="17073" y="14156"/>
                </a:cubicBezTo>
                <a:lnTo>
                  <a:pt x="17078" y="14151"/>
                </a:lnTo>
                <a:cubicBezTo>
                  <a:pt x="17358" y="14135"/>
                  <a:pt x="17649" y="14080"/>
                  <a:pt x="17933" y="13987"/>
                </a:cubicBezTo>
                <a:cubicBezTo>
                  <a:pt x="17988" y="13971"/>
                  <a:pt x="18016" y="13910"/>
                  <a:pt x="17999" y="13855"/>
                </a:cubicBezTo>
                <a:cubicBezTo>
                  <a:pt x="17986" y="13812"/>
                  <a:pt x="17947" y="13782"/>
                  <a:pt x="17903" y="13782"/>
                </a:cubicBezTo>
                <a:close/>
                <a:moveTo>
                  <a:pt x="20211" y="13657"/>
                </a:moveTo>
                <a:cubicBezTo>
                  <a:pt x="20179" y="13657"/>
                  <a:pt x="20148" y="13671"/>
                  <a:pt x="20126" y="13696"/>
                </a:cubicBezTo>
                <a:cubicBezTo>
                  <a:pt x="20088" y="13741"/>
                  <a:pt x="20098" y="13806"/>
                  <a:pt x="20143" y="13845"/>
                </a:cubicBezTo>
                <a:cubicBezTo>
                  <a:pt x="20361" y="14020"/>
                  <a:pt x="20564" y="14212"/>
                  <a:pt x="20751" y="14409"/>
                </a:cubicBezTo>
                <a:cubicBezTo>
                  <a:pt x="20773" y="14431"/>
                  <a:pt x="20801" y="14442"/>
                  <a:pt x="20827" y="14442"/>
                </a:cubicBezTo>
                <a:cubicBezTo>
                  <a:pt x="20855" y="14442"/>
                  <a:pt x="20882" y="14431"/>
                  <a:pt x="20905" y="14414"/>
                </a:cubicBezTo>
                <a:cubicBezTo>
                  <a:pt x="20943" y="14371"/>
                  <a:pt x="20948" y="14305"/>
                  <a:pt x="20905" y="14267"/>
                </a:cubicBezTo>
                <a:cubicBezTo>
                  <a:pt x="20713" y="14058"/>
                  <a:pt x="20505" y="13860"/>
                  <a:pt x="20274" y="13680"/>
                </a:cubicBezTo>
                <a:cubicBezTo>
                  <a:pt x="20256" y="13664"/>
                  <a:pt x="20233" y="13657"/>
                  <a:pt x="20211" y="13657"/>
                </a:cubicBezTo>
                <a:close/>
                <a:moveTo>
                  <a:pt x="21360" y="14889"/>
                </a:moveTo>
                <a:cubicBezTo>
                  <a:pt x="21339" y="14889"/>
                  <a:pt x="21318" y="14895"/>
                  <a:pt x="21299" y="14907"/>
                </a:cubicBezTo>
                <a:cubicBezTo>
                  <a:pt x="21249" y="14940"/>
                  <a:pt x="21239" y="15006"/>
                  <a:pt x="21272" y="15056"/>
                </a:cubicBezTo>
                <a:cubicBezTo>
                  <a:pt x="21425" y="15286"/>
                  <a:pt x="21562" y="15527"/>
                  <a:pt x="21671" y="15773"/>
                </a:cubicBezTo>
                <a:cubicBezTo>
                  <a:pt x="21689" y="15812"/>
                  <a:pt x="21727" y="15839"/>
                  <a:pt x="21770" y="15839"/>
                </a:cubicBezTo>
                <a:cubicBezTo>
                  <a:pt x="21781" y="15839"/>
                  <a:pt x="21798" y="15833"/>
                  <a:pt x="21808" y="15828"/>
                </a:cubicBezTo>
                <a:cubicBezTo>
                  <a:pt x="21864" y="15806"/>
                  <a:pt x="21886" y="15740"/>
                  <a:pt x="21864" y="15691"/>
                </a:cubicBezTo>
                <a:cubicBezTo>
                  <a:pt x="21748" y="15428"/>
                  <a:pt x="21611" y="15176"/>
                  <a:pt x="21447" y="14935"/>
                </a:cubicBezTo>
                <a:cubicBezTo>
                  <a:pt x="21426" y="14904"/>
                  <a:pt x="21394" y="14889"/>
                  <a:pt x="21360" y="14889"/>
                </a:cubicBezTo>
                <a:close/>
                <a:moveTo>
                  <a:pt x="22033" y="16427"/>
                </a:moveTo>
                <a:cubicBezTo>
                  <a:pt x="22024" y="16427"/>
                  <a:pt x="22015" y="16428"/>
                  <a:pt x="22006" y="16431"/>
                </a:cubicBezTo>
                <a:cubicBezTo>
                  <a:pt x="21952" y="16442"/>
                  <a:pt x="21912" y="16496"/>
                  <a:pt x="21929" y="16557"/>
                </a:cubicBezTo>
                <a:cubicBezTo>
                  <a:pt x="21985" y="16820"/>
                  <a:pt x="22017" y="17095"/>
                  <a:pt x="22023" y="17374"/>
                </a:cubicBezTo>
                <a:cubicBezTo>
                  <a:pt x="22023" y="17429"/>
                  <a:pt x="22071" y="17472"/>
                  <a:pt x="22127" y="17472"/>
                </a:cubicBezTo>
                <a:lnTo>
                  <a:pt x="22132" y="17472"/>
                </a:lnTo>
                <a:cubicBezTo>
                  <a:pt x="22192" y="17472"/>
                  <a:pt x="22236" y="17424"/>
                  <a:pt x="22236" y="17369"/>
                </a:cubicBezTo>
                <a:cubicBezTo>
                  <a:pt x="22231" y="17078"/>
                  <a:pt x="22198" y="16787"/>
                  <a:pt x="22132" y="16508"/>
                </a:cubicBezTo>
                <a:cubicBezTo>
                  <a:pt x="22123" y="16462"/>
                  <a:pt x="22082" y="16427"/>
                  <a:pt x="22033" y="16427"/>
                </a:cubicBezTo>
                <a:close/>
                <a:moveTo>
                  <a:pt x="22065" y="18106"/>
                </a:moveTo>
                <a:cubicBezTo>
                  <a:pt x="22016" y="18106"/>
                  <a:pt x="21972" y="18142"/>
                  <a:pt x="21962" y="18196"/>
                </a:cubicBezTo>
                <a:cubicBezTo>
                  <a:pt x="21919" y="18459"/>
                  <a:pt x="21853" y="18727"/>
                  <a:pt x="21765" y="18996"/>
                </a:cubicBezTo>
                <a:cubicBezTo>
                  <a:pt x="21742" y="19051"/>
                  <a:pt x="21775" y="19111"/>
                  <a:pt x="21831" y="19127"/>
                </a:cubicBezTo>
                <a:cubicBezTo>
                  <a:pt x="21841" y="19134"/>
                  <a:pt x="21853" y="19134"/>
                  <a:pt x="21864" y="19134"/>
                </a:cubicBezTo>
                <a:cubicBezTo>
                  <a:pt x="21907" y="19134"/>
                  <a:pt x="21952" y="19106"/>
                  <a:pt x="21962" y="19061"/>
                </a:cubicBezTo>
                <a:cubicBezTo>
                  <a:pt x="22056" y="18783"/>
                  <a:pt x="22127" y="18502"/>
                  <a:pt x="22170" y="18229"/>
                </a:cubicBezTo>
                <a:cubicBezTo>
                  <a:pt x="22182" y="18168"/>
                  <a:pt x="22142" y="18114"/>
                  <a:pt x="22083" y="18108"/>
                </a:cubicBezTo>
                <a:cubicBezTo>
                  <a:pt x="22077" y="18107"/>
                  <a:pt x="22071" y="18106"/>
                  <a:pt x="22065" y="18106"/>
                </a:cubicBezTo>
                <a:close/>
                <a:moveTo>
                  <a:pt x="21552" y="19706"/>
                </a:moveTo>
                <a:cubicBezTo>
                  <a:pt x="21511" y="19706"/>
                  <a:pt x="21472" y="19727"/>
                  <a:pt x="21452" y="19764"/>
                </a:cubicBezTo>
                <a:cubicBezTo>
                  <a:pt x="21337" y="20005"/>
                  <a:pt x="21201" y="20252"/>
                  <a:pt x="21052" y="20498"/>
                </a:cubicBezTo>
                <a:cubicBezTo>
                  <a:pt x="21024" y="20548"/>
                  <a:pt x="21036" y="20614"/>
                  <a:pt x="21085" y="20640"/>
                </a:cubicBezTo>
                <a:cubicBezTo>
                  <a:pt x="21107" y="20652"/>
                  <a:pt x="21123" y="20657"/>
                  <a:pt x="21140" y="20657"/>
                </a:cubicBezTo>
                <a:cubicBezTo>
                  <a:pt x="21178" y="20657"/>
                  <a:pt x="21211" y="20640"/>
                  <a:pt x="21233" y="20607"/>
                </a:cubicBezTo>
                <a:cubicBezTo>
                  <a:pt x="21386" y="20356"/>
                  <a:pt x="21524" y="20103"/>
                  <a:pt x="21644" y="19857"/>
                </a:cubicBezTo>
                <a:cubicBezTo>
                  <a:pt x="21666" y="19802"/>
                  <a:pt x="21644" y="19742"/>
                  <a:pt x="21595" y="19714"/>
                </a:cubicBezTo>
                <a:cubicBezTo>
                  <a:pt x="21581" y="19708"/>
                  <a:pt x="21566" y="19706"/>
                  <a:pt x="21552" y="19706"/>
                </a:cubicBezTo>
                <a:close/>
                <a:moveTo>
                  <a:pt x="20672" y="21147"/>
                </a:moveTo>
                <a:cubicBezTo>
                  <a:pt x="20639" y="21147"/>
                  <a:pt x="20606" y="21162"/>
                  <a:pt x="20586" y="21188"/>
                </a:cubicBezTo>
                <a:cubicBezTo>
                  <a:pt x="20427" y="21408"/>
                  <a:pt x="20252" y="21626"/>
                  <a:pt x="20065" y="21846"/>
                </a:cubicBezTo>
                <a:cubicBezTo>
                  <a:pt x="20027" y="21890"/>
                  <a:pt x="20032" y="21955"/>
                  <a:pt x="20077" y="21995"/>
                </a:cubicBezTo>
                <a:cubicBezTo>
                  <a:pt x="20098" y="22011"/>
                  <a:pt x="20121" y="22021"/>
                  <a:pt x="20148" y="22021"/>
                </a:cubicBezTo>
                <a:cubicBezTo>
                  <a:pt x="20176" y="22021"/>
                  <a:pt x="20209" y="22005"/>
                  <a:pt x="20225" y="21983"/>
                </a:cubicBezTo>
                <a:cubicBezTo>
                  <a:pt x="20417" y="21758"/>
                  <a:pt x="20592" y="21534"/>
                  <a:pt x="20756" y="21315"/>
                </a:cubicBezTo>
                <a:cubicBezTo>
                  <a:pt x="20789" y="21271"/>
                  <a:pt x="20778" y="21199"/>
                  <a:pt x="20735" y="21166"/>
                </a:cubicBezTo>
                <a:cubicBezTo>
                  <a:pt x="20715" y="21153"/>
                  <a:pt x="20693" y="21147"/>
                  <a:pt x="20672" y="21147"/>
                </a:cubicBezTo>
                <a:close/>
                <a:moveTo>
                  <a:pt x="19581" y="22438"/>
                </a:moveTo>
                <a:cubicBezTo>
                  <a:pt x="19553" y="22438"/>
                  <a:pt x="19526" y="22449"/>
                  <a:pt x="19506" y="22471"/>
                </a:cubicBezTo>
                <a:cubicBezTo>
                  <a:pt x="19321" y="22668"/>
                  <a:pt x="19117" y="22866"/>
                  <a:pt x="18909" y="23063"/>
                </a:cubicBezTo>
                <a:cubicBezTo>
                  <a:pt x="18871" y="23106"/>
                  <a:pt x="18866" y="23172"/>
                  <a:pt x="18909" y="23217"/>
                </a:cubicBezTo>
                <a:cubicBezTo>
                  <a:pt x="18931" y="23233"/>
                  <a:pt x="18959" y="23244"/>
                  <a:pt x="18985" y="23244"/>
                </a:cubicBezTo>
                <a:cubicBezTo>
                  <a:pt x="19013" y="23244"/>
                  <a:pt x="19035" y="23238"/>
                  <a:pt x="19058" y="23217"/>
                </a:cubicBezTo>
                <a:cubicBezTo>
                  <a:pt x="19266" y="23019"/>
                  <a:pt x="19468" y="22817"/>
                  <a:pt x="19660" y="22613"/>
                </a:cubicBezTo>
                <a:cubicBezTo>
                  <a:pt x="19698" y="22575"/>
                  <a:pt x="19698" y="22509"/>
                  <a:pt x="19655" y="22466"/>
                </a:cubicBezTo>
                <a:cubicBezTo>
                  <a:pt x="19633" y="22447"/>
                  <a:pt x="19607" y="22438"/>
                  <a:pt x="19581" y="22438"/>
                </a:cubicBezTo>
                <a:close/>
                <a:moveTo>
                  <a:pt x="18360" y="23607"/>
                </a:moveTo>
                <a:cubicBezTo>
                  <a:pt x="18335" y="23607"/>
                  <a:pt x="18310" y="23615"/>
                  <a:pt x="18290" y="23632"/>
                </a:cubicBezTo>
                <a:cubicBezTo>
                  <a:pt x="18087" y="23809"/>
                  <a:pt x="17874" y="23994"/>
                  <a:pt x="17649" y="24176"/>
                </a:cubicBezTo>
                <a:cubicBezTo>
                  <a:pt x="17604" y="24214"/>
                  <a:pt x="17599" y="24280"/>
                  <a:pt x="17637" y="24323"/>
                </a:cubicBezTo>
                <a:cubicBezTo>
                  <a:pt x="17654" y="24351"/>
                  <a:pt x="17687" y="24363"/>
                  <a:pt x="17720" y="24363"/>
                </a:cubicBezTo>
                <a:cubicBezTo>
                  <a:pt x="17742" y="24363"/>
                  <a:pt x="17763" y="24356"/>
                  <a:pt x="17786" y="24340"/>
                </a:cubicBezTo>
                <a:cubicBezTo>
                  <a:pt x="18011" y="24153"/>
                  <a:pt x="18224" y="23973"/>
                  <a:pt x="18433" y="23792"/>
                </a:cubicBezTo>
                <a:cubicBezTo>
                  <a:pt x="18476" y="23753"/>
                  <a:pt x="18482" y="23688"/>
                  <a:pt x="18443" y="23644"/>
                </a:cubicBezTo>
                <a:cubicBezTo>
                  <a:pt x="18422" y="23620"/>
                  <a:pt x="18391" y="23607"/>
                  <a:pt x="18360" y="23607"/>
                </a:cubicBezTo>
                <a:close/>
                <a:moveTo>
                  <a:pt x="17052" y="24677"/>
                </a:moveTo>
                <a:cubicBezTo>
                  <a:pt x="17030" y="24677"/>
                  <a:pt x="17009" y="24684"/>
                  <a:pt x="16991" y="24697"/>
                </a:cubicBezTo>
                <a:cubicBezTo>
                  <a:pt x="16772" y="24866"/>
                  <a:pt x="16547" y="25031"/>
                  <a:pt x="16316" y="25200"/>
                </a:cubicBezTo>
                <a:cubicBezTo>
                  <a:pt x="16268" y="25239"/>
                  <a:pt x="16256" y="25304"/>
                  <a:pt x="16295" y="25349"/>
                </a:cubicBezTo>
                <a:cubicBezTo>
                  <a:pt x="16311" y="25375"/>
                  <a:pt x="16344" y="25392"/>
                  <a:pt x="16377" y="25392"/>
                </a:cubicBezTo>
                <a:cubicBezTo>
                  <a:pt x="16399" y="25392"/>
                  <a:pt x="16420" y="25387"/>
                  <a:pt x="16437" y="25375"/>
                </a:cubicBezTo>
                <a:cubicBezTo>
                  <a:pt x="16673" y="25200"/>
                  <a:pt x="16903" y="25036"/>
                  <a:pt x="17118" y="24866"/>
                </a:cubicBezTo>
                <a:cubicBezTo>
                  <a:pt x="17166" y="24833"/>
                  <a:pt x="17171" y="24762"/>
                  <a:pt x="17139" y="24718"/>
                </a:cubicBezTo>
                <a:cubicBezTo>
                  <a:pt x="17119" y="24692"/>
                  <a:pt x="17085" y="24677"/>
                  <a:pt x="17052" y="24677"/>
                </a:cubicBezTo>
                <a:close/>
                <a:moveTo>
                  <a:pt x="15688" y="25670"/>
                </a:moveTo>
                <a:cubicBezTo>
                  <a:pt x="15667" y="25670"/>
                  <a:pt x="15645" y="25676"/>
                  <a:pt x="15626" y="25688"/>
                </a:cubicBezTo>
                <a:cubicBezTo>
                  <a:pt x="15401" y="25842"/>
                  <a:pt x="15171" y="26000"/>
                  <a:pt x="14930" y="26159"/>
                </a:cubicBezTo>
                <a:cubicBezTo>
                  <a:pt x="14881" y="26192"/>
                  <a:pt x="14864" y="26258"/>
                  <a:pt x="14897" y="26308"/>
                </a:cubicBezTo>
                <a:cubicBezTo>
                  <a:pt x="14919" y="26336"/>
                  <a:pt x="14952" y="26351"/>
                  <a:pt x="14985" y="26351"/>
                </a:cubicBezTo>
                <a:cubicBezTo>
                  <a:pt x="15006" y="26351"/>
                  <a:pt x="15029" y="26346"/>
                  <a:pt x="15046" y="26336"/>
                </a:cubicBezTo>
                <a:cubicBezTo>
                  <a:pt x="15286" y="26176"/>
                  <a:pt x="15522" y="26017"/>
                  <a:pt x="15747" y="25863"/>
                </a:cubicBezTo>
                <a:cubicBezTo>
                  <a:pt x="15796" y="25831"/>
                  <a:pt x="15807" y="25765"/>
                  <a:pt x="15774" y="25716"/>
                </a:cubicBezTo>
                <a:cubicBezTo>
                  <a:pt x="15754" y="25685"/>
                  <a:pt x="15722" y="25670"/>
                  <a:pt x="15688" y="25670"/>
                </a:cubicBezTo>
                <a:close/>
                <a:moveTo>
                  <a:pt x="14274" y="26598"/>
                </a:moveTo>
                <a:cubicBezTo>
                  <a:pt x="14254" y="26598"/>
                  <a:pt x="14235" y="26603"/>
                  <a:pt x="14217" y="26614"/>
                </a:cubicBezTo>
                <a:cubicBezTo>
                  <a:pt x="13987" y="26763"/>
                  <a:pt x="13746" y="26910"/>
                  <a:pt x="13505" y="27059"/>
                </a:cubicBezTo>
                <a:cubicBezTo>
                  <a:pt x="13450" y="27085"/>
                  <a:pt x="13434" y="27151"/>
                  <a:pt x="13467" y="27201"/>
                </a:cubicBezTo>
                <a:cubicBezTo>
                  <a:pt x="13488" y="27234"/>
                  <a:pt x="13521" y="27256"/>
                  <a:pt x="13559" y="27256"/>
                </a:cubicBezTo>
                <a:cubicBezTo>
                  <a:pt x="13576" y="27256"/>
                  <a:pt x="13592" y="27250"/>
                  <a:pt x="13609" y="27239"/>
                </a:cubicBezTo>
                <a:cubicBezTo>
                  <a:pt x="13855" y="27092"/>
                  <a:pt x="14097" y="26943"/>
                  <a:pt x="14333" y="26796"/>
                </a:cubicBezTo>
                <a:cubicBezTo>
                  <a:pt x="14381" y="26763"/>
                  <a:pt x="14399" y="26697"/>
                  <a:pt x="14366" y="26647"/>
                </a:cubicBezTo>
                <a:cubicBezTo>
                  <a:pt x="14344" y="26616"/>
                  <a:pt x="14309" y="26598"/>
                  <a:pt x="14274" y="26598"/>
                </a:cubicBezTo>
                <a:close/>
                <a:moveTo>
                  <a:pt x="12829" y="27478"/>
                </a:moveTo>
                <a:cubicBezTo>
                  <a:pt x="12811" y="27478"/>
                  <a:pt x="12793" y="27483"/>
                  <a:pt x="12777" y="27492"/>
                </a:cubicBezTo>
                <a:cubicBezTo>
                  <a:pt x="12535" y="27639"/>
                  <a:pt x="12294" y="27788"/>
                  <a:pt x="12058" y="27935"/>
                </a:cubicBezTo>
                <a:cubicBezTo>
                  <a:pt x="12008" y="27968"/>
                  <a:pt x="11993" y="28029"/>
                  <a:pt x="12020" y="28084"/>
                </a:cubicBezTo>
                <a:cubicBezTo>
                  <a:pt x="12041" y="28111"/>
                  <a:pt x="12074" y="28132"/>
                  <a:pt x="12112" y="28132"/>
                </a:cubicBezTo>
                <a:cubicBezTo>
                  <a:pt x="12129" y="28132"/>
                  <a:pt x="12152" y="28127"/>
                  <a:pt x="12168" y="28117"/>
                </a:cubicBezTo>
                <a:cubicBezTo>
                  <a:pt x="12403" y="27968"/>
                  <a:pt x="12645" y="27821"/>
                  <a:pt x="12886" y="27672"/>
                </a:cubicBezTo>
                <a:cubicBezTo>
                  <a:pt x="12935" y="27644"/>
                  <a:pt x="12952" y="27579"/>
                  <a:pt x="12924" y="27530"/>
                </a:cubicBezTo>
                <a:cubicBezTo>
                  <a:pt x="12902" y="27497"/>
                  <a:pt x="12865" y="27478"/>
                  <a:pt x="12829" y="27478"/>
                </a:cubicBezTo>
                <a:close/>
                <a:moveTo>
                  <a:pt x="11397" y="28370"/>
                </a:moveTo>
                <a:cubicBezTo>
                  <a:pt x="11377" y="28370"/>
                  <a:pt x="11358" y="28375"/>
                  <a:pt x="11340" y="28385"/>
                </a:cubicBezTo>
                <a:cubicBezTo>
                  <a:pt x="11100" y="28544"/>
                  <a:pt x="10863" y="28697"/>
                  <a:pt x="10633" y="28851"/>
                </a:cubicBezTo>
                <a:cubicBezTo>
                  <a:pt x="10584" y="28878"/>
                  <a:pt x="10567" y="28944"/>
                  <a:pt x="10600" y="28993"/>
                </a:cubicBezTo>
                <a:cubicBezTo>
                  <a:pt x="10622" y="29026"/>
                  <a:pt x="10655" y="29043"/>
                  <a:pt x="10688" y="29043"/>
                </a:cubicBezTo>
                <a:cubicBezTo>
                  <a:pt x="10710" y="29043"/>
                  <a:pt x="10731" y="29037"/>
                  <a:pt x="10748" y="29026"/>
                </a:cubicBezTo>
                <a:cubicBezTo>
                  <a:pt x="10979" y="28873"/>
                  <a:pt x="11214" y="28719"/>
                  <a:pt x="11455" y="28565"/>
                </a:cubicBezTo>
                <a:cubicBezTo>
                  <a:pt x="11505" y="28532"/>
                  <a:pt x="11515" y="28467"/>
                  <a:pt x="11488" y="28418"/>
                </a:cubicBezTo>
                <a:cubicBezTo>
                  <a:pt x="11467" y="28386"/>
                  <a:pt x="11432" y="28370"/>
                  <a:pt x="11397" y="28370"/>
                </a:cubicBezTo>
                <a:close/>
                <a:moveTo>
                  <a:pt x="9986" y="29303"/>
                </a:moveTo>
                <a:cubicBezTo>
                  <a:pt x="9966" y="29303"/>
                  <a:pt x="9945" y="29309"/>
                  <a:pt x="9926" y="29322"/>
                </a:cubicBezTo>
                <a:cubicBezTo>
                  <a:pt x="9691" y="29481"/>
                  <a:pt x="9461" y="29645"/>
                  <a:pt x="9230" y="29804"/>
                </a:cubicBezTo>
                <a:cubicBezTo>
                  <a:pt x="9186" y="29837"/>
                  <a:pt x="9175" y="29903"/>
                  <a:pt x="9208" y="29953"/>
                </a:cubicBezTo>
                <a:cubicBezTo>
                  <a:pt x="9230" y="29979"/>
                  <a:pt x="9263" y="29996"/>
                  <a:pt x="9296" y="29996"/>
                </a:cubicBezTo>
                <a:cubicBezTo>
                  <a:pt x="9312" y="29996"/>
                  <a:pt x="9334" y="29991"/>
                  <a:pt x="9357" y="29974"/>
                </a:cubicBezTo>
                <a:cubicBezTo>
                  <a:pt x="9580" y="29815"/>
                  <a:pt x="9810" y="29657"/>
                  <a:pt x="10047" y="29493"/>
                </a:cubicBezTo>
                <a:cubicBezTo>
                  <a:pt x="10096" y="29460"/>
                  <a:pt x="10106" y="29394"/>
                  <a:pt x="10074" y="29349"/>
                </a:cubicBezTo>
                <a:cubicBezTo>
                  <a:pt x="10053" y="29319"/>
                  <a:pt x="10020" y="29303"/>
                  <a:pt x="9986" y="29303"/>
                </a:cubicBezTo>
                <a:close/>
                <a:moveTo>
                  <a:pt x="8611" y="30277"/>
                </a:moveTo>
                <a:cubicBezTo>
                  <a:pt x="8588" y="30277"/>
                  <a:pt x="8565" y="30284"/>
                  <a:pt x="8545" y="30298"/>
                </a:cubicBezTo>
                <a:cubicBezTo>
                  <a:pt x="8315" y="30467"/>
                  <a:pt x="8085" y="30637"/>
                  <a:pt x="7865" y="30801"/>
                </a:cubicBezTo>
                <a:cubicBezTo>
                  <a:pt x="7822" y="30841"/>
                  <a:pt x="7811" y="30907"/>
                  <a:pt x="7849" y="30950"/>
                </a:cubicBezTo>
                <a:cubicBezTo>
                  <a:pt x="7865" y="30978"/>
                  <a:pt x="7898" y="30993"/>
                  <a:pt x="7931" y="30993"/>
                </a:cubicBezTo>
                <a:cubicBezTo>
                  <a:pt x="7953" y="30993"/>
                  <a:pt x="7975" y="30988"/>
                  <a:pt x="7996" y="30972"/>
                </a:cubicBezTo>
                <a:cubicBezTo>
                  <a:pt x="8216" y="30808"/>
                  <a:pt x="8441" y="30637"/>
                  <a:pt x="8671" y="30467"/>
                </a:cubicBezTo>
                <a:cubicBezTo>
                  <a:pt x="8715" y="30434"/>
                  <a:pt x="8725" y="30369"/>
                  <a:pt x="8692" y="30320"/>
                </a:cubicBezTo>
                <a:cubicBezTo>
                  <a:pt x="8673" y="30291"/>
                  <a:pt x="8643" y="30277"/>
                  <a:pt x="8611" y="30277"/>
                </a:cubicBezTo>
                <a:close/>
                <a:moveTo>
                  <a:pt x="7265" y="31301"/>
                </a:moveTo>
                <a:cubicBezTo>
                  <a:pt x="7241" y="31301"/>
                  <a:pt x="7218" y="31308"/>
                  <a:pt x="7197" y="31322"/>
                </a:cubicBezTo>
                <a:cubicBezTo>
                  <a:pt x="6972" y="31504"/>
                  <a:pt x="6752" y="31684"/>
                  <a:pt x="6539" y="31860"/>
                </a:cubicBezTo>
                <a:cubicBezTo>
                  <a:pt x="6496" y="31898"/>
                  <a:pt x="6489" y="31964"/>
                  <a:pt x="6528" y="32008"/>
                </a:cubicBezTo>
                <a:cubicBezTo>
                  <a:pt x="6550" y="32035"/>
                  <a:pt x="6577" y="32046"/>
                  <a:pt x="6610" y="32046"/>
                </a:cubicBezTo>
                <a:cubicBezTo>
                  <a:pt x="6632" y="32046"/>
                  <a:pt x="6653" y="32035"/>
                  <a:pt x="6676" y="32018"/>
                </a:cubicBezTo>
                <a:cubicBezTo>
                  <a:pt x="6890" y="31843"/>
                  <a:pt x="7103" y="31668"/>
                  <a:pt x="7328" y="31492"/>
                </a:cubicBezTo>
                <a:cubicBezTo>
                  <a:pt x="7377" y="31454"/>
                  <a:pt x="7383" y="31388"/>
                  <a:pt x="7344" y="31339"/>
                </a:cubicBezTo>
                <a:cubicBezTo>
                  <a:pt x="7325" y="31314"/>
                  <a:pt x="7296" y="31301"/>
                  <a:pt x="7265" y="31301"/>
                </a:cubicBezTo>
                <a:close/>
                <a:moveTo>
                  <a:pt x="5966" y="32382"/>
                </a:moveTo>
                <a:cubicBezTo>
                  <a:pt x="5941" y="32382"/>
                  <a:pt x="5917" y="32390"/>
                  <a:pt x="5897" y="32408"/>
                </a:cubicBezTo>
                <a:cubicBezTo>
                  <a:pt x="5679" y="32600"/>
                  <a:pt x="5470" y="32786"/>
                  <a:pt x="5267" y="32972"/>
                </a:cubicBezTo>
                <a:cubicBezTo>
                  <a:pt x="5224" y="33011"/>
                  <a:pt x="5218" y="33082"/>
                  <a:pt x="5256" y="33126"/>
                </a:cubicBezTo>
                <a:cubicBezTo>
                  <a:pt x="5279" y="33148"/>
                  <a:pt x="5305" y="33159"/>
                  <a:pt x="5338" y="33159"/>
                </a:cubicBezTo>
                <a:cubicBezTo>
                  <a:pt x="5360" y="33159"/>
                  <a:pt x="5388" y="33148"/>
                  <a:pt x="5410" y="33131"/>
                </a:cubicBezTo>
                <a:cubicBezTo>
                  <a:pt x="5608" y="32946"/>
                  <a:pt x="5821" y="32759"/>
                  <a:pt x="6035" y="32567"/>
                </a:cubicBezTo>
                <a:cubicBezTo>
                  <a:pt x="6079" y="32529"/>
                  <a:pt x="6084" y="32463"/>
                  <a:pt x="6046" y="32419"/>
                </a:cubicBezTo>
                <a:cubicBezTo>
                  <a:pt x="6025" y="32395"/>
                  <a:pt x="5995" y="32382"/>
                  <a:pt x="5966" y="32382"/>
                </a:cubicBezTo>
                <a:close/>
                <a:moveTo>
                  <a:pt x="4725" y="33526"/>
                </a:moveTo>
                <a:cubicBezTo>
                  <a:pt x="4697" y="33526"/>
                  <a:pt x="4670" y="33537"/>
                  <a:pt x="4647" y="33559"/>
                </a:cubicBezTo>
                <a:cubicBezTo>
                  <a:pt x="4440" y="33761"/>
                  <a:pt x="4242" y="33958"/>
                  <a:pt x="4050" y="34156"/>
                </a:cubicBezTo>
                <a:cubicBezTo>
                  <a:pt x="4012" y="34200"/>
                  <a:pt x="4012" y="34266"/>
                  <a:pt x="4056" y="34310"/>
                </a:cubicBezTo>
                <a:cubicBezTo>
                  <a:pt x="4078" y="34327"/>
                  <a:pt x="4100" y="34337"/>
                  <a:pt x="4128" y="34337"/>
                </a:cubicBezTo>
                <a:cubicBezTo>
                  <a:pt x="4154" y="34337"/>
                  <a:pt x="4182" y="34327"/>
                  <a:pt x="4204" y="34304"/>
                </a:cubicBezTo>
                <a:cubicBezTo>
                  <a:pt x="4396" y="34107"/>
                  <a:pt x="4594" y="33910"/>
                  <a:pt x="4796" y="33707"/>
                </a:cubicBezTo>
                <a:cubicBezTo>
                  <a:pt x="4839" y="33669"/>
                  <a:pt x="4839" y="33603"/>
                  <a:pt x="4801" y="33559"/>
                </a:cubicBezTo>
                <a:cubicBezTo>
                  <a:pt x="4780" y="33537"/>
                  <a:pt x="4752" y="33526"/>
                  <a:pt x="4725" y="33526"/>
                </a:cubicBezTo>
                <a:close/>
                <a:moveTo>
                  <a:pt x="3555" y="34744"/>
                </a:moveTo>
                <a:cubicBezTo>
                  <a:pt x="3526" y="34744"/>
                  <a:pt x="3496" y="34757"/>
                  <a:pt x="3475" y="34781"/>
                </a:cubicBezTo>
                <a:cubicBezTo>
                  <a:pt x="3283" y="34995"/>
                  <a:pt x="3097" y="35208"/>
                  <a:pt x="2922" y="35422"/>
                </a:cubicBezTo>
                <a:cubicBezTo>
                  <a:pt x="2883" y="35471"/>
                  <a:pt x="2889" y="35537"/>
                  <a:pt x="2937" y="35576"/>
                </a:cubicBezTo>
                <a:cubicBezTo>
                  <a:pt x="2955" y="35587"/>
                  <a:pt x="2982" y="35597"/>
                  <a:pt x="3003" y="35597"/>
                </a:cubicBezTo>
                <a:cubicBezTo>
                  <a:pt x="3031" y="35597"/>
                  <a:pt x="3064" y="35587"/>
                  <a:pt x="3086" y="35559"/>
                </a:cubicBezTo>
                <a:cubicBezTo>
                  <a:pt x="3261" y="35346"/>
                  <a:pt x="3443" y="35132"/>
                  <a:pt x="3635" y="34924"/>
                </a:cubicBezTo>
                <a:cubicBezTo>
                  <a:pt x="3673" y="34879"/>
                  <a:pt x="3667" y="34813"/>
                  <a:pt x="3623" y="34770"/>
                </a:cubicBezTo>
                <a:cubicBezTo>
                  <a:pt x="3603" y="34753"/>
                  <a:pt x="3579" y="34744"/>
                  <a:pt x="3555" y="34744"/>
                </a:cubicBezTo>
                <a:close/>
                <a:moveTo>
                  <a:pt x="2482" y="36050"/>
                </a:moveTo>
                <a:cubicBezTo>
                  <a:pt x="2449" y="36050"/>
                  <a:pt x="2415" y="36065"/>
                  <a:pt x="2395" y="36091"/>
                </a:cubicBezTo>
                <a:cubicBezTo>
                  <a:pt x="2226" y="36321"/>
                  <a:pt x="2056" y="36551"/>
                  <a:pt x="1902" y="36781"/>
                </a:cubicBezTo>
                <a:cubicBezTo>
                  <a:pt x="1869" y="36831"/>
                  <a:pt x="1880" y="36897"/>
                  <a:pt x="1930" y="36930"/>
                </a:cubicBezTo>
                <a:cubicBezTo>
                  <a:pt x="1946" y="36940"/>
                  <a:pt x="1968" y="36946"/>
                  <a:pt x="1990" y="36946"/>
                </a:cubicBezTo>
                <a:cubicBezTo>
                  <a:pt x="2023" y="36946"/>
                  <a:pt x="2056" y="36930"/>
                  <a:pt x="2077" y="36902"/>
                </a:cubicBezTo>
                <a:cubicBezTo>
                  <a:pt x="2231" y="36677"/>
                  <a:pt x="2395" y="36447"/>
                  <a:pt x="2565" y="36217"/>
                </a:cubicBezTo>
                <a:cubicBezTo>
                  <a:pt x="2598" y="36174"/>
                  <a:pt x="2593" y="36108"/>
                  <a:pt x="2543" y="36070"/>
                </a:cubicBezTo>
                <a:cubicBezTo>
                  <a:pt x="2526" y="36057"/>
                  <a:pt x="2504" y="36050"/>
                  <a:pt x="2482" y="36050"/>
                </a:cubicBezTo>
                <a:close/>
                <a:moveTo>
                  <a:pt x="1534" y="37450"/>
                </a:moveTo>
                <a:cubicBezTo>
                  <a:pt x="1499" y="37450"/>
                  <a:pt x="1465" y="37468"/>
                  <a:pt x="1447" y="37499"/>
                </a:cubicBezTo>
                <a:cubicBezTo>
                  <a:pt x="1300" y="37747"/>
                  <a:pt x="1162" y="37998"/>
                  <a:pt x="1037" y="38245"/>
                </a:cubicBezTo>
                <a:cubicBezTo>
                  <a:pt x="1009" y="38299"/>
                  <a:pt x="1030" y="38360"/>
                  <a:pt x="1080" y="38387"/>
                </a:cubicBezTo>
                <a:cubicBezTo>
                  <a:pt x="1096" y="38398"/>
                  <a:pt x="1113" y="38398"/>
                  <a:pt x="1129" y="38398"/>
                </a:cubicBezTo>
                <a:cubicBezTo>
                  <a:pt x="1168" y="38398"/>
                  <a:pt x="1206" y="38377"/>
                  <a:pt x="1222" y="38344"/>
                </a:cubicBezTo>
                <a:cubicBezTo>
                  <a:pt x="1348" y="38097"/>
                  <a:pt x="1485" y="37851"/>
                  <a:pt x="1629" y="37609"/>
                </a:cubicBezTo>
                <a:cubicBezTo>
                  <a:pt x="1655" y="37560"/>
                  <a:pt x="1639" y="37494"/>
                  <a:pt x="1589" y="37467"/>
                </a:cubicBezTo>
                <a:cubicBezTo>
                  <a:pt x="1572" y="37455"/>
                  <a:pt x="1553" y="37450"/>
                  <a:pt x="1534" y="37450"/>
                </a:cubicBezTo>
                <a:close/>
                <a:moveTo>
                  <a:pt x="774" y="38955"/>
                </a:moveTo>
                <a:cubicBezTo>
                  <a:pt x="733" y="38955"/>
                  <a:pt x="694" y="38978"/>
                  <a:pt x="675" y="39017"/>
                </a:cubicBezTo>
                <a:cubicBezTo>
                  <a:pt x="564" y="39286"/>
                  <a:pt x="466" y="39555"/>
                  <a:pt x="384" y="39819"/>
                </a:cubicBezTo>
                <a:cubicBezTo>
                  <a:pt x="362" y="39878"/>
                  <a:pt x="395" y="39933"/>
                  <a:pt x="450" y="39955"/>
                </a:cubicBezTo>
                <a:cubicBezTo>
                  <a:pt x="461" y="39955"/>
                  <a:pt x="471" y="39961"/>
                  <a:pt x="483" y="39961"/>
                </a:cubicBezTo>
                <a:cubicBezTo>
                  <a:pt x="526" y="39961"/>
                  <a:pt x="570" y="39928"/>
                  <a:pt x="582" y="39884"/>
                </a:cubicBezTo>
                <a:cubicBezTo>
                  <a:pt x="663" y="39626"/>
                  <a:pt x="762" y="39363"/>
                  <a:pt x="872" y="39100"/>
                </a:cubicBezTo>
                <a:cubicBezTo>
                  <a:pt x="893" y="39045"/>
                  <a:pt x="866" y="38985"/>
                  <a:pt x="817" y="38964"/>
                </a:cubicBezTo>
                <a:cubicBezTo>
                  <a:pt x="803" y="38958"/>
                  <a:pt x="788" y="38955"/>
                  <a:pt x="774" y="38955"/>
                </a:cubicBezTo>
                <a:close/>
                <a:moveTo>
                  <a:pt x="267" y="40561"/>
                </a:moveTo>
                <a:cubicBezTo>
                  <a:pt x="218" y="40561"/>
                  <a:pt x="173" y="40597"/>
                  <a:pt x="159" y="40646"/>
                </a:cubicBezTo>
                <a:cubicBezTo>
                  <a:pt x="99" y="40930"/>
                  <a:pt x="55" y="41215"/>
                  <a:pt x="28" y="41489"/>
                </a:cubicBezTo>
                <a:cubicBezTo>
                  <a:pt x="22" y="41550"/>
                  <a:pt x="66" y="41600"/>
                  <a:pt x="126" y="41610"/>
                </a:cubicBezTo>
                <a:lnTo>
                  <a:pt x="137" y="41610"/>
                </a:lnTo>
                <a:cubicBezTo>
                  <a:pt x="187" y="41610"/>
                  <a:pt x="236" y="41567"/>
                  <a:pt x="241" y="41511"/>
                </a:cubicBezTo>
                <a:cubicBezTo>
                  <a:pt x="268" y="41243"/>
                  <a:pt x="307" y="40963"/>
                  <a:pt x="367" y="40689"/>
                </a:cubicBezTo>
                <a:cubicBezTo>
                  <a:pt x="379" y="40634"/>
                  <a:pt x="346" y="40575"/>
                  <a:pt x="286" y="40563"/>
                </a:cubicBezTo>
                <a:cubicBezTo>
                  <a:pt x="279" y="40562"/>
                  <a:pt x="273" y="40561"/>
                  <a:pt x="267" y="40561"/>
                </a:cubicBezTo>
                <a:close/>
                <a:moveTo>
                  <a:pt x="104" y="42240"/>
                </a:moveTo>
                <a:cubicBezTo>
                  <a:pt x="44" y="42240"/>
                  <a:pt x="0" y="42290"/>
                  <a:pt x="0" y="42351"/>
                </a:cubicBezTo>
                <a:cubicBezTo>
                  <a:pt x="11" y="42640"/>
                  <a:pt x="38" y="42931"/>
                  <a:pt x="88" y="43206"/>
                </a:cubicBezTo>
                <a:cubicBezTo>
                  <a:pt x="99" y="43254"/>
                  <a:pt x="142" y="43292"/>
                  <a:pt x="192" y="43292"/>
                </a:cubicBezTo>
                <a:lnTo>
                  <a:pt x="208" y="43292"/>
                </a:lnTo>
                <a:cubicBezTo>
                  <a:pt x="268" y="43282"/>
                  <a:pt x="307" y="43227"/>
                  <a:pt x="296" y="43166"/>
                </a:cubicBezTo>
                <a:cubicBezTo>
                  <a:pt x="247" y="42903"/>
                  <a:pt x="220" y="42624"/>
                  <a:pt x="215" y="42344"/>
                </a:cubicBezTo>
                <a:cubicBezTo>
                  <a:pt x="208" y="42285"/>
                  <a:pt x="159" y="42240"/>
                  <a:pt x="104" y="42240"/>
                </a:cubicBezTo>
                <a:close/>
                <a:moveTo>
                  <a:pt x="407" y="43899"/>
                </a:moveTo>
                <a:cubicBezTo>
                  <a:pt x="393" y="43899"/>
                  <a:pt x="380" y="43902"/>
                  <a:pt x="367" y="43907"/>
                </a:cubicBezTo>
                <a:cubicBezTo>
                  <a:pt x="313" y="43923"/>
                  <a:pt x="286" y="43983"/>
                  <a:pt x="301" y="44038"/>
                </a:cubicBezTo>
                <a:cubicBezTo>
                  <a:pt x="307" y="44049"/>
                  <a:pt x="597" y="44843"/>
                  <a:pt x="751" y="44843"/>
                </a:cubicBezTo>
                <a:cubicBezTo>
                  <a:pt x="812" y="44843"/>
                  <a:pt x="860" y="44800"/>
                  <a:pt x="860" y="44739"/>
                </a:cubicBezTo>
                <a:cubicBezTo>
                  <a:pt x="860" y="44718"/>
                  <a:pt x="850" y="44696"/>
                  <a:pt x="839" y="44679"/>
                </a:cubicBezTo>
                <a:cubicBezTo>
                  <a:pt x="828" y="44663"/>
                  <a:pt x="663" y="44416"/>
                  <a:pt x="504" y="43967"/>
                </a:cubicBezTo>
                <a:cubicBezTo>
                  <a:pt x="488" y="43925"/>
                  <a:pt x="449" y="43899"/>
                  <a:pt x="407" y="43899"/>
                </a:cubicBezTo>
                <a:close/>
              </a:path>
            </a:pathLst>
          </a:custGeom>
          <a:solidFill>
            <a:srgbClr val="2E242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6" name="Google Shape;1036;p15"/>
          <p:cNvSpPr txBox="1">
            <a:spLocks noGrp="1"/>
          </p:cNvSpPr>
          <p:nvPr>
            <p:ph type="subTitle" idx="1"/>
          </p:nvPr>
        </p:nvSpPr>
        <p:spPr>
          <a:xfrm>
            <a:off x="3778400" y="3746200"/>
            <a:ext cx="4635200" cy="15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7" name="Google Shape;1037;p15"/>
          <p:cNvSpPr txBox="1">
            <a:spLocks noGrp="1"/>
          </p:cNvSpPr>
          <p:nvPr>
            <p:ph type="title"/>
          </p:nvPr>
        </p:nvSpPr>
        <p:spPr>
          <a:xfrm>
            <a:off x="3778400" y="1579000"/>
            <a:ext cx="4635200" cy="21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38" name="Google Shape;1038;p15"/>
          <p:cNvSpPr/>
          <p:nvPr/>
        </p:nvSpPr>
        <p:spPr>
          <a:xfrm>
            <a:off x="5476501" y="5862816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9" name="Google Shape;1039;p15"/>
          <p:cNvSpPr/>
          <p:nvPr/>
        </p:nvSpPr>
        <p:spPr>
          <a:xfrm rot="-8099864">
            <a:off x="9541318" y="5155623"/>
            <a:ext cx="1322167" cy="2666557"/>
          </a:xfrm>
          <a:custGeom>
            <a:avLst/>
            <a:gdLst/>
            <a:ahLst/>
            <a:cxnLst/>
            <a:rect l="l" t="t" r="r" b="b"/>
            <a:pathLst>
              <a:path w="22236" h="44844" extrusionOk="0">
                <a:moveTo>
                  <a:pt x="13245" y="0"/>
                </a:moveTo>
                <a:cubicBezTo>
                  <a:pt x="13209" y="0"/>
                  <a:pt x="13173" y="21"/>
                  <a:pt x="13154" y="54"/>
                </a:cubicBezTo>
                <a:cubicBezTo>
                  <a:pt x="13127" y="104"/>
                  <a:pt x="13144" y="170"/>
                  <a:pt x="13192" y="197"/>
                </a:cubicBezTo>
                <a:cubicBezTo>
                  <a:pt x="13198" y="197"/>
                  <a:pt x="13478" y="356"/>
                  <a:pt x="13921" y="635"/>
                </a:cubicBezTo>
                <a:cubicBezTo>
                  <a:pt x="13938" y="646"/>
                  <a:pt x="13954" y="646"/>
                  <a:pt x="13976" y="646"/>
                </a:cubicBezTo>
                <a:cubicBezTo>
                  <a:pt x="14009" y="646"/>
                  <a:pt x="14042" y="630"/>
                  <a:pt x="14064" y="597"/>
                </a:cubicBezTo>
                <a:cubicBezTo>
                  <a:pt x="14097" y="547"/>
                  <a:pt x="14080" y="481"/>
                  <a:pt x="14032" y="455"/>
                </a:cubicBezTo>
                <a:cubicBezTo>
                  <a:pt x="13582" y="175"/>
                  <a:pt x="13296" y="16"/>
                  <a:pt x="13296" y="16"/>
                </a:cubicBezTo>
                <a:cubicBezTo>
                  <a:pt x="13280" y="5"/>
                  <a:pt x="13263" y="0"/>
                  <a:pt x="13245" y="0"/>
                </a:cubicBezTo>
                <a:close/>
                <a:moveTo>
                  <a:pt x="14684" y="896"/>
                </a:moveTo>
                <a:cubicBezTo>
                  <a:pt x="14652" y="896"/>
                  <a:pt x="14621" y="912"/>
                  <a:pt x="14601" y="942"/>
                </a:cubicBezTo>
                <a:cubicBezTo>
                  <a:pt x="14568" y="992"/>
                  <a:pt x="14579" y="1058"/>
                  <a:pt x="14629" y="1090"/>
                </a:cubicBezTo>
                <a:cubicBezTo>
                  <a:pt x="14842" y="1232"/>
                  <a:pt x="15079" y="1397"/>
                  <a:pt x="15325" y="1567"/>
                </a:cubicBezTo>
                <a:cubicBezTo>
                  <a:pt x="15342" y="1584"/>
                  <a:pt x="15363" y="1589"/>
                  <a:pt x="15385" y="1589"/>
                </a:cubicBezTo>
                <a:cubicBezTo>
                  <a:pt x="15418" y="1589"/>
                  <a:pt x="15451" y="1573"/>
                  <a:pt x="15473" y="1546"/>
                </a:cubicBezTo>
                <a:cubicBezTo>
                  <a:pt x="15506" y="1496"/>
                  <a:pt x="15494" y="1430"/>
                  <a:pt x="15446" y="1397"/>
                </a:cubicBezTo>
                <a:cubicBezTo>
                  <a:pt x="15198" y="1222"/>
                  <a:pt x="14963" y="1063"/>
                  <a:pt x="14743" y="915"/>
                </a:cubicBezTo>
                <a:cubicBezTo>
                  <a:pt x="14724" y="903"/>
                  <a:pt x="14704" y="896"/>
                  <a:pt x="14684" y="896"/>
                </a:cubicBezTo>
                <a:close/>
                <a:moveTo>
                  <a:pt x="16073" y="1877"/>
                </a:moveTo>
                <a:cubicBezTo>
                  <a:pt x="16040" y="1877"/>
                  <a:pt x="16008" y="1891"/>
                  <a:pt x="15988" y="1918"/>
                </a:cubicBezTo>
                <a:cubicBezTo>
                  <a:pt x="15949" y="1968"/>
                  <a:pt x="15960" y="2034"/>
                  <a:pt x="16005" y="2066"/>
                </a:cubicBezTo>
                <a:cubicBezTo>
                  <a:pt x="16223" y="2231"/>
                  <a:pt x="16448" y="2406"/>
                  <a:pt x="16673" y="2586"/>
                </a:cubicBezTo>
                <a:cubicBezTo>
                  <a:pt x="16690" y="2598"/>
                  <a:pt x="16716" y="2608"/>
                  <a:pt x="16739" y="2608"/>
                </a:cubicBezTo>
                <a:cubicBezTo>
                  <a:pt x="16772" y="2608"/>
                  <a:pt x="16799" y="2593"/>
                  <a:pt x="16822" y="2570"/>
                </a:cubicBezTo>
                <a:cubicBezTo>
                  <a:pt x="16860" y="2520"/>
                  <a:pt x="16848" y="2454"/>
                  <a:pt x="16804" y="2416"/>
                </a:cubicBezTo>
                <a:cubicBezTo>
                  <a:pt x="16580" y="2236"/>
                  <a:pt x="16355" y="2060"/>
                  <a:pt x="16136" y="1895"/>
                </a:cubicBezTo>
                <a:cubicBezTo>
                  <a:pt x="16117" y="1883"/>
                  <a:pt x="16095" y="1877"/>
                  <a:pt x="16073" y="1877"/>
                </a:cubicBezTo>
                <a:close/>
                <a:moveTo>
                  <a:pt x="17389" y="2939"/>
                </a:moveTo>
                <a:cubicBezTo>
                  <a:pt x="17359" y="2939"/>
                  <a:pt x="17330" y="2952"/>
                  <a:pt x="17308" y="2975"/>
                </a:cubicBezTo>
                <a:cubicBezTo>
                  <a:pt x="17270" y="3020"/>
                  <a:pt x="17275" y="3086"/>
                  <a:pt x="17320" y="3124"/>
                </a:cubicBezTo>
                <a:cubicBezTo>
                  <a:pt x="17538" y="3309"/>
                  <a:pt x="17748" y="3502"/>
                  <a:pt x="17945" y="3688"/>
                </a:cubicBezTo>
                <a:cubicBezTo>
                  <a:pt x="17966" y="3704"/>
                  <a:pt x="17994" y="3716"/>
                  <a:pt x="18021" y="3716"/>
                </a:cubicBezTo>
                <a:cubicBezTo>
                  <a:pt x="18049" y="3716"/>
                  <a:pt x="18076" y="3704"/>
                  <a:pt x="18097" y="3683"/>
                </a:cubicBezTo>
                <a:cubicBezTo>
                  <a:pt x="18137" y="3638"/>
                  <a:pt x="18130" y="3573"/>
                  <a:pt x="18092" y="3534"/>
                </a:cubicBezTo>
                <a:cubicBezTo>
                  <a:pt x="17890" y="3342"/>
                  <a:pt x="17677" y="3152"/>
                  <a:pt x="17457" y="2965"/>
                </a:cubicBezTo>
                <a:cubicBezTo>
                  <a:pt x="17437" y="2948"/>
                  <a:pt x="17413" y="2939"/>
                  <a:pt x="17389" y="2939"/>
                </a:cubicBezTo>
                <a:close/>
                <a:moveTo>
                  <a:pt x="18624" y="4098"/>
                </a:moveTo>
                <a:cubicBezTo>
                  <a:pt x="18596" y="4098"/>
                  <a:pt x="18569" y="4107"/>
                  <a:pt x="18547" y="4126"/>
                </a:cubicBezTo>
                <a:cubicBezTo>
                  <a:pt x="18509" y="4165"/>
                  <a:pt x="18509" y="4237"/>
                  <a:pt x="18547" y="4275"/>
                </a:cubicBezTo>
                <a:cubicBezTo>
                  <a:pt x="18750" y="4483"/>
                  <a:pt x="18937" y="4691"/>
                  <a:pt x="19117" y="4895"/>
                </a:cubicBezTo>
                <a:cubicBezTo>
                  <a:pt x="19139" y="4916"/>
                  <a:pt x="19167" y="4933"/>
                  <a:pt x="19195" y="4933"/>
                </a:cubicBezTo>
                <a:cubicBezTo>
                  <a:pt x="19222" y="4933"/>
                  <a:pt x="19243" y="4921"/>
                  <a:pt x="19266" y="4905"/>
                </a:cubicBezTo>
                <a:cubicBezTo>
                  <a:pt x="19309" y="4867"/>
                  <a:pt x="19314" y="4801"/>
                  <a:pt x="19276" y="4756"/>
                </a:cubicBezTo>
                <a:cubicBezTo>
                  <a:pt x="19096" y="4549"/>
                  <a:pt x="18904" y="4336"/>
                  <a:pt x="18701" y="4126"/>
                </a:cubicBezTo>
                <a:cubicBezTo>
                  <a:pt x="18679" y="4107"/>
                  <a:pt x="18651" y="4098"/>
                  <a:pt x="18624" y="4098"/>
                </a:cubicBezTo>
                <a:close/>
                <a:moveTo>
                  <a:pt x="19731" y="5375"/>
                </a:moveTo>
                <a:cubicBezTo>
                  <a:pt x="19709" y="5375"/>
                  <a:pt x="19686" y="5383"/>
                  <a:pt x="19665" y="5398"/>
                </a:cubicBezTo>
                <a:cubicBezTo>
                  <a:pt x="19622" y="5431"/>
                  <a:pt x="19610" y="5497"/>
                  <a:pt x="19650" y="5546"/>
                </a:cubicBezTo>
                <a:cubicBezTo>
                  <a:pt x="19819" y="5776"/>
                  <a:pt x="19984" y="6006"/>
                  <a:pt x="20126" y="6231"/>
                </a:cubicBezTo>
                <a:cubicBezTo>
                  <a:pt x="20143" y="6264"/>
                  <a:pt x="20181" y="6281"/>
                  <a:pt x="20214" y="6281"/>
                </a:cubicBezTo>
                <a:cubicBezTo>
                  <a:pt x="20235" y="6281"/>
                  <a:pt x="20252" y="6276"/>
                  <a:pt x="20268" y="6264"/>
                </a:cubicBezTo>
                <a:cubicBezTo>
                  <a:pt x="20318" y="6231"/>
                  <a:pt x="20334" y="6165"/>
                  <a:pt x="20301" y="6117"/>
                </a:cubicBezTo>
                <a:cubicBezTo>
                  <a:pt x="20159" y="5886"/>
                  <a:pt x="19994" y="5651"/>
                  <a:pt x="19814" y="5421"/>
                </a:cubicBezTo>
                <a:cubicBezTo>
                  <a:pt x="19795" y="5391"/>
                  <a:pt x="19764" y="5375"/>
                  <a:pt x="19731" y="5375"/>
                </a:cubicBezTo>
                <a:close/>
                <a:moveTo>
                  <a:pt x="20629" y="6806"/>
                </a:moveTo>
                <a:cubicBezTo>
                  <a:pt x="20613" y="6806"/>
                  <a:pt x="20597" y="6810"/>
                  <a:pt x="20581" y="6818"/>
                </a:cubicBezTo>
                <a:cubicBezTo>
                  <a:pt x="20531" y="6845"/>
                  <a:pt x="20510" y="6906"/>
                  <a:pt x="20538" y="6960"/>
                </a:cubicBezTo>
                <a:cubicBezTo>
                  <a:pt x="20663" y="7218"/>
                  <a:pt x="20773" y="7475"/>
                  <a:pt x="20855" y="7723"/>
                </a:cubicBezTo>
                <a:cubicBezTo>
                  <a:pt x="20872" y="7766"/>
                  <a:pt x="20910" y="7799"/>
                  <a:pt x="20953" y="7799"/>
                </a:cubicBezTo>
                <a:cubicBezTo>
                  <a:pt x="20965" y="7799"/>
                  <a:pt x="20976" y="7794"/>
                  <a:pt x="20986" y="7788"/>
                </a:cubicBezTo>
                <a:cubicBezTo>
                  <a:pt x="21047" y="7771"/>
                  <a:pt x="21074" y="7711"/>
                  <a:pt x="21052" y="7657"/>
                </a:cubicBezTo>
                <a:cubicBezTo>
                  <a:pt x="20970" y="7399"/>
                  <a:pt x="20855" y="7131"/>
                  <a:pt x="20723" y="6868"/>
                </a:cubicBezTo>
                <a:cubicBezTo>
                  <a:pt x="20703" y="6828"/>
                  <a:pt x="20668" y="6806"/>
                  <a:pt x="20629" y="6806"/>
                </a:cubicBezTo>
                <a:close/>
                <a:moveTo>
                  <a:pt x="21151" y="8401"/>
                </a:moveTo>
                <a:cubicBezTo>
                  <a:pt x="21147" y="8401"/>
                  <a:pt x="21144" y="8401"/>
                  <a:pt x="21140" y="8401"/>
                </a:cubicBezTo>
                <a:cubicBezTo>
                  <a:pt x="21085" y="8413"/>
                  <a:pt x="21047" y="8467"/>
                  <a:pt x="21052" y="8522"/>
                </a:cubicBezTo>
                <a:cubicBezTo>
                  <a:pt x="21090" y="8742"/>
                  <a:pt x="21107" y="8960"/>
                  <a:pt x="21107" y="9175"/>
                </a:cubicBezTo>
                <a:cubicBezTo>
                  <a:pt x="21107" y="9229"/>
                  <a:pt x="21107" y="9289"/>
                  <a:pt x="21102" y="9345"/>
                </a:cubicBezTo>
                <a:cubicBezTo>
                  <a:pt x="21102" y="9405"/>
                  <a:pt x="21145" y="9454"/>
                  <a:pt x="21206" y="9454"/>
                </a:cubicBezTo>
                <a:lnTo>
                  <a:pt x="21211" y="9454"/>
                </a:lnTo>
                <a:cubicBezTo>
                  <a:pt x="21266" y="9454"/>
                  <a:pt x="21310" y="9410"/>
                  <a:pt x="21315" y="9355"/>
                </a:cubicBezTo>
                <a:lnTo>
                  <a:pt x="21315" y="9175"/>
                </a:lnTo>
                <a:cubicBezTo>
                  <a:pt x="21320" y="8950"/>
                  <a:pt x="21299" y="8720"/>
                  <a:pt x="21266" y="8490"/>
                </a:cubicBezTo>
                <a:cubicBezTo>
                  <a:pt x="21255" y="8438"/>
                  <a:pt x="21207" y="8401"/>
                  <a:pt x="21151" y="8401"/>
                </a:cubicBezTo>
                <a:close/>
                <a:moveTo>
                  <a:pt x="21086" y="10077"/>
                </a:moveTo>
                <a:cubicBezTo>
                  <a:pt x="21037" y="10077"/>
                  <a:pt x="20989" y="10108"/>
                  <a:pt x="20976" y="10156"/>
                </a:cubicBezTo>
                <a:cubicBezTo>
                  <a:pt x="20943" y="10276"/>
                  <a:pt x="20905" y="10402"/>
                  <a:pt x="20860" y="10523"/>
                </a:cubicBezTo>
                <a:cubicBezTo>
                  <a:pt x="20806" y="10665"/>
                  <a:pt x="20751" y="10802"/>
                  <a:pt x="20690" y="10934"/>
                </a:cubicBezTo>
                <a:cubicBezTo>
                  <a:pt x="20669" y="10984"/>
                  <a:pt x="20690" y="11049"/>
                  <a:pt x="20745" y="11070"/>
                </a:cubicBezTo>
                <a:cubicBezTo>
                  <a:pt x="20756" y="11077"/>
                  <a:pt x="20773" y="11082"/>
                  <a:pt x="20789" y="11082"/>
                </a:cubicBezTo>
                <a:cubicBezTo>
                  <a:pt x="20827" y="11082"/>
                  <a:pt x="20866" y="11055"/>
                  <a:pt x="20882" y="11016"/>
                </a:cubicBezTo>
                <a:cubicBezTo>
                  <a:pt x="20943" y="10885"/>
                  <a:pt x="21003" y="10742"/>
                  <a:pt x="21057" y="10594"/>
                </a:cubicBezTo>
                <a:cubicBezTo>
                  <a:pt x="21107" y="10468"/>
                  <a:pt x="21145" y="10342"/>
                  <a:pt x="21183" y="10210"/>
                </a:cubicBezTo>
                <a:cubicBezTo>
                  <a:pt x="21195" y="10156"/>
                  <a:pt x="21162" y="10096"/>
                  <a:pt x="21107" y="10079"/>
                </a:cubicBezTo>
                <a:cubicBezTo>
                  <a:pt x="21100" y="10077"/>
                  <a:pt x="21093" y="10077"/>
                  <a:pt x="21086" y="10077"/>
                </a:cubicBezTo>
                <a:close/>
                <a:moveTo>
                  <a:pt x="20403" y="11623"/>
                </a:moveTo>
                <a:cubicBezTo>
                  <a:pt x="20367" y="11623"/>
                  <a:pt x="20331" y="11641"/>
                  <a:pt x="20313" y="11674"/>
                </a:cubicBezTo>
                <a:cubicBezTo>
                  <a:pt x="20164" y="11915"/>
                  <a:pt x="20005" y="12145"/>
                  <a:pt x="19840" y="12353"/>
                </a:cubicBezTo>
                <a:cubicBezTo>
                  <a:pt x="19802" y="12403"/>
                  <a:pt x="19814" y="12469"/>
                  <a:pt x="19858" y="12507"/>
                </a:cubicBezTo>
                <a:cubicBezTo>
                  <a:pt x="19873" y="12517"/>
                  <a:pt x="19901" y="12529"/>
                  <a:pt x="19923" y="12529"/>
                </a:cubicBezTo>
                <a:cubicBezTo>
                  <a:pt x="19956" y="12529"/>
                  <a:pt x="19984" y="12512"/>
                  <a:pt x="20005" y="12491"/>
                </a:cubicBezTo>
                <a:cubicBezTo>
                  <a:pt x="20181" y="12271"/>
                  <a:pt x="20340" y="12036"/>
                  <a:pt x="20493" y="11778"/>
                </a:cubicBezTo>
                <a:cubicBezTo>
                  <a:pt x="20520" y="11728"/>
                  <a:pt x="20505" y="11662"/>
                  <a:pt x="20455" y="11636"/>
                </a:cubicBezTo>
                <a:cubicBezTo>
                  <a:pt x="20439" y="11627"/>
                  <a:pt x="20421" y="11623"/>
                  <a:pt x="20403" y="11623"/>
                </a:cubicBezTo>
                <a:close/>
                <a:moveTo>
                  <a:pt x="17177" y="12248"/>
                </a:moveTo>
                <a:cubicBezTo>
                  <a:pt x="17121" y="12248"/>
                  <a:pt x="17072" y="12285"/>
                  <a:pt x="17068" y="12337"/>
                </a:cubicBezTo>
                <a:cubicBezTo>
                  <a:pt x="17057" y="12398"/>
                  <a:pt x="17095" y="12452"/>
                  <a:pt x="17156" y="12458"/>
                </a:cubicBezTo>
                <a:cubicBezTo>
                  <a:pt x="17407" y="12502"/>
                  <a:pt x="17682" y="12567"/>
                  <a:pt x="17955" y="12661"/>
                </a:cubicBezTo>
                <a:cubicBezTo>
                  <a:pt x="17966" y="12661"/>
                  <a:pt x="17978" y="12666"/>
                  <a:pt x="17988" y="12666"/>
                </a:cubicBezTo>
                <a:cubicBezTo>
                  <a:pt x="18038" y="12666"/>
                  <a:pt x="18076" y="12633"/>
                  <a:pt x="18092" y="12590"/>
                </a:cubicBezTo>
                <a:cubicBezTo>
                  <a:pt x="18109" y="12534"/>
                  <a:pt x="18082" y="12474"/>
                  <a:pt x="18021" y="12458"/>
                </a:cubicBezTo>
                <a:cubicBezTo>
                  <a:pt x="17736" y="12365"/>
                  <a:pt x="17452" y="12294"/>
                  <a:pt x="17189" y="12249"/>
                </a:cubicBezTo>
                <a:cubicBezTo>
                  <a:pt x="17185" y="12249"/>
                  <a:pt x="17181" y="12248"/>
                  <a:pt x="17177" y="12248"/>
                </a:cubicBezTo>
                <a:close/>
                <a:moveTo>
                  <a:pt x="16326" y="12216"/>
                </a:moveTo>
                <a:cubicBezTo>
                  <a:pt x="16323" y="12216"/>
                  <a:pt x="16319" y="12216"/>
                  <a:pt x="16316" y="12216"/>
                </a:cubicBezTo>
                <a:cubicBezTo>
                  <a:pt x="16032" y="12254"/>
                  <a:pt x="15823" y="12342"/>
                  <a:pt x="15681" y="12479"/>
                </a:cubicBezTo>
                <a:cubicBezTo>
                  <a:pt x="15626" y="12540"/>
                  <a:pt x="15572" y="12600"/>
                  <a:pt x="15527" y="12661"/>
                </a:cubicBezTo>
                <a:cubicBezTo>
                  <a:pt x="15494" y="12704"/>
                  <a:pt x="15506" y="12770"/>
                  <a:pt x="15550" y="12808"/>
                </a:cubicBezTo>
                <a:cubicBezTo>
                  <a:pt x="15572" y="12820"/>
                  <a:pt x="15593" y="12825"/>
                  <a:pt x="15615" y="12825"/>
                </a:cubicBezTo>
                <a:cubicBezTo>
                  <a:pt x="15648" y="12825"/>
                  <a:pt x="15681" y="12813"/>
                  <a:pt x="15697" y="12780"/>
                </a:cubicBezTo>
                <a:cubicBezTo>
                  <a:pt x="15736" y="12732"/>
                  <a:pt x="15780" y="12682"/>
                  <a:pt x="15828" y="12633"/>
                </a:cubicBezTo>
                <a:cubicBezTo>
                  <a:pt x="15934" y="12529"/>
                  <a:pt x="16114" y="12458"/>
                  <a:pt x="16344" y="12431"/>
                </a:cubicBezTo>
                <a:cubicBezTo>
                  <a:pt x="16399" y="12419"/>
                  <a:pt x="16443" y="12370"/>
                  <a:pt x="16432" y="12309"/>
                </a:cubicBezTo>
                <a:cubicBezTo>
                  <a:pt x="16427" y="12257"/>
                  <a:pt x="16378" y="12216"/>
                  <a:pt x="16326" y="12216"/>
                </a:cubicBezTo>
                <a:close/>
                <a:moveTo>
                  <a:pt x="18773" y="12763"/>
                </a:moveTo>
                <a:cubicBezTo>
                  <a:pt x="18735" y="12763"/>
                  <a:pt x="18698" y="12786"/>
                  <a:pt x="18679" y="12825"/>
                </a:cubicBezTo>
                <a:cubicBezTo>
                  <a:pt x="18657" y="12879"/>
                  <a:pt x="18679" y="12940"/>
                  <a:pt x="18734" y="12967"/>
                </a:cubicBezTo>
                <a:cubicBezTo>
                  <a:pt x="18843" y="13017"/>
                  <a:pt x="18953" y="13076"/>
                  <a:pt x="19063" y="13132"/>
                </a:cubicBezTo>
                <a:cubicBezTo>
                  <a:pt x="18920" y="13247"/>
                  <a:pt x="18767" y="13357"/>
                  <a:pt x="18613" y="13445"/>
                </a:cubicBezTo>
                <a:cubicBezTo>
                  <a:pt x="18564" y="13478"/>
                  <a:pt x="18547" y="13543"/>
                  <a:pt x="18575" y="13592"/>
                </a:cubicBezTo>
                <a:cubicBezTo>
                  <a:pt x="18597" y="13625"/>
                  <a:pt x="18630" y="13642"/>
                  <a:pt x="18668" y="13642"/>
                </a:cubicBezTo>
                <a:cubicBezTo>
                  <a:pt x="18684" y="13642"/>
                  <a:pt x="18701" y="13635"/>
                  <a:pt x="18717" y="13630"/>
                </a:cubicBezTo>
                <a:cubicBezTo>
                  <a:pt x="18909" y="13516"/>
                  <a:pt x="19091" y="13389"/>
                  <a:pt x="19266" y="13247"/>
                </a:cubicBezTo>
                <a:cubicBezTo>
                  <a:pt x="19331" y="13286"/>
                  <a:pt x="19397" y="13324"/>
                  <a:pt x="19463" y="13362"/>
                </a:cubicBezTo>
                <a:cubicBezTo>
                  <a:pt x="19480" y="13374"/>
                  <a:pt x="19500" y="13379"/>
                  <a:pt x="19519" y="13379"/>
                </a:cubicBezTo>
                <a:cubicBezTo>
                  <a:pt x="19554" y="13379"/>
                  <a:pt x="19589" y="13361"/>
                  <a:pt x="19610" y="13329"/>
                </a:cubicBezTo>
                <a:cubicBezTo>
                  <a:pt x="19638" y="13280"/>
                  <a:pt x="19627" y="13214"/>
                  <a:pt x="19577" y="13187"/>
                </a:cubicBezTo>
                <a:cubicBezTo>
                  <a:pt x="19529" y="13154"/>
                  <a:pt x="19479" y="13126"/>
                  <a:pt x="19430" y="13099"/>
                </a:cubicBezTo>
                <a:cubicBezTo>
                  <a:pt x="19458" y="13055"/>
                  <a:pt x="19458" y="13005"/>
                  <a:pt x="19425" y="12967"/>
                </a:cubicBezTo>
                <a:cubicBezTo>
                  <a:pt x="19404" y="12943"/>
                  <a:pt x="19373" y="12931"/>
                  <a:pt x="19342" y="12931"/>
                </a:cubicBezTo>
                <a:cubicBezTo>
                  <a:pt x="19318" y="12931"/>
                  <a:pt x="19293" y="12939"/>
                  <a:pt x="19276" y="12957"/>
                </a:cubicBezTo>
                <a:cubicBezTo>
                  <a:pt x="19260" y="12967"/>
                  <a:pt x="19248" y="12978"/>
                  <a:pt x="19238" y="12990"/>
                </a:cubicBezTo>
                <a:cubicBezTo>
                  <a:pt x="19101" y="12912"/>
                  <a:pt x="18964" y="12841"/>
                  <a:pt x="18821" y="12775"/>
                </a:cubicBezTo>
                <a:cubicBezTo>
                  <a:pt x="18805" y="12767"/>
                  <a:pt x="18789" y="12763"/>
                  <a:pt x="18773" y="12763"/>
                </a:cubicBezTo>
                <a:close/>
                <a:moveTo>
                  <a:pt x="15547" y="13402"/>
                </a:moveTo>
                <a:cubicBezTo>
                  <a:pt x="15527" y="13402"/>
                  <a:pt x="15507" y="13407"/>
                  <a:pt x="15489" y="13417"/>
                </a:cubicBezTo>
                <a:cubicBezTo>
                  <a:pt x="15440" y="13450"/>
                  <a:pt x="15423" y="13516"/>
                  <a:pt x="15456" y="13564"/>
                </a:cubicBezTo>
                <a:cubicBezTo>
                  <a:pt x="15593" y="13789"/>
                  <a:pt x="15861" y="13964"/>
                  <a:pt x="16207" y="14063"/>
                </a:cubicBezTo>
                <a:cubicBezTo>
                  <a:pt x="16213" y="14069"/>
                  <a:pt x="16223" y="14069"/>
                  <a:pt x="16235" y="14069"/>
                </a:cubicBezTo>
                <a:cubicBezTo>
                  <a:pt x="16278" y="14069"/>
                  <a:pt x="16322" y="14042"/>
                  <a:pt x="16334" y="13992"/>
                </a:cubicBezTo>
                <a:cubicBezTo>
                  <a:pt x="16349" y="13938"/>
                  <a:pt x="16322" y="13877"/>
                  <a:pt x="16262" y="13860"/>
                </a:cubicBezTo>
                <a:cubicBezTo>
                  <a:pt x="15972" y="13779"/>
                  <a:pt x="15747" y="13630"/>
                  <a:pt x="15631" y="13450"/>
                </a:cubicBezTo>
                <a:cubicBezTo>
                  <a:pt x="15614" y="13418"/>
                  <a:pt x="15581" y="13402"/>
                  <a:pt x="15547" y="13402"/>
                </a:cubicBezTo>
                <a:close/>
                <a:moveTo>
                  <a:pt x="17903" y="13782"/>
                </a:moveTo>
                <a:cubicBezTo>
                  <a:pt x="17891" y="13782"/>
                  <a:pt x="17879" y="13784"/>
                  <a:pt x="17867" y="13789"/>
                </a:cubicBezTo>
                <a:cubicBezTo>
                  <a:pt x="17599" y="13877"/>
                  <a:pt x="17331" y="13926"/>
                  <a:pt x="17068" y="13943"/>
                </a:cubicBezTo>
                <a:cubicBezTo>
                  <a:pt x="17007" y="13948"/>
                  <a:pt x="16964" y="13997"/>
                  <a:pt x="16964" y="14052"/>
                </a:cubicBezTo>
                <a:cubicBezTo>
                  <a:pt x="16969" y="14113"/>
                  <a:pt x="17019" y="14156"/>
                  <a:pt x="17073" y="14156"/>
                </a:cubicBezTo>
                <a:lnTo>
                  <a:pt x="17078" y="14151"/>
                </a:lnTo>
                <a:cubicBezTo>
                  <a:pt x="17358" y="14135"/>
                  <a:pt x="17649" y="14080"/>
                  <a:pt x="17933" y="13987"/>
                </a:cubicBezTo>
                <a:cubicBezTo>
                  <a:pt x="17988" y="13971"/>
                  <a:pt x="18016" y="13910"/>
                  <a:pt x="17999" y="13855"/>
                </a:cubicBezTo>
                <a:cubicBezTo>
                  <a:pt x="17986" y="13812"/>
                  <a:pt x="17947" y="13782"/>
                  <a:pt x="17903" y="13782"/>
                </a:cubicBezTo>
                <a:close/>
                <a:moveTo>
                  <a:pt x="20211" y="13657"/>
                </a:moveTo>
                <a:cubicBezTo>
                  <a:pt x="20179" y="13657"/>
                  <a:pt x="20148" y="13671"/>
                  <a:pt x="20126" y="13696"/>
                </a:cubicBezTo>
                <a:cubicBezTo>
                  <a:pt x="20088" y="13741"/>
                  <a:pt x="20098" y="13806"/>
                  <a:pt x="20143" y="13845"/>
                </a:cubicBezTo>
                <a:cubicBezTo>
                  <a:pt x="20361" y="14020"/>
                  <a:pt x="20564" y="14212"/>
                  <a:pt x="20751" y="14409"/>
                </a:cubicBezTo>
                <a:cubicBezTo>
                  <a:pt x="20773" y="14431"/>
                  <a:pt x="20801" y="14442"/>
                  <a:pt x="20827" y="14442"/>
                </a:cubicBezTo>
                <a:cubicBezTo>
                  <a:pt x="20855" y="14442"/>
                  <a:pt x="20882" y="14431"/>
                  <a:pt x="20905" y="14414"/>
                </a:cubicBezTo>
                <a:cubicBezTo>
                  <a:pt x="20943" y="14371"/>
                  <a:pt x="20948" y="14305"/>
                  <a:pt x="20905" y="14267"/>
                </a:cubicBezTo>
                <a:cubicBezTo>
                  <a:pt x="20713" y="14058"/>
                  <a:pt x="20505" y="13860"/>
                  <a:pt x="20274" y="13680"/>
                </a:cubicBezTo>
                <a:cubicBezTo>
                  <a:pt x="20256" y="13664"/>
                  <a:pt x="20233" y="13657"/>
                  <a:pt x="20211" y="13657"/>
                </a:cubicBezTo>
                <a:close/>
                <a:moveTo>
                  <a:pt x="21360" y="14889"/>
                </a:moveTo>
                <a:cubicBezTo>
                  <a:pt x="21339" y="14889"/>
                  <a:pt x="21318" y="14895"/>
                  <a:pt x="21299" y="14907"/>
                </a:cubicBezTo>
                <a:cubicBezTo>
                  <a:pt x="21249" y="14940"/>
                  <a:pt x="21239" y="15006"/>
                  <a:pt x="21272" y="15056"/>
                </a:cubicBezTo>
                <a:cubicBezTo>
                  <a:pt x="21425" y="15286"/>
                  <a:pt x="21562" y="15527"/>
                  <a:pt x="21671" y="15773"/>
                </a:cubicBezTo>
                <a:cubicBezTo>
                  <a:pt x="21689" y="15812"/>
                  <a:pt x="21727" y="15839"/>
                  <a:pt x="21770" y="15839"/>
                </a:cubicBezTo>
                <a:cubicBezTo>
                  <a:pt x="21781" y="15839"/>
                  <a:pt x="21798" y="15833"/>
                  <a:pt x="21808" y="15828"/>
                </a:cubicBezTo>
                <a:cubicBezTo>
                  <a:pt x="21864" y="15806"/>
                  <a:pt x="21886" y="15740"/>
                  <a:pt x="21864" y="15691"/>
                </a:cubicBezTo>
                <a:cubicBezTo>
                  <a:pt x="21748" y="15428"/>
                  <a:pt x="21611" y="15176"/>
                  <a:pt x="21447" y="14935"/>
                </a:cubicBezTo>
                <a:cubicBezTo>
                  <a:pt x="21426" y="14904"/>
                  <a:pt x="21394" y="14889"/>
                  <a:pt x="21360" y="14889"/>
                </a:cubicBezTo>
                <a:close/>
                <a:moveTo>
                  <a:pt x="22033" y="16427"/>
                </a:moveTo>
                <a:cubicBezTo>
                  <a:pt x="22024" y="16427"/>
                  <a:pt x="22015" y="16428"/>
                  <a:pt x="22006" y="16431"/>
                </a:cubicBezTo>
                <a:cubicBezTo>
                  <a:pt x="21952" y="16442"/>
                  <a:pt x="21912" y="16496"/>
                  <a:pt x="21929" y="16557"/>
                </a:cubicBezTo>
                <a:cubicBezTo>
                  <a:pt x="21985" y="16820"/>
                  <a:pt x="22017" y="17095"/>
                  <a:pt x="22023" y="17374"/>
                </a:cubicBezTo>
                <a:cubicBezTo>
                  <a:pt x="22023" y="17429"/>
                  <a:pt x="22071" y="17472"/>
                  <a:pt x="22127" y="17472"/>
                </a:cubicBezTo>
                <a:lnTo>
                  <a:pt x="22132" y="17472"/>
                </a:lnTo>
                <a:cubicBezTo>
                  <a:pt x="22192" y="17472"/>
                  <a:pt x="22236" y="17424"/>
                  <a:pt x="22236" y="17369"/>
                </a:cubicBezTo>
                <a:cubicBezTo>
                  <a:pt x="22231" y="17078"/>
                  <a:pt x="22198" y="16787"/>
                  <a:pt x="22132" y="16508"/>
                </a:cubicBezTo>
                <a:cubicBezTo>
                  <a:pt x="22123" y="16462"/>
                  <a:pt x="22082" y="16427"/>
                  <a:pt x="22033" y="16427"/>
                </a:cubicBezTo>
                <a:close/>
                <a:moveTo>
                  <a:pt x="22065" y="18106"/>
                </a:moveTo>
                <a:cubicBezTo>
                  <a:pt x="22016" y="18106"/>
                  <a:pt x="21972" y="18142"/>
                  <a:pt x="21962" y="18196"/>
                </a:cubicBezTo>
                <a:cubicBezTo>
                  <a:pt x="21919" y="18459"/>
                  <a:pt x="21853" y="18727"/>
                  <a:pt x="21765" y="18996"/>
                </a:cubicBezTo>
                <a:cubicBezTo>
                  <a:pt x="21742" y="19051"/>
                  <a:pt x="21775" y="19111"/>
                  <a:pt x="21831" y="19127"/>
                </a:cubicBezTo>
                <a:cubicBezTo>
                  <a:pt x="21841" y="19134"/>
                  <a:pt x="21853" y="19134"/>
                  <a:pt x="21864" y="19134"/>
                </a:cubicBezTo>
                <a:cubicBezTo>
                  <a:pt x="21907" y="19134"/>
                  <a:pt x="21952" y="19106"/>
                  <a:pt x="21962" y="19061"/>
                </a:cubicBezTo>
                <a:cubicBezTo>
                  <a:pt x="22056" y="18783"/>
                  <a:pt x="22127" y="18502"/>
                  <a:pt x="22170" y="18229"/>
                </a:cubicBezTo>
                <a:cubicBezTo>
                  <a:pt x="22182" y="18168"/>
                  <a:pt x="22142" y="18114"/>
                  <a:pt x="22083" y="18108"/>
                </a:cubicBezTo>
                <a:cubicBezTo>
                  <a:pt x="22077" y="18107"/>
                  <a:pt x="22071" y="18106"/>
                  <a:pt x="22065" y="18106"/>
                </a:cubicBezTo>
                <a:close/>
                <a:moveTo>
                  <a:pt x="21552" y="19706"/>
                </a:moveTo>
                <a:cubicBezTo>
                  <a:pt x="21511" y="19706"/>
                  <a:pt x="21472" y="19727"/>
                  <a:pt x="21452" y="19764"/>
                </a:cubicBezTo>
                <a:cubicBezTo>
                  <a:pt x="21337" y="20005"/>
                  <a:pt x="21201" y="20252"/>
                  <a:pt x="21052" y="20498"/>
                </a:cubicBezTo>
                <a:cubicBezTo>
                  <a:pt x="21024" y="20548"/>
                  <a:pt x="21036" y="20614"/>
                  <a:pt x="21085" y="20640"/>
                </a:cubicBezTo>
                <a:cubicBezTo>
                  <a:pt x="21107" y="20652"/>
                  <a:pt x="21123" y="20657"/>
                  <a:pt x="21140" y="20657"/>
                </a:cubicBezTo>
                <a:cubicBezTo>
                  <a:pt x="21178" y="20657"/>
                  <a:pt x="21211" y="20640"/>
                  <a:pt x="21233" y="20607"/>
                </a:cubicBezTo>
                <a:cubicBezTo>
                  <a:pt x="21386" y="20356"/>
                  <a:pt x="21524" y="20103"/>
                  <a:pt x="21644" y="19857"/>
                </a:cubicBezTo>
                <a:cubicBezTo>
                  <a:pt x="21666" y="19802"/>
                  <a:pt x="21644" y="19742"/>
                  <a:pt x="21595" y="19714"/>
                </a:cubicBezTo>
                <a:cubicBezTo>
                  <a:pt x="21581" y="19708"/>
                  <a:pt x="21566" y="19706"/>
                  <a:pt x="21552" y="19706"/>
                </a:cubicBezTo>
                <a:close/>
                <a:moveTo>
                  <a:pt x="20672" y="21147"/>
                </a:moveTo>
                <a:cubicBezTo>
                  <a:pt x="20639" y="21147"/>
                  <a:pt x="20606" y="21162"/>
                  <a:pt x="20586" y="21188"/>
                </a:cubicBezTo>
                <a:cubicBezTo>
                  <a:pt x="20427" y="21408"/>
                  <a:pt x="20252" y="21626"/>
                  <a:pt x="20065" y="21846"/>
                </a:cubicBezTo>
                <a:cubicBezTo>
                  <a:pt x="20027" y="21890"/>
                  <a:pt x="20032" y="21955"/>
                  <a:pt x="20077" y="21995"/>
                </a:cubicBezTo>
                <a:cubicBezTo>
                  <a:pt x="20098" y="22011"/>
                  <a:pt x="20121" y="22021"/>
                  <a:pt x="20148" y="22021"/>
                </a:cubicBezTo>
                <a:cubicBezTo>
                  <a:pt x="20176" y="22021"/>
                  <a:pt x="20209" y="22005"/>
                  <a:pt x="20225" y="21983"/>
                </a:cubicBezTo>
                <a:cubicBezTo>
                  <a:pt x="20417" y="21758"/>
                  <a:pt x="20592" y="21534"/>
                  <a:pt x="20756" y="21315"/>
                </a:cubicBezTo>
                <a:cubicBezTo>
                  <a:pt x="20789" y="21271"/>
                  <a:pt x="20778" y="21199"/>
                  <a:pt x="20735" y="21166"/>
                </a:cubicBezTo>
                <a:cubicBezTo>
                  <a:pt x="20715" y="21153"/>
                  <a:pt x="20693" y="21147"/>
                  <a:pt x="20672" y="21147"/>
                </a:cubicBezTo>
                <a:close/>
                <a:moveTo>
                  <a:pt x="19581" y="22438"/>
                </a:moveTo>
                <a:cubicBezTo>
                  <a:pt x="19553" y="22438"/>
                  <a:pt x="19526" y="22449"/>
                  <a:pt x="19506" y="22471"/>
                </a:cubicBezTo>
                <a:cubicBezTo>
                  <a:pt x="19321" y="22668"/>
                  <a:pt x="19117" y="22866"/>
                  <a:pt x="18909" y="23063"/>
                </a:cubicBezTo>
                <a:cubicBezTo>
                  <a:pt x="18871" y="23106"/>
                  <a:pt x="18866" y="23172"/>
                  <a:pt x="18909" y="23217"/>
                </a:cubicBezTo>
                <a:cubicBezTo>
                  <a:pt x="18931" y="23233"/>
                  <a:pt x="18959" y="23244"/>
                  <a:pt x="18985" y="23244"/>
                </a:cubicBezTo>
                <a:cubicBezTo>
                  <a:pt x="19013" y="23244"/>
                  <a:pt x="19035" y="23238"/>
                  <a:pt x="19058" y="23217"/>
                </a:cubicBezTo>
                <a:cubicBezTo>
                  <a:pt x="19266" y="23019"/>
                  <a:pt x="19468" y="22817"/>
                  <a:pt x="19660" y="22613"/>
                </a:cubicBezTo>
                <a:cubicBezTo>
                  <a:pt x="19698" y="22575"/>
                  <a:pt x="19698" y="22509"/>
                  <a:pt x="19655" y="22466"/>
                </a:cubicBezTo>
                <a:cubicBezTo>
                  <a:pt x="19633" y="22447"/>
                  <a:pt x="19607" y="22438"/>
                  <a:pt x="19581" y="22438"/>
                </a:cubicBezTo>
                <a:close/>
                <a:moveTo>
                  <a:pt x="18360" y="23607"/>
                </a:moveTo>
                <a:cubicBezTo>
                  <a:pt x="18335" y="23607"/>
                  <a:pt x="18310" y="23615"/>
                  <a:pt x="18290" y="23632"/>
                </a:cubicBezTo>
                <a:cubicBezTo>
                  <a:pt x="18087" y="23809"/>
                  <a:pt x="17874" y="23994"/>
                  <a:pt x="17649" y="24176"/>
                </a:cubicBezTo>
                <a:cubicBezTo>
                  <a:pt x="17604" y="24214"/>
                  <a:pt x="17599" y="24280"/>
                  <a:pt x="17637" y="24323"/>
                </a:cubicBezTo>
                <a:cubicBezTo>
                  <a:pt x="17654" y="24351"/>
                  <a:pt x="17687" y="24363"/>
                  <a:pt x="17720" y="24363"/>
                </a:cubicBezTo>
                <a:cubicBezTo>
                  <a:pt x="17742" y="24363"/>
                  <a:pt x="17763" y="24356"/>
                  <a:pt x="17786" y="24340"/>
                </a:cubicBezTo>
                <a:cubicBezTo>
                  <a:pt x="18011" y="24153"/>
                  <a:pt x="18224" y="23973"/>
                  <a:pt x="18433" y="23792"/>
                </a:cubicBezTo>
                <a:cubicBezTo>
                  <a:pt x="18476" y="23753"/>
                  <a:pt x="18482" y="23688"/>
                  <a:pt x="18443" y="23644"/>
                </a:cubicBezTo>
                <a:cubicBezTo>
                  <a:pt x="18422" y="23620"/>
                  <a:pt x="18391" y="23607"/>
                  <a:pt x="18360" y="23607"/>
                </a:cubicBezTo>
                <a:close/>
                <a:moveTo>
                  <a:pt x="17052" y="24677"/>
                </a:moveTo>
                <a:cubicBezTo>
                  <a:pt x="17030" y="24677"/>
                  <a:pt x="17009" y="24684"/>
                  <a:pt x="16991" y="24697"/>
                </a:cubicBezTo>
                <a:cubicBezTo>
                  <a:pt x="16772" y="24866"/>
                  <a:pt x="16547" y="25031"/>
                  <a:pt x="16316" y="25200"/>
                </a:cubicBezTo>
                <a:cubicBezTo>
                  <a:pt x="16268" y="25239"/>
                  <a:pt x="16256" y="25304"/>
                  <a:pt x="16295" y="25349"/>
                </a:cubicBezTo>
                <a:cubicBezTo>
                  <a:pt x="16311" y="25375"/>
                  <a:pt x="16344" y="25392"/>
                  <a:pt x="16377" y="25392"/>
                </a:cubicBezTo>
                <a:cubicBezTo>
                  <a:pt x="16399" y="25392"/>
                  <a:pt x="16420" y="25387"/>
                  <a:pt x="16437" y="25375"/>
                </a:cubicBezTo>
                <a:cubicBezTo>
                  <a:pt x="16673" y="25200"/>
                  <a:pt x="16903" y="25036"/>
                  <a:pt x="17118" y="24866"/>
                </a:cubicBezTo>
                <a:cubicBezTo>
                  <a:pt x="17166" y="24833"/>
                  <a:pt x="17171" y="24762"/>
                  <a:pt x="17139" y="24718"/>
                </a:cubicBezTo>
                <a:cubicBezTo>
                  <a:pt x="17119" y="24692"/>
                  <a:pt x="17085" y="24677"/>
                  <a:pt x="17052" y="24677"/>
                </a:cubicBezTo>
                <a:close/>
                <a:moveTo>
                  <a:pt x="15688" y="25670"/>
                </a:moveTo>
                <a:cubicBezTo>
                  <a:pt x="15667" y="25670"/>
                  <a:pt x="15645" y="25676"/>
                  <a:pt x="15626" y="25688"/>
                </a:cubicBezTo>
                <a:cubicBezTo>
                  <a:pt x="15401" y="25842"/>
                  <a:pt x="15171" y="26000"/>
                  <a:pt x="14930" y="26159"/>
                </a:cubicBezTo>
                <a:cubicBezTo>
                  <a:pt x="14881" y="26192"/>
                  <a:pt x="14864" y="26258"/>
                  <a:pt x="14897" y="26308"/>
                </a:cubicBezTo>
                <a:cubicBezTo>
                  <a:pt x="14919" y="26336"/>
                  <a:pt x="14952" y="26351"/>
                  <a:pt x="14985" y="26351"/>
                </a:cubicBezTo>
                <a:cubicBezTo>
                  <a:pt x="15006" y="26351"/>
                  <a:pt x="15029" y="26346"/>
                  <a:pt x="15046" y="26336"/>
                </a:cubicBezTo>
                <a:cubicBezTo>
                  <a:pt x="15286" y="26176"/>
                  <a:pt x="15522" y="26017"/>
                  <a:pt x="15747" y="25863"/>
                </a:cubicBezTo>
                <a:cubicBezTo>
                  <a:pt x="15796" y="25831"/>
                  <a:pt x="15807" y="25765"/>
                  <a:pt x="15774" y="25716"/>
                </a:cubicBezTo>
                <a:cubicBezTo>
                  <a:pt x="15754" y="25685"/>
                  <a:pt x="15722" y="25670"/>
                  <a:pt x="15688" y="25670"/>
                </a:cubicBezTo>
                <a:close/>
                <a:moveTo>
                  <a:pt x="14274" y="26598"/>
                </a:moveTo>
                <a:cubicBezTo>
                  <a:pt x="14254" y="26598"/>
                  <a:pt x="14235" y="26603"/>
                  <a:pt x="14217" y="26614"/>
                </a:cubicBezTo>
                <a:cubicBezTo>
                  <a:pt x="13987" y="26763"/>
                  <a:pt x="13746" y="26910"/>
                  <a:pt x="13505" y="27059"/>
                </a:cubicBezTo>
                <a:cubicBezTo>
                  <a:pt x="13450" y="27085"/>
                  <a:pt x="13434" y="27151"/>
                  <a:pt x="13467" y="27201"/>
                </a:cubicBezTo>
                <a:cubicBezTo>
                  <a:pt x="13488" y="27234"/>
                  <a:pt x="13521" y="27256"/>
                  <a:pt x="13559" y="27256"/>
                </a:cubicBezTo>
                <a:cubicBezTo>
                  <a:pt x="13576" y="27256"/>
                  <a:pt x="13592" y="27250"/>
                  <a:pt x="13609" y="27239"/>
                </a:cubicBezTo>
                <a:cubicBezTo>
                  <a:pt x="13855" y="27092"/>
                  <a:pt x="14097" y="26943"/>
                  <a:pt x="14333" y="26796"/>
                </a:cubicBezTo>
                <a:cubicBezTo>
                  <a:pt x="14381" y="26763"/>
                  <a:pt x="14399" y="26697"/>
                  <a:pt x="14366" y="26647"/>
                </a:cubicBezTo>
                <a:cubicBezTo>
                  <a:pt x="14344" y="26616"/>
                  <a:pt x="14309" y="26598"/>
                  <a:pt x="14274" y="26598"/>
                </a:cubicBezTo>
                <a:close/>
                <a:moveTo>
                  <a:pt x="12829" y="27478"/>
                </a:moveTo>
                <a:cubicBezTo>
                  <a:pt x="12811" y="27478"/>
                  <a:pt x="12793" y="27483"/>
                  <a:pt x="12777" y="27492"/>
                </a:cubicBezTo>
                <a:cubicBezTo>
                  <a:pt x="12535" y="27639"/>
                  <a:pt x="12294" y="27788"/>
                  <a:pt x="12058" y="27935"/>
                </a:cubicBezTo>
                <a:cubicBezTo>
                  <a:pt x="12008" y="27968"/>
                  <a:pt x="11993" y="28029"/>
                  <a:pt x="12020" y="28084"/>
                </a:cubicBezTo>
                <a:cubicBezTo>
                  <a:pt x="12041" y="28111"/>
                  <a:pt x="12074" y="28132"/>
                  <a:pt x="12112" y="28132"/>
                </a:cubicBezTo>
                <a:cubicBezTo>
                  <a:pt x="12129" y="28132"/>
                  <a:pt x="12152" y="28127"/>
                  <a:pt x="12168" y="28117"/>
                </a:cubicBezTo>
                <a:cubicBezTo>
                  <a:pt x="12403" y="27968"/>
                  <a:pt x="12645" y="27821"/>
                  <a:pt x="12886" y="27672"/>
                </a:cubicBezTo>
                <a:cubicBezTo>
                  <a:pt x="12935" y="27644"/>
                  <a:pt x="12952" y="27579"/>
                  <a:pt x="12924" y="27530"/>
                </a:cubicBezTo>
                <a:cubicBezTo>
                  <a:pt x="12902" y="27497"/>
                  <a:pt x="12865" y="27478"/>
                  <a:pt x="12829" y="27478"/>
                </a:cubicBezTo>
                <a:close/>
                <a:moveTo>
                  <a:pt x="11397" y="28370"/>
                </a:moveTo>
                <a:cubicBezTo>
                  <a:pt x="11377" y="28370"/>
                  <a:pt x="11358" y="28375"/>
                  <a:pt x="11340" y="28385"/>
                </a:cubicBezTo>
                <a:cubicBezTo>
                  <a:pt x="11100" y="28544"/>
                  <a:pt x="10863" y="28697"/>
                  <a:pt x="10633" y="28851"/>
                </a:cubicBezTo>
                <a:cubicBezTo>
                  <a:pt x="10584" y="28878"/>
                  <a:pt x="10567" y="28944"/>
                  <a:pt x="10600" y="28993"/>
                </a:cubicBezTo>
                <a:cubicBezTo>
                  <a:pt x="10622" y="29026"/>
                  <a:pt x="10655" y="29043"/>
                  <a:pt x="10688" y="29043"/>
                </a:cubicBezTo>
                <a:cubicBezTo>
                  <a:pt x="10710" y="29043"/>
                  <a:pt x="10731" y="29037"/>
                  <a:pt x="10748" y="29026"/>
                </a:cubicBezTo>
                <a:cubicBezTo>
                  <a:pt x="10979" y="28873"/>
                  <a:pt x="11214" y="28719"/>
                  <a:pt x="11455" y="28565"/>
                </a:cubicBezTo>
                <a:cubicBezTo>
                  <a:pt x="11505" y="28532"/>
                  <a:pt x="11515" y="28467"/>
                  <a:pt x="11488" y="28418"/>
                </a:cubicBezTo>
                <a:cubicBezTo>
                  <a:pt x="11467" y="28386"/>
                  <a:pt x="11432" y="28370"/>
                  <a:pt x="11397" y="28370"/>
                </a:cubicBezTo>
                <a:close/>
                <a:moveTo>
                  <a:pt x="9986" y="29303"/>
                </a:moveTo>
                <a:cubicBezTo>
                  <a:pt x="9966" y="29303"/>
                  <a:pt x="9945" y="29309"/>
                  <a:pt x="9926" y="29322"/>
                </a:cubicBezTo>
                <a:cubicBezTo>
                  <a:pt x="9691" y="29481"/>
                  <a:pt x="9461" y="29645"/>
                  <a:pt x="9230" y="29804"/>
                </a:cubicBezTo>
                <a:cubicBezTo>
                  <a:pt x="9186" y="29837"/>
                  <a:pt x="9175" y="29903"/>
                  <a:pt x="9208" y="29953"/>
                </a:cubicBezTo>
                <a:cubicBezTo>
                  <a:pt x="9230" y="29979"/>
                  <a:pt x="9263" y="29996"/>
                  <a:pt x="9296" y="29996"/>
                </a:cubicBezTo>
                <a:cubicBezTo>
                  <a:pt x="9312" y="29996"/>
                  <a:pt x="9334" y="29991"/>
                  <a:pt x="9357" y="29974"/>
                </a:cubicBezTo>
                <a:cubicBezTo>
                  <a:pt x="9580" y="29815"/>
                  <a:pt x="9810" y="29657"/>
                  <a:pt x="10047" y="29493"/>
                </a:cubicBezTo>
                <a:cubicBezTo>
                  <a:pt x="10096" y="29460"/>
                  <a:pt x="10106" y="29394"/>
                  <a:pt x="10074" y="29349"/>
                </a:cubicBezTo>
                <a:cubicBezTo>
                  <a:pt x="10053" y="29319"/>
                  <a:pt x="10020" y="29303"/>
                  <a:pt x="9986" y="29303"/>
                </a:cubicBezTo>
                <a:close/>
                <a:moveTo>
                  <a:pt x="8611" y="30277"/>
                </a:moveTo>
                <a:cubicBezTo>
                  <a:pt x="8588" y="30277"/>
                  <a:pt x="8565" y="30284"/>
                  <a:pt x="8545" y="30298"/>
                </a:cubicBezTo>
                <a:cubicBezTo>
                  <a:pt x="8315" y="30467"/>
                  <a:pt x="8085" y="30637"/>
                  <a:pt x="7865" y="30801"/>
                </a:cubicBezTo>
                <a:cubicBezTo>
                  <a:pt x="7822" y="30841"/>
                  <a:pt x="7811" y="30907"/>
                  <a:pt x="7849" y="30950"/>
                </a:cubicBezTo>
                <a:cubicBezTo>
                  <a:pt x="7865" y="30978"/>
                  <a:pt x="7898" y="30993"/>
                  <a:pt x="7931" y="30993"/>
                </a:cubicBezTo>
                <a:cubicBezTo>
                  <a:pt x="7953" y="30993"/>
                  <a:pt x="7975" y="30988"/>
                  <a:pt x="7996" y="30972"/>
                </a:cubicBezTo>
                <a:cubicBezTo>
                  <a:pt x="8216" y="30808"/>
                  <a:pt x="8441" y="30637"/>
                  <a:pt x="8671" y="30467"/>
                </a:cubicBezTo>
                <a:cubicBezTo>
                  <a:pt x="8715" y="30434"/>
                  <a:pt x="8725" y="30369"/>
                  <a:pt x="8692" y="30320"/>
                </a:cubicBezTo>
                <a:cubicBezTo>
                  <a:pt x="8673" y="30291"/>
                  <a:pt x="8643" y="30277"/>
                  <a:pt x="8611" y="30277"/>
                </a:cubicBezTo>
                <a:close/>
                <a:moveTo>
                  <a:pt x="7265" y="31301"/>
                </a:moveTo>
                <a:cubicBezTo>
                  <a:pt x="7241" y="31301"/>
                  <a:pt x="7218" y="31308"/>
                  <a:pt x="7197" y="31322"/>
                </a:cubicBezTo>
                <a:cubicBezTo>
                  <a:pt x="6972" y="31504"/>
                  <a:pt x="6752" y="31684"/>
                  <a:pt x="6539" y="31860"/>
                </a:cubicBezTo>
                <a:cubicBezTo>
                  <a:pt x="6496" y="31898"/>
                  <a:pt x="6489" y="31964"/>
                  <a:pt x="6528" y="32008"/>
                </a:cubicBezTo>
                <a:cubicBezTo>
                  <a:pt x="6550" y="32035"/>
                  <a:pt x="6577" y="32046"/>
                  <a:pt x="6610" y="32046"/>
                </a:cubicBezTo>
                <a:cubicBezTo>
                  <a:pt x="6632" y="32046"/>
                  <a:pt x="6653" y="32035"/>
                  <a:pt x="6676" y="32018"/>
                </a:cubicBezTo>
                <a:cubicBezTo>
                  <a:pt x="6890" y="31843"/>
                  <a:pt x="7103" y="31668"/>
                  <a:pt x="7328" y="31492"/>
                </a:cubicBezTo>
                <a:cubicBezTo>
                  <a:pt x="7377" y="31454"/>
                  <a:pt x="7383" y="31388"/>
                  <a:pt x="7344" y="31339"/>
                </a:cubicBezTo>
                <a:cubicBezTo>
                  <a:pt x="7325" y="31314"/>
                  <a:pt x="7296" y="31301"/>
                  <a:pt x="7265" y="31301"/>
                </a:cubicBezTo>
                <a:close/>
                <a:moveTo>
                  <a:pt x="5966" y="32382"/>
                </a:moveTo>
                <a:cubicBezTo>
                  <a:pt x="5941" y="32382"/>
                  <a:pt x="5917" y="32390"/>
                  <a:pt x="5897" y="32408"/>
                </a:cubicBezTo>
                <a:cubicBezTo>
                  <a:pt x="5679" y="32600"/>
                  <a:pt x="5470" y="32786"/>
                  <a:pt x="5267" y="32972"/>
                </a:cubicBezTo>
                <a:cubicBezTo>
                  <a:pt x="5224" y="33011"/>
                  <a:pt x="5218" y="33082"/>
                  <a:pt x="5256" y="33126"/>
                </a:cubicBezTo>
                <a:cubicBezTo>
                  <a:pt x="5279" y="33148"/>
                  <a:pt x="5305" y="33159"/>
                  <a:pt x="5338" y="33159"/>
                </a:cubicBezTo>
                <a:cubicBezTo>
                  <a:pt x="5360" y="33159"/>
                  <a:pt x="5388" y="33148"/>
                  <a:pt x="5410" y="33131"/>
                </a:cubicBezTo>
                <a:cubicBezTo>
                  <a:pt x="5608" y="32946"/>
                  <a:pt x="5821" y="32759"/>
                  <a:pt x="6035" y="32567"/>
                </a:cubicBezTo>
                <a:cubicBezTo>
                  <a:pt x="6079" y="32529"/>
                  <a:pt x="6084" y="32463"/>
                  <a:pt x="6046" y="32419"/>
                </a:cubicBezTo>
                <a:cubicBezTo>
                  <a:pt x="6025" y="32395"/>
                  <a:pt x="5995" y="32382"/>
                  <a:pt x="5966" y="32382"/>
                </a:cubicBezTo>
                <a:close/>
                <a:moveTo>
                  <a:pt x="4725" y="33526"/>
                </a:moveTo>
                <a:cubicBezTo>
                  <a:pt x="4697" y="33526"/>
                  <a:pt x="4670" y="33537"/>
                  <a:pt x="4647" y="33559"/>
                </a:cubicBezTo>
                <a:cubicBezTo>
                  <a:pt x="4440" y="33761"/>
                  <a:pt x="4242" y="33958"/>
                  <a:pt x="4050" y="34156"/>
                </a:cubicBezTo>
                <a:cubicBezTo>
                  <a:pt x="4012" y="34200"/>
                  <a:pt x="4012" y="34266"/>
                  <a:pt x="4056" y="34310"/>
                </a:cubicBezTo>
                <a:cubicBezTo>
                  <a:pt x="4078" y="34327"/>
                  <a:pt x="4100" y="34337"/>
                  <a:pt x="4128" y="34337"/>
                </a:cubicBezTo>
                <a:cubicBezTo>
                  <a:pt x="4154" y="34337"/>
                  <a:pt x="4182" y="34327"/>
                  <a:pt x="4204" y="34304"/>
                </a:cubicBezTo>
                <a:cubicBezTo>
                  <a:pt x="4396" y="34107"/>
                  <a:pt x="4594" y="33910"/>
                  <a:pt x="4796" y="33707"/>
                </a:cubicBezTo>
                <a:cubicBezTo>
                  <a:pt x="4839" y="33669"/>
                  <a:pt x="4839" y="33603"/>
                  <a:pt x="4801" y="33559"/>
                </a:cubicBezTo>
                <a:cubicBezTo>
                  <a:pt x="4780" y="33537"/>
                  <a:pt x="4752" y="33526"/>
                  <a:pt x="4725" y="33526"/>
                </a:cubicBezTo>
                <a:close/>
                <a:moveTo>
                  <a:pt x="3555" y="34744"/>
                </a:moveTo>
                <a:cubicBezTo>
                  <a:pt x="3526" y="34744"/>
                  <a:pt x="3496" y="34757"/>
                  <a:pt x="3475" y="34781"/>
                </a:cubicBezTo>
                <a:cubicBezTo>
                  <a:pt x="3283" y="34995"/>
                  <a:pt x="3097" y="35208"/>
                  <a:pt x="2922" y="35422"/>
                </a:cubicBezTo>
                <a:cubicBezTo>
                  <a:pt x="2883" y="35471"/>
                  <a:pt x="2889" y="35537"/>
                  <a:pt x="2937" y="35576"/>
                </a:cubicBezTo>
                <a:cubicBezTo>
                  <a:pt x="2955" y="35587"/>
                  <a:pt x="2982" y="35597"/>
                  <a:pt x="3003" y="35597"/>
                </a:cubicBezTo>
                <a:cubicBezTo>
                  <a:pt x="3031" y="35597"/>
                  <a:pt x="3064" y="35587"/>
                  <a:pt x="3086" y="35559"/>
                </a:cubicBezTo>
                <a:cubicBezTo>
                  <a:pt x="3261" y="35346"/>
                  <a:pt x="3443" y="35132"/>
                  <a:pt x="3635" y="34924"/>
                </a:cubicBezTo>
                <a:cubicBezTo>
                  <a:pt x="3673" y="34879"/>
                  <a:pt x="3667" y="34813"/>
                  <a:pt x="3623" y="34770"/>
                </a:cubicBezTo>
                <a:cubicBezTo>
                  <a:pt x="3603" y="34753"/>
                  <a:pt x="3579" y="34744"/>
                  <a:pt x="3555" y="34744"/>
                </a:cubicBezTo>
                <a:close/>
                <a:moveTo>
                  <a:pt x="2482" y="36050"/>
                </a:moveTo>
                <a:cubicBezTo>
                  <a:pt x="2449" y="36050"/>
                  <a:pt x="2415" y="36065"/>
                  <a:pt x="2395" y="36091"/>
                </a:cubicBezTo>
                <a:cubicBezTo>
                  <a:pt x="2226" y="36321"/>
                  <a:pt x="2056" y="36551"/>
                  <a:pt x="1902" y="36781"/>
                </a:cubicBezTo>
                <a:cubicBezTo>
                  <a:pt x="1869" y="36831"/>
                  <a:pt x="1880" y="36897"/>
                  <a:pt x="1930" y="36930"/>
                </a:cubicBezTo>
                <a:cubicBezTo>
                  <a:pt x="1946" y="36940"/>
                  <a:pt x="1968" y="36946"/>
                  <a:pt x="1990" y="36946"/>
                </a:cubicBezTo>
                <a:cubicBezTo>
                  <a:pt x="2023" y="36946"/>
                  <a:pt x="2056" y="36930"/>
                  <a:pt x="2077" y="36902"/>
                </a:cubicBezTo>
                <a:cubicBezTo>
                  <a:pt x="2231" y="36677"/>
                  <a:pt x="2395" y="36447"/>
                  <a:pt x="2565" y="36217"/>
                </a:cubicBezTo>
                <a:cubicBezTo>
                  <a:pt x="2598" y="36174"/>
                  <a:pt x="2593" y="36108"/>
                  <a:pt x="2543" y="36070"/>
                </a:cubicBezTo>
                <a:cubicBezTo>
                  <a:pt x="2526" y="36057"/>
                  <a:pt x="2504" y="36050"/>
                  <a:pt x="2482" y="36050"/>
                </a:cubicBezTo>
                <a:close/>
                <a:moveTo>
                  <a:pt x="1534" y="37450"/>
                </a:moveTo>
                <a:cubicBezTo>
                  <a:pt x="1499" y="37450"/>
                  <a:pt x="1465" y="37468"/>
                  <a:pt x="1447" y="37499"/>
                </a:cubicBezTo>
                <a:cubicBezTo>
                  <a:pt x="1300" y="37747"/>
                  <a:pt x="1162" y="37998"/>
                  <a:pt x="1037" y="38245"/>
                </a:cubicBezTo>
                <a:cubicBezTo>
                  <a:pt x="1009" y="38299"/>
                  <a:pt x="1030" y="38360"/>
                  <a:pt x="1080" y="38387"/>
                </a:cubicBezTo>
                <a:cubicBezTo>
                  <a:pt x="1096" y="38398"/>
                  <a:pt x="1113" y="38398"/>
                  <a:pt x="1129" y="38398"/>
                </a:cubicBezTo>
                <a:cubicBezTo>
                  <a:pt x="1168" y="38398"/>
                  <a:pt x="1206" y="38377"/>
                  <a:pt x="1222" y="38344"/>
                </a:cubicBezTo>
                <a:cubicBezTo>
                  <a:pt x="1348" y="38097"/>
                  <a:pt x="1485" y="37851"/>
                  <a:pt x="1629" y="37609"/>
                </a:cubicBezTo>
                <a:cubicBezTo>
                  <a:pt x="1655" y="37560"/>
                  <a:pt x="1639" y="37494"/>
                  <a:pt x="1589" y="37467"/>
                </a:cubicBezTo>
                <a:cubicBezTo>
                  <a:pt x="1572" y="37455"/>
                  <a:pt x="1553" y="37450"/>
                  <a:pt x="1534" y="37450"/>
                </a:cubicBezTo>
                <a:close/>
                <a:moveTo>
                  <a:pt x="774" y="38955"/>
                </a:moveTo>
                <a:cubicBezTo>
                  <a:pt x="733" y="38955"/>
                  <a:pt x="694" y="38978"/>
                  <a:pt x="675" y="39017"/>
                </a:cubicBezTo>
                <a:cubicBezTo>
                  <a:pt x="564" y="39286"/>
                  <a:pt x="466" y="39555"/>
                  <a:pt x="384" y="39819"/>
                </a:cubicBezTo>
                <a:cubicBezTo>
                  <a:pt x="362" y="39878"/>
                  <a:pt x="395" y="39933"/>
                  <a:pt x="450" y="39955"/>
                </a:cubicBezTo>
                <a:cubicBezTo>
                  <a:pt x="461" y="39955"/>
                  <a:pt x="471" y="39961"/>
                  <a:pt x="483" y="39961"/>
                </a:cubicBezTo>
                <a:cubicBezTo>
                  <a:pt x="526" y="39961"/>
                  <a:pt x="570" y="39928"/>
                  <a:pt x="582" y="39884"/>
                </a:cubicBezTo>
                <a:cubicBezTo>
                  <a:pt x="663" y="39626"/>
                  <a:pt x="762" y="39363"/>
                  <a:pt x="872" y="39100"/>
                </a:cubicBezTo>
                <a:cubicBezTo>
                  <a:pt x="893" y="39045"/>
                  <a:pt x="866" y="38985"/>
                  <a:pt x="817" y="38964"/>
                </a:cubicBezTo>
                <a:cubicBezTo>
                  <a:pt x="803" y="38958"/>
                  <a:pt x="788" y="38955"/>
                  <a:pt x="774" y="38955"/>
                </a:cubicBezTo>
                <a:close/>
                <a:moveTo>
                  <a:pt x="267" y="40561"/>
                </a:moveTo>
                <a:cubicBezTo>
                  <a:pt x="218" y="40561"/>
                  <a:pt x="173" y="40597"/>
                  <a:pt x="159" y="40646"/>
                </a:cubicBezTo>
                <a:cubicBezTo>
                  <a:pt x="99" y="40930"/>
                  <a:pt x="55" y="41215"/>
                  <a:pt x="28" y="41489"/>
                </a:cubicBezTo>
                <a:cubicBezTo>
                  <a:pt x="22" y="41550"/>
                  <a:pt x="66" y="41600"/>
                  <a:pt x="126" y="41610"/>
                </a:cubicBezTo>
                <a:lnTo>
                  <a:pt x="137" y="41610"/>
                </a:lnTo>
                <a:cubicBezTo>
                  <a:pt x="187" y="41610"/>
                  <a:pt x="236" y="41567"/>
                  <a:pt x="241" y="41511"/>
                </a:cubicBezTo>
                <a:cubicBezTo>
                  <a:pt x="268" y="41243"/>
                  <a:pt x="307" y="40963"/>
                  <a:pt x="367" y="40689"/>
                </a:cubicBezTo>
                <a:cubicBezTo>
                  <a:pt x="379" y="40634"/>
                  <a:pt x="346" y="40575"/>
                  <a:pt x="286" y="40563"/>
                </a:cubicBezTo>
                <a:cubicBezTo>
                  <a:pt x="279" y="40562"/>
                  <a:pt x="273" y="40561"/>
                  <a:pt x="267" y="40561"/>
                </a:cubicBezTo>
                <a:close/>
                <a:moveTo>
                  <a:pt x="104" y="42240"/>
                </a:moveTo>
                <a:cubicBezTo>
                  <a:pt x="44" y="42240"/>
                  <a:pt x="0" y="42290"/>
                  <a:pt x="0" y="42351"/>
                </a:cubicBezTo>
                <a:cubicBezTo>
                  <a:pt x="11" y="42640"/>
                  <a:pt x="38" y="42931"/>
                  <a:pt x="88" y="43206"/>
                </a:cubicBezTo>
                <a:cubicBezTo>
                  <a:pt x="99" y="43254"/>
                  <a:pt x="142" y="43292"/>
                  <a:pt x="192" y="43292"/>
                </a:cubicBezTo>
                <a:lnTo>
                  <a:pt x="208" y="43292"/>
                </a:lnTo>
                <a:cubicBezTo>
                  <a:pt x="268" y="43282"/>
                  <a:pt x="307" y="43227"/>
                  <a:pt x="296" y="43166"/>
                </a:cubicBezTo>
                <a:cubicBezTo>
                  <a:pt x="247" y="42903"/>
                  <a:pt x="220" y="42624"/>
                  <a:pt x="215" y="42344"/>
                </a:cubicBezTo>
                <a:cubicBezTo>
                  <a:pt x="208" y="42285"/>
                  <a:pt x="159" y="42240"/>
                  <a:pt x="104" y="42240"/>
                </a:cubicBezTo>
                <a:close/>
                <a:moveTo>
                  <a:pt x="407" y="43899"/>
                </a:moveTo>
                <a:cubicBezTo>
                  <a:pt x="393" y="43899"/>
                  <a:pt x="380" y="43902"/>
                  <a:pt x="367" y="43907"/>
                </a:cubicBezTo>
                <a:cubicBezTo>
                  <a:pt x="313" y="43923"/>
                  <a:pt x="286" y="43983"/>
                  <a:pt x="301" y="44038"/>
                </a:cubicBezTo>
                <a:cubicBezTo>
                  <a:pt x="307" y="44049"/>
                  <a:pt x="597" y="44843"/>
                  <a:pt x="751" y="44843"/>
                </a:cubicBezTo>
                <a:cubicBezTo>
                  <a:pt x="812" y="44843"/>
                  <a:pt x="860" y="44800"/>
                  <a:pt x="860" y="44739"/>
                </a:cubicBezTo>
                <a:cubicBezTo>
                  <a:pt x="860" y="44718"/>
                  <a:pt x="850" y="44696"/>
                  <a:pt x="839" y="44679"/>
                </a:cubicBezTo>
                <a:cubicBezTo>
                  <a:pt x="828" y="44663"/>
                  <a:pt x="663" y="44416"/>
                  <a:pt x="504" y="43967"/>
                </a:cubicBezTo>
                <a:cubicBezTo>
                  <a:pt x="488" y="43925"/>
                  <a:pt x="449" y="43899"/>
                  <a:pt x="407" y="43899"/>
                </a:cubicBezTo>
                <a:close/>
              </a:path>
            </a:pathLst>
          </a:custGeom>
          <a:solidFill>
            <a:srgbClr val="2E242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9728420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solidFill>
          <a:schemeClr val="lt1"/>
        </a:solidFill>
        <a:effectLst/>
      </p:bgPr>
    </p:bg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1" name="Google Shape;1191;p18"/>
          <p:cNvGrpSpPr/>
          <p:nvPr/>
        </p:nvGrpSpPr>
        <p:grpSpPr>
          <a:xfrm flipH="1">
            <a:off x="163078" y="192990"/>
            <a:ext cx="11860749" cy="6623228"/>
            <a:chOff x="135794" y="68542"/>
            <a:chExt cx="8895562" cy="4967421"/>
          </a:xfrm>
        </p:grpSpPr>
        <p:grpSp>
          <p:nvGrpSpPr>
            <p:cNvPr id="1192" name="Google Shape;1192;p18"/>
            <p:cNvGrpSpPr/>
            <p:nvPr/>
          </p:nvGrpSpPr>
          <p:grpSpPr>
            <a:xfrm>
              <a:off x="135794" y="68542"/>
              <a:ext cx="8895562" cy="4967421"/>
              <a:chOff x="135794" y="68542"/>
              <a:chExt cx="8895562" cy="4967421"/>
            </a:xfrm>
          </p:grpSpPr>
          <p:grpSp>
            <p:nvGrpSpPr>
              <p:cNvPr id="1193" name="Google Shape;1193;p18"/>
              <p:cNvGrpSpPr/>
              <p:nvPr/>
            </p:nvGrpSpPr>
            <p:grpSpPr>
              <a:xfrm>
                <a:off x="135794" y="68542"/>
                <a:ext cx="8895562" cy="4967421"/>
                <a:chOff x="135794" y="68542"/>
                <a:chExt cx="8895562" cy="4967421"/>
              </a:xfrm>
            </p:grpSpPr>
            <p:sp>
              <p:nvSpPr>
                <p:cNvPr id="1194" name="Google Shape;1194;p18"/>
                <p:cNvSpPr/>
                <p:nvPr/>
              </p:nvSpPr>
              <p:spPr>
                <a:xfrm rot="5400000">
                  <a:off x="7101033" y="88735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grpSp>
              <p:nvGrpSpPr>
                <p:cNvPr id="1195" name="Google Shape;1195;p18"/>
                <p:cNvGrpSpPr/>
                <p:nvPr/>
              </p:nvGrpSpPr>
              <p:grpSpPr>
                <a:xfrm>
                  <a:off x="135794" y="68542"/>
                  <a:ext cx="8895562" cy="4967421"/>
                  <a:chOff x="135794" y="68542"/>
                  <a:chExt cx="8895562" cy="4967421"/>
                </a:xfrm>
              </p:grpSpPr>
              <p:grpSp>
                <p:nvGrpSpPr>
                  <p:cNvPr id="1196" name="Google Shape;1196;p18"/>
                  <p:cNvGrpSpPr/>
                  <p:nvPr/>
                </p:nvGrpSpPr>
                <p:grpSpPr>
                  <a:xfrm>
                    <a:off x="135794" y="68542"/>
                    <a:ext cx="8895562" cy="4967421"/>
                    <a:chOff x="135794" y="68542"/>
                    <a:chExt cx="8895562" cy="4967421"/>
                  </a:xfrm>
                </p:grpSpPr>
                <p:sp>
                  <p:nvSpPr>
                    <p:cNvPr id="1197" name="Google Shape;1197;p18"/>
                    <p:cNvSpPr/>
                    <p:nvPr/>
                  </p:nvSpPr>
                  <p:spPr>
                    <a:xfrm>
                      <a:off x="960208" y="34790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198" name="Google Shape;1198;p18"/>
                    <p:cNvSpPr/>
                    <p:nvPr/>
                  </p:nvSpPr>
                  <p:spPr>
                    <a:xfrm rot="6300406">
                      <a:off x="127712" y="1220859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199" name="Google Shape;1199;p18"/>
                    <p:cNvSpPr/>
                    <p:nvPr/>
                  </p:nvSpPr>
                  <p:spPr>
                    <a:xfrm rot="8999773">
                      <a:off x="1520397" y="1949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00" name="Google Shape;1200;p18"/>
                    <p:cNvSpPr/>
                    <p:nvPr/>
                  </p:nvSpPr>
                  <p:spPr>
                    <a:xfrm>
                      <a:off x="3809289" y="13102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01" name="Google Shape;1201;p18"/>
                    <p:cNvSpPr/>
                    <p:nvPr/>
                  </p:nvSpPr>
                  <p:spPr>
                    <a:xfrm rot="2700000">
                      <a:off x="5444989" y="1949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02" name="Google Shape;1202;p18"/>
                    <p:cNvSpPr/>
                    <p:nvPr/>
                  </p:nvSpPr>
                  <p:spPr>
                    <a:xfrm rot="5400000" flipH="1">
                      <a:off x="470935" y="578501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03" name="Google Shape;1203;p18"/>
                    <p:cNvSpPr/>
                    <p:nvPr/>
                  </p:nvSpPr>
                  <p:spPr>
                    <a:xfrm rot="-900406" flipH="1">
                      <a:off x="4621410" y="55747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04" name="Google Shape;1204;p18"/>
                    <p:cNvSpPr/>
                    <p:nvPr/>
                  </p:nvSpPr>
                  <p:spPr>
                    <a:xfrm rot="8100000" flipH="1">
                      <a:off x="4204394" y="8456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05" name="Google Shape;1205;p18"/>
                    <p:cNvSpPr/>
                    <p:nvPr/>
                  </p:nvSpPr>
                  <p:spPr>
                    <a:xfrm rot="-5400000">
                      <a:off x="3039403" y="3713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06" name="Google Shape;1206;p18"/>
                    <p:cNvSpPr/>
                    <p:nvPr/>
                  </p:nvSpPr>
                  <p:spPr>
                    <a:xfrm>
                      <a:off x="1878594" y="657994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07" name="Google Shape;1207;p18"/>
                    <p:cNvSpPr/>
                    <p:nvPr/>
                  </p:nvSpPr>
                  <p:spPr>
                    <a:xfrm rot="6300406">
                      <a:off x="2301174" y="34791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08" name="Google Shape;1208;p18"/>
                    <p:cNvSpPr/>
                    <p:nvPr/>
                  </p:nvSpPr>
                  <p:spPr>
                    <a:xfrm rot="-5400000">
                      <a:off x="245215" y="1885043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09" name="Google Shape;1209;p18"/>
                    <p:cNvSpPr/>
                    <p:nvPr/>
                  </p:nvSpPr>
                  <p:spPr>
                    <a:xfrm rot="2700000">
                      <a:off x="515841" y="231336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10" name="Google Shape;1210;p18"/>
                    <p:cNvSpPr/>
                    <p:nvPr/>
                  </p:nvSpPr>
                  <p:spPr>
                    <a:xfrm rot="-5400000">
                      <a:off x="2177229" y="4959035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11" name="Google Shape;1211;p18"/>
                    <p:cNvSpPr/>
                    <p:nvPr/>
                  </p:nvSpPr>
                  <p:spPr>
                    <a:xfrm rot="8999773">
                      <a:off x="143059" y="23133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12" name="Google Shape;1212;p18"/>
                    <p:cNvSpPr/>
                    <p:nvPr/>
                  </p:nvSpPr>
                  <p:spPr>
                    <a:xfrm rot="8999773">
                      <a:off x="6232222" y="9388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13" name="Google Shape;1213;p18"/>
                    <p:cNvSpPr/>
                    <p:nvPr/>
                  </p:nvSpPr>
                  <p:spPr>
                    <a:xfrm rot="8100000" flipH="1">
                      <a:off x="7578644" y="2911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14" name="Google Shape;1214;p18"/>
                    <p:cNvSpPr/>
                    <p:nvPr/>
                  </p:nvSpPr>
                  <p:spPr>
                    <a:xfrm rot="8100000" flipH="1">
                      <a:off x="8836969" y="22039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15" name="Google Shape;1215;p18"/>
                    <p:cNvSpPr/>
                    <p:nvPr/>
                  </p:nvSpPr>
                  <p:spPr>
                    <a:xfrm>
                      <a:off x="8707514" y="89610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16" name="Google Shape;1216;p18"/>
                    <p:cNvSpPr/>
                    <p:nvPr/>
                  </p:nvSpPr>
                  <p:spPr>
                    <a:xfrm>
                      <a:off x="88241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17" name="Google Shape;1217;p18"/>
                    <p:cNvSpPr/>
                    <p:nvPr/>
                  </p:nvSpPr>
                  <p:spPr>
                    <a:xfrm rot="8999773">
                      <a:off x="2008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18" name="Google Shape;1218;p18"/>
                    <p:cNvSpPr/>
                    <p:nvPr/>
                  </p:nvSpPr>
                  <p:spPr>
                    <a:xfrm rot="2700000">
                      <a:off x="2087466" y="449729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19" name="Google Shape;1219;p18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20" name="Google Shape;1220;p18"/>
                    <p:cNvSpPr/>
                    <p:nvPr/>
                  </p:nvSpPr>
                  <p:spPr>
                    <a:xfrm rot="6300406">
                      <a:off x="359695" y="33070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21" name="Google Shape;1221;p18"/>
                    <p:cNvSpPr/>
                    <p:nvPr/>
                  </p:nvSpPr>
                  <p:spPr>
                    <a:xfrm rot="-2700000">
                      <a:off x="1498615" y="4947863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22" name="Google Shape;1222;p18"/>
                    <p:cNvSpPr/>
                    <p:nvPr/>
                  </p:nvSpPr>
                  <p:spPr>
                    <a:xfrm rot="8999773">
                      <a:off x="197772" y="4961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23" name="Google Shape;1223;p1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24" name="Google Shape;1224;p18"/>
                    <p:cNvSpPr/>
                    <p:nvPr/>
                  </p:nvSpPr>
                  <p:spPr>
                    <a:xfrm rot="8100000" flipH="1">
                      <a:off x="8750269" y="40132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25" name="Google Shape;1225;p18"/>
                    <p:cNvSpPr/>
                    <p:nvPr/>
                  </p:nvSpPr>
                  <p:spPr>
                    <a:xfrm rot="2700000">
                      <a:off x="8598114" y="20295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26" name="Google Shape;1226;p18"/>
                    <p:cNvSpPr/>
                    <p:nvPr/>
                  </p:nvSpPr>
                  <p:spPr>
                    <a:xfrm rot="-5400000">
                      <a:off x="8954428" y="2946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27" name="Google Shape;1227;p18"/>
                    <p:cNvSpPr/>
                    <p:nvPr/>
                  </p:nvSpPr>
                  <p:spPr>
                    <a:xfrm>
                      <a:off x="3005139" y="4854687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28" name="Google Shape;1228;p18"/>
                    <p:cNvSpPr/>
                    <p:nvPr/>
                  </p:nvSpPr>
                  <p:spPr>
                    <a:xfrm rot="2700000">
                      <a:off x="4401664" y="484107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29" name="Google Shape;1229;p18"/>
                    <p:cNvSpPr/>
                    <p:nvPr/>
                  </p:nvSpPr>
                  <p:spPr>
                    <a:xfrm rot="5400000" flipH="1">
                      <a:off x="951610" y="4843626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30" name="Google Shape;1230;p18"/>
                    <p:cNvSpPr/>
                    <p:nvPr/>
                  </p:nvSpPr>
                  <p:spPr>
                    <a:xfrm rot="-900406" flipH="1">
                      <a:off x="7311885" y="421300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31" name="Google Shape;1231;p18"/>
                    <p:cNvSpPr/>
                    <p:nvPr/>
                  </p:nvSpPr>
                  <p:spPr>
                    <a:xfrm rot="8100000" flipH="1">
                      <a:off x="3618269" y="47297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32" name="Google Shape;1232;p18"/>
                    <p:cNvSpPr/>
                    <p:nvPr/>
                  </p:nvSpPr>
                  <p:spPr>
                    <a:xfrm>
                      <a:off x="6923964" y="49305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33" name="Google Shape;1233;p18"/>
                    <p:cNvSpPr/>
                    <p:nvPr/>
                  </p:nvSpPr>
                  <p:spPr>
                    <a:xfrm rot="8999773">
                      <a:off x="6027097" y="405421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34" name="Google Shape;1234;p18"/>
                    <p:cNvSpPr/>
                    <p:nvPr/>
                  </p:nvSpPr>
                  <p:spPr>
                    <a:xfrm>
                      <a:off x="6015314" y="491635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35" name="Google Shape;1235;p18"/>
                    <p:cNvSpPr/>
                    <p:nvPr/>
                  </p:nvSpPr>
                  <p:spPr>
                    <a:xfrm rot="2700000">
                      <a:off x="6706364" y="44944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36" name="Google Shape;1236;p18"/>
                    <p:cNvSpPr/>
                    <p:nvPr/>
                  </p:nvSpPr>
                  <p:spPr>
                    <a:xfrm rot="8999773">
                      <a:off x="7589872" y="47502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37" name="Google Shape;1237;p18"/>
                    <p:cNvSpPr/>
                    <p:nvPr/>
                  </p:nvSpPr>
                  <p:spPr>
                    <a:xfrm>
                      <a:off x="8191439" y="48887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38" name="Google Shape;1238;p18"/>
                    <p:cNvSpPr/>
                    <p:nvPr/>
                  </p:nvSpPr>
                  <p:spPr>
                    <a:xfrm rot="8100000" flipH="1">
                      <a:off x="5259694" y="4510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39" name="Google Shape;1239;p18"/>
                    <p:cNvSpPr/>
                    <p:nvPr/>
                  </p:nvSpPr>
                  <p:spPr>
                    <a:xfrm rot="-900406" flipH="1">
                      <a:off x="8776360" y="474202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40" name="Google Shape;1240;p18"/>
                    <p:cNvSpPr/>
                    <p:nvPr/>
                  </p:nvSpPr>
                  <p:spPr>
                    <a:xfrm rot="-5400000">
                      <a:off x="8568653" y="327133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1241" name="Google Shape;1241;p18"/>
                  <p:cNvGrpSpPr/>
                  <p:nvPr/>
                </p:nvGrpSpPr>
                <p:grpSpPr>
                  <a:xfrm rot="10800000">
                    <a:off x="657960" y="767236"/>
                    <a:ext cx="3061268" cy="3895909"/>
                    <a:chOff x="-2288847" y="1473292"/>
                    <a:chExt cx="3061268" cy="3895909"/>
                  </a:xfrm>
                </p:grpSpPr>
                <p:sp>
                  <p:nvSpPr>
                    <p:cNvPr id="1242" name="Google Shape;1242;p18"/>
                    <p:cNvSpPr/>
                    <p:nvPr/>
                  </p:nvSpPr>
                  <p:spPr>
                    <a:xfrm rot="8999773">
                      <a:off x="658084" y="14986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43" name="Google Shape;1243;p18"/>
                    <p:cNvSpPr/>
                    <p:nvPr/>
                  </p:nvSpPr>
                  <p:spPr>
                    <a:xfrm rot="2700000">
                      <a:off x="-1238234" y="51518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44" name="Google Shape;1244;p18"/>
                    <p:cNvSpPr/>
                    <p:nvPr/>
                  </p:nvSpPr>
                  <p:spPr>
                    <a:xfrm rot="6300406">
                      <a:off x="-2307305" y="52882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</p:grpSp>
          <p:sp>
            <p:nvSpPr>
              <p:cNvPr id="1245" name="Google Shape;1245;p18"/>
              <p:cNvSpPr/>
              <p:nvPr/>
            </p:nvSpPr>
            <p:spPr>
              <a:xfrm>
                <a:off x="7971000" y="40716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46" name="Google Shape;1246;p18"/>
            <p:cNvSpPr/>
            <p:nvPr/>
          </p:nvSpPr>
          <p:spPr>
            <a:xfrm rot="6300406">
              <a:off x="1578295" y="41294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247" name="Google Shape;1247;p18"/>
            <p:cNvSpPr/>
            <p:nvPr/>
          </p:nvSpPr>
          <p:spPr>
            <a:xfrm rot="-2700000">
              <a:off x="7827490" y="9993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248" name="Google Shape;1248;p18"/>
            <p:cNvSpPr/>
            <p:nvPr/>
          </p:nvSpPr>
          <p:spPr>
            <a:xfrm rot="6300406">
              <a:off x="7996995" y="267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249" name="Google Shape;1249;p18"/>
            <p:cNvSpPr/>
            <p:nvPr/>
          </p:nvSpPr>
          <p:spPr>
            <a:xfrm rot="8100000">
              <a:off x="2648340" y="40671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250" name="Google Shape;1250;p18"/>
            <p:cNvSpPr/>
            <p:nvPr/>
          </p:nvSpPr>
          <p:spPr>
            <a:xfrm rot="-4499594">
              <a:off x="3417737" y="41608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251" name="Google Shape;1251;p18"/>
          <p:cNvSpPr txBox="1">
            <a:spLocks noGrp="1"/>
          </p:cNvSpPr>
          <p:nvPr>
            <p:ph type="subTitle" idx="1"/>
          </p:nvPr>
        </p:nvSpPr>
        <p:spPr>
          <a:xfrm>
            <a:off x="6497000" y="3335851"/>
            <a:ext cx="4278800" cy="15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2" name="Google Shape;1252;p18"/>
          <p:cNvSpPr txBox="1">
            <a:spLocks noGrp="1"/>
          </p:cNvSpPr>
          <p:nvPr>
            <p:ph type="title"/>
          </p:nvPr>
        </p:nvSpPr>
        <p:spPr>
          <a:xfrm>
            <a:off x="6497000" y="2140584"/>
            <a:ext cx="4278800" cy="11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2014693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lt1"/>
        </a:solidFill>
        <a:effectLst/>
      </p:bgPr>
    </p:bg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5" name="Google Shape;1315;p20"/>
          <p:cNvGrpSpPr/>
          <p:nvPr/>
        </p:nvGrpSpPr>
        <p:grpSpPr>
          <a:xfrm>
            <a:off x="163078" y="91390"/>
            <a:ext cx="11860749" cy="6623228"/>
            <a:chOff x="122308" y="68542"/>
            <a:chExt cx="8895562" cy="4967421"/>
          </a:xfrm>
        </p:grpSpPr>
        <p:grpSp>
          <p:nvGrpSpPr>
            <p:cNvPr id="1316" name="Google Shape;1316;p20"/>
            <p:cNvGrpSpPr/>
            <p:nvPr/>
          </p:nvGrpSpPr>
          <p:grpSpPr>
            <a:xfrm flipH="1">
              <a:off x="122308" y="68542"/>
              <a:ext cx="8895562" cy="4967421"/>
              <a:chOff x="135794" y="68542"/>
              <a:chExt cx="8895562" cy="4967421"/>
            </a:xfrm>
          </p:grpSpPr>
          <p:grpSp>
            <p:nvGrpSpPr>
              <p:cNvPr id="1317" name="Google Shape;1317;p20"/>
              <p:cNvGrpSpPr/>
              <p:nvPr/>
            </p:nvGrpSpPr>
            <p:grpSpPr>
              <a:xfrm>
                <a:off x="135794" y="68542"/>
                <a:ext cx="8895562" cy="4967421"/>
                <a:chOff x="135794" y="68542"/>
                <a:chExt cx="8895562" cy="4967421"/>
              </a:xfrm>
            </p:grpSpPr>
            <p:grpSp>
              <p:nvGrpSpPr>
                <p:cNvPr id="1318" name="Google Shape;1318;p20"/>
                <p:cNvGrpSpPr/>
                <p:nvPr/>
              </p:nvGrpSpPr>
              <p:grpSpPr>
                <a:xfrm>
                  <a:off x="135794" y="68542"/>
                  <a:ext cx="8895562" cy="4967421"/>
                  <a:chOff x="135794" y="68542"/>
                  <a:chExt cx="8895562" cy="4967421"/>
                </a:xfrm>
              </p:grpSpPr>
              <p:grpSp>
                <p:nvGrpSpPr>
                  <p:cNvPr id="1319" name="Google Shape;1319;p20"/>
                  <p:cNvGrpSpPr/>
                  <p:nvPr/>
                </p:nvGrpSpPr>
                <p:grpSpPr>
                  <a:xfrm rot="10800000">
                    <a:off x="7868647" y="1236600"/>
                    <a:ext cx="456959" cy="2111662"/>
                    <a:chOff x="8524342" y="1674075"/>
                    <a:chExt cx="456959" cy="2111662"/>
                  </a:xfrm>
                </p:grpSpPr>
                <p:sp>
                  <p:nvSpPr>
                    <p:cNvPr id="1320" name="Google Shape;1320;p20"/>
                    <p:cNvSpPr/>
                    <p:nvPr/>
                  </p:nvSpPr>
                  <p:spPr>
                    <a:xfrm>
                      <a:off x="85955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321" name="Google Shape;1321;p20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322" name="Google Shape;1322;p20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323" name="Google Shape;1323;p20"/>
                    <p:cNvSpPr/>
                    <p:nvPr/>
                  </p:nvSpPr>
                  <p:spPr>
                    <a:xfrm rot="-5400000">
                      <a:off x="8649628" y="3708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1324" name="Google Shape;1324;p20"/>
                  <p:cNvGrpSpPr/>
                  <p:nvPr/>
                </p:nvGrpSpPr>
                <p:grpSpPr>
                  <a:xfrm>
                    <a:off x="135794" y="68542"/>
                    <a:ext cx="8895562" cy="4967421"/>
                    <a:chOff x="135794" y="68542"/>
                    <a:chExt cx="8895562" cy="4967421"/>
                  </a:xfrm>
                </p:grpSpPr>
                <p:grpSp>
                  <p:nvGrpSpPr>
                    <p:cNvPr id="1325" name="Google Shape;1325;p20"/>
                    <p:cNvGrpSpPr/>
                    <p:nvPr/>
                  </p:nvGrpSpPr>
                  <p:grpSpPr>
                    <a:xfrm>
                      <a:off x="135794" y="68542"/>
                      <a:ext cx="8895562" cy="4967421"/>
                      <a:chOff x="135794" y="68542"/>
                      <a:chExt cx="8895562" cy="4967421"/>
                    </a:xfrm>
                  </p:grpSpPr>
                  <p:sp>
                    <p:nvSpPr>
                      <p:cNvPr id="1326" name="Google Shape;1326;p20"/>
                      <p:cNvSpPr/>
                      <p:nvPr/>
                    </p:nvSpPr>
                    <p:spPr>
                      <a:xfrm>
                        <a:off x="960208" y="347900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27" name="Google Shape;1327;p20"/>
                      <p:cNvSpPr/>
                      <p:nvPr/>
                    </p:nvSpPr>
                    <p:spPr>
                      <a:xfrm rot="6300406">
                        <a:off x="127712" y="1220859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28" name="Google Shape;1328;p20"/>
                      <p:cNvSpPr/>
                      <p:nvPr/>
                    </p:nvSpPr>
                    <p:spPr>
                      <a:xfrm rot="8999773">
                        <a:off x="1520397" y="1949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29" name="Google Shape;1329;p20"/>
                      <p:cNvSpPr/>
                      <p:nvPr/>
                    </p:nvSpPr>
                    <p:spPr>
                      <a:xfrm>
                        <a:off x="3809289" y="13102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0" name="Google Shape;1330;p20"/>
                      <p:cNvSpPr/>
                      <p:nvPr/>
                    </p:nvSpPr>
                    <p:spPr>
                      <a:xfrm rot="2700000">
                        <a:off x="5444989" y="19495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1" name="Google Shape;1331;p20"/>
                      <p:cNvSpPr/>
                      <p:nvPr/>
                    </p:nvSpPr>
                    <p:spPr>
                      <a:xfrm rot="5400000" flipH="1">
                        <a:off x="699535" y="959501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2" name="Google Shape;1332;p20"/>
                      <p:cNvSpPr/>
                      <p:nvPr/>
                    </p:nvSpPr>
                    <p:spPr>
                      <a:xfrm rot="8100000" flipH="1">
                        <a:off x="1537394" y="11504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3" name="Google Shape;1333;p20"/>
                      <p:cNvSpPr/>
                      <p:nvPr/>
                    </p:nvSpPr>
                    <p:spPr>
                      <a:xfrm>
                        <a:off x="1878594" y="657994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4" name="Google Shape;1334;p20"/>
                      <p:cNvSpPr/>
                      <p:nvPr/>
                    </p:nvSpPr>
                    <p:spPr>
                      <a:xfrm rot="6300406">
                        <a:off x="2834574" y="271712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5" name="Google Shape;1335;p20"/>
                      <p:cNvSpPr/>
                      <p:nvPr/>
                    </p:nvSpPr>
                    <p:spPr>
                      <a:xfrm rot="-5400000">
                        <a:off x="245215" y="1885043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6" name="Google Shape;1336;p20"/>
                      <p:cNvSpPr/>
                      <p:nvPr/>
                    </p:nvSpPr>
                    <p:spPr>
                      <a:xfrm rot="2700000">
                        <a:off x="515841" y="2313366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7" name="Google Shape;1337;p20"/>
                      <p:cNvSpPr/>
                      <p:nvPr/>
                    </p:nvSpPr>
                    <p:spPr>
                      <a:xfrm rot="-5400000">
                        <a:off x="2177229" y="4959035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8" name="Google Shape;1338;p20"/>
                      <p:cNvSpPr/>
                      <p:nvPr/>
                    </p:nvSpPr>
                    <p:spPr>
                      <a:xfrm rot="8999773">
                        <a:off x="143059" y="23133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9" name="Google Shape;1339;p20"/>
                      <p:cNvSpPr/>
                      <p:nvPr/>
                    </p:nvSpPr>
                    <p:spPr>
                      <a:xfrm rot="8999773">
                        <a:off x="6232222" y="9388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0" name="Google Shape;1340;p20"/>
                      <p:cNvSpPr/>
                      <p:nvPr/>
                    </p:nvSpPr>
                    <p:spPr>
                      <a:xfrm rot="8100000" flipH="1">
                        <a:off x="7273844" y="2911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1" name="Google Shape;1341;p20"/>
                      <p:cNvSpPr/>
                      <p:nvPr/>
                    </p:nvSpPr>
                    <p:spPr>
                      <a:xfrm rot="8100000" flipH="1">
                        <a:off x="8836969" y="22039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2" name="Google Shape;1342;p20"/>
                      <p:cNvSpPr/>
                      <p:nvPr/>
                    </p:nvSpPr>
                    <p:spPr>
                      <a:xfrm rot="-10594826" flipH="1">
                        <a:off x="2806268" y="4025971"/>
                        <a:ext cx="111939" cy="395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3" name="Google Shape;1343;p20"/>
                      <p:cNvSpPr/>
                      <p:nvPr/>
                    </p:nvSpPr>
                    <p:spPr>
                      <a:xfrm>
                        <a:off x="8631314" y="1124700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4" name="Google Shape;1344;p20"/>
                      <p:cNvSpPr/>
                      <p:nvPr/>
                    </p:nvSpPr>
                    <p:spPr>
                      <a:xfrm>
                        <a:off x="8824189" y="167407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5" name="Google Shape;1345;p20"/>
                      <p:cNvSpPr/>
                      <p:nvPr/>
                    </p:nvSpPr>
                    <p:spPr>
                      <a:xfrm rot="8999773">
                        <a:off x="200884" y="37084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6" name="Google Shape;1346;p20"/>
                      <p:cNvSpPr/>
                      <p:nvPr/>
                    </p:nvSpPr>
                    <p:spPr>
                      <a:xfrm rot="2700000">
                        <a:off x="1935066" y="4802091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7" name="Google Shape;1347;p20"/>
                      <p:cNvSpPr/>
                      <p:nvPr/>
                    </p:nvSpPr>
                    <p:spPr>
                      <a:xfrm rot="2700000">
                        <a:off x="133366" y="4542241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8" name="Google Shape;1348;p20"/>
                      <p:cNvSpPr/>
                      <p:nvPr/>
                    </p:nvSpPr>
                    <p:spPr>
                      <a:xfrm rot="6300406">
                        <a:off x="359695" y="330707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9" name="Google Shape;1349;p20"/>
                      <p:cNvSpPr/>
                      <p:nvPr/>
                    </p:nvSpPr>
                    <p:spPr>
                      <a:xfrm rot="-2700000">
                        <a:off x="1498615" y="4947863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0" name="Google Shape;1350;p20"/>
                      <p:cNvSpPr/>
                      <p:nvPr/>
                    </p:nvSpPr>
                    <p:spPr>
                      <a:xfrm rot="8999773">
                        <a:off x="197772" y="49618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1" name="Google Shape;1351;p20"/>
                      <p:cNvSpPr/>
                      <p:nvPr/>
                    </p:nvSpPr>
                    <p:spPr>
                      <a:xfrm>
                        <a:off x="8870114" y="2464000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2" name="Google Shape;1352;p20"/>
                      <p:cNvSpPr/>
                      <p:nvPr/>
                    </p:nvSpPr>
                    <p:spPr>
                      <a:xfrm rot="8100000" flipH="1">
                        <a:off x="8826469" y="37084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3" name="Google Shape;1353;p20"/>
                      <p:cNvSpPr/>
                      <p:nvPr/>
                    </p:nvSpPr>
                    <p:spPr>
                      <a:xfrm rot="2700000">
                        <a:off x="7759914" y="370592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4" name="Google Shape;1354;p20"/>
                      <p:cNvSpPr/>
                      <p:nvPr/>
                    </p:nvSpPr>
                    <p:spPr>
                      <a:xfrm rot="-5400000">
                        <a:off x="8954428" y="294680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5" name="Google Shape;1355;p20"/>
                      <p:cNvSpPr/>
                      <p:nvPr/>
                    </p:nvSpPr>
                    <p:spPr>
                      <a:xfrm>
                        <a:off x="3005139" y="4854687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6" name="Google Shape;1356;p20"/>
                      <p:cNvSpPr/>
                      <p:nvPr/>
                    </p:nvSpPr>
                    <p:spPr>
                      <a:xfrm rot="2700000">
                        <a:off x="4401664" y="484107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7" name="Google Shape;1357;p20"/>
                      <p:cNvSpPr/>
                      <p:nvPr/>
                    </p:nvSpPr>
                    <p:spPr>
                      <a:xfrm rot="5400000" flipH="1">
                        <a:off x="951610" y="4843626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8" name="Google Shape;1358;p20"/>
                      <p:cNvSpPr/>
                      <p:nvPr/>
                    </p:nvSpPr>
                    <p:spPr>
                      <a:xfrm rot="-900406" flipH="1">
                        <a:off x="7311885" y="4213002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9" name="Google Shape;1359;p20"/>
                      <p:cNvSpPr/>
                      <p:nvPr/>
                    </p:nvSpPr>
                    <p:spPr>
                      <a:xfrm rot="8100000" flipH="1">
                        <a:off x="3618269" y="465356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0" name="Google Shape;1360;p20"/>
                      <p:cNvSpPr/>
                      <p:nvPr/>
                    </p:nvSpPr>
                    <p:spPr>
                      <a:xfrm>
                        <a:off x="6923964" y="49305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1" name="Google Shape;1361;p20"/>
                      <p:cNvSpPr/>
                      <p:nvPr/>
                    </p:nvSpPr>
                    <p:spPr>
                      <a:xfrm>
                        <a:off x="6015314" y="4916350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2" name="Google Shape;1362;p20"/>
                      <p:cNvSpPr/>
                      <p:nvPr/>
                    </p:nvSpPr>
                    <p:spPr>
                      <a:xfrm rot="8999773">
                        <a:off x="7589872" y="47502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3" name="Google Shape;1363;p20"/>
                      <p:cNvSpPr/>
                      <p:nvPr/>
                    </p:nvSpPr>
                    <p:spPr>
                      <a:xfrm>
                        <a:off x="8191439" y="48887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4" name="Google Shape;1364;p20"/>
                      <p:cNvSpPr/>
                      <p:nvPr/>
                    </p:nvSpPr>
                    <p:spPr>
                      <a:xfrm rot="-900406" flipH="1">
                        <a:off x="8776360" y="4742027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5" name="Google Shape;1365;p20"/>
                      <p:cNvSpPr/>
                      <p:nvPr/>
                    </p:nvSpPr>
                    <p:spPr>
                      <a:xfrm rot="-5400000">
                        <a:off x="8568653" y="3271334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</p:grpSp>
                <p:sp>
                  <p:nvSpPr>
                    <p:cNvPr id="1366" name="Google Shape;1366;p20"/>
                    <p:cNvSpPr/>
                    <p:nvPr/>
                  </p:nvSpPr>
                  <p:spPr>
                    <a:xfrm rot="-4499594">
                      <a:off x="1114400" y="141259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  <p:sp>
              <p:nvSpPr>
                <p:cNvPr id="1367" name="Google Shape;1367;p20"/>
                <p:cNvSpPr/>
                <p:nvPr/>
              </p:nvSpPr>
              <p:spPr>
                <a:xfrm>
                  <a:off x="8047200" y="4224075"/>
                  <a:ext cx="193500" cy="183900"/>
                </a:xfrm>
                <a:prstGeom prst="star5">
                  <a:avLst>
                    <a:gd name="adj" fmla="val 19098"/>
                    <a:gd name="hf" fmla="val 105146"/>
                    <a:gd name="vf" fmla="val 110557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368" name="Google Shape;1368;p20"/>
              <p:cNvSpPr/>
              <p:nvPr/>
            </p:nvSpPr>
            <p:spPr>
              <a:xfrm rot="-2700000">
                <a:off x="1246965" y="3480163"/>
                <a:ext cx="111951" cy="39504"/>
              </a:xfrm>
              <a:custGeom>
                <a:avLst/>
                <a:gdLst/>
                <a:ahLst/>
                <a:cxnLst/>
                <a:rect l="l" t="t" r="r" b="b"/>
                <a:pathLst>
                  <a:path w="10392" h="3667" extrusionOk="0">
                    <a:moveTo>
                      <a:pt x="10392" y="3667"/>
                    </a:moveTo>
                    <a:lnTo>
                      <a:pt x="2067" y="3580"/>
                    </a:lnTo>
                    <a:lnTo>
                      <a:pt x="0" y="0"/>
                    </a:lnTo>
                    <a:lnTo>
                      <a:pt x="1031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</p:sp>
          <p:sp>
            <p:nvSpPr>
              <p:cNvPr id="1369" name="Google Shape;1369;p20"/>
              <p:cNvSpPr/>
              <p:nvPr/>
            </p:nvSpPr>
            <p:spPr>
              <a:xfrm rot="6300406">
                <a:off x="1578295" y="4129454"/>
                <a:ext cx="108687" cy="45169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4192" extrusionOk="0">
                    <a:moveTo>
                      <a:pt x="9402" y="4192"/>
                    </a:moveTo>
                    <a:lnTo>
                      <a:pt x="0" y="3668"/>
                    </a:lnTo>
                    <a:lnTo>
                      <a:pt x="611" y="612"/>
                    </a:lnTo>
                    <a:lnTo>
                      <a:pt x="1008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</p:sp>
          <p:sp>
            <p:nvSpPr>
              <p:cNvPr id="1370" name="Google Shape;1370;p20"/>
              <p:cNvSpPr/>
              <p:nvPr/>
            </p:nvSpPr>
            <p:spPr>
              <a:xfrm rot="6300406">
                <a:off x="7533437" y="1679334"/>
                <a:ext cx="111187" cy="38574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3580" extrusionOk="0">
                    <a:moveTo>
                      <a:pt x="1528" y="0"/>
                    </a:moveTo>
                    <a:lnTo>
                      <a:pt x="8252" y="0"/>
                    </a:lnTo>
                    <a:lnTo>
                      <a:pt x="10319" y="3580"/>
                    </a:lnTo>
                    <a:lnTo>
                      <a:pt x="0" y="358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</p:sp>
          <p:sp>
            <p:nvSpPr>
              <p:cNvPr id="1371" name="Google Shape;1371;p20"/>
              <p:cNvSpPr/>
              <p:nvPr/>
            </p:nvSpPr>
            <p:spPr>
              <a:xfrm rot="-2700000">
                <a:off x="7522690" y="1151713"/>
                <a:ext cx="111951" cy="39504"/>
              </a:xfrm>
              <a:custGeom>
                <a:avLst/>
                <a:gdLst/>
                <a:ahLst/>
                <a:cxnLst/>
                <a:rect l="l" t="t" r="r" b="b"/>
                <a:pathLst>
                  <a:path w="10392" h="3667" extrusionOk="0">
                    <a:moveTo>
                      <a:pt x="10392" y="3667"/>
                    </a:moveTo>
                    <a:lnTo>
                      <a:pt x="2067" y="3580"/>
                    </a:lnTo>
                    <a:lnTo>
                      <a:pt x="0" y="0"/>
                    </a:lnTo>
                    <a:lnTo>
                      <a:pt x="1031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</p:sp>
          <p:sp>
            <p:nvSpPr>
              <p:cNvPr id="1372" name="Google Shape;1372;p20"/>
              <p:cNvSpPr/>
              <p:nvPr/>
            </p:nvSpPr>
            <p:spPr>
              <a:xfrm rot="6300406">
                <a:off x="7996995" y="267179"/>
                <a:ext cx="108687" cy="45169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4192" extrusionOk="0">
                    <a:moveTo>
                      <a:pt x="9402" y="4192"/>
                    </a:moveTo>
                    <a:lnTo>
                      <a:pt x="0" y="3668"/>
                    </a:lnTo>
                    <a:lnTo>
                      <a:pt x="611" y="612"/>
                    </a:lnTo>
                    <a:lnTo>
                      <a:pt x="1008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</p:sp>
          <p:sp>
            <p:nvSpPr>
              <p:cNvPr id="1373" name="Google Shape;1373;p20"/>
              <p:cNvSpPr/>
              <p:nvPr/>
            </p:nvSpPr>
            <p:spPr>
              <a:xfrm rot="-4499594">
                <a:off x="1727987" y="3012129"/>
                <a:ext cx="108687" cy="45169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4192" extrusionOk="0">
                    <a:moveTo>
                      <a:pt x="9402" y="4192"/>
                    </a:moveTo>
                    <a:lnTo>
                      <a:pt x="0" y="3668"/>
                    </a:lnTo>
                    <a:lnTo>
                      <a:pt x="611" y="612"/>
                    </a:lnTo>
                    <a:lnTo>
                      <a:pt x="1008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</p:sp>
          <p:sp>
            <p:nvSpPr>
              <p:cNvPr id="1374" name="Google Shape;1374;p20"/>
              <p:cNvSpPr/>
              <p:nvPr/>
            </p:nvSpPr>
            <p:spPr>
              <a:xfrm rot="-4499594">
                <a:off x="1580237" y="1682279"/>
                <a:ext cx="108687" cy="45169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4192" extrusionOk="0">
                    <a:moveTo>
                      <a:pt x="9402" y="4192"/>
                    </a:moveTo>
                    <a:lnTo>
                      <a:pt x="0" y="3668"/>
                    </a:lnTo>
                    <a:lnTo>
                      <a:pt x="611" y="612"/>
                    </a:lnTo>
                    <a:lnTo>
                      <a:pt x="1008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</p:sp>
          <p:sp>
            <p:nvSpPr>
              <p:cNvPr id="1375" name="Google Shape;1375;p20"/>
              <p:cNvSpPr/>
              <p:nvPr/>
            </p:nvSpPr>
            <p:spPr>
              <a:xfrm rot="8100000">
                <a:off x="7220340" y="3381310"/>
                <a:ext cx="111951" cy="39504"/>
              </a:xfrm>
              <a:custGeom>
                <a:avLst/>
                <a:gdLst/>
                <a:ahLst/>
                <a:cxnLst/>
                <a:rect l="l" t="t" r="r" b="b"/>
                <a:pathLst>
                  <a:path w="10392" h="3667" extrusionOk="0">
                    <a:moveTo>
                      <a:pt x="10392" y="3667"/>
                    </a:moveTo>
                    <a:lnTo>
                      <a:pt x="2067" y="3580"/>
                    </a:lnTo>
                    <a:lnTo>
                      <a:pt x="0" y="0"/>
                    </a:lnTo>
                    <a:lnTo>
                      <a:pt x="1031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</p:sp>
        </p:grpSp>
        <p:sp>
          <p:nvSpPr>
            <p:cNvPr id="1376" name="Google Shape;1376;p20"/>
            <p:cNvSpPr/>
            <p:nvPr/>
          </p:nvSpPr>
          <p:spPr>
            <a:xfrm flipH="1">
              <a:off x="8673364" y="322013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77" name="Google Shape;1377;p20"/>
          <p:cNvSpPr/>
          <p:nvPr/>
        </p:nvSpPr>
        <p:spPr>
          <a:xfrm>
            <a:off x="937000" y="720000"/>
            <a:ext cx="103180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78" name="Google Shape;1378;p20"/>
          <p:cNvSpPr txBox="1">
            <a:spLocks noGrp="1"/>
          </p:cNvSpPr>
          <p:nvPr>
            <p:ph type="subTitle" idx="1"/>
          </p:nvPr>
        </p:nvSpPr>
        <p:spPr>
          <a:xfrm>
            <a:off x="3937833" y="3490000"/>
            <a:ext cx="4316400" cy="10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9" name="Google Shape;1379;p20"/>
          <p:cNvSpPr txBox="1">
            <a:spLocks noGrp="1"/>
          </p:cNvSpPr>
          <p:nvPr>
            <p:ph type="title"/>
          </p:nvPr>
        </p:nvSpPr>
        <p:spPr>
          <a:xfrm>
            <a:off x="3938167" y="2306400"/>
            <a:ext cx="4316000" cy="11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50126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bg>
      <p:bgPr>
        <a:solidFill>
          <a:schemeClr val="lt1"/>
        </a:solidFill>
        <a:effectLst/>
      </p:bgPr>
    </p:bg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1" name="Google Shape;1381;p21"/>
          <p:cNvGrpSpPr/>
          <p:nvPr/>
        </p:nvGrpSpPr>
        <p:grpSpPr>
          <a:xfrm>
            <a:off x="163078" y="91390"/>
            <a:ext cx="11860749" cy="6623228"/>
            <a:chOff x="122308" y="68542"/>
            <a:chExt cx="8895562" cy="4967421"/>
          </a:xfrm>
        </p:grpSpPr>
        <p:grpSp>
          <p:nvGrpSpPr>
            <p:cNvPr id="1382" name="Google Shape;1382;p21"/>
            <p:cNvGrpSpPr/>
            <p:nvPr/>
          </p:nvGrpSpPr>
          <p:grpSpPr>
            <a:xfrm>
              <a:off x="122308" y="68542"/>
              <a:ext cx="8895562" cy="4967421"/>
              <a:chOff x="122308" y="68542"/>
              <a:chExt cx="8895562" cy="4967421"/>
            </a:xfrm>
          </p:grpSpPr>
          <p:grpSp>
            <p:nvGrpSpPr>
              <p:cNvPr id="1383" name="Google Shape;1383;p21"/>
              <p:cNvGrpSpPr/>
              <p:nvPr/>
            </p:nvGrpSpPr>
            <p:grpSpPr>
              <a:xfrm flipH="1">
                <a:off x="122308" y="68542"/>
                <a:ext cx="8895562" cy="4967421"/>
                <a:chOff x="135794" y="68542"/>
                <a:chExt cx="8895562" cy="4967421"/>
              </a:xfrm>
            </p:grpSpPr>
            <p:grpSp>
              <p:nvGrpSpPr>
                <p:cNvPr id="1384" name="Google Shape;1384;p21"/>
                <p:cNvGrpSpPr/>
                <p:nvPr/>
              </p:nvGrpSpPr>
              <p:grpSpPr>
                <a:xfrm>
                  <a:off x="135794" y="68542"/>
                  <a:ext cx="8895562" cy="4967421"/>
                  <a:chOff x="135794" y="68542"/>
                  <a:chExt cx="8895562" cy="4967421"/>
                </a:xfrm>
              </p:grpSpPr>
              <p:grpSp>
                <p:nvGrpSpPr>
                  <p:cNvPr id="1385" name="Google Shape;1385;p21"/>
                  <p:cNvGrpSpPr/>
                  <p:nvPr/>
                </p:nvGrpSpPr>
                <p:grpSpPr>
                  <a:xfrm>
                    <a:off x="135794" y="68542"/>
                    <a:ext cx="8895562" cy="4967421"/>
                    <a:chOff x="135794" y="68542"/>
                    <a:chExt cx="8895562" cy="4967421"/>
                  </a:xfrm>
                </p:grpSpPr>
                <p:grpSp>
                  <p:nvGrpSpPr>
                    <p:cNvPr id="1386" name="Google Shape;1386;p21"/>
                    <p:cNvGrpSpPr/>
                    <p:nvPr/>
                  </p:nvGrpSpPr>
                  <p:grpSpPr>
                    <a:xfrm rot="10800000">
                      <a:off x="7868647" y="1236600"/>
                      <a:ext cx="456959" cy="2111662"/>
                      <a:chOff x="8524342" y="1674075"/>
                      <a:chExt cx="456959" cy="2111662"/>
                    </a:xfrm>
                  </p:grpSpPr>
                  <p:sp>
                    <p:nvSpPr>
                      <p:cNvPr id="1387" name="Google Shape;1387;p21"/>
                      <p:cNvSpPr/>
                      <p:nvPr/>
                    </p:nvSpPr>
                    <p:spPr>
                      <a:xfrm>
                        <a:off x="8595589" y="167407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88" name="Google Shape;1388;p21"/>
                      <p:cNvSpPr/>
                      <p:nvPr/>
                    </p:nvSpPr>
                    <p:spPr>
                      <a:xfrm>
                        <a:off x="8870114" y="2464000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89" name="Google Shape;1389;p21"/>
                      <p:cNvSpPr/>
                      <p:nvPr/>
                    </p:nvSpPr>
                    <p:spPr>
                      <a:xfrm rot="2700000">
                        <a:off x="8521914" y="286772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90" name="Google Shape;1390;p21"/>
                      <p:cNvSpPr/>
                      <p:nvPr/>
                    </p:nvSpPr>
                    <p:spPr>
                      <a:xfrm rot="-5400000">
                        <a:off x="8649628" y="370880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</p:grpSp>
                <p:grpSp>
                  <p:nvGrpSpPr>
                    <p:cNvPr id="1391" name="Google Shape;1391;p21"/>
                    <p:cNvGrpSpPr/>
                    <p:nvPr/>
                  </p:nvGrpSpPr>
                  <p:grpSpPr>
                    <a:xfrm>
                      <a:off x="135794" y="68542"/>
                      <a:ext cx="8895562" cy="4967421"/>
                      <a:chOff x="135794" y="68542"/>
                      <a:chExt cx="8895562" cy="4967421"/>
                    </a:xfrm>
                  </p:grpSpPr>
                  <p:grpSp>
                    <p:nvGrpSpPr>
                      <p:cNvPr id="1392" name="Google Shape;1392;p21"/>
                      <p:cNvGrpSpPr/>
                      <p:nvPr/>
                    </p:nvGrpSpPr>
                    <p:grpSpPr>
                      <a:xfrm>
                        <a:off x="135794" y="68542"/>
                        <a:ext cx="8895562" cy="4967421"/>
                        <a:chOff x="135794" y="68542"/>
                        <a:chExt cx="8895562" cy="4967421"/>
                      </a:xfrm>
                    </p:grpSpPr>
                    <p:sp>
                      <p:nvSpPr>
                        <p:cNvPr id="1393" name="Google Shape;1393;p21"/>
                        <p:cNvSpPr/>
                        <p:nvPr/>
                      </p:nvSpPr>
                      <p:spPr>
                        <a:xfrm>
                          <a:off x="960208" y="347900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4" name="Google Shape;1394;p21"/>
                        <p:cNvSpPr/>
                        <p:nvPr/>
                      </p:nvSpPr>
                      <p:spPr>
                        <a:xfrm rot="6300406">
                          <a:off x="127712" y="1220859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5" name="Google Shape;1395;p21"/>
                        <p:cNvSpPr/>
                        <p:nvPr/>
                      </p:nvSpPr>
                      <p:spPr>
                        <a:xfrm rot="8999773">
                          <a:off x="1520397" y="194939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6" name="Google Shape;1396;p21"/>
                        <p:cNvSpPr/>
                        <p:nvPr/>
                      </p:nvSpPr>
                      <p:spPr>
                        <a:xfrm>
                          <a:off x="3809289" y="131025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7" name="Google Shape;1397;p21"/>
                        <p:cNvSpPr/>
                        <p:nvPr/>
                      </p:nvSpPr>
                      <p:spPr>
                        <a:xfrm rot="2700000">
                          <a:off x="5444989" y="19495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8" name="Google Shape;1398;p21"/>
                        <p:cNvSpPr/>
                        <p:nvPr/>
                      </p:nvSpPr>
                      <p:spPr>
                        <a:xfrm rot="5400000" flipH="1">
                          <a:off x="699535" y="959501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9" name="Google Shape;1399;p21"/>
                        <p:cNvSpPr/>
                        <p:nvPr/>
                      </p:nvSpPr>
                      <p:spPr>
                        <a:xfrm rot="8100000" flipH="1">
                          <a:off x="1232594" y="92184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0" name="Google Shape;1400;p21"/>
                        <p:cNvSpPr/>
                        <p:nvPr/>
                      </p:nvSpPr>
                      <p:spPr>
                        <a:xfrm>
                          <a:off x="1878594" y="657994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1" name="Google Shape;1401;p21"/>
                        <p:cNvSpPr/>
                        <p:nvPr/>
                      </p:nvSpPr>
                      <p:spPr>
                        <a:xfrm rot="-5400000">
                          <a:off x="245215" y="1885043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2" name="Google Shape;1402;p21"/>
                        <p:cNvSpPr/>
                        <p:nvPr/>
                      </p:nvSpPr>
                      <p:spPr>
                        <a:xfrm rot="2700000">
                          <a:off x="515841" y="2313366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5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3" name="Google Shape;1403;p21"/>
                        <p:cNvSpPr/>
                        <p:nvPr/>
                      </p:nvSpPr>
                      <p:spPr>
                        <a:xfrm rot="-5400000">
                          <a:off x="2177229" y="4959035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4" name="Google Shape;1404;p21"/>
                        <p:cNvSpPr/>
                        <p:nvPr/>
                      </p:nvSpPr>
                      <p:spPr>
                        <a:xfrm rot="8999773">
                          <a:off x="143059" y="2694364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5" name="Google Shape;1405;p21"/>
                        <p:cNvSpPr/>
                        <p:nvPr/>
                      </p:nvSpPr>
                      <p:spPr>
                        <a:xfrm rot="8999773">
                          <a:off x="6232222" y="93889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6" name="Google Shape;1406;p21"/>
                        <p:cNvSpPr/>
                        <p:nvPr/>
                      </p:nvSpPr>
                      <p:spPr>
                        <a:xfrm rot="8100000" flipH="1">
                          <a:off x="7273844" y="29114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7" name="Google Shape;1407;p21"/>
                        <p:cNvSpPr/>
                        <p:nvPr/>
                      </p:nvSpPr>
                      <p:spPr>
                        <a:xfrm rot="8100000" flipH="1">
                          <a:off x="8836969" y="22039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8" name="Google Shape;1408;p21"/>
                        <p:cNvSpPr/>
                        <p:nvPr/>
                      </p:nvSpPr>
                      <p:spPr>
                        <a:xfrm rot="-10594826" flipH="1">
                          <a:off x="2806268" y="4025971"/>
                          <a:ext cx="111939" cy="395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5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9" name="Google Shape;1409;p21"/>
                        <p:cNvSpPr/>
                        <p:nvPr/>
                      </p:nvSpPr>
                      <p:spPr>
                        <a:xfrm>
                          <a:off x="8631314" y="1124700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0" name="Google Shape;1410;p21"/>
                        <p:cNvSpPr/>
                        <p:nvPr/>
                      </p:nvSpPr>
                      <p:spPr>
                        <a:xfrm>
                          <a:off x="8824189" y="1674075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1" name="Google Shape;1411;p21"/>
                        <p:cNvSpPr/>
                        <p:nvPr/>
                      </p:nvSpPr>
                      <p:spPr>
                        <a:xfrm rot="8999773">
                          <a:off x="200884" y="3708439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2" name="Google Shape;1412;p21"/>
                        <p:cNvSpPr/>
                        <p:nvPr/>
                      </p:nvSpPr>
                      <p:spPr>
                        <a:xfrm rot="2700000">
                          <a:off x="133366" y="4542241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3" name="Google Shape;1413;p21"/>
                        <p:cNvSpPr/>
                        <p:nvPr/>
                      </p:nvSpPr>
                      <p:spPr>
                        <a:xfrm rot="6300406">
                          <a:off x="359695" y="3307079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4" name="Google Shape;1414;p21"/>
                        <p:cNvSpPr/>
                        <p:nvPr/>
                      </p:nvSpPr>
                      <p:spPr>
                        <a:xfrm rot="-2700000">
                          <a:off x="1498615" y="4947863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5" name="Google Shape;1415;p21"/>
                        <p:cNvSpPr/>
                        <p:nvPr/>
                      </p:nvSpPr>
                      <p:spPr>
                        <a:xfrm rot="8999773">
                          <a:off x="197772" y="4961864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6" name="Google Shape;1416;p21"/>
                        <p:cNvSpPr/>
                        <p:nvPr/>
                      </p:nvSpPr>
                      <p:spPr>
                        <a:xfrm>
                          <a:off x="8870114" y="2464000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7" name="Google Shape;1417;p21"/>
                        <p:cNvSpPr/>
                        <p:nvPr/>
                      </p:nvSpPr>
                      <p:spPr>
                        <a:xfrm rot="8100000" flipH="1">
                          <a:off x="8674069" y="363224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8" name="Google Shape;1418;p21"/>
                        <p:cNvSpPr/>
                        <p:nvPr/>
                      </p:nvSpPr>
                      <p:spPr>
                        <a:xfrm rot="2700000">
                          <a:off x="7759914" y="3705929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9" name="Google Shape;1419;p21"/>
                        <p:cNvSpPr/>
                        <p:nvPr/>
                      </p:nvSpPr>
                      <p:spPr>
                        <a:xfrm rot="-5400000">
                          <a:off x="8954428" y="2946809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0" name="Google Shape;1420;p21"/>
                        <p:cNvSpPr/>
                        <p:nvPr/>
                      </p:nvSpPr>
                      <p:spPr>
                        <a:xfrm>
                          <a:off x="3005139" y="4930887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1" name="Google Shape;1421;p21"/>
                        <p:cNvSpPr/>
                        <p:nvPr/>
                      </p:nvSpPr>
                      <p:spPr>
                        <a:xfrm rot="2700000">
                          <a:off x="4401664" y="4917279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2" name="Google Shape;1422;p21"/>
                        <p:cNvSpPr/>
                        <p:nvPr/>
                      </p:nvSpPr>
                      <p:spPr>
                        <a:xfrm rot="5400000" flipH="1">
                          <a:off x="951610" y="4843626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3" name="Google Shape;1423;p21"/>
                        <p:cNvSpPr/>
                        <p:nvPr/>
                      </p:nvSpPr>
                      <p:spPr>
                        <a:xfrm rot="-900406" flipH="1">
                          <a:off x="7311885" y="4213002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5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4" name="Google Shape;1424;p21"/>
                        <p:cNvSpPr/>
                        <p:nvPr/>
                      </p:nvSpPr>
                      <p:spPr>
                        <a:xfrm rot="8100000" flipH="1">
                          <a:off x="3618269" y="4653569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5" name="Google Shape;1425;p21"/>
                        <p:cNvSpPr/>
                        <p:nvPr/>
                      </p:nvSpPr>
                      <p:spPr>
                        <a:xfrm>
                          <a:off x="6923964" y="4930575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6" name="Google Shape;1426;p21"/>
                        <p:cNvSpPr/>
                        <p:nvPr/>
                      </p:nvSpPr>
                      <p:spPr>
                        <a:xfrm>
                          <a:off x="6015314" y="4916350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7" name="Google Shape;1427;p21"/>
                        <p:cNvSpPr/>
                        <p:nvPr/>
                      </p:nvSpPr>
                      <p:spPr>
                        <a:xfrm rot="8999773">
                          <a:off x="7589872" y="4750239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8" name="Google Shape;1428;p21"/>
                        <p:cNvSpPr/>
                        <p:nvPr/>
                      </p:nvSpPr>
                      <p:spPr>
                        <a:xfrm>
                          <a:off x="8191439" y="4888775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9" name="Google Shape;1429;p21"/>
                        <p:cNvSpPr/>
                        <p:nvPr/>
                      </p:nvSpPr>
                      <p:spPr>
                        <a:xfrm rot="-900406" flipH="1">
                          <a:off x="8776360" y="4742027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5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30" name="Google Shape;1430;p21"/>
                        <p:cNvSpPr/>
                        <p:nvPr/>
                      </p:nvSpPr>
                      <p:spPr>
                        <a:xfrm rot="-5400000">
                          <a:off x="8340053" y="4033334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</p:grpSp>
                  <p:sp>
                    <p:nvSpPr>
                      <p:cNvPr id="1431" name="Google Shape;1431;p21"/>
                      <p:cNvSpPr/>
                      <p:nvPr/>
                    </p:nvSpPr>
                    <p:spPr>
                      <a:xfrm rot="-4499594">
                        <a:off x="809600" y="1412590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</p:grpSp>
              </p:grpSp>
              <p:sp>
                <p:nvSpPr>
                  <p:cNvPr id="1432" name="Google Shape;1432;p21"/>
                  <p:cNvSpPr/>
                  <p:nvPr/>
                </p:nvSpPr>
                <p:spPr>
                  <a:xfrm>
                    <a:off x="8336925" y="585338"/>
                    <a:ext cx="193500" cy="183900"/>
                  </a:xfrm>
                  <a:prstGeom prst="star5">
                    <a:avLst>
                      <a:gd name="adj" fmla="val 19098"/>
                      <a:gd name="hf" fmla="val 105146"/>
                      <a:gd name="vf" fmla="val 110557"/>
                    </a:avLst>
                  </a:pr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1433" name="Google Shape;1433;p21"/>
                <p:cNvSpPr/>
                <p:nvPr/>
              </p:nvSpPr>
              <p:spPr>
                <a:xfrm rot="-2700000">
                  <a:off x="942165" y="378496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1434" name="Google Shape;1434;p21"/>
                <p:cNvSpPr/>
                <p:nvPr/>
              </p:nvSpPr>
              <p:spPr>
                <a:xfrm rot="6300406">
                  <a:off x="1273495" y="397705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435" name="Google Shape;1435;p21"/>
                <p:cNvSpPr/>
                <p:nvPr/>
              </p:nvSpPr>
              <p:spPr>
                <a:xfrm rot="6300406">
                  <a:off x="7762037" y="1984134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1436" name="Google Shape;1436;p21"/>
                <p:cNvSpPr/>
                <p:nvPr/>
              </p:nvSpPr>
              <p:spPr>
                <a:xfrm rot="-2700000">
                  <a:off x="7675090" y="92311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1437" name="Google Shape;1437;p21"/>
                <p:cNvSpPr/>
                <p:nvPr/>
              </p:nvSpPr>
              <p:spPr>
                <a:xfrm rot="6300406">
                  <a:off x="7996995" y="2671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438" name="Google Shape;1438;p21"/>
                <p:cNvSpPr/>
                <p:nvPr/>
              </p:nvSpPr>
              <p:spPr>
                <a:xfrm rot="-4499594">
                  <a:off x="1727987" y="301212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</p:sp>
            <p:sp>
              <p:nvSpPr>
                <p:cNvPr id="1439" name="Google Shape;1439;p21"/>
                <p:cNvSpPr/>
                <p:nvPr/>
              </p:nvSpPr>
              <p:spPr>
                <a:xfrm rot="-4499594">
                  <a:off x="1427837" y="19870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440" name="Google Shape;1440;p21"/>
                <p:cNvSpPr/>
                <p:nvPr/>
              </p:nvSpPr>
              <p:spPr>
                <a:xfrm rot="8100000">
                  <a:off x="7220340" y="3381310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</p:grpSp>
          <p:sp>
            <p:nvSpPr>
              <p:cNvPr id="1441" name="Google Shape;1441;p21"/>
              <p:cNvSpPr/>
              <p:nvPr/>
            </p:nvSpPr>
            <p:spPr>
              <a:xfrm flipH="1">
                <a:off x="8673364" y="322013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42" name="Google Shape;1442;p21"/>
            <p:cNvSpPr/>
            <p:nvPr/>
          </p:nvSpPr>
          <p:spPr>
            <a:xfrm flipH="1">
              <a:off x="7837439" y="24798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43" name="Google Shape;1443;p21"/>
          <p:cNvSpPr/>
          <p:nvPr/>
        </p:nvSpPr>
        <p:spPr>
          <a:xfrm>
            <a:off x="960000" y="717833"/>
            <a:ext cx="10272000" cy="54332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44" name="Google Shape;1444;p21"/>
          <p:cNvSpPr txBox="1">
            <a:spLocks noGrp="1"/>
          </p:cNvSpPr>
          <p:nvPr>
            <p:ph type="subTitle" idx="1"/>
          </p:nvPr>
        </p:nvSpPr>
        <p:spPr>
          <a:xfrm>
            <a:off x="3385667" y="2436833"/>
            <a:ext cx="5420800" cy="19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1"/>
          <p:cNvSpPr txBox="1">
            <a:spLocks noGrp="1"/>
          </p:cNvSpPr>
          <p:nvPr>
            <p:ph type="title"/>
          </p:nvPr>
        </p:nvSpPr>
        <p:spPr>
          <a:xfrm>
            <a:off x="2768667" y="720000"/>
            <a:ext cx="66548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1339061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1" name="Google Shape;2031;p33"/>
          <p:cNvGrpSpPr/>
          <p:nvPr/>
        </p:nvGrpSpPr>
        <p:grpSpPr>
          <a:xfrm>
            <a:off x="81426" y="91390"/>
            <a:ext cx="12036429" cy="6721505"/>
            <a:chOff x="61069" y="68542"/>
            <a:chExt cx="9027322" cy="5041129"/>
          </a:xfrm>
        </p:grpSpPr>
        <p:sp>
          <p:nvSpPr>
            <p:cNvPr id="2032" name="Google Shape;2032;p33"/>
            <p:cNvSpPr/>
            <p:nvPr/>
          </p:nvSpPr>
          <p:spPr>
            <a:xfrm rot="2700000">
              <a:off x="3197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33" name="Google Shape;2033;p33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34" name="Google Shape;2034;p33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35" name="Google Shape;2035;p33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36" name="Google Shape;2036;p33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37" name="Google Shape;2037;p33"/>
            <p:cNvSpPr/>
            <p:nvPr/>
          </p:nvSpPr>
          <p:spPr>
            <a:xfrm rot="-2700000">
              <a:off x="515840" y="3884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38" name="Google Shape;2038;p33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39" name="Google Shape;2039;p33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40" name="Google Shape;2040;p33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41" name="Google Shape;2041;p33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42" name="Google Shape;2042;p33"/>
            <p:cNvSpPr/>
            <p:nvPr/>
          </p:nvSpPr>
          <p:spPr>
            <a:xfrm rot="8100000" flipH="1">
              <a:off x="4509194" y="15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43" name="Google Shape;2043;p33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4" name="Google Shape;2044;p33"/>
            <p:cNvSpPr/>
            <p:nvPr/>
          </p:nvSpPr>
          <p:spPr>
            <a:xfrm rot="-5400000">
              <a:off x="3039403" y="1427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45" name="Google Shape;2045;p33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46" name="Google Shape;2046;p33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47" name="Google Shape;2047;p33"/>
            <p:cNvSpPr/>
            <p:nvPr/>
          </p:nvSpPr>
          <p:spPr>
            <a:xfrm rot="-5400000">
              <a:off x="1690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48" name="Google Shape;2048;p33"/>
            <p:cNvSpPr/>
            <p:nvPr/>
          </p:nvSpPr>
          <p:spPr>
            <a:xfrm rot="2700000">
              <a:off x="58641" y="25419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49" name="Google Shape;2049;p33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0" name="Google Shape;2050;p33"/>
            <p:cNvSpPr/>
            <p:nvPr/>
          </p:nvSpPr>
          <p:spPr>
            <a:xfrm rot="8999773">
              <a:off x="3716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1" name="Google Shape;2051;p33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52" name="Google Shape;2052;p33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53" name="Google Shape;2053;p33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54" name="Google Shape;2054;p33"/>
            <p:cNvSpPr/>
            <p:nvPr/>
          </p:nvSpPr>
          <p:spPr>
            <a:xfrm rot="8100000" flipH="1">
              <a:off x="7273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5" name="Google Shape;2055;p33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56" name="Google Shape;2056;p33"/>
            <p:cNvSpPr/>
            <p:nvPr/>
          </p:nvSpPr>
          <p:spPr>
            <a:xfrm rot="-10594826" flipH="1">
              <a:off x="8902268" y="7493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57" name="Google Shape;2057;p33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8" name="Google Shape;2058;p33"/>
            <p:cNvSpPr/>
            <p:nvPr/>
          </p:nvSpPr>
          <p:spPr>
            <a:xfrm>
              <a:off x="8976589" y="13692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59" name="Google Shape;2059;p33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60" name="Google Shape;2060;p33"/>
            <p:cNvSpPr/>
            <p:nvPr/>
          </p:nvSpPr>
          <p:spPr>
            <a:xfrm rot="2700000">
              <a:off x="3348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61" name="Google Shape;2061;p33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62" name="Google Shape;2062;p33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63" name="Google Shape;2063;p33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64" name="Google Shape;2064;p33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65" name="Google Shape;2065;p33"/>
            <p:cNvSpPr/>
            <p:nvPr/>
          </p:nvSpPr>
          <p:spPr>
            <a:xfrm>
              <a:off x="8946314" y="21592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66" name="Google Shape;2066;p33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67" name="Google Shape;2067;p33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68" name="Google Shape;2068;p33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69" name="Google Shape;2069;p33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70" name="Google Shape;2070;p33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71" name="Google Shape;2071;p33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72" name="Google Shape;2072;p33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73" name="Google Shape;2073;p33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74" name="Google Shape;2074;p33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75" name="Google Shape;2075;p33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76" name="Google Shape;2076;p33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77" name="Google Shape;2077;p33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78" name="Google Shape;2078;p33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79" name="Google Shape;2079;p33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80" name="Google Shape;2080;p33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81" name="Google Shape;2081;p33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82" name="Google Shape;2082;p33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83" name="Google Shape;2083;p33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2084" name="Google Shape;2084;p33"/>
          <p:cNvSpPr/>
          <p:nvPr/>
        </p:nvSpPr>
        <p:spPr>
          <a:xfrm>
            <a:off x="415200" y="413467"/>
            <a:ext cx="11361600" cy="60312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85" name="Google Shape;2085;p33"/>
          <p:cNvSpPr txBox="1">
            <a:spLocks noGrp="1"/>
          </p:cNvSpPr>
          <p:nvPr>
            <p:ph type="title"/>
          </p:nvPr>
        </p:nvSpPr>
        <p:spPr>
          <a:xfrm>
            <a:off x="961183" y="2376084"/>
            <a:ext cx="340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86" name="Google Shape;2086;p33"/>
          <p:cNvSpPr txBox="1">
            <a:spLocks noGrp="1"/>
          </p:cNvSpPr>
          <p:nvPr>
            <p:ph type="subTitle" idx="1"/>
          </p:nvPr>
        </p:nvSpPr>
        <p:spPr>
          <a:xfrm>
            <a:off x="961183" y="3056517"/>
            <a:ext cx="3403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7" name="Google Shape;2087;p33"/>
          <p:cNvSpPr txBox="1">
            <a:spLocks noGrp="1"/>
          </p:cNvSpPr>
          <p:nvPr>
            <p:ph type="title" idx="2"/>
          </p:nvPr>
        </p:nvSpPr>
        <p:spPr>
          <a:xfrm>
            <a:off x="7829981" y="2376084"/>
            <a:ext cx="340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88" name="Google Shape;2088;p33"/>
          <p:cNvSpPr txBox="1">
            <a:spLocks noGrp="1"/>
          </p:cNvSpPr>
          <p:nvPr>
            <p:ph type="subTitle" idx="3"/>
          </p:nvPr>
        </p:nvSpPr>
        <p:spPr>
          <a:xfrm>
            <a:off x="7829981" y="3056517"/>
            <a:ext cx="3403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9" name="Google Shape;2089;p33"/>
          <p:cNvSpPr txBox="1">
            <a:spLocks noGrp="1"/>
          </p:cNvSpPr>
          <p:nvPr>
            <p:ph type="title" idx="4"/>
          </p:nvPr>
        </p:nvSpPr>
        <p:spPr>
          <a:xfrm>
            <a:off x="961183" y="4200317"/>
            <a:ext cx="340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90" name="Google Shape;2090;p33"/>
          <p:cNvSpPr txBox="1">
            <a:spLocks noGrp="1"/>
          </p:cNvSpPr>
          <p:nvPr>
            <p:ph type="subTitle" idx="5"/>
          </p:nvPr>
        </p:nvSpPr>
        <p:spPr>
          <a:xfrm>
            <a:off x="961183" y="4880751"/>
            <a:ext cx="3403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1" name="Google Shape;2091;p33"/>
          <p:cNvSpPr txBox="1">
            <a:spLocks noGrp="1"/>
          </p:cNvSpPr>
          <p:nvPr>
            <p:ph type="title" idx="6"/>
          </p:nvPr>
        </p:nvSpPr>
        <p:spPr>
          <a:xfrm>
            <a:off x="7829981" y="4200317"/>
            <a:ext cx="340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92" name="Google Shape;2092;p33"/>
          <p:cNvSpPr txBox="1">
            <a:spLocks noGrp="1"/>
          </p:cNvSpPr>
          <p:nvPr>
            <p:ph type="subTitle" idx="7"/>
          </p:nvPr>
        </p:nvSpPr>
        <p:spPr>
          <a:xfrm>
            <a:off x="7829981" y="4880751"/>
            <a:ext cx="3403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3" name="Google Shape;2093;p33"/>
          <p:cNvSpPr txBox="1">
            <a:spLocks noGrp="1"/>
          </p:cNvSpPr>
          <p:nvPr>
            <p:ph type="title" idx="8"/>
          </p:nvPr>
        </p:nvSpPr>
        <p:spPr>
          <a:xfrm>
            <a:off x="3352167" y="720000"/>
            <a:ext cx="5487600" cy="8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8378992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2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7" name="Google Shape;2357;p38"/>
          <p:cNvGrpSpPr/>
          <p:nvPr/>
        </p:nvGrpSpPr>
        <p:grpSpPr>
          <a:xfrm>
            <a:off x="163078" y="105368"/>
            <a:ext cx="11860749" cy="6609251"/>
            <a:chOff x="122308" y="79026"/>
            <a:chExt cx="8895562" cy="4956938"/>
          </a:xfrm>
        </p:grpSpPr>
        <p:grpSp>
          <p:nvGrpSpPr>
            <p:cNvPr id="2358" name="Google Shape;2358;p38"/>
            <p:cNvGrpSpPr/>
            <p:nvPr/>
          </p:nvGrpSpPr>
          <p:grpSpPr>
            <a:xfrm>
              <a:off x="122308" y="79026"/>
              <a:ext cx="8895562" cy="4956938"/>
              <a:chOff x="122308" y="79026"/>
              <a:chExt cx="8895562" cy="4956938"/>
            </a:xfrm>
          </p:grpSpPr>
          <p:grpSp>
            <p:nvGrpSpPr>
              <p:cNvPr id="2359" name="Google Shape;2359;p38"/>
              <p:cNvGrpSpPr/>
              <p:nvPr/>
            </p:nvGrpSpPr>
            <p:grpSpPr>
              <a:xfrm flipH="1">
                <a:off x="122308" y="79026"/>
                <a:ext cx="8895562" cy="4956938"/>
                <a:chOff x="135794" y="79026"/>
                <a:chExt cx="8895562" cy="4956938"/>
              </a:xfrm>
            </p:grpSpPr>
            <p:grpSp>
              <p:nvGrpSpPr>
                <p:cNvPr id="2360" name="Google Shape;2360;p38"/>
                <p:cNvGrpSpPr/>
                <p:nvPr/>
              </p:nvGrpSpPr>
              <p:grpSpPr>
                <a:xfrm>
                  <a:off x="135794" y="104949"/>
                  <a:ext cx="8895562" cy="4931014"/>
                  <a:chOff x="135794" y="104949"/>
                  <a:chExt cx="8895562" cy="4931014"/>
                </a:xfrm>
              </p:grpSpPr>
              <p:grpSp>
                <p:nvGrpSpPr>
                  <p:cNvPr id="2361" name="Google Shape;2361;p38"/>
                  <p:cNvGrpSpPr/>
                  <p:nvPr/>
                </p:nvGrpSpPr>
                <p:grpSpPr>
                  <a:xfrm rot="10800000">
                    <a:off x="7868647" y="1236600"/>
                    <a:ext cx="456959" cy="2111662"/>
                    <a:chOff x="8524342" y="1674075"/>
                    <a:chExt cx="456959" cy="2111662"/>
                  </a:xfrm>
                </p:grpSpPr>
                <p:sp>
                  <p:nvSpPr>
                    <p:cNvPr id="2362" name="Google Shape;2362;p38"/>
                    <p:cNvSpPr/>
                    <p:nvPr/>
                  </p:nvSpPr>
                  <p:spPr>
                    <a:xfrm>
                      <a:off x="85955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2363" name="Google Shape;2363;p3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2364" name="Google Shape;2364;p38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2365" name="Google Shape;2365;p38"/>
                    <p:cNvSpPr/>
                    <p:nvPr/>
                  </p:nvSpPr>
                  <p:spPr>
                    <a:xfrm rot="-5400000">
                      <a:off x="8649628" y="3708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2366" name="Google Shape;2366;p38"/>
                  <p:cNvGrpSpPr/>
                  <p:nvPr/>
                </p:nvGrpSpPr>
                <p:grpSpPr>
                  <a:xfrm>
                    <a:off x="135794" y="104949"/>
                    <a:ext cx="8895562" cy="4931014"/>
                    <a:chOff x="135794" y="104949"/>
                    <a:chExt cx="8895562" cy="4931014"/>
                  </a:xfrm>
                </p:grpSpPr>
                <p:grpSp>
                  <p:nvGrpSpPr>
                    <p:cNvPr id="2367" name="Google Shape;2367;p38"/>
                    <p:cNvGrpSpPr/>
                    <p:nvPr/>
                  </p:nvGrpSpPr>
                  <p:grpSpPr>
                    <a:xfrm>
                      <a:off x="135794" y="104949"/>
                      <a:ext cx="8895562" cy="4931014"/>
                      <a:chOff x="135794" y="104949"/>
                      <a:chExt cx="8895562" cy="4931014"/>
                    </a:xfrm>
                  </p:grpSpPr>
                  <p:sp>
                    <p:nvSpPr>
                      <p:cNvPr id="2368" name="Google Shape;2368;p38"/>
                      <p:cNvSpPr/>
                      <p:nvPr/>
                    </p:nvSpPr>
                    <p:spPr>
                      <a:xfrm>
                        <a:off x="960208" y="347900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69" name="Google Shape;2369;p38"/>
                      <p:cNvSpPr/>
                      <p:nvPr/>
                    </p:nvSpPr>
                    <p:spPr>
                      <a:xfrm rot="6300406">
                        <a:off x="127712" y="1220859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0" name="Google Shape;2370;p38"/>
                      <p:cNvSpPr/>
                      <p:nvPr/>
                    </p:nvSpPr>
                    <p:spPr>
                      <a:xfrm rot="8999773">
                        <a:off x="1520397" y="1949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1" name="Google Shape;2371;p38"/>
                      <p:cNvSpPr/>
                      <p:nvPr/>
                    </p:nvSpPr>
                    <p:spPr>
                      <a:xfrm>
                        <a:off x="7085889" y="180742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2" name="Google Shape;2372;p38"/>
                      <p:cNvSpPr/>
                      <p:nvPr/>
                    </p:nvSpPr>
                    <p:spPr>
                      <a:xfrm rot="2700000">
                        <a:off x="7121389" y="248095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3" name="Google Shape;2373;p38"/>
                      <p:cNvSpPr/>
                      <p:nvPr/>
                    </p:nvSpPr>
                    <p:spPr>
                      <a:xfrm rot="5400000" flipH="1">
                        <a:off x="699535" y="959501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4" name="Google Shape;2374;p38"/>
                      <p:cNvSpPr/>
                      <p:nvPr/>
                    </p:nvSpPr>
                    <p:spPr>
                      <a:xfrm rot="8100000" flipH="1">
                        <a:off x="1232594" y="9218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5" name="Google Shape;2375;p38"/>
                      <p:cNvSpPr/>
                      <p:nvPr/>
                    </p:nvSpPr>
                    <p:spPr>
                      <a:xfrm>
                        <a:off x="1878594" y="657994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6" name="Google Shape;2376;p38"/>
                      <p:cNvSpPr/>
                      <p:nvPr/>
                    </p:nvSpPr>
                    <p:spPr>
                      <a:xfrm rot="-5400000">
                        <a:off x="245215" y="1885043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7" name="Google Shape;2377;p38"/>
                      <p:cNvSpPr/>
                      <p:nvPr/>
                    </p:nvSpPr>
                    <p:spPr>
                      <a:xfrm rot="2700000">
                        <a:off x="515841" y="2313366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8" name="Google Shape;2378;p38"/>
                      <p:cNvSpPr/>
                      <p:nvPr/>
                    </p:nvSpPr>
                    <p:spPr>
                      <a:xfrm rot="-5400000">
                        <a:off x="2177229" y="4959035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9" name="Google Shape;2379;p38"/>
                      <p:cNvSpPr/>
                      <p:nvPr/>
                    </p:nvSpPr>
                    <p:spPr>
                      <a:xfrm rot="8999773">
                        <a:off x="143059" y="26943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0" name="Google Shape;2380;p38"/>
                      <p:cNvSpPr/>
                      <p:nvPr/>
                    </p:nvSpPr>
                    <p:spPr>
                      <a:xfrm rot="8999773">
                        <a:off x="6994222" y="93208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1" name="Google Shape;2381;p38"/>
                      <p:cNvSpPr/>
                      <p:nvPr/>
                    </p:nvSpPr>
                    <p:spPr>
                      <a:xfrm rot="8100000" flipH="1">
                        <a:off x="7273844" y="1387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2" name="Google Shape;2382;p38"/>
                      <p:cNvSpPr/>
                      <p:nvPr/>
                    </p:nvSpPr>
                    <p:spPr>
                      <a:xfrm rot="8100000" flipH="1">
                        <a:off x="8836969" y="22039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3" name="Google Shape;2383;p38"/>
                      <p:cNvSpPr/>
                      <p:nvPr/>
                    </p:nvSpPr>
                    <p:spPr>
                      <a:xfrm rot="-10594826" flipH="1">
                        <a:off x="2044268" y="4025971"/>
                        <a:ext cx="111939" cy="395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4" name="Google Shape;2384;p38"/>
                      <p:cNvSpPr/>
                      <p:nvPr/>
                    </p:nvSpPr>
                    <p:spPr>
                      <a:xfrm>
                        <a:off x="8631314" y="1124700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5" name="Google Shape;2385;p38"/>
                      <p:cNvSpPr/>
                      <p:nvPr/>
                    </p:nvSpPr>
                    <p:spPr>
                      <a:xfrm>
                        <a:off x="8824189" y="167407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6" name="Google Shape;2386;p38"/>
                      <p:cNvSpPr/>
                      <p:nvPr/>
                    </p:nvSpPr>
                    <p:spPr>
                      <a:xfrm rot="8999773">
                        <a:off x="200884" y="37084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7" name="Google Shape;2387;p38"/>
                      <p:cNvSpPr/>
                      <p:nvPr/>
                    </p:nvSpPr>
                    <p:spPr>
                      <a:xfrm rot="2700000">
                        <a:off x="133366" y="4542241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8" name="Google Shape;2388;p38"/>
                      <p:cNvSpPr/>
                      <p:nvPr/>
                    </p:nvSpPr>
                    <p:spPr>
                      <a:xfrm rot="6300406">
                        <a:off x="359695" y="330707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9" name="Google Shape;2389;p38"/>
                      <p:cNvSpPr/>
                      <p:nvPr/>
                    </p:nvSpPr>
                    <p:spPr>
                      <a:xfrm rot="-2700000">
                        <a:off x="1498615" y="4947863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0" name="Google Shape;2390;p38"/>
                      <p:cNvSpPr/>
                      <p:nvPr/>
                    </p:nvSpPr>
                    <p:spPr>
                      <a:xfrm rot="8999773">
                        <a:off x="197772" y="49618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1" name="Google Shape;2391;p38"/>
                      <p:cNvSpPr/>
                      <p:nvPr/>
                    </p:nvSpPr>
                    <p:spPr>
                      <a:xfrm>
                        <a:off x="8870114" y="2464000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2" name="Google Shape;2392;p38"/>
                      <p:cNvSpPr/>
                      <p:nvPr/>
                    </p:nvSpPr>
                    <p:spPr>
                      <a:xfrm rot="8100000" flipH="1">
                        <a:off x="8674069" y="36322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3" name="Google Shape;2393;p38"/>
                      <p:cNvSpPr/>
                      <p:nvPr/>
                    </p:nvSpPr>
                    <p:spPr>
                      <a:xfrm rot="2700000">
                        <a:off x="7759914" y="370592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4" name="Google Shape;2394;p38"/>
                      <p:cNvSpPr/>
                      <p:nvPr/>
                    </p:nvSpPr>
                    <p:spPr>
                      <a:xfrm rot="-5400000">
                        <a:off x="8954428" y="294680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5" name="Google Shape;2395;p38"/>
                      <p:cNvSpPr/>
                      <p:nvPr/>
                    </p:nvSpPr>
                    <p:spPr>
                      <a:xfrm>
                        <a:off x="2166939" y="3330687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6" name="Google Shape;2396;p38"/>
                      <p:cNvSpPr/>
                      <p:nvPr/>
                    </p:nvSpPr>
                    <p:spPr>
                      <a:xfrm rot="5400000" flipH="1">
                        <a:off x="951610" y="4843626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7" name="Google Shape;2397;p38"/>
                      <p:cNvSpPr/>
                      <p:nvPr/>
                    </p:nvSpPr>
                    <p:spPr>
                      <a:xfrm rot="-900406" flipH="1">
                        <a:off x="7311885" y="4213002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8" name="Google Shape;2398;p38"/>
                      <p:cNvSpPr/>
                      <p:nvPr/>
                    </p:nvSpPr>
                    <p:spPr>
                      <a:xfrm rot="8100000" flipH="1">
                        <a:off x="1941869" y="145316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9" name="Google Shape;2399;p38"/>
                      <p:cNvSpPr/>
                      <p:nvPr/>
                    </p:nvSpPr>
                    <p:spPr>
                      <a:xfrm>
                        <a:off x="6923964" y="49305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0" name="Google Shape;2400;p38"/>
                      <p:cNvSpPr/>
                      <p:nvPr/>
                    </p:nvSpPr>
                    <p:spPr>
                      <a:xfrm rot="8999773">
                        <a:off x="7742272" y="46740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1" name="Google Shape;2401;p38"/>
                      <p:cNvSpPr/>
                      <p:nvPr/>
                    </p:nvSpPr>
                    <p:spPr>
                      <a:xfrm>
                        <a:off x="8191439" y="48887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2" name="Google Shape;2402;p38"/>
                      <p:cNvSpPr/>
                      <p:nvPr/>
                    </p:nvSpPr>
                    <p:spPr>
                      <a:xfrm rot="-900406" flipH="1">
                        <a:off x="8776360" y="4742027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3" name="Google Shape;2403;p38"/>
                      <p:cNvSpPr/>
                      <p:nvPr/>
                    </p:nvSpPr>
                    <p:spPr>
                      <a:xfrm rot="-5400000">
                        <a:off x="8340053" y="4033334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</p:grpSp>
                <p:sp>
                  <p:nvSpPr>
                    <p:cNvPr id="2404" name="Google Shape;2404;p38"/>
                    <p:cNvSpPr/>
                    <p:nvPr/>
                  </p:nvSpPr>
                  <p:spPr>
                    <a:xfrm rot="-4499594">
                      <a:off x="809600" y="141259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  <p:sp>
              <p:nvSpPr>
                <p:cNvPr id="2405" name="Google Shape;2405;p38"/>
                <p:cNvSpPr/>
                <p:nvPr/>
              </p:nvSpPr>
              <p:spPr>
                <a:xfrm rot="-2700000">
                  <a:off x="942165" y="378496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6" name="Google Shape;2406;p38"/>
                <p:cNvSpPr/>
                <p:nvPr/>
              </p:nvSpPr>
              <p:spPr>
                <a:xfrm rot="6300406">
                  <a:off x="1273495" y="397705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07" name="Google Shape;2407;p38"/>
                <p:cNvSpPr/>
                <p:nvPr/>
              </p:nvSpPr>
              <p:spPr>
                <a:xfrm rot="6300406">
                  <a:off x="7762037" y="1984134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2408" name="Google Shape;2408;p38"/>
                <p:cNvSpPr/>
                <p:nvPr/>
              </p:nvSpPr>
              <p:spPr>
                <a:xfrm rot="-2700000">
                  <a:off x="7675090" y="92311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9" name="Google Shape;2409;p38"/>
                <p:cNvSpPr/>
                <p:nvPr/>
              </p:nvSpPr>
              <p:spPr>
                <a:xfrm rot="6300406">
                  <a:off x="7996995" y="1147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0" name="Google Shape;2410;p38"/>
                <p:cNvSpPr/>
                <p:nvPr/>
              </p:nvSpPr>
              <p:spPr>
                <a:xfrm rot="-4499594">
                  <a:off x="1727987" y="301212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</p:sp>
            <p:sp>
              <p:nvSpPr>
                <p:cNvPr id="2411" name="Google Shape;2411;p38"/>
                <p:cNvSpPr/>
                <p:nvPr/>
              </p:nvSpPr>
              <p:spPr>
                <a:xfrm rot="-4499594">
                  <a:off x="1427837" y="19870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2" name="Google Shape;2412;p38"/>
                <p:cNvSpPr/>
                <p:nvPr/>
              </p:nvSpPr>
              <p:spPr>
                <a:xfrm rot="8100000">
                  <a:off x="7220340" y="3381310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</p:grpSp>
          <p:sp>
            <p:nvSpPr>
              <p:cNvPr id="2413" name="Google Shape;2413;p38"/>
              <p:cNvSpPr/>
              <p:nvPr/>
            </p:nvSpPr>
            <p:spPr>
              <a:xfrm flipH="1">
                <a:off x="8673364" y="322013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14" name="Google Shape;2414;p38"/>
            <p:cNvSpPr/>
            <p:nvPr/>
          </p:nvSpPr>
          <p:spPr>
            <a:xfrm flipH="1">
              <a:off x="7837439" y="24798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15" name="Google Shape;2415;p38"/>
          <p:cNvSpPr/>
          <p:nvPr/>
        </p:nvSpPr>
        <p:spPr>
          <a:xfrm>
            <a:off x="960000" y="397367"/>
            <a:ext cx="10272000" cy="6063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416" name="Google Shape;2416;p38"/>
          <p:cNvGrpSpPr/>
          <p:nvPr/>
        </p:nvGrpSpPr>
        <p:grpSpPr>
          <a:xfrm rot="1799965" flipH="1">
            <a:off x="8981540" y="3592577"/>
            <a:ext cx="2390217" cy="2318351"/>
            <a:chOff x="6997200" y="3219600"/>
            <a:chExt cx="1426800" cy="1383900"/>
          </a:xfrm>
        </p:grpSpPr>
        <p:sp>
          <p:nvSpPr>
            <p:cNvPr id="2417" name="Google Shape;2417;p38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8" name="Google Shape;2418;p38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9" name="Google Shape;2419;p38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0" name="Google Shape;2420;p38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1" name="Google Shape;2421;p38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2" name="Google Shape;2422;p38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3" name="Google Shape;2423;p38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4" name="Google Shape;2424;p38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5" name="Google Shape;2425;p38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6" name="Google Shape;2426;p38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7" name="Google Shape;2427;p38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8" name="Google Shape;2428;p38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9" name="Google Shape;2429;p38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0" name="Google Shape;2430;p38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1" name="Google Shape;2431;p38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2" name="Google Shape;2432;p38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3" name="Google Shape;2433;p38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4" name="Google Shape;2434;p38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5" name="Google Shape;2435;p38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6" name="Google Shape;2436;p38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7" name="Google Shape;2437;p38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8" name="Google Shape;2438;p38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9" name="Google Shape;2439;p38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0" name="Google Shape;2440;p38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1" name="Google Shape;2441;p38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2" name="Google Shape;2442;p38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3" name="Google Shape;2443;p38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4" name="Google Shape;2444;p38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5" name="Google Shape;2445;p38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6" name="Google Shape;2446;p38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7" name="Google Shape;2447;p38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8" name="Google Shape;2448;p38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9" name="Google Shape;2449;p38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0" name="Google Shape;2450;p38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1" name="Google Shape;2451;p38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52" name="Google Shape;2452;p38"/>
          <p:cNvGrpSpPr/>
          <p:nvPr/>
        </p:nvGrpSpPr>
        <p:grpSpPr>
          <a:xfrm>
            <a:off x="9394201" y="380468"/>
            <a:ext cx="2105633" cy="3636633"/>
            <a:chOff x="7045650" y="285350"/>
            <a:chExt cx="1579225" cy="2727475"/>
          </a:xfrm>
        </p:grpSpPr>
        <p:grpSp>
          <p:nvGrpSpPr>
            <p:cNvPr id="2453" name="Google Shape;2453;p38"/>
            <p:cNvGrpSpPr/>
            <p:nvPr/>
          </p:nvGrpSpPr>
          <p:grpSpPr>
            <a:xfrm flipH="1">
              <a:off x="8185275" y="2099425"/>
              <a:ext cx="439600" cy="913400"/>
              <a:chOff x="7212850" y="2109375"/>
              <a:chExt cx="439600" cy="913400"/>
            </a:xfrm>
          </p:grpSpPr>
          <p:sp>
            <p:nvSpPr>
              <p:cNvPr id="2454" name="Google Shape;245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5" name="Google Shape;245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6" name="Google Shape;245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7" name="Google Shape;245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58" name="Google Shape;2458;p38"/>
            <p:cNvGrpSpPr/>
            <p:nvPr/>
          </p:nvGrpSpPr>
          <p:grpSpPr>
            <a:xfrm flipH="1">
              <a:off x="7045650" y="1449350"/>
              <a:ext cx="439600" cy="913400"/>
              <a:chOff x="7212850" y="2109375"/>
              <a:chExt cx="439600" cy="913400"/>
            </a:xfrm>
          </p:grpSpPr>
          <p:sp>
            <p:nvSpPr>
              <p:cNvPr id="2459" name="Google Shape;2459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0" name="Google Shape;2460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1" name="Google Shape;2461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2" name="Google Shape;2462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63" name="Google Shape;2463;p38"/>
            <p:cNvGrpSpPr/>
            <p:nvPr/>
          </p:nvGrpSpPr>
          <p:grpSpPr>
            <a:xfrm flipH="1">
              <a:off x="8157625" y="285350"/>
              <a:ext cx="439600" cy="913400"/>
              <a:chOff x="7212850" y="2109375"/>
              <a:chExt cx="439600" cy="913400"/>
            </a:xfrm>
          </p:grpSpPr>
          <p:sp>
            <p:nvSpPr>
              <p:cNvPr id="2464" name="Google Shape;246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5" name="Google Shape;246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6" name="Google Shape;246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7" name="Google Shape;246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468" name="Google Shape;2468;p38"/>
          <p:cNvGrpSpPr/>
          <p:nvPr/>
        </p:nvGrpSpPr>
        <p:grpSpPr>
          <a:xfrm>
            <a:off x="1274501" y="1024800"/>
            <a:ext cx="1019067" cy="1006067"/>
            <a:chOff x="955876" y="768600"/>
            <a:chExt cx="764300" cy="754550"/>
          </a:xfrm>
        </p:grpSpPr>
        <p:sp>
          <p:nvSpPr>
            <p:cNvPr id="2469" name="Google Shape;2469;p38"/>
            <p:cNvSpPr/>
            <p:nvPr/>
          </p:nvSpPr>
          <p:spPr>
            <a:xfrm flipH="1">
              <a:off x="1526676" y="7701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0" name="Google Shape;2470;p38"/>
            <p:cNvSpPr/>
            <p:nvPr/>
          </p:nvSpPr>
          <p:spPr>
            <a:xfrm flipH="1">
              <a:off x="955876" y="7686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1" name="Google Shape;2471;p38"/>
            <p:cNvSpPr/>
            <p:nvPr/>
          </p:nvSpPr>
          <p:spPr>
            <a:xfrm flipH="1">
              <a:off x="1333176" y="13392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72" name="Google Shape;2472;p38"/>
          <p:cNvSpPr/>
          <p:nvPr/>
        </p:nvSpPr>
        <p:spPr>
          <a:xfrm rot="8823568">
            <a:off x="2254886" y="5510810"/>
            <a:ext cx="2715127" cy="2473629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3" name="Google Shape;2473;p38"/>
          <p:cNvSpPr/>
          <p:nvPr/>
        </p:nvSpPr>
        <p:spPr>
          <a:xfrm rot="-8552197" flipH="1">
            <a:off x="7203899" y="5510745"/>
            <a:ext cx="2715252" cy="2473744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2626223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2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5" name="Google Shape;2475;p39"/>
          <p:cNvGrpSpPr/>
          <p:nvPr/>
        </p:nvGrpSpPr>
        <p:grpSpPr>
          <a:xfrm>
            <a:off x="187578" y="147199"/>
            <a:ext cx="11854231" cy="6577724"/>
            <a:chOff x="140683" y="110399"/>
            <a:chExt cx="8890673" cy="4933293"/>
          </a:xfrm>
        </p:grpSpPr>
        <p:sp>
          <p:nvSpPr>
            <p:cNvPr id="2476" name="Google Shape;2476;p39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77" name="Google Shape;2477;p39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78" name="Google Shape;2478;p39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79" name="Google Shape;2479;p39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0" name="Google Shape;2480;p39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81" name="Google Shape;2481;p39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2" name="Google Shape;2482;p39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3" name="Google Shape;2483;p39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4" name="Google Shape;2484;p39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85" name="Google Shape;2485;p39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6" name="Google Shape;2486;p39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7" name="Google Shape;2487;p39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8" name="Google Shape;2488;p39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9" name="Google Shape;2489;p39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0" name="Google Shape;2490;p39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91" name="Google Shape;2491;p39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2" name="Google Shape;2492;p39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3" name="Google Shape;2493;p39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4" name="Google Shape;2494;p39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5" name="Google Shape;2495;p39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96" name="Google Shape;2496;p39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7" name="Google Shape;2497;p39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8" name="Google Shape;2498;p39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9" name="Google Shape;2499;p39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0" name="Google Shape;2500;p39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1" name="Google Shape;2501;p39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2" name="Google Shape;2502;p39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3" name="Google Shape;2503;p39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4" name="Google Shape;2504;p39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5" name="Google Shape;2505;p39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06" name="Google Shape;2506;p39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7" name="Google Shape;2507;p39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8" name="Google Shape;2508;p39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09" name="Google Shape;2509;p39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0" name="Google Shape;2510;p39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1" name="Google Shape;2511;p39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2" name="Google Shape;2512;p39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3" name="Google Shape;2513;p39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4" name="Google Shape;2514;p39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5" name="Google Shape;2515;p39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16" name="Google Shape;2516;p39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7" name="Google Shape;2517;p39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8" name="Google Shape;2518;p39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9" name="Google Shape;2519;p39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0" name="Google Shape;2520;p39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21" name="Google Shape;2521;p39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22" name="Google Shape;2522;p39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3" name="Google Shape;2523;p39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24" name="Google Shape;2524;p39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25" name="Google Shape;2525;p39"/>
          <p:cNvSpPr/>
          <p:nvPr/>
        </p:nvSpPr>
        <p:spPr>
          <a:xfrm>
            <a:off x="960000" y="726633"/>
            <a:ext cx="10272000" cy="54048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26" name="Google Shape;2526;p39"/>
          <p:cNvSpPr/>
          <p:nvPr/>
        </p:nvSpPr>
        <p:spPr>
          <a:xfrm>
            <a:off x="7470650" y="2272213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527" name="Google Shape;2527;p39"/>
          <p:cNvGrpSpPr/>
          <p:nvPr/>
        </p:nvGrpSpPr>
        <p:grpSpPr>
          <a:xfrm>
            <a:off x="8714967" y="3093067"/>
            <a:ext cx="1157900" cy="686000"/>
            <a:chOff x="2575700" y="1885000"/>
            <a:chExt cx="868425" cy="514500"/>
          </a:xfrm>
        </p:grpSpPr>
        <p:sp>
          <p:nvSpPr>
            <p:cNvPr id="2528" name="Google Shape;2528;p39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9" name="Google Shape;2529;p39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0" name="Google Shape;2530;p39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1" name="Google Shape;2531;p39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32" name="Google Shape;2532;p39"/>
          <p:cNvSpPr/>
          <p:nvPr/>
        </p:nvSpPr>
        <p:spPr>
          <a:xfrm flipH="1">
            <a:off x="9146232" y="20385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3" name="Google Shape;2533;p39"/>
          <p:cNvSpPr/>
          <p:nvPr/>
        </p:nvSpPr>
        <p:spPr>
          <a:xfrm>
            <a:off x="9568083" y="4064213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4" name="Google Shape;2534;p39"/>
          <p:cNvSpPr/>
          <p:nvPr/>
        </p:nvSpPr>
        <p:spPr>
          <a:xfrm>
            <a:off x="9568083" y="1648213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5" name="Google Shape;2535;p39"/>
          <p:cNvSpPr/>
          <p:nvPr/>
        </p:nvSpPr>
        <p:spPr>
          <a:xfrm>
            <a:off x="7780783" y="4976213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6" name="Google Shape;2536;p39"/>
          <p:cNvSpPr/>
          <p:nvPr/>
        </p:nvSpPr>
        <p:spPr>
          <a:xfrm flipH="1">
            <a:off x="9146232" y="44849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7" name="Google Shape;2537;p39"/>
          <p:cNvSpPr/>
          <p:nvPr/>
        </p:nvSpPr>
        <p:spPr>
          <a:xfrm flipH="1">
            <a:off x="7660632" y="33134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8" name="Google Shape;2538;p39"/>
          <p:cNvSpPr/>
          <p:nvPr/>
        </p:nvSpPr>
        <p:spPr>
          <a:xfrm flipH="1">
            <a:off x="10669199" y="33134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5525713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2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0" name="Google Shape;2540;p40"/>
          <p:cNvGrpSpPr/>
          <p:nvPr/>
        </p:nvGrpSpPr>
        <p:grpSpPr>
          <a:xfrm flipH="1">
            <a:off x="187578" y="147199"/>
            <a:ext cx="11854231" cy="6577724"/>
            <a:chOff x="140683" y="110399"/>
            <a:chExt cx="8890673" cy="4933293"/>
          </a:xfrm>
        </p:grpSpPr>
        <p:sp>
          <p:nvSpPr>
            <p:cNvPr id="2541" name="Google Shape;2541;p40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2" name="Google Shape;2542;p40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43" name="Google Shape;2543;p40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4" name="Google Shape;2544;p40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5" name="Google Shape;2545;p40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46" name="Google Shape;2546;p40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7" name="Google Shape;2547;p40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8" name="Google Shape;2548;p40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9" name="Google Shape;2549;p40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0" name="Google Shape;2550;p40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1" name="Google Shape;2551;p40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2" name="Google Shape;2552;p40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3" name="Google Shape;2553;p40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54" name="Google Shape;2554;p40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55" name="Google Shape;2555;p40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6" name="Google Shape;2556;p40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7" name="Google Shape;2557;p40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8" name="Google Shape;2558;p40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9" name="Google Shape;2559;p40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0" name="Google Shape;2560;p40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1" name="Google Shape;2561;p40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2" name="Google Shape;2562;p40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63" name="Google Shape;2563;p40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4" name="Google Shape;2564;p40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5" name="Google Shape;2565;p40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6" name="Google Shape;2566;p40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7" name="Google Shape;2567;p40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8" name="Google Shape;2568;p40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9" name="Google Shape;2569;p40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0" name="Google Shape;2570;p40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1" name="Google Shape;2571;p40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2" name="Google Shape;2572;p40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3" name="Google Shape;2573;p40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74" name="Google Shape;2574;p40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5" name="Google Shape;2575;p40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6" name="Google Shape;2576;p40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7" name="Google Shape;2577;p40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8" name="Google Shape;2578;p40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9" name="Google Shape;2579;p40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0" name="Google Shape;2580;p40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1" name="Google Shape;2581;p40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2" name="Google Shape;2582;p40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3" name="Google Shape;2583;p40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4" name="Google Shape;2584;p40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5" name="Google Shape;2585;p40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6" name="Google Shape;2586;p40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7" name="Google Shape;2587;p40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8" name="Google Shape;2588;p40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9" name="Google Shape;2589;p40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90" name="Google Shape;2590;p40"/>
          <p:cNvSpPr/>
          <p:nvPr/>
        </p:nvSpPr>
        <p:spPr>
          <a:xfrm>
            <a:off x="2153533" y="726633"/>
            <a:ext cx="7922400" cy="54048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591" name="Google Shape;2591;p40"/>
          <p:cNvGrpSpPr/>
          <p:nvPr/>
        </p:nvGrpSpPr>
        <p:grpSpPr>
          <a:xfrm>
            <a:off x="555094" y="2741405"/>
            <a:ext cx="2462727" cy="4577279"/>
            <a:chOff x="6622012" y="795963"/>
            <a:chExt cx="1304687" cy="2425262"/>
          </a:xfrm>
        </p:grpSpPr>
        <p:sp>
          <p:nvSpPr>
            <p:cNvPr id="2592" name="Google Shape;2592;p40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3" name="Google Shape;2593;p40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4" name="Google Shape;2594;p40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5" name="Google Shape;2595;p40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6" name="Google Shape;2596;p40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7" name="Google Shape;2597;p40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98" name="Google Shape;2598;p40"/>
          <p:cNvGrpSpPr/>
          <p:nvPr/>
        </p:nvGrpSpPr>
        <p:grpSpPr>
          <a:xfrm rot="536064" flipH="1">
            <a:off x="8914812" y="1203254"/>
            <a:ext cx="2353801" cy="2655671"/>
            <a:chOff x="1917725" y="3910125"/>
            <a:chExt cx="1279950" cy="1444100"/>
          </a:xfrm>
        </p:grpSpPr>
        <p:sp>
          <p:nvSpPr>
            <p:cNvPr id="2599" name="Google Shape;2599;p40"/>
            <p:cNvSpPr/>
            <p:nvPr/>
          </p:nvSpPr>
          <p:spPr>
            <a:xfrm>
              <a:off x="2465000" y="4571425"/>
              <a:ext cx="170475" cy="105500"/>
            </a:xfrm>
            <a:custGeom>
              <a:avLst/>
              <a:gdLst/>
              <a:ahLst/>
              <a:cxnLst/>
              <a:rect l="l" t="t" r="r" b="b"/>
              <a:pathLst>
                <a:path w="6819" h="4220" extrusionOk="0">
                  <a:moveTo>
                    <a:pt x="4217" y="1"/>
                  </a:moveTo>
                  <a:cubicBezTo>
                    <a:pt x="2787" y="1"/>
                    <a:pt x="1088" y="846"/>
                    <a:pt x="0" y="4219"/>
                  </a:cubicBezTo>
                  <a:cubicBezTo>
                    <a:pt x="0" y="4219"/>
                    <a:pt x="6034" y="2641"/>
                    <a:pt x="6818" y="854"/>
                  </a:cubicBezTo>
                  <a:cubicBezTo>
                    <a:pt x="6818" y="854"/>
                    <a:pt x="5653" y="1"/>
                    <a:pt x="4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0" name="Google Shape;2600;p40"/>
            <p:cNvSpPr/>
            <p:nvPr/>
          </p:nvSpPr>
          <p:spPr>
            <a:xfrm>
              <a:off x="2815350" y="4351000"/>
              <a:ext cx="382325" cy="392250"/>
            </a:xfrm>
            <a:custGeom>
              <a:avLst/>
              <a:gdLst/>
              <a:ahLst/>
              <a:cxnLst/>
              <a:rect l="l" t="t" r="r" b="b"/>
              <a:pathLst>
                <a:path w="15293" h="15690" extrusionOk="0">
                  <a:moveTo>
                    <a:pt x="13299" y="0"/>
                  </a:moveTo>
                  <a:cubicBezTo>
                    <a:pt x="13002" y="0"/>
                    <a:pt x="12447" y="2525"/>
                    <a:pt x="12447" y="2525"/>
                  </a:cubicBezTo>
                  <a:cubicBezTo>
                    <a:pt x="12447" y="2525"/>
                    <a:pt x="12163" y="408"/>
                    <a:pt x="11724" y="387"/>
                  </a:cubicBezTo>
                  <a:cubicBezTo>
                    <a:pt x="11722" y="387"/>
                    <a:pt x="11720" y="387"/>
                    <a:pt x="11719" y="387"/>
                  </a:cubicBezTo>
                  <a:cubicBezTo>
                    <a:pt x="11292" y="387"/>
                    <a:pt x="11473" y="3314"/>
                    <a:pt x="11473" y="3314"/>
                  </a:cubicBezTo>
                  <a:cubicBezTo>
                    <a:pt x="11473" y="3314"/>
                    <a:pt x="10651" y="1910"/>
                    <a:pt x="10365" y="1910"/>
                  </a:cubicBezTo>
                  <a:cubicBezTo>
                    <a:pt x="10351" y="1910"/>
                    <a:pt x="10338" y="1914"/>
                    <a:pt x="10327" y="1921"/>
                  </a:cubicBezTo>
                  <a:cubicBezTo>
                    <a:pt x="10091" y="2080"/>
                    <a:pt x="10891" y="4091"/>
                    <a:pt x="10891" y="4091"/>
                  </a:cubicBezTo>
                  <a:cubicBezTo>
                    <a:pt x="9849" y="8827"/>
                    <a:pt x="1" y="10088"/>
                    <a:pt x="1" y="10088"/>
                  </a:cubicBezTo>
                  <a:lnTo>
                    <a:pt x="1623" y="15689"/>
                  </a:lnTo>
                  <a:cubicBezTo>
                    <a:pt x="13709" y="13908"/>
                    <a:pt x="13226" y="4794"/>
                    <a:pt x="13226" y="4794"/>
                  </a:cubicBezTo>
                  <a:cubicBezTo>
                    <a:pt x="13226" y="4794"/>
                    <a:pt x="15292" y="3314"/>
                    <a:pt x="14936" y="2902"/>
                  </a:cubicBezTo>
                  <a:cubicBezTo>
                    <a:pt x="14878" y="2833"/>
                    <a:pt x="14802" y="2804"/>
                    <a:pt x="14717" y="2804"/>
                  </a:cubicBezTo>
                  <a:cubicBezTo>
                    <a:pt x="14290" y="2804"/>
                    <a:pt x="13621" y="3527"/>
                    <a:pt x="13621" y="3527"/>
                  </a:cubicBezTo>
                  <a:cubicBezTo>
                    <a:pt x="13621" y="3527"/>
                    <a:pt x="15194" y="1445"/>
                    <a:pt x="14683" y="1050"/>
                  </a:cubicBezTo>
                  <a:cubicBezTo>
                    <a:pt x="14639" y="1016"/>
                    <a:pt x="14592" y="1001"/>
                    <a:pt x="14544" y="1001"/>
                  </a:cubicBezTo>
                  <a:cubicBezTo>
                    <a:pt x="14042" y="1001"/>
                    <a:pt x="13385" y="2689"/>
                    <a:pt x="13385" y="2689"/>
                  </a:cubicBezTo>
                  <a:cubicBezTo>
                    <a:pt x="13385" y="2689"/>
                    <a:pt x="13626" y="349"/>
                    <a:pt x="13347" y="26"/>
                  </a:cubicBezTo>
                  <a:cubicBezTo>
                    <a:pt x="13332" y="8"/>
                    <a:pt x="13316" y="0"/>
                    <a:pt x="1329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1" name="Google Shape;2601;p40"/>
            <p:cNvSpPr/>
            <p:nvPr/>
          </p:nvSpPr>
          <p:spPr>
            <a:xfrm>
              <a:off x="3099125" y="4431150"/>
              <a:ext cx="23725" cy="26550"/>
            </a:xfrm>
            <a:custGeom>
              <a:avLst/>
              <a:gdLst/>
              <a:ahLst/>
              <a:cxnLst/>
              <a:rect l="l" t="t" r="r" b="b"/>
              <a:pathLst>
                <a:path w="949" h="1062" extrusionOk="0">
                  <a:moveTo>
                    <a:pt x="127" y="1"/>
                  </a:moveTo>
                  <a:cubicBezTo>
                    <a:pt x="87" y="1"/>
                    <a:pt x="49" y="23"/>
                    <a:pt x="28" y="63"/>
                  </a:cubicBezTo>
                  <a:cubicBezTo>
                    <a:pt x="0" y="113"/>
                    <a:pt x="28" y="179"/>
                    <a:pt x="77" y="201"/>
                  </a:cubicBezTo>
                  <a:cubicBezTo>
                    <a:pt x="708" y="503"/>
                    <a:pt x="653" y="918"/>
                    <a:pt x="653" y="941"/>
                  </a:cubicBezTo>
                  <a:cubicBezTo>
                    <a:pt x="642" y="996"/>
                    <a:pt x="681" y="1050"/>
                    <a:pt x="741" y="1062"/>
                  </a:cubicBezTo>
                  <a:lnTo>
                    <a:pt x="757" y="1062"/>
                  </a:lnTo>
                  <a:cubicBezTo>
                    <a:pt x="807" y="1062"/>
                    <a:pt x="850" y="1024"/>
                    <a:pt x="861" y="974"/>
                  </a:cubicBezTo>
                  <a:cubicBezTo>
                    <a:pt x="866" y="951"/>
                    <a:pt x="949" y="382"/>
                    <a:pt x="170" y="9"/>
                  </a:cubicBezTo>
                  <a:cubicBezTo>
                    <a:pt x="156" y="4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2" name="Google Shape;2602;p40"/>
            <p:cNvSpPr/>
            <p:nvPr/>
          </p:nvSpPr>
          <p:spPr>
            <a:xfrm>
              <a:off x="1933575" y="4790075"/>
              <a:ext cx="452100" cy="290525"/>
            </a:xfrm>
            <a:custGeom>
              <a:avLst/>
              <a:gdLst/>
              <a:ahLst/>
              <a:cxnLst/>
              <a:rect l="l" t="t" r="r" b="b"/>
              <a:pathLst>
                <a:path w="18084" h="11621" extrusionOk="0">
                  <a:moveTo>
                    <a:pt x="4633" y="1"/>
                  </a:moveTo>
                  <a:cubicBezTo>
                    <a:pt x="4633" y="1"/>
                    <a:pt x="671" y="1097"/>
                    <a:pt x="95" y="1645"/>
                  </a:cubicBezTo>
                  <a:cubicBezTo>
                    <a:pt x="2" y="1735"/>
                    <a:pt x="1" y="1772"/>
                    <a:pt x="63" y="1772"/>
                  </a:cubicBezTo>
                  <a:cubicBezTo>
                    <a:pt x="388" y="1772"/>
                    <a:pt x="2442" y="762"/>
                    <a:pt x="2442" y="762"/>
                  </a:cubicBezTo>
                  <a:cubicBezTo>
                    <a:pt x="2442" y="762"/>
                    <a:pt x="3652" y="6259"/>
                    <a:pt x="7615" y="9729"/>
                  </a:cubicBezTo>
                  <a:cubicBezTo>
                    <a:pt x="9237" y="11150"/>
                    <a:pt x="10956" y="11620"/>
                    <a:pt x="12522" y="11620"/>
                  </a:cubicBezTo>
                  <a:cubicBezTo>
                    <a:pt x="15598" y="11620"/>
                    <a:pt x="18083" y="9806"/>
                    <a:pt x="18083" y="9806"/>
                  </a:cubicBezTo>
                  <a:lnTo>
                    <a:pt x="15063" y="4463"/>
                  </a:lnTo>
                  <a:cubicBezTo>
                    <a:pt x="14009" y="5007"/>
                    <a:pt x="13009" y="5233"/>
                    <a:pt x="12076" y="5233"/>
                  </a:cubicBezTo>
                  <a:cubicBezTo>
                    <a:pt x="7580" y="5233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3" name="Google Shape;2603;p40"/>
            <p:cNvSpPr/>
            <p:nvPr/>
          </p:nvSpPr>
          <p:spPr>
            <a:xfrm>
              <a:off x="1917725" y="4765025"/>
              <a:ext cx="147875" cy="88000"/>
            </a:xfrm>
            <a:custGeom>
              <a:avLst/>
              <a:gdLst/>
              <a:ahLst/>
              <a:cxnLst/>
              <a:rect l="l" t="t" r="r" b="b"/>
              <a:pathLst>
                <a:path w="5915" h="3520" extrusionOk="0">
                  <a:moveTo>
                    <a:pt x="4610" y="0"/>
                  </a:moveTo>
                  <a:lnTo>
                    <a:pt x="0" y="2861"/>
                  </a:lnTo>
                  <a:cubicBezTo>
                    <a:pt x="283" y="3143"/>
                    <a:pt x="744" y="3233"/>
                    <a:pt x="1220" y="3233"/>
                  </a:cubicBezTo>
                  <a:cubicBezTo>
                    <a:pt x="2066" y="3233"/>
                    <a:pt x="2955" y="2948"/>
                    <a:pt x="2955" y="2948"/>
                  </a:cubicBezTo>
                  <a:lnTo>
                    <a:pt x="3278" y="3519"/>
                  </a:lnTo>
                  <a:lnTo>
                    <a:pt x="5915" y="1984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4" name="Google Shape;2604;p40"/>
            <p:cNvSpPr/>
            <p:nvPr/>
          </p:nvSpPr>
          <p:spPr>
            <a:xfrm>
              <a:off x="1991850" y="4825775"/>
              <a:ext cx="19625" cy="24600"/>
            </a:xfrm>
            <a:custGeom>
              <a:avLst/>
              <a:gdLst/>
              <a:ahLst/>
              <a:cxnLst/>
              <a:rect l="l" t="t" r="r" b="b"/>
              <a:pathLst>
                <a:path w="785" h="984" extrusionOk="0">
                  <a:moveTo>
                    <a:pt x="667" y="1"/>
                  </a:moveTo>
                  <a:cubicBezTo>
                    <a:pt x="634" y="1"/>
                    <a:pt x="600" y="17"/>
                    <a:pt x="577" y="47"/>
                  </a:cubicBezTo>
                  <a:lnTo>
                    <a:pt x="39" y="819"/>
                  </a:lnTo>
                  <a:cubicBezTo>
                    <a:pt x="0" y="869"/>
                    <a:pt x="17" y="935"/>
                    <a:pt x="61" y="968"/>
                  </a:cubicBezTo>
                  <a:cubicBezTo>
                    <a:pt x="83" y="979"/>
                    <a:pt x="99" y="984"/>
                    <a:pt x="121" y="984"/>
                  </a:cubicBezTo>
                  <a:cubicBezTo>
                    <a:pt x="154" y="984"/>
                    <a:pt x="187" y="968"/>
                    <a:pt x="210" y="941"/>
                  </a:cubicBezTo>
                  <a:lnTo>
                    <a:pt x="751" y="168"/>
                  </a:lnTo>
                  <a:cubicBezTo>
                    <a:pt x="784" y="118"/>
                    <a:pt x="774" y="53"/>
                    <a:pt x="724" y="20"/>
                  </a:cubicBezTo>
                  <a:cubicBezTo>
                    <a:pt x="707" y="7"/>
                    <a:pt x="68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5" name="Google Shape;2605;p40"/>
            <p:cNvSpPr/>
            <p:nvPr/>
          </p:nvSpPr>
          <p:spPr>
            <a:xfrm>
              <a:off x="1983100" y="4817025"/>
              <a:ext cx="15075" cy="29425"/>
            </a:xfrm>
            <a:custGeom>
              <a:avLst/>
              <a:gdLst/>
              <a:ahLst/>
              <a:cxnLst/>
              <a:rect l="l" t="t" r="r" b="b"/>
              <a:pathLst>
                <a:path w="603" h="1177" extrusionOk="0">
                  <a:moveTo>
                    <a:pt x="481" y="0"/>
                  </a:moveTo>
                  <a:cubicBezTo>
                    <a:pt x="440" y="0"/>
                    <a:pt x="400" y="26"/>
                    <a:pt x="383" y="68"/>
                  </a:cubicBezTo>
                  <a:lnTo>
                    <a:pt x="22" y="1033"/>
                  </a:lnTo>
                  <a:cubicBezTo>
                    <a:pt x="0" y="1088"/>
                    <a:pt x="27" y="1148"/>
                    <a:pt x="82" y="1164"/>
                  </a:cubicBezTo>
                  <a:cubicBezTo>
                    <a:pt x="93" y="1169"/>
                    <a:pt x="104" y="1176"/>
                    <a:pt x="120" y="1176"/>
                  </a:cubicBezTo>
                  <a:cubicBezTo>
                    <a:pt x="158" y="1176"/>
                    <a:pt x="203" y="1148"/>
                    <a:pt x="219" y="1104"/>
                  </a:cubicBezTo>
                  <a:lnTo>
                    <a:pt x="581" y="145"/>
                  </a:lnTo>
                  <a:cubicBezTo>
                    <a:pt x="603" y="91"/>
                    <a:pt x="575" y="30"/>
                    <a:pt x="520" y="8"/>
                  </a:cubicBezTo>
                  <a:cubicBezTo>
                    <a:pt x="507" y="3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6" name="Google Shape;2606;p40"/>
            <p:cNvSpPr/>
            <p:nvPr/>
          </p:nvSpPr>
          <p:spPr>
            <a:xfrm>
              <a:off x="2153125" y="5074400"/>
              <a:ext cx="432325" cy="265100"/>
            </a:xfrm>
            <a:custGeom>
              <a:avLst/>
              <a:gdLst/>
              <a:ahLst/>
              <a:cxnLst/>
              <a:rect l="l" t="t" r="r" b="b"/>
              <a:pathLst>
                <a:path w="17293" h="10604" extrusionOk="0">
                  <a:moveTo>
                    <a:pt x="11165" y="1"/>
                  </a:moveTo>
                  <a:cubicBezTo>
                    <a:pt x="10367" y="5287"/>
                    <a:pt x="4966" y="5882"/>
                    <a:pt x="2574" y="5882"/>
                  </a:cubicBezTo>
                  <a:cubicBezTo>
                    <a:pt x="1878" y="5882"/>
                    <a:pt x="1437" y="5832"/>
                    <a:pt x="1437" y="5832"/>
                  </a:cubicBezTo>
                  <a:cubicBezTo>
                    <a:pt x="1437" y="5832"/>
                    <a:pt x="0" y="9691"/>
                    <a:pt x="111" y="10481"/>
                  </a:cubicBezTo>
                  <a:cubicBezTo>
                    <a:pt x="123" y="10566"/>
                    <a:pt x="140" y="10604"/>
                    <a:pt x="161" y="10604"/>
                  </a:cubicBezTo>
                  <a:cubicBezTo>
                    <a:pt x="333" y="10604"/>
                    <a:pt x="768" y="8063"/>
                    <a:pt x="768" y="8063"/>
                  </a:cubicBezTo>
                  <a:cubicBezTo>
                    <a:pt x="768" y="8063"/>
                    <a:pt x="4002" y="9464"/>
                    <a:pt x="7897" y="9464"/>
                  </a:cubicBezTo>
                  <a:cubicBezTo>
                    <a:pt x="8923" y="9464"/>
                    <a:pt x="9996" y="9366"/>
                    <a:pt x="11067" y="9120"/>
                  </a:cubicBezTo>
                  <a:cubicBezTo>
                    <a:pt x="17293" y="7696"/>
                    <a:pt x="17265" y="686"/>
                    <a:pt x="17265" y="686"/>
                  </a:cubicBezTo>
                  <a:lnTo>
                    <a:pt x="1116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7" name="Google Shape;2607;p40"/>
            <p:cNvSpPr/>
            <p:nvPr/>
          </p:nvSpPr>
          <p:spPr>
            <a:xfrm>
              <a:off x="2149425" y="5218975"/>
              <a:ext cx="68950" cy="135250"/>
            </a:xfrm>
            <a:custGeom>
              <a:avLst/>
              <a:gdLst/>
              <a:ahLst/>
              <a:cxnLst/>
              <a:rect l="l" t="t" r="r" b="b"/>
              <a:pathLst>
                <a:path w="2758" h="5410" extrusionOk="0">
                  <a:moveTo>
                    <a:pt x="385" y="0"/>
                  </a:moveTo>
                  <a:lnTo>
                    <a:pt x="1" y="5409"/>
                  </a:lnTo>
                  <a:cubicBezTo>
                    <a:pt x="1102" y="5234"/>
                    <a:pt x="1804" y="3064"/>
                    <a:pt x="1804" y="3064"/>
                  </a:cubicBezTo>
                  <a:lnTo>
                    <a:pt x="2457" y="3140"/>
                  </a:lnTo>
                  <a:lnTo>
                    <a:pt x="2758" y="10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8" name="Google Shape;2608;p40"/>
            <p:cNvSpPr/>
            <p:nvPr/>
          </p:nvSpPr>
          <p:spPr>
            <a:xfrm>
              <a:off x="2193150" y="5273225"/>
              <a:ext cx="13725" cy="27675"/>
            </a:xfrm>
            <a:custGeom>
              <a:avLst/>
              <a:gdLst/>
              <a:ahLst/>
              <a:cxnLst/>
              <a:rect l="l" t="t" r="r" b="b"/>
              <a:pathLst>
                <a:path w="549" h="1107" extrusionOk="0">
                  <a:moveTo>
                    <a:pt x="115" y="1"/>
                  </a:moveTo>
                  <a:cubicBezTo>
                    <a:pt x="105" y="1"/>
                    <a:pt x="94" y="3"/>
                    <a:pt x="83" y="6"/>
                  </a:cubicBezTo>
                  <a:cubicBezTo>
                    <a:pt x="28" y="28"/>
                    <a:pt x="0" y="87"/>
                    <a:pt x="17" y="143"/>
                  </a:cubicBezTo>
                  <a:lnTo>
                    <a:pt x="329" y="1036"/>
                  </a:lnTo>
                  <a:cubicBezTo>
                    <a:pt x="346" y="1081"/>
                    <a:pt x="384" y="1107"/>
                    <a:pt x="428" y="1107"/>
                  </a:cubicBezTo>
                  <a:cubicBezTo>
                    <a:pt x="438" y="1107"/>
                    <a:pt x="450" y="1107"/>
                    <a:pt x="460" y="1102"/>
                  </a:cubicBezTo>
                  <a:cubicBezTo>
                    <a:pt x="516" y="1081"/>
                    <a:pt x="549" y="1020"/>
                    <a:pt x="526" y="965"/>
                  </a:cubicBezTo>
                  <a:lnTo>
                    <a:pt x="220" y="72"/>
                  </a:lnTo>
                  <a:cubicBezTo>
                    <a:pt x="202" y="27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9" name="Google Shape;2609;p40"/>
            <p:cNvSpPr/>
            <p:nvPr/>
          </p:nvSpPr>
          <p:spPr>
            <a:xfrm>
              <a:off x="2178200" y="5278950"/>
              <a:ext cx="20150" cy="26750"/>
            </a:xfrm>
            <a:custGeom>
              <a:avLst/>
              <a:gdLst/>
              <a:ahLst/>
              <a:cxnLst/>
              <a:rect l="l" t="t" r="r" b="b"/>
              <a:pathLst>
                <a:path w="806" h="1070" extrusionOk="0">
                  <a:moveTo>
                    <a:pt x="118" y="0"/>
                  </a:moveTo>
                  <a:cubicBezTo>
                    <a:pt x="99" y="0"/>
                    <a:pt x="79" y="6"/>
                    <a:pt x="61" y="18"/>
                  </a:cubicBezTo>
                  <a:cubicBezTo>
                    <a:pt x="17" y="51"/>
                    <a:pt x="1" y="116"/>
                    <a:pt x="34" y="166"/>
                  </a:cubicBezTo>
                  <a:lnTo>
                    <a:pt x="598" y="1027"/>
                  </a:lnTo>
                  <a:cubicBezTo>
                    <a:pt x="620" y="1054"/>
                    <a:pt x="653" y="1070"/>
                    <a:pt x="686" y="1070"/>
                  </a:cubicBezTo>
                  <a:cubicBezTo>
                    <a:pt x="707" y="1070"/>
                    <a:pt x="724" y="1065"/>
                    <a:pt x="747" y="1054"/>
                  </a:cubicBezTo>
                  <a:cubicBezTo>
                    <a:pt x="795" y="1021"/>
                    <a:pt x="806" y="956"/>
                    <a:pt x="773" y="906"/>
                  </a:cubicBezTo>
                  <a:lnTo>
                    <a:pt x="209" y="45"/>
                  </a:lnTo>
                  <a:cubicBezTo>
                    <a:pt x="188" y="17"/>
                    <a:pt x="153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0" name="Google Shape;2610;p40"/>
            <p:cNvSpPr/>
            <p:nvPr/>
          </p:nvSpPr>
          <p:spPr>
            <a:xfrm>
              <a:off x="2168900" y="5297100"/>
              <a:ext cx="21525" cy="18775"/>
            </a:xfrm>
            <a:custGeom>
              <a:avLst/>
              <a:gdLst/>
              <a:ahLst/>
              <a:cxnLst/>
              <a:rect l="l" t="t" r="r" b="b"/>
              <a:pathLst>
                <a:path w="861" h="751" extrusionOk="0">
                  <a:moveTo>
                    <a:pt x="116" y="1"/>
                  </a:moveTo>
                  <a:cubicBezTo>
                    <a:pt x="85" y="1"/>
                    <a:pt x="54" y="14"/>
                    <a:pt x="33" y="37"/>
                  </a:cubicBezTo>
                  <a:cubicBezTo>
                    <a:pt x="1" y="81"/>
                    <a:pt x="1" y="147"/>
                    <a:pt x="49" y="185"/>
                  </a:cubicBezTo>
                  <a:lnTo>
                    <a:pt x="674" y="723"/>
                  </a:lnTo>
                  <a:cubicBezTo>
                    <a:pt x="691" y="739"/>
                    <a:pt x="717" y="750"/>
                    <a:pt x="740" y="750"/>
                  </a:cubicBezTo>
                  <a:cubicBezTo>
                    <a:pt x="773" y="750"/>
                    <a:pt x="800" y="733"/>
                    <a:pt x="823" y="711"/>
                  </a:cubicBezTo>
                  <a:cubicBezTo>
                    <a:pt x="861" y="668"/>
                    <a:pt x="856" y="602"/>
                    <a:pt x="811" y="564"/>
                  </a:cubicBezTo>
                  <a:lnTo>
                    <a:pt x="186" y="27"/>
                  </a:lnTo>
                  <a:cubicBezTo>
                    <a:pt x="167" y="9"/>
                    <a:pt x="14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1" name="Google Shape;2611;p40"/>
            <p:cNvSpPr/>
            <p:nvPr/>
          </p:nvSpPr>
          <p:spPr>
            <a:xfrm>
              <a:off x="2215475" y="4847750"/>
              <a:ext cx="444275" cy="439350"/>
            </a:xfrm>
            <a:custGeom>
              <a:avLst/>
              <a:gdLst/>
              <a:ahLst/>
              <a:cxnLst/>
              <a:rect l="l" t="t" r="r" b="b"/>
              <a:pathLst>
                <a:path w="17771" h="17574" extrusionOk="0">
                  <a:moveTo>
                    <a:pt x="5153" y="1"/>
                  </a:moveTo>
                  <a:cubicBezTo>
                    <a:pt x="3787" y="2156"/>
                    <a:pt x="111" y="2369"/>
                    <a:pt x="111" y="2369"/>
                  </a:cubicBezTo>
                  <a:cubicBezTo>
                    <a:pt x="0" y="3229"/>
                    <a:pt x="1174" y="10157"/>
                    <a:pt x="1174" y="10157"/>
                  </a:cubicBezTo>
                  <a:cubicBezTo>
                    <a:pt x="1617" y="10218"/>
                    <a:pt x="2097" y="10243"/>
                    <a:pt x="2582" y="10243"/>
                  </a:cubicBezTo>
                  <a:cubicBezTo>
                    <a:pt x="4640" y="10243"/>
                    <a:pt x="6807" y="9801"/>
                    <a:pt x="6807" y="9801"/>
                  </a:cubicBezTo>
                  <a:lnTo>
                    <a:pt x="6807" y="9801"/>
                  </a:lnTo>
                  <a:cubicBezTo>
                    <a:pt x="6807" y="11369"/>
                    <a:pt x="5186" y="13221"/>
                    <a:pt x="5186" y="13221"/>
                  </a:cubicBezTo>
                  <a:cubicBezTo>
                    <a:pt x="5925" y="14701"/>
                    <a:pt x="10321" y="17573"/>
                    <a:pt x="10321" y="17573"/>
                  </a:cubicBezTo>
                  <a:cubicBezTo>
                    <a:pt x="15144" y="14739"/>
                    <a:pt x="17770" y="9313"/>
                    <a:pt x="17770" y="9313"/>
                  </a:cubicBezTo>
                  <a:lnTo>
                    <a:pt x="51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2" name="Google Shape;2612;p40"/>
            <p:cNvSpPr/>
            <p:nvPr/>
          </p:nvSpPr>
          <p:spPr>
            <a:xfrm>
              <a:off x="2303575" y="4587175"/>
              <a:ext cx="660350" cy="594950"/>
            </a:xfrm>
            <a:custGeom>
              <a:avLst/>
              <a:gdLst/>
              <a:ahLst/>
              <a:cxnLst/>
              <a:rect l="l" t="t" r="r" b="b"/>
              <a:pathLst>
                <a:path w="26414" h="23798" extrusionOk="0">
                  <a:moveTo>
                    <a:pt x="20916" y="0"/>
                  </a:moveTo>
                  <a:cubicBezTo>
                    <a:pt x="16975" y="0"/>
                    <a:pt x="8211" y="460"/>
                    <a:pt x="8211" y="460"/>
                  </a:cubicBezTo>
                  <a:cubicBezTo>
                    <a:pt x="5904" y="3305"/>
                    <a:pt x="0" y="11646"/>
                    <a:pt x="0" y="11646"/>
                  </a:cubicBezTo>
                  <a:cubicBezTo>
                    <a:pt x="4111" y="17330"/>
                    <a:pt x="12010" y="23798"/>
                    <a:pt x="12010" y="23798"/>
                  </a:cubicBezTo>
                  <a:cubicBezTo>
                    <a:pt x="26414" y="13171"/>
                    <a:pt x="22286" y="32"/>
                    <a:pt x="22286" y="32"/>
                  </a:cubicBezTo>
                  <a:cubicBezTo>
                    <a:pt x="21959" y="10"/>
                    <a:pt x="21488" y="0"/>
                    <a:pt x="20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3" name="Google Shape;2613;p40"/>
            <p:cNvSpPr/>
            <p:nvPr/>
          </p:nvSpPr>
          <p:spPr>
            <a:xfrm>
              <a:off x="2602975" y="4736250"/>
              <a:ext cx="457975" cy="315500"/>
            </a:xfrm>
            <a:custGeom>
              <a:avLst/>
              <a:gdLst/>
              <a:ahLst/>
              <a:cxnLst/>
              <a:rect l="l" t="t" r="r" b="b"/>
              <a:pathLst>
                <a:path w="18319" h="12620" extrusionOk="0">
                  <a:moveTo>
                    <a:pt x="4982" y="0"/>
                  </a:moveTo>
                  <a:lnTo>
                    <a:pt x="1" y="3036"/>
                  </a:lnTo>
                  <a:cubicBezTo>
                    <a:pt x="3237" y="10457"/>
                    <a:pt x="8137" y="11708"/>
                    <a:pt x="11074" y="11708"/>
                  </a:cubicBezTo>
                  <a:cubicBezTo>
                    <a:pt x="12568" y="11708"/>
                    <a:pt x="13555" y="11384"/>
                    <a:pt x="13555" y="11384"/>
                  </a:cubicBezTo>
                  <a:cubicBezTo>
                    <a:pt x="13555" y="11384"/>
                    <a:pt x="15069" y="12620"/>
                    <a:pt x="15648" y="12620"/>
                  </a:cubicBezTo>
                  <a:cubicBezTo>
                    <a:pt x="15729" y="12620"/>
                    <a:pt x="15792" y="12595"/>
                    <a:pt x="15829" y="12540"/>
                  </a:cubicBezTo>
                  <a:cubicBezTo>
                    <a:pt x="16136" y="12090"/>
                    <a:pt x="14881" y="11433"/>
                    <a:pt x="14881" y="11433"/>
                  </a:cubicBezTo>
                  <a:lnTo>
                    <a:pt x="14881" y="11433"/>
                  </a:lnTo>
                  <a:cubicBezTo>
                    <a:pt x="14881" y="11433"/>
                    <a:pt x="16304" y="12003"/>
                    <a:pt x="17080" y="12003"/>
                  </a:cubicBezTo>
                  <a:cubicBezTo>
                    <a:pt x="17316" y="12003"/>
                    <a:pt x="17492" y="11950"/>
                    <a:pt x="17550" y="11811"/>
                  </a:cubicBezTo>
                  <a:cubicBezTo>
                    <a:pt x="17792" y="11214"/>
                    <a:pt x="15627" y="10984"/>
                    <a:pt x="15627" y="10984"/>
                  </a:cubicBezTo>
                  <a:cubicBezTo>
                    <a:pt x="15627" y="10984"/>
                    <a:pt x="17950" y="10605"/>
                    <a:pt x="18186" y="10249"/>
                  </a:cubicBezTo>
                  <a:cubicBezTo>
                    <a:pt x="18319" y="10052"/>
                    <a:pt x="17469" y="10009"/>
                    <a:pt x="16697" y="10009"/>
                  </a:cubicBezTo>
                  <a:cubicBezTo>
                    <a:pt x="16094" y="10009"/>
                    <a:pt x="15539" y="10036"/>
                    <a:pt x="15539" y="10036"/>
                  </a:cubicBezTo>
                  <a:cubicBezTo>
                    <a:pt x="15539" y="10036"/>
                    <a:pt x="17506" y="9208"/>
                    <a:pt x="17413" y="8781"/>
                  </a:cubicBezTo>
                  <a:cubicBezTo>
                    <a:pt x="17397" y="8703"/>
                    <a:pt x="17290" y="8671"/>
                    <a:pt x="17126" y="8671"/>
                  </a:cubicBezTo>
                  <a:cubicBezTo>
                    <a:pt x="16393" y="8671"/>
                    <a:pt x="14524" y="9307"/>
                    <a:pt x="14524" y="9307"/>
                  </a:cubicBezTo>
                  <a:cubicBezTo>
                    <a:pt x="14524" y="9307"/>
                    <a:pt x="15779" y="8024"/>
                    <a:pt x="15566" y="7832"/>
                  </a:cubicBezTo>
                  <a:cubicBezTo>
                    <a:pt x="15552" y="7820"/>
                    <a:pt x="15531" y="7814"/>
                    <a:pt x="15504" y="7814"/>
                  </a:cubicBezTo>
                  <a:cubicBezTo>
                    <a:pt x="15127" y="7814"/>
                    <a:pt x="13621" y="8945"/>
                    <a:pt x="13621" y="8945"/>
                  </a:cubicBezTo>
                  <a:cubicBezTo>
                    <a:pt x="13559" y="8948"/>
                    <a:pt x="13498" y="8950"/>
                    <a:pt x="13437" y="8950"/>
                  </a:cubicBezTo>
                  <a:cubicBezTo>
                    <a:pt x="8686" y="8950"/>
                    <a:pt x="4982" y="0"/>
                    <a:pt x="49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4" name="Google Shape;2614;p40"/>
            <p:cNvSpPr/>
            <p:nvPr/>
          </p:nvSpPr>
          <p:spPr>
            <a:xfrm>
              <a:off x="2602975" y="4458500"/>
              <a:ext cx="182200" cy="179600"/>
            </a:xfrm>
            <a:custGeom>
              <a:avLst/>
              <a:gdLst/>
              <a:ahLst/>
              <a:cxnLst/>
              <a:rect l="l" t="t" r="r" b="b"/>
              <a:pathLst>
                <a:path w="7288" h="7184" extrusionOk="0">
                  <a:moveTo>
                    <a:pt x="1645" y="1"/>
                  </a:moveTo>
                  <a:lnTo>
                    <a:pt x="1130" y="4873"/>
                  </a:lnTo>
                  <a:lnTo>
                    <a:pt x="1" y="4724"/>
                  </a:lnTo>
                  <a:lnTo>
                    <a:pt x="1" y="4724"/>
                  </a:lnTo>
                  <a:cubicBezTo>
                    <a:pt x="1" y="4724"/>
                    <a:pt x="1415" y="6895"/>
                    <a:pt x="4467" y="7164"/>
                  </a:cubicBezTo>
                  <a:cubicBezTo>
                    <a:pt x="4620" y="7178"/>
                    <a:pt x="4763" y="7184"/>
                    <a:pt x="4897" y="7184"/>
                  </a:cubicBezTo>
                  <a:cubicBezTo>
                    <a:pt x="7288" y="7184"/>
                    <a:pt x="6791" y="5179"/>
                    <a:pt x="6791" y="5179"/>
                  </a:cubicBezTo>
                  <a:lnTo>
                    <a:pt x="5519" y="5043"/>
                  </a:lnTo>
                  <a:lnTo>
                    <a:pt x="4736" y="762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5" name="Google Shape;2615;p40"/>
            <p:cNvSpPr/>
            <p:nvPr/>
          </p:nvSpPr>
          <p:spPr>
            <a:xfrm>
              <a:off x="2458125" y="4067700"/>
              <a:ext cx="561550" cy="472775"/>
            </a:xfrm>
            <a:custGeom>
              <a:avLst/>
              <a:gdLst/>
              <a:ahLst/>
              <a:cxnLst/>
              <a:rect l="l" t="t" r="r" b="b"/>
              <a:pathLst>
                <a:path w="22462" h="18911" extrusionOk="0">
                  <a:moveTo>
                    <a:pt x="10263" y="1"/>
                  </a:moveTo>
                  <a:cubicBezTo>
                    <a:pt x="2867" y="1"/>
                    <a:pt x="977" y="7609"/>
                    <a:pt x="977" y="7609"/>
                  </a:cubicBezTo>
                  <a:cubicBezTo>
                    <a:pt x="0" y="13297"/>
                    <a:pt x="5591" y="18910"/>
                    <a:pt x="11328" y="18910"/>
                  </a:cubicBezTo>
                  <a:cubicBezTo>
                    <a:pt x="13319" y="18910"/>
                    <a:pt x="15327" y="18235"/>
                    <a:pt x="17085" y="16652"/>
                  </a:cubicBezTo>
                  <a:cubicBezTo>
                    <a:pt x="22461" y="11806"/>
                    <a:pt x="18274" y="1224"/>
                    <a:pt x="12372" y="192"/>
                  </a:cubicBezTo>
                  <a:cubicBezTo>
                    <a:pt x="11624" y="61"/>
                    <a:pt x="10922" y="1"/>
                    <a:pt x="1026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6" name="Google Shape;2616;p40"/>
            <p:cNvSpPr/>
            <p:nvPr/>
          </p:nvSpPr>
          <p:spPr>
            <a:xfrm>
              <a:off x="2634050" y="4515750"/>
              <a:ext cx="105150" cy="58825"/>
            </a:xfrm>
            <a:custGeom>
              <a:avLst/>
              <a:gdLst/>
              <a:ahLst/>
              <a:cxnLst/>
              <a:rect l="l" t="t" r="r" b="b"/>
              <a:pathLst>
                <a:path w="4206" h="2353" extrusionOk="0">
                  <a:moveTo>
                    <a:pt x="160" y="1"/>
                  </a:moveTo>
                  <a:lnTo>
                    <a:pt x="1" y="1761"/>
                  </a:lnTo>
                  <a:lnTo>
                    <a:pt x="4205" y="2353"/>
                  </a:lnTo>
                  <a:lnTo>
                    <a:pt x="3954" y="987"/>
                  </a:lnTo>
                  <a:cubicBezTo>
                    <a:pt x="3954" y="987"/>
                    <a:pt x="3835" y="998"/>
                    <a:pt x="3630" y="998"/>
                  </a:cubicBezTo>
                  <a:cubicBezTo>
                    <a:pt x="2988" y="998"/>
                    <a:pt x="1495" y="891"/>
                    <a:pt x="160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7" name="Google Shape;2617;p40"/>
            <p:cNvSpPr/>
            <p:nvPr/>
          </p:nvSpPr>
          <p:spPr>
            <a:xfrm>
              <a:off x="2519525" y="4645750"/>
              <a:ext cx="395325" cy="390500"/>
            </a:xfrm>
            <a:custGeom>
              <a:avLst/>
              <a:gdLst/>
              <a:ahLst/>
              <a:cxnLst/>
              <a:rect l="l" t="t" r="r" b="b"/>
              <a:pathLst>
                <a:path w="15813" h="15620" extrusionOk="0">
                  <a:moveTo>
                    <a:pt x="4580" y="1"/>
                  </a:moveTo>
                  <a:cubicBezTo>
                    <a:pt x="2543" y="1"/>
                    <a:pt x="0" y="732"/>
                    <a:pt x="0" y="732"/>
                  </a:cubicBezTo>
                  <a:cubicBezTo>
                    <a:pt x="0" y="732"/>
                    <a:pt x="532" y="6535"/>
                    <a:pt x="3826" y="10153"/>
                  </a:cubicBezTo>
                  <a:cubicBezTo>
                    <a:pt x="7281" y="13957"/>
                    <a:pt x="11687" y="15620"/>
                    <a:pt x="13300" y="15620"/>
                  </a:cubicBezTo>
                  <a:cubicBezTo>
                    <a:pt x="13437" y="15620"/>
                    <a:pt x="13553" y="15608"/>
                    <a:pt x="13648" y="15584"/>
                  </a:cubicBezTo>
                  <a:cubicBezTo>
                    <a:pt x="14854" y="15283"/>
                    <a:pt x="15813" y="12000"/>
                    <a:pt x="15599" y="11579"/>
                  </a:cubicBezTo>
                  <a:cubicBezTo>
                    <a:pt x="15385" y="11156"/>
                    <a:pt x="7290" y="3828"/>
                    <a:pt x="7076" y="1296"/>
                  </a:cubicBezTo>
                  <a:cubicBezTo>
                    <a:pt x="6993" y="303"/>
                    <a:pt x="5891" y="1"/>
                    <a:pt x="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8" name="Google Shape;2618;p40"/>
            <p:cNvSpPr/>
            <p:nvPr/>
          </p:nvSpPr>
          <p:spPr>
            <a:xfrm>
              <a:off x="2492650" y="4703650"/>
              <a:ext cx="272325" cy="302125"/>
            </a:xfrm>
            <a:custGeom>
              <a:avLst/>
              <a:gdLst/>
              <a:ahLst/>
              <a:cxnLst/>
              <a:rect l="l" t="t" r="r" b="b"/>
              <a:pathLst>
                <a:path w="10893" h="12085" extrusionOk="0">
                  <a:moveTo>
                    <a:pt x="121" y="0"/>
                  </a:moveTo>
                  <a:cubicBezTo>
                    <a:pt x="110" y="0"/>
                    <a:pt x="100" y="2"/>
                    <a:pt x="89" y="5"/>
                  </a:cubicBezTo>
                  <a:cubicBezTo>
                    <a:pt x="34" y="22"/>
                    <a:pt x="1" y="81"/>
                    <a:pt x="23" y="136"/>
                  </a:cubicBezTo>
                  <a:cubicBezTo>
                    <a:pt x="51" y="230"/>
                    <a:pt x="3185" y="9317"/>
                    <a:pt x="10738" y="12079"/>
                  </a:cubicBezTo>
                  <a:cubicBezTo>
                    <a:pt x="10749" y="12084"/>
                    <a:pt x="10761" y="12084"/>
                    <a:pt x="10777" y="12084"/>
                  </a:cubicBezTo>
                  <a:cubicBezTo>
                    <a:pt x="10815" y="12084"/>
                    <a:pt x="10859" y="12058"/>
                    <a:pt x="10875" y="12013"/>
                  </a:cubicBezTo>
                  <a:cubicBezTo>
                    <a:pt x="10892" y="11959"/>
                    <a:pt x="10865" y="11899"/>
                    <a:pt x="10809" y="11882"/>
                  </a:cubicBezTo>
                  <a:cubicBezTo>
                    <a:pt x="3355" y="9152"/>
                    <a:pt x="253" y="164"/>
                    <a:pt x="220" y="71"/>
                  </a:cubicBezTo>
                  <a:cubicBezTo>
                    <a:pt x="208" y="2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9" name="Google Shape;2619;p40"/>
            <p:cNvSpPr/>
            <p:nvPr/>
          </p:nvSpPr>
          <p:spPr>
            <a:xfrm>
              <a:off x="2684900" y="4675475"/>
              <a:ext cx="156375" cy="185475"/>
            </a:xfrm>
            <a:custGeom>
              <a:avLst/>
              <a:gdLst/>
              <a:ahLst/>
              <a:cxnLst/>
              <a:rect l="l" t="t" r="r" b="b"/>
              <a:pathLst>
                <a:path w="6255" h="7419" extrusionOk="0">
                  <a:moveTo>
                    <a:pt x="122" y="0"/>
                  </a:moveTo>
                  <a:cubicBezTo>
                    <a:pt x="101" y="0"/>
                    <a:pt x="80" y="7"/>
                    <a:pt x="61" y="19"/>
                  </a:cubicBezTo>
                  <a:cubicBezTo>
                    <a:pt x="12" y="47"/>
                    <a:pt x="1" y="112"/>
                    <a:pt x="28" y="162"/>
                  </a:cubicBezTo>
                  <a:cubicBezTo>
                    <a:pt x="193" y="408"/>
                    <a:pt x="4078" y="6234"/>
                    <a:pt x="6079" y="7408"/>
                  </a:cubicBezTo>
                  <a:cubicBezTo>
                    <a:pt x="6096" y="7413"/>
                    <a:pt x="6117" y="7418"/>
                    <a:pt x="6134" y="7418"/>
                  </a:cubicBezTo>
                  <a:cubicBezTo>
                    <a:pt x="6173" y="7418"/>
                    <a:pt x="6205" y="7402"/>
                    <a:pt x="6228" y="7369"/>
                  </a:cubicBezTo>
                  <a:cubicBezTo>
                    <a:pt x="6254" y="7320"/>
                    <a:pt x="6238" y="7254"/>
                    <a:pt x="6188" y="7221"/>
                  </a:cubicBezTo>
                  <a:cubicBezTo>
                    <a:pt x="4227" y="6075"/>
                    <a:pt x="248" y="107"/>
                    <a:pt x="210" y="47"/>
                  </a:cubicBezTo>
                  <a:cubicBezTo>
                    <a:pt x="189" y="16"/>
                    <a:pt x="15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0" name="Google Shape;2620;p40"/>
            <p:cNvSpPr/>
            <p:nvPr/>
          </p:nvSpPr>
          <p:spPr>
            <a:xfrm>
              <a:off x="2833575" y="4511650"/>
              <a:ext cx="292150" cy="247775"/>
            </a:xfrm>
            <a:custGeom>
              <a:avLst/>
              <a:gdLst/>
              <a:ahLst/>
              <a:cxnLst/>
              <a:rect l="l" t="t" r="r" b="b"/>
              <a:pathLst>
                <a:path w="11686" h="9911" extrusionOk="0">
                  <a:moveTo>
                    <a:pt x="8533" y="1"/>
                  </a:moveTo>
                  <a:cubicBezTo>
                    <a:pt x="8327" y="1"/>
                    <a:pt x="8125" y="51"/>
                    <a:pt x="7931" y="165"/>
                  </a:cubicBezTo>
                  <a:cubicBezTo>
                    <a:pt x="3919" y="2517"/>
                    <a:pt x="1" y="3020"/>
                    <a:pt x="1" y="3020"/>
                  </a:cubicBezTo>
                  <a:lnTo>
                    <a:pt x="1086" y="9911"/>
                  </a:lnTo>
                  <a:cubicBezTo>
                    <a:pt x="9411" y="8984"/>
                    <a:pt x="11685" y="4090"/>
                    <a:pt x="11384" y="2856"/>
                  </a:cubicBezTo>
                  <a:cubicBezTo>
                    <a:pt x="11122" y="1805"/>
                    <a:pt x="9765" y="1"/>
                    <a:pt x="8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1" name="Google Shape;2621;p40"/>
            <p:cNvSpPr/>
            <p:nvPr/>
          </p:nvSpPr>
          <p:spPr>
            <a:xfrm>
              <a:off x="2825350" y="4596025"/>
              <a:ext cx="53600" cy="142975"/>
            </a:xfrm>
            <a:custGeom>
              <a:avLst/>
              <a:gdLst/>
              <a:ahLst/>
              <a:cxnLst/>
              <a:rect l="l" t="t" r="r" b="b"/>
              <a:pathLst>
                <a:path w="2144" h="5719" extrusionOk="0">
                  <a:moveTo>
                    <a:pt x="118" y="1"/>
                  </a:moveTo>
                  <a:cubicBezTo>
                    <a:pt x="87" y="1"/>
                    <a:pt x="56" y="15"/>
                    <a:pt x="34" y="40"/>
                  </a:cubicBezTo>
                  <a:cubicBezTo>
                    <a:pt x="1" y="85"/>
                    <a:pt x="6" y="151"/>
                    <a:pt x="51" y="189"/>
                  </a:cubicBezTo>
                  <a:cubicBezTo>
                    <a:pt x="1913" y="1674"/>
                    <a:pt x="1316" y="5554"/>
                    <a:pt x="1311" y="5592"/>
                  </a:cubicBezTo>
                  <a:cubicBezTo>
                    <a:pt x="1300" y="5653"/>
                    <a:pt x="1338" y="5708"/>
                    <a:pt x="1399" y="5713"/>
                  </a:cubicBezTo>
                  <a:cubicBezTo>
                    <a:pt x="1404" y="5719"/>
                    <a:pt x="1410" y="5719"/>
                    <a:pt x="1415" y="5719"/>
                  </a:cubicBezTo>
                  <a:cubicBezTo>
                    <a:pt x="1465" y="5719"/>
                    <a:pt x="1508" y="5680"/>
                    <a:pt x="1519" y="5625"/>
                  </a:cubicBezTo>
                  <a:cubicBezTo>
                    <a:pt x="1546" y="5461"/>
                    <a:pt x="2144" y="1586"/>
                    <a:pt x="182" y="24"/>
                  </a:cubicBezTo>
                  <a:cubicBezTo>
                    <a:pt x="163" y="8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2" name="Google Shape;2622;p40"/>
            <p:cNvSpPr/>
            <p:nvPr/>
          </p:nvSpPr>
          <p:spPr>
            <a:xfrm>
              <a:off x="2600100" y="4596000"/>
              <a:ext cx="196375" cy="75150"/>
            </a:xfrm>
            <a:custGeom>
              <a:avLst/>
              <a:gdLst/>
              <a:ahLst/>
              <a:cxnLst/>
              <a:rect l="l" t="t" r="r" b="b"/>
              <a:pathLst>
                <a:path w="7855" h="3006" extrusionOk="0">
                  <a:moveTo>
                    <a:pt x="7491" y="1"/>
                  </a:moveTo>
                  <a:cubicBezTo>
                    <a:pt x="7484" y="1"/>
                    <a:pt x="7477" y="2"/>
                    <a:pt x="7470" y="3"/>
                  </a:cubicBezTo>
                  <a:cubicBezTo>
                    <a:pt x="7416" y="20"/>
                    <a:pt x="7377" y="74"/>
                    <a:pt x="7394" y="129"/>
                  </a:cubicBezTo>
                  <a:cubicBezTo>
                    <a:pt x="7394" y="140"/>
                    <a:pt x="7624" y="1159"/>
                    <a:pt x="7126" y="1933"/>
                  </a:cubicBezTo>
                  <a:cubicBezTo>
                    <a:pt x="6846" y="2360"/>
                    <a:pt x="6385" y="2639"/>
                    <a:pt x="5760" y="2755"/>
                  </a:cubicBezTo>
                  <a:cubicBezTo>
                    <a:pt x="5624" y="2780"/>
                    <a:pt x="5484" y="2792"/>
                    <a:pt x="5340" y="2792"/>
                  </a:cubicBezTo>
                  <a:cubicBezTo>
                    <a:pt x="3166" y="2792"/>
                    <a:pt x="218" y="61"/>
                    <a:pt x="187" y="31"/>
                  </a:cubicBezTo>
                  <a:cubicBezTo>
                    <a:pt x="165" y="12"/>
                    <a:pt x="139" y="3"/>
                    <a:pt x="113" y="3"/>
                  </a:cubicBezTo>
                  <a:cubicBezTo>
                    <a:pt x="85" y="3"/>
                    <a:pt x="58" y="13"/>
                    <a:pt x="38" y="36"/>
                  </a:cubicBezTo>
                  <a:cubicBezTo>
                    <a:pt x="0" y="79"/>
                    <a:pt x="0" y="145"/>
                    <a:pt x="44" y="184"/>
                  </a:cubicBezTo>
                  <a:cubicBezTo>
                    <a:pt x="175" y="304"/>
                    <a:pt x="3086" y="3006"/>
                    <a:pt x="5338" y="3006"/>
                  </a:cubicBezTo>
                  <a:cubicBezTo>
                    <a:pt x="5497" y="3006"/>
                    <a:pt x="5651" y="2990"/>
                    <a:pt x="5798" y="2963"/>
                  </a:cubicBezTo>
                  <a:cubicBezTo>
                    <a:pt x="6484" y="2836"/>
                    <a:pt x="6989" y="2525"/>
                    <a:pt x="7301" y="2042"/>
                  </a:cubicBezTo>
                  <a:cubicBezTo>
                    <a:pt x="7854" y="1197"/>
                    <a:pt x="7607" y="129"/>
                    <a:pt x="7597" y="86"/>
                  </a:cubicBezTo>
                  <a:cubicBezTo>
                    <a:pt x="7587" y="33"/>
                    <a:pt x="7540" y="1"/>
                    <a:pt x="7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3" name="Google Shape;2623;p40"/>
            <p:cNvSpPr/>
            <p:nvPr/>
          </p:nvSpPr>
          <p:spPr>
            <a:xfrm>
              <a:off x="2390875" y="5033625"/>
              <a:ext cx="51000" cy="54100"/>
            </a:xfrm>
            <a:custGeom>
              <a:avLst/>
              <a:gdLst/>
              <a:ahLst/>
              <a:cxnLst/>
              <a:rect l="l" t="t" r="r" b="b"/>
              <a:pathLst>
                <a:path w="2040" h="2164" extrusionOk="0">
                  <a:moveTo>
                    <a:pt x="1658" y="0"/>
                  </a:moveTo>
                  <a:cubicBezTo>
                    <a:pt x="1629" y="0"/>
                    <a:pt x="1600" y="12"/>
                    <a:pt x="1579" y="36"/>
                  </a:cubicBezTo>
                  <a:lnTo>
                    <a:pt x="27" y="1812"/>
                  </a:lnTo>
                  <a:cubicBezTo>
                    <a:pt x="11" y="1834"/>
                    <a:pt x="1" y="1862"/>
                    <a:pt x="1" y="1890"/>
                  </a:cubicBezTo>
                  <a:cubicBezTo>
                    <a:pt x="6" y="1917"/>
                    <a:pt x="16" y="1944"/>
                    <a:pt x="39" y="1961"/>
                  </a:cubicBezTo>
                  <a:cubicBezTo>
                    <a:pt x="54" y="1971"/>
                    <a:pt x="297" y="2163"/>
                    <a:pt x="664" y="2163"/>
                  </a:cubicBezTo>
                  <a:cubicBezTo>
                    <a:pt x="717" y="2163"/>
                    <a:pt x="778" y="2158"/>
                    <a:pt x="844" y="2147"/>
                  </a:cubicBezTo>
                  <a:cubicBezTo>
                    <a:pt x="1266" y="2075"/>
                    <a:pt x="1661" y="1746"/>
                    <a:pt x="2007" y="1171"/>
                  </a:cubicBezTo>
                  <a:cubicBezTo>
                    <a:pt x="2039" y="1121"/>
                    <a:pt x="2022" y="1056"/>
                    <a:pt x="1974" y="1023"/>
                  </a:cubicBezTo>
                  <a:cubicBezTo>
                    <a:pt x="1958" y="1014"/>
                    <a:pt x="1940" y="1010"/>
                    <a:pt x="1922" y="1010"/>
                  </a:cubicBezTo>
                  <a:cubicBezTo>
                    <a:pt x="1885" y="1010"/>
                    <a:pt x="1847" y="1028"/>
                    <a:pt x="1825" y="1062"/>
                  </a:cubicBezTo>
                  <a:cubicBezTo>
                    <a:pt x="1513" y="1577"/>
                    <a:pt x="1173" y="1872"/>
                    <a:pt x="811" y="1938"/>
                  </a:cubicBezTo>
                  <a:cubicBezTo>
                    <a:pt x="758" y="1948"/>
                    <a:pt x="708" y="1952"/>
                    <a:pt x="660" y="1952"/>
                  </a:cubicBezTo>
                  <a:cubicBezTo>
                    <a:pt x="490" y="1952"/>
                    <a:pt x="354" y="1899"/>
                    <a:pt x="269" y="1857"/>
                  </a:cubicBezTo>
                  <a:lnTo>
                    <a:pt x="1737" y="174"/>
                  </a:lnTo>
                  <a:cubicBezTo>
                    <a:pt x="1776" y="130"/>
                    <a:pt x="1770" y="64"/>
                    <a:pt x="1726" y="26"/>
                  </a:cubicBezTo>
                  <a:cubicBezTo>
                    <a:pt x="1707" y="8"/>
                    <a:pt x="168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4" name="Google Shape;2624;p40"/>
            <p:cNvSpPr/>
            <p:nvPr/>
          </p:nvSpPr>
          <p:spPr>
            <a:xfrm>
              <a:off x="2458675" y="4743225"/>
              <a:ext cx="280525" cy="301375"/>
            </a:xfrm>
            <a:custGeom>
              <a:avLst/>
              <a:gdLst/>
              <a:ahLst/>
              <a:cxnLst/>
              <a:rect l="l" t="t" r="r" b="b"/>
              <a:pathLst>
                <a:path w="11221" h="12055" extrusionOk="0">
                  <a:moveTo>
                    <a:pt x="1689" y="0"/>
                  </a:moveTo>
                  <a:cubicBezTo>
                    <a:pt x="1689" y="0"/>
                    <a:pt x="1" y="2254"/>
                    <a:pt x="281" y="4457"/>
                  </a:cubicBezTo>
                  <a:cubicBezTo>
                    <a:pt x="559" y="6617"/>
                    <a:pt x="5768" y="12055"/>
                    <a:pt x="7904" y="12055"/>
                  </a:cubicBezTo>
                  <a:cubicBezTo>
                    <a:pt x="7951" y="12055"/>
                    <a:pt x="7998" y="12052"/>
                    <a:pt x="8042" y="12047"/>
                  </a:cubicBezTo>
                  <a:cubicBezTo>
                    <a:pt x="10074" y="11790"/>
                    <a:pt x="11220" y="10639"/>
                    <a:pt x="11220" y="10639"/>
                  </a:cubicBezTo>
                  <a:cubicBezTo>
                    <a:pt x="5389" y="8808"/>
                    <a:pt x="1689" y="0"/>
                    <a:pt x="1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5" name="Google Shape;2625;p40"/>
            <p:cNvSpPr/>
            <p:nvPr/>
          </p:nvSpPr>
          <p:spPr>
            <a:xfrm>
              <a:off x="2258900" y="3910125"/>
              <a:ext cx="663225" cy="517725"/>
            </a:xfrm>
            <a:custGeom>
              <a:avLst/>
              <a:gdLst/>
              <a:ahLst/>
              <a:cxnLst/>
              <a:rect l="l" t="t" r="r" b="b"/>
              <a:pathLst>
                <a:path w="26529" h="20709" extrusionOk="0">
                  <a:moveTo>
                    <a:pt x="16662" y="1"/>
                  </a:moveTo>
                  <a:cubicBezTo>
                    <a:pt x="15985" y="1"/>
                    <a:pt x="15188" y="119"/>
                    <a:pt x="14251" y="396"/>
                  </a:cubicBezTo>
                  <a:cubicBezTo>
                    <a:pt x="10831" y="1403"/>
                    <a:pt x="12651" y="4391"/>
                    <a:pt x="9987" y="4863"/>
                  </a:cubicBezTo>
                  <a:cubicBezTo>
                    <a:pt x="1" y="6644"/>
                    <a:pt x="5383" y="15708"/>
                    <a:pt x="5383" y="15708"/>
                  </a:cubicBezTo>
                  <a:cubicBezTo>
                    <a:pt x="4629" y="19881"/>
                    <a:pt x="6563" y="20708"/>
                    <a:pt x="8469" y="20708"/>
                  </a:cubicBezTo>
                  <a:cubicBezTo>
                    <a:pt x="9720" y="20708"/>
                    <a:pt x="10959" y="20352"/>
                    <a:pt x="11417" y="20352"/>
                  </a:cubicBezTo>
                  <a:cubicBezTo>
                    <a:pt x="12580" y="20352"/>
                    <a:pt x="11002" y="16750"/>
                    <a:pt x="11002" y="16750"/>
                  </a:cubicBezTo>
                  <a:cubicBezTo>
                    <a:pt x="14799" y="16328"/>
                    <a:pt x="12163" y="12371"/>
                    <a:pt x="14799" y="9379"/>
                  </a:cubicBezTo>
                  <a:cubicBezTo>
                    <a:pt x="16589" y="7345"/>
                    <a:pt x="18217" y="6663"/>
                    <a:pt x="19597" y="6663"/>
                  </a:cubicBezTo>
                  <a:cubicBezTo>
                    <a:pt x="22399" y="6663"/>
                    <a:pt x="24171" y="9477"/>
                    <a:pt x="24171" y="9477"/>
                  </a:cubicBezTo>
                  <a:cubicBezTo>
                    <a:pt x="24171" y="9477"/>
                    <a:pt x="24969" y="10501"/>
                    <a:pt x="25590" y="10501"/>
                  </a:cubicBezTo>
                  <a:cubicBezTo>
                    <a:pt x="25765" y="10501"/>
                    <a:pt x="25926" y="10420"/>
                    <a:pt x="26051" y="10211"/>
                  </a:cubicBezTo>
                  <a:cubicBezTo>
                    <a:pt x="26529" y="9422"/>
                    <a:pt x="25745" y="4725"/>
                    <a:pt x="23405" y="3355"/>
                  </a:cubicBezTo>
                  <a:cubicBezTo>
                    <a:pt x="22758" y="2975"/>
                    <a:pt x="22246" y="2837"/>
                    <a:pt x="21842" y="2837"/>
                  </a:cubicBezTo>
                  <a:cubicBezTo>
                    <a:pt x="20787" y="2837"/>
                    <a:pt x="20478" y="3778"/>
                    <a:pt x="20478" y="3778"/>
                  </a:cubicBezTo>
                  <a:cubicBezTo>
                    <a:pt x="20478" y="3778"/>
                    <a:pt x="20493" y="1"/>
                    <a:pt x="16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6" name="Google Shape;2626;p40"/>
            <p:cNvSpPr/>
            <p:nvPr/>
          </p:nvSpPr>
          <p:spPr>
            <a:xfrm>
              <a:off x="2440550" y="4354700"/>
              <a:ext cx="155325" cy="120950"/>
            </a:xfrm>
            <a:custGeom>
              <a:avLst/>
              <a:gdLst/>
              <a:ahLst/>
              <a:cxnLst/>
              <a:rect l="l" t="t" r="r" b="b"/>
              <a:pathLst>
                <a:path w="6213" h="4838" extrusionOk="0">
                  <a:moveTo>
                    <a:pt x="2490" y="0"/>
                  </a:moveTo>
                  <a:cubicBezTo>
                    <a:pt x="2051" y="0"/>
                    <a:pt x="1624" y="275"/>
                    <a:pt x="1280" y="1034"/>
                  </a:cubicBezTo>
                  <a:cubicBezTo>
                    <a:pt x="1" y="3846"/>
                    <a:pt x="2167" y="4838"/>
                    <a:pt x="3798" y="4838"/>
                  </a:cubicBezTo>
                  <a:cubicBezTo>
                    <a:pt x="4145" y="4838"/>
                    <a:pt x="4467" y="4793"/>
                    <a:pt x="4727" y="4712"/>
                  </a:cubicBezTo>
                  <a:cubicBezTo>
                    <a:pt x="6212" y="4239"/>
                    <a:pt x="4864" y="1883"/>
                    <a:pt x="4864" y="1883"/>
                  </a:cubicBezTo>
                  <a:cubicBezTo>
                    <a:pt x="4864" y="1883"/>
                    <a:pt x="3639" y="0"/>
                    <a:pt x="2490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7" name="Google Shape;2627;p40"/>
            <p:cNvSpPr/>
            <p:nvPr/>
          </p:nvSpPr>
          <p:spPr>
            <a:xfrm>
              <a:off x="2492650" y="4398075"/>
              <a:ext cx="57575" cy="49075"/>
            </a:xfrm>
            <a:custGeom>
              <a:avLst/>
              <a:gdLst/>
              <a:ahLst/>
              <a:cxnLst/>
              <a:rect l="l" t="t" r="r" b="b"/>
              <a:pathLst>
                <a:path w="2303" h="1963" extrusionOk="0">
                  <a:moveTo>
                    <a:pt x="620" y="1"/>
                  </a:moveTo>
                  <a:cubicBezTo>
                    <a:pt x="287" y="1"/>
                    <a:pt x="65" y="172"/>
                    <a:pt x="56" y="181"/>
                  </a:cubicBezTo>
                  <a:cubicBezTo>
                    <a:pt x="13" y="220"/>
                    <a:pt x="1" y="285"/>
                    <a:pt x="40" y="334"/>
                  </a:cubicBezTo>
                  <a:cubicBezTo>
                    <a:pt x="61" y="359"/>
                    <a:pt x="91" y="371"/>
                    <a:pt x="120" y="371"/>
                  </a:cubicBezTo>
                  <a:cubicBezTo>
                    <a:pt x="144" y="371"/>
                    <a:pt x="168" y="363"/>
                    <a:pt x="188" y="346"/>
                  </a:cubicBezTo>
                  <a:cubicBezTo>
                    <a:pt x="188" y="346"/>
                    <a:pt x="358" y="215"/>
                    <a:pt x="612" y="215"/>
                  </a:cubicBezTo>
                  <a:cubicBezTo>
                    <a:pt x="674" y="215"/>
                    <a:pt x="742" y="223"/>
                    <a:pt x="812" y="242"/>
                  </a:cubicBezTo>
                  <a:cubicBezTo>
                    <a:pt x="1141" y="329"/>
                    <a:pt x="1624" y="685"/>
                    <a:pt x="2084" y="1891"/>
                  </a:cubicBezTo>
                  <a:cubicBezTo>
                    <a:pt x="2100" y="1935"/>
                    <a:pt x="2145" y="1962"/>
                    <a:pt x="2183" y="1962"/>
                  </a:cubicBezTo>
                  <a:cubicBezTo>
                    <a:pt x="2199" y="1962"/>
                    <a:pt x="2211" y="1957"/>
                    <a:pt x="2221" y="1952"/>
                  </a:cubicBezTo>
                  <a:cubicBezTo>
                    <a:pt x="2276" y="1935"/>
                    <a:pt x="2303" y="1869"/>
                    <a:pt x="2282" y="1814"/>
                  </a:cubicBezTo>
                  <a:cubicBezTo>
                    <a:pt x="1887" y="784"/>
                    <a:pt x="1410" y="181"/>
                    <a:pt x="868" y="33"/>
                  </a:cubicBezTo>
                  <a:cubicBezTo>
                    <a:pt x="780" y="10"/>
                    <a:pt x="697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8" name="Google Shape;2628;p40"/>
            <p:cNvSpPr/>
            <p:nvPr/>
          </p:nvSpPr>
          <p:spPr>
            <a:xfrm>
              <a:off x="2749450" y="4347900"/>
              <a:ext cx="92800" cy="67450"/>
            </a:xfrm>
            <a:custGeom>
              <a:avLst/>
              <a:gdLst/>
              <a:ahLst/>
              <a:cxnLst/>
              <a:rect l="l" t="t" r="r" b="b"/>
              <a:pathLst>
                <a:path w="3712" h="2698" extrusionOk="0">
                  <a:moveTo>
                    <a:pt x="3371" y="0"/>
                  </a:moveTo>
                  <a:cubicBezTo>
                    <a:pt x="3367" y="0"/>
                    <a:pt x="3364" y="1"/>
                    <a:pt x="3360" y="1"/>
                  </a:cubicBezTo>
                  <a:cubicBezTo>
                    <a:pt x="3300" y="13"/>
                    <a:pt x="3262" y="61"/>
                    <a:pt x="3267" y="122"/>
                  </a:cubicBezTo>
                  <a:cubicBezTo>
                    <a:pt x="3272" y="138"/>
                    <a:pt x="3481" y="1657"/>
                    <a:pt x="2429" y="2341"/>
                  </a:cubicBezTo>
                  <a:cubicBezTo>
                    <a:pt x="2279" y="2435"/>
                    <a:pt x="2126" y="2485"/>
                    <a:pt x="1963" y="2485"/>
                  </a:cubicBezTo>
                  <a:cubicBezTo>
                    <a:pt x="1899" y="2485"/>
                    <a:pt x="1833" y="2478"/>
                    <a:pt x="1765" y="2462"/>
                  </a:cubicBezTo>
                  <a:cubicBezTo>
                    <a:pt x="954" y="2275"/>
                    <a:pt x="219" y="1091"/>
                    <a:pt x="209" y="1081"/>
                  </a:cubicBezTo>
                  <a:cubicBezTo>
                    <a:pt x="191" y="1049"/>
                    <a:pt x="157" y="1031"/>
                    <a:pt x="122" y="1031"/>
                  </a:cubicBezTo>
                  <a:cubicBezTo>
                    <a:pt x="103" y="1031"/>
                    <a:pt x="84" y="1036"/>
                    <a:pt x="67" y="1048"/>
                  </a:cubicBezTo>
                  <a:cubicBezTo>
                    <a:pt x="17" y="1076"/>
                    <a:pt x="1" y="1141"/>
                    <a:pt x="28" y="1190"/>
                  </a:cubicBezTo>
                  <a:cubicBezTo>
                    <a:pt x="61" y="1245"/>
                    <a:pt x="818" y="2462"/>
                    <a:pt x="1716" y="2665"/>
                  </a:cubicBezTo>
                  <a:cubicBezTo>
                    <a:pt x="1804" y="2687"/>
                    <a:pt x="1886" y="2697"/>
                    <a:pt x="1969" y="2697"/>
                  </a:cubicBezTo>
                  <a:cubicBezTo>
                    <a:pt x="2171" y="2697"/>
                    <a:pt x="2363" y="2637"/>
                    <a:pt x="2543" y="2517"/>
                  </a:cubicBezTo>
                  <a:cubicBezTo>
                    <a:pt x="3712" y="1761"/>
                    <a:pt x="3487" y="160"/>
                    <a:pt x="3481" y="89"/>
                  </a:cubicBezTo>
                  <a:cubicBezTo>
                    <a:pt x="3470" y="37"/>
                    <a:pt x="3422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9" name="Google Shape;2629;p40"/>
            <p:cNvSpPr/>
            <p:nvPr/>
          </p:nvSpPr>
          <p:spPr>
            <a:xfrm>
              <a:off x="2612025" y="4366025"/>
              <a:ext cx="105525" cy="93950"/>
            </a:xfrm>
            <a:custGeom>
              <a:avLst/>
              <a:gdLst/>
              <a:ahLst/>
              <a:cxnLst/>
              <a:rect l="l" t="t" r="r" b="b"/>
              <a:pathLst>
                <a:path w="4221" h="3758" extrusionOk="0">
                  <a:moveTo>
                    <a:pt x="2110" y="0"/>
                  </a:moveTo>
                  <a:cubicBezTo>
                    <a:pt x="1690" y="0"/>
                    <a:pt x="1267" y="140"/>
                    <a:pt x="915" y="427"/>
                  </a:cubicBezTo>
                  <a:cubicBezTo>
                    <a:pt x="115" y="1085"/>
                    <a:pt x="1" y="2268"/>
                    <a:pt x="658" y="3069"/>
                  </a:cubicBezTo>
                  <a:cubicBezTo>
                    <a:pt x="1030" y="3522"/>
                    <a:pt x="1571" y="3757"/>
                    <a:pt x="2115" y="3757"/>
                  </a:cubicBezTo>
                  <a:cubicBezTo>
                    <a:pt x="2532" y="3757"/>
                    <a:pt x="2952" y="3618"/>
                    <a:pt x="3300" y="3333"/>
                  </a:cubicBezTo>
                  <a:cubicBezTo>
                    <a:pt x="4099" y="2675"/>
                    <a:pt x="4220" y="1491"/>
                    <a:pt x="3563" y="685"/>
                  </a:cubicBezTo>
                  <a:cubicBezTo>
                    <a:pt x="3192" y="234"/>
                    <a:pt x="2654" y="0"/>
                    <a:pt x="211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0" name="Google Shape;2630;p40"/>
            <p:cNvSpPr/>
            <p:nvPr/>
          </p:nvSpPr>
          <p:spPr>
            <a:xfrm>
              <a:off x="2835225" y="4274650"/>
              <a:ext cx="105375" cy="93950"/>
            </a:xfrm>
            <a:custGeom>
              <a:avLst/>
              <a:gdLst/>
              <a:ahLst/>
              <a:cxnLst/>
              <a:rect l="l" t="t" r="r" b="b"/>
              <a:pathLst>
                <a:path w="4215" h="3758" extrusionOk="0">
                  <a:moveTo>
                    <a:pt x="2104" y="0"/>
                  </a:moveTo>
                  <a:cubicBezTo>
                    <a:pt x="1685" y="0"/>
                    <a:pt x="1264" y="140"/>
                    <a:pt x="916" y="426"/>
                  </a:cubicBezTo>
                  <a:cubicBezTo>
                    <a:pt x="116" y="1084"/>
                    <a:pt x="0" y="2268"/>
                    <a:pt x="658" y="3068"/>
                  </a:cubicBezTo>
                  <a:cubicBezTo>
                    <a:pt x="1029" y="3523"/>
                    <a:pt x="1568" y="3757"/>
                    <a:pt x="2110" y="3757"/>
                  </a:cubicBezTo>
                  <a:cubicBezTo>
                    <a:pt x="2529" y="3757"/>
                    <a:pt x="2951" y="3617"/>
                    <a:pt x="3299" y="3331"/>
                  </a:cubicBezTo>
                  <a:cubicBezTo>
                    <a:pt x="4100" y="2673"/>
                    <a:pt x="4215" y="1489"/>
                    <a:pt x="3557" y="689"/>
                  </a:cubicBezTo>
                  <a:cubicBezTo>
                    <a:pt x="3186" y="235"/>
                    <a:pt x="2647" y="0"/>
                    <a:pt x="2104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1" name="Google Shape;2631;p40"/>
            <p:cNvSpPr/>
            <p:nvPr/>
          </p:nvSpPr>
          <p:spPr>
            <a:xfrm>
              <a:off x="2656950" y="4301525"/>
              <a:ext cx="53475" cy="47575"/>
            </a:xfrm>
            <a:custGeom>
              <a:avLst/>
              <a:gdLst/>
              <a:ahLst/>
              <a:cxnLst/>
              <a:rect l="l" t="t" r="r" b="b"/>
              <a:pathLst>
                <a:path w="2139" h="1903" extrusionOk="0">
                  <a:moveTo>
                    <a:pt x="1070" y="1"/>
                  </a:moveTo>
                  <a:cubicBezTo>
                    <a:pt x="857" y="1"/>
                    <a:pt x="643" y="71"/>
                    <a:pt x="466" y="217"/>
                  </a:cubicBezTo>
                  <a:cubicBezTo>
                    <a:pt x="61" y="552"/>
                    <a:pt x="1" y="1149"/>
                    <a:pt x="335" y="1555"/>
                  </a:cubicBezTo>
                  <a:cubicBezTo>
                    <a:pt x="524" y="1783"/>
                    <a:pt x="797" y="1902"/>
                    <a:pt x="1072" y="1902"/>
                  </a:cubicBezTo>
                  <a:cubicBezTo>
                    <a:pt x="1283" y="1902"/>
                    <a:pt x="1496" y="1832"/>
                    <a:pt x="1672" y="1686"/>
                  </a:cubicBezTo>
                  <a:cubicBezTo>
                    <a:pt x="2078" y="1352"/>
                    <a:pt x="2138" y="755"/>
                    <a:pt x="1804" y="348"/>
                  </a:cubicBezTo>
                  <a:cubicBezTo>
                    <a:pt x="1618" y="120"/>
                    <a:pt x="1345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2" name="Google Shape;2632;p40"/>
            <p:cNvSpPr/>
            <p:nvPr/>
          </p:nvSpPr>
          <p:spPr>
            <a:xfrm>
              <a:off x="2809350" y="4234550"/>
              <a:ext cx="53450" cy="47625"/>
            </a:xfrm>
            <a:custGeom>
              <a:avLst/>
              <a:gdLst/>
              <a:ahLst/>
              <a:cxnLst/>
              <a:rect l="l" t="t" r="r" b="b"/>
              <a:pathLst>
                <a:path w="2138" h="1905" extrusionOk="0">
                  <a:moveTo>
                    <a:pt x="1067" y="0"/>
                  </a:moveTo>
                  <a:cubicBezTo>
                    <a:pt x="855" y="0"/>
                    <a:pt x="642" y="71"/>
                    <a:pt x="466" y="216"/>
                  </a:cubicBezTo>
                  <a:cubicBezTo>
                    <a:pt x="59" y="551"/>
                    <a:pt x="0" y="1148"/>
                    <a:pt x="334" y="1554"/>
                  </a:cubicBezTo>
                  <a:cubicBezTo>
                    <a:pt x="520" y="1786"/>
                    <a:pt x="793" y="1904"/>
                    <a:pt x="1068" y="1904"/>
                  </a:cubicBezTo>
                  <a:cubicBezTo>
                    <a:pt x="1281" y="1904"/>
                    <a:pt x="1494" y="1834"/>
                    <a:pt x="1671" y="1691"/>
                  </a:cubicBezTo>
                  <a:cubicBezTo>
                    <a:pt x="2077" y="1357"/>
                    <a:pt x="2138" y="753"/>
                    <a:pt x="1802" y="348"/>
                  </a:cubicBezTo>
                  <a:cubicBezTo>
                    <a:pt x="1614" y="119"/>
                    <a:pt x="1341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2759200" y="4292250"/>
              <a:ext cx="61500" cy="71175"/>
            </a:xfrm>
            <a:custGeom>
              <a:avLst/>
              <a:gdLst/>
              <a:ahLst/>
              <a:cxnLst/>
              <a:rect l="l" t="t" r="r" b="b"/>
              <a:pathLst>
                <a:path w="2460" h="2847" extrusionOk="0">
                  <a:moveTo>
                    <a:pt x="121" y="0"/>
                  </a:moveTo>
                  <a:cubicBezTo>
                    <a:pt x="104" y="0"/>
                    <a:pt x="87" y="4"/>
                    <a:pt x="71" y="13"/>
                  </a:cubicBezTo>
                  <a:cubicBezTo>
                    <a:pt x="21" y="41"/>
                    <a:pt x="0" y="106"/>
                    <a:pt x="26" y="155"/>
                  </a:cubicBezTo>
                  <a:lnTo>
                    <a:pt x="904" y="1756"/>
                  </a:lnTo>
                  <a:cubicBezTo>
                    <a:pt x="914" y="1784"/>
                    <a:pt x="942" y="1799"/>
                    <a:pt x="970" y="1805"/>
                  </a:cubicBezTo>
                  <a:cubicBezTo>
                    <a:pt x="980" y="1809"/>
                    <a:pt x="991" y="1811"/>
                    <a:pt x="1001" y="1811"/>
                  </a:cubicBezTo>
                  <a:cubicBezTo>
                    <a:pt x="1020" y="1811"/>
                    <a:pt x="1038" y="1805"/>
                    <a:pt x="1052" y="1794"/>
                  </a:cubicBezTo>
                  <a:lnTo>
                    <a:pt x="2138" y="1088"/>
                  </a:lnTo>
                  <a:lnTo>
                    <a:pt x="1551" y="2704"/>
                  </a:lnTo>
                  <a:cubicBezTo>
                    <a:pt x="1529" y="2758"/>
                    <a:pt x="1556" y="2819"/>
                    <a:pt x="1611" y="2841"/>
                  </a:cubicBezTo>
                  <a:cubicBezTo>
                    <a:pt x="1627" y="2841"/>
                    <a:pt x="1638" y="2846"/>
                    <a:pt x="1650" y="2846"/>
                  </a:cubicBezTo>
                  <a:cubicBezTo>
                    <a:pt x="1693" y="2846"/>
                    <a:pt x="1731" y="2819"/>
                    <a:pt x="1748" y="2775"/>
                  </a:cubicBezTo>
                  <a:lnTo>
                    <a:pt x="2444" y="863"/>
                  </a:lnTo>
                  <a:cubicBezTo>
                    <a:pt x="2460" y="818"/>
                    <a:pt x="2449" y="769"/>
                    <a:pt x="2411" y="742"/>
                  </a:cubicBezTo>
                  <a:cubicBezTo>
                    <a:pt x="2393" y="727"/>
                    <a:pt x="2370" y="718"/>
                    <a:pt x="2347" y="718"/>
                  </a:cubicBezTo>
                  <a:cubicBezTo>
                    <a:pt x="2327" y="718"/>
                    <a:pt x="2308" y="724"/>
                    <a:pt x="2290" y="737"/>
                  </a:cubicBezTo>
                  <a:lnTo>
                    <a:pt x="1035" y="1553"/>
                  </a:lnTo>
                  <a:lnTo>
                    <a:pt x="213" y="56"/>
                  </a:lnTo>
                  <a:cubicBezTo>
                    <a:pt x="194" y="20"/>
                    <a:pt x="15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2243275" y="4905400"/>
              <a:ext cx="28675" cy="182325"/>
            </a:xfrm>
            <a:custGeom>
              <a:avLst/>
              <a:gdLst/>
              <a:ahLst/>
              <a:cxnLst/>
              <a:rect l="l" t="t" r="r" b="b"/>
              <a:pathLst>
                <a:path w="1147" h="7293" extrusionOk="0">
                  <a:moveTo>
                    <a:pt x="116" y="1"/>
                  </a:moveTo>
                  <a:cubicBezTo>
                    <a:pt x="111" y="1"/>
                    <a:pt x="105" y="1"/>
                    <a:pt x="100" y="2"/>
                  </a:cubicBezTo>
                  <a:cubicBezTo>
                    <a:pt x="44" y="2"/>
                    <a:pt x="1" y="57"/>
                    <a:pt x="6" y="113"/>
                  </a:cubicBezTo>
                  <a:cubicBezTo>
                    <a:pt x="23" y="338"/>
                    <a:pt x="439" y="5632"/>
                    <a:pt x="927" y="7221"/>
                  </a:cubicBezTo>
                  <a:cubicBezTo>
                    <a:pt x="944" y="7265"/>
                    <a:pt x="982" y="7292"/>
                    <a:pt x="1026" y="7292"/>
                  </a:cubicBezTo>
                  <a:cubicBezTo>
                    <a:pt x="1038" y="7292"/>
                    <a:pt x="1048" y="7292"/>
                    <a:pt x="1059" y="7287"/>
                  </a:cubicBezTo>
                  <a:cubicBezTo>
                    <a:pt x="1114" y="7270"/>
                    <a:pt x="1147" y="7216"/>
                    <a:pt x="1130" y="7155"/>
                  </a:cubicBezTo>
                  <a:cubicBezTo>
                    <a:pt x="648" y="5587"/>
                    <a:pt x="221" y="151"/>
                    <a:pt x="215" y="96"/>
                  </a:cubicBezTo>
                  <a:cubicBezTo>
                    <a:pt x="209" y="47"/>
                    <a:pt x="169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2217675" y="4905400"/>
              <a:ext cx="111575" cy="37350"/>
            </a:xfrm>
            <a:custGeom>
              <a:avLst/>
              <a:gdLst/>
              <a:ahLst/>
              <a:cxnLst/>
              <a:rect l="l" t="t" r="r" b="b"/>
              <a:pathLst>
                <a:path w="4463" h="1494" extrusionOk="0">
                  <a:moveTo>
                    <a:pt x="4339" y="1"/>
                  </a:moveTo>
                  <a:cubicBezTo>
                    <a:pt x="4321" y="1"/>
                    <a:pt x="4302" y="5"/>
                    <a:pt x="4286" y="14"/>
                  </a:cubicBezTo>
                  <a:cubicBezTo>
                    <a:pt x="2325" y="1170"/>
                    <a:pt x="127" y="1279"/>
                    <a:pt x="104" y="1279"/>
                  </a:cubicBezTo>
                  <a:cubicBezTo>
                    <a:pt x="49" y="1285"/>
                    <a:pt x="0" y="1335"/>
                    <a:pt x="6" y="1390"/>
                  </a:cubicBezTo>
                  <a:cubicBezTo>
                    <a:pt x="6" y="1449"/>
                    <a:pt x="56" y="1494"/>
                    <a:pt x="109" y="1494"/>
                  </a:cubicBezTo>
                  <a:lnTo>
                    <a:pt x="115" y="1494"/>
                  </a:lnTo>
                  <a:cubicBezTo>
                    <a:pt x="137" y="1494"/>
                    <a:pt x="2384" y="1378"/>
                    <a:pt x="4396" y="194"/>
                  </a:cubicBezTo>
                  <a:cubicBezTo>
                    <a:pt x="4445" y="167"/>
                    <a:pt x="4462" y="101"/>
                    <a:pt x="4435" y="52"/>
                  </a:cubicBezTo>
                  <a:cubicBezTo>
                    <a:pt x="4412" y="19"/>
                    <a:pt x="4376" y="1"/>
                    <a:pt x="4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2371675" y="5169900"/>
              <a:ext cx="118700" cy="100075"/>
            </a:xfrm>
            <a:custGeom>
              <a:avLst/>
              <a:gdLst/>
              <a:ahLst/>
              <a:cxnLst/>
              <a:rect l="l" t="t" r="r" b="b"/>
              <a:pathLst>
                <a:path w="4748" h="4003" extrusionOk="0">
                  <a:moveTo>
                    <a:pt x="117" y="0"/>
                  </a:moveTo>
                  <a:cubicBezTo>
                    <a:pt x="88" y="0"/>
                    <a:pt x="59" y="11"/>
                    <a:pt x="38" y="34"/>
                  </a:cubicBezTo>
                  <a:cubicBezTo>
                    <a:pt x="0" y="77"/>
                    <a:pt x="6" y="143"/>
                    <a:pt x="50" y="187"/>
                  </a:cubicBezTo>
                  <a:cubicBezTo>
                    <a:pt x="187" y="314"/>
                    <a:pt x="3519" y="3339"/>
                    <a:pt x="4571" y="3985"/>
                  </a:cubicBezTo>
                  <a:cubicBezTo>
                    <a:pt x="4588" y="3997"/>
                    <a:pt x="4610" y="4002"/>
                    <a:pt x="4627" y="4002"/>
                  </a:cubicBezTo>
                  <a:cubicBezTo>
                    <a:pt x="4665" y="4002"/>
                    <a:pt x="4698" y="3985"/>
                    <a:pt x="4715" y="3952"/>
                  </a:cubicBezTo>
                  <a:cubicBezTo>
                    <a:pt x="4748" y="3903"/>
                    <a:pt x="4731" y="3838"/>
                    <a:pt x="4682" y="3805"/>
                  </a:cubicBezTo>
                  <a:cubicBezTo>
                    <a:pt x="3645" y="3168"/>
                    <a:pt x="225" y="61"/>
                    <a:pt x="192" y="28"/>
                  </a:cubicBezTo>
                  <a:cubicBezTo>
                    <a:pt x="171" y="10"/>
                    <a:pt x="144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37" name="Google Shape;2637;p40"/>
          <p:cNvSpPr/>
          <p:nvPr/>
        </p:nvSpPr>
        <p:spPr>
          <a:xfrm flipH="1">
            <a:off x="9259832" y="55374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8" name="Google Shape;2638;p40"/>
          <p:cNvSpPr/>
          <p:nvPr/>
        </p:nvSpPr>
        <p:spPr>
          <a:xfrm flipH="1">
            <a:off x="5985681" y="902800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639" name="Google Shape;2639;p40"/>
          <p:cNvGrpSpPr/>
          <p:nvPr/>
        </p:nvGrpSpPr>
        <p:grpSpPr>
          <a:xfrm>
            <a:off x="1520450" y="784213"/>
            <a:ext cx="9347391" cy="4752336"/>
            <a:chOff x="1140337" y="588160"/>
            <a:chExt cx="7010543" cy="3564252"/>
          </a:xfrm>
        </p:grpSpPr>
        <p:sp>
          <p:nvSpPr>
            <p:cNvPr id="2640" name="Google Shape;2640;p40"/>
            <p:cNvSpPr/>
            <p:nvPr/>
          </p:nvSpPr>
          <p:spPr>
            <a:xfrm>
              <a:off x="1334137" y="3840160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641" name="Google Shape;2641;p40"/>
            <p:cNvGrpSpPr/>
            <p:nvPr/>
          </p:nvGrpSpPr>
          <p:grpSpPr>
            <a:xfrm>
              <a:off x="1140337" y="588160"/>
              <a:ext cx="7010543" cy="3120252"/>
              <a:chOff x="1140337" y="588160"/>
              <a:chExt cx="7010543" cy="3120252"/>
            </a:xfrm>
          </p:grpSpPr>
          <p:sp>
            <p:nvSpPr>
              <p:cNvPr id="2642" name="Google Shape;2642;p40"/>
              <p:cNvSpPr/>
              <p:nvPr/>
            </p:nvSpPr>
            <p:spPr>
              <a:xfrm>
                <a:off x="6046837" y="588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3" name="Google Shape;2643;p40"/>
              <p:cNvSpPr/>
              <p:nvPr/>
            </p:nvSpPr>
            <p:spPr>
              <a:xfrm>
                <a:off x="5939437" y="1800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4" name="Google Shape;2644;p40"/>
              <p:cNvSpPr/>
              <p:nvPr/>
            </p:nvSpPr>
            <p:spPr>
              <a:xfrm>
                <a:off x="7221637" y="3396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5" name="Google Shape;2645;p40"/>
              <p:cNvSpPr/>
              <p:nvPr/>
            </p:nvSpPr>
            <p:spPr>
              <a:xfrm>
                <a:off x="1140337" y="10967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646" name="Google Shape;2646;p40"/>
          <p:cNvSpPr/>
          <p:nvPr/>
        </p:nvSpPr>
        <p:spPr>
          <a:xfrm flipH="1">
            <a:off x="3079765" y="4907433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9004117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3"/>
        </a:solidFill>
        <a:effectLst/>
      </p:bgPr>
    </p:bg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16"/>
          <p:cNvSpPr/>
          <p:nvPr/>
        </p:nvSpPr>
        <p:spPr>
          <a:xfrm>
            <a:off x="455967" y="365100"/>
            <a:ext cx="11370800" cy="6148800"/>
          </a:xfrm>
          <a:prstGeom prst="roundRect">
            <a:avLst>
              <a:gd name="adj" fmla="val 4554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53" name="Google Shape;553;p16"/>
          <p:cNvGrpSpPr/>
          <p:nvPr/>
        </p:nvGrpSpPr>
        <p:grpSpPr>
          <a:xfrm>
            <a:off x="581321" y="1047759"/>
            <a:ext cx="207200" cy="4718367"/>
            <a:chOff x="435991" y="785819"/>
            <a:chExt cx="155400" cy="3538775"/>
          </a:xfrm>
        </p:grpSpPr>
        <p:sp>
          <p:nvSpPr>
            <p:cNvPr id="554" name="Google Shape;554;p16"/>
            <p:cNvSpPr/>
            <p:nvPr/>
          </p:nvSpPr>
          <p:spPr>
            <a:xfrm>
              <a:off x="435991" y="785819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16"/>
            <p:cNvSpPr/>
            <p:nvPr/>
          </p:nvSpPr>
          <p:spPr>
            <a:xfrm>
              <a:off x="435991" y="1266244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16"/>
            <p:cNvSpPr/>
            <p:nvPr/>
          </p:nvSpPr>
          <p:spPr>
            <a:xfrm>
              <a:off x="435991" y="1746669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6"/>
            <p:cNvSpPr/>
            <p:nvPr/>
          </p:nvSpPr>
          <p:spPr>
            <a:xfrm>
              <a:off x="435991" y="2247494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16"/>
            <p:cNvSpPr/>
            <p:nvPr/>
          </p:nvSpPr>
          <p:spPr>
            <a:xfrm>
              <a:off x="435991" y="2707519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16"/>
            <p:cNvSpPr/>
            <p:nvPr/>
          </p:nvSpPr>
          <p:spPr>
            <a:xfrm>
              <a:off x="435991" y="3187944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6"/>
            <p:cNvSpPr/>
            <p:nvPr/>
          </p:nvSpPr>
          <p:spPr>
            <a:xfrm>
              <a:off x="435991" y="3668369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6"/>
            <p:cNvSpPr/>
            <p:nvPr/>
          </p:nvSpPr>
          <p:spPr>
            <a:xfrm>
              <a:off x="435991" y="4169194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cxnSp>
        <p:nvCxnSpPr>
          <p:cNvPr id="562" name="Google Shape;562;p16"/>
          <p:cNvCxnSpPr/>
          <p:nvPr/>
        </p:nvCxnSpPr>
        <p:spPr>
          <a:xfrm>
            <a:off x="1125000" y="384833"/>
            <a:ext cx="0" cy="6118000"/>
          </a:xfrm>
          <a:prstGeom prst="straightConnector1">
            <a:avLst/>
          </a:prstGeom>
          <a:noFill/>
          <a:ln w="19050" cap="rnd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563" name="Google Shape;563;p16"/>
          <p:cNvSpPr txBox="1">
            <a:spLocks noGrp="1"/>
          </p:cNvSpPr>
          <p:nvPr>
            <p:ph type="title"/>
          </p:nvPr>
        </p:nvSpPr>
        <p:spPr>
          <a:xfrm>
            <a:off x="1299467" y="716000"/>
            <a:ext cx="9942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64" name="Google Shape;564;p16"/>
          <p:cNvSpPr txBox="1">
            <a:spLocks noGrp="1"/>
          </p:cNvSpPr>
          <p:nvPr>
            <p:ph type="subTitle" idx="1"/>
          </p:nvPr>
        </p:nvSpPr>
        <p:spPr>
          <a:xfrm>
            <a:off x="1315200" y="1793999"/>
            <a:ext cx="4857600" cy="42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5" name="Google Shape;565;p16"/>
          <p:cNvSpPr txBox="1">
            <a:spLocks noGrp="1"/>
          </p:cNvSpPr>
          <p:nvPr>
            <p:ph type="subTitle" idx="2"/>
          </p:nvPr>
        </p:nvSpPr>
        <p:spPr>
          <a:xfrm>
            <a:off x="6372633" y="1793999"/>
            <a:ext cx="4857600" cy="42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5653986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0632706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6671939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4027724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2145038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2122073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2423423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7684702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5B27AD4C-7A2F-6929-31B0-239BEBACD39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defRPr>
            </a:lvl1pPr>
          </a:lstStyle>
          <a:p>
            <a:fld id="{3E9FDAE6-80D3-44B1-BE00-003D1082C34F}" type="datetimeFigureOut">
              <a:rPr lang="zh-CN" altLang="en-US" smtClean="0"/>
              <a:pPr/>
              <a:t>2023/10/31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defRPr>
            </a:lvl1pPr>
          </a:lstStyle>
          <a:p>
            <a:fld id="{F5D1A602-03A2-4335-BCD6-5B4D1FEA57AD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31D9D1B5-50D7-979E-AA30-D66A3ED28260}"/>
              </a:ext>
            </a:extLst>
          </p:cNvPr>
          <p:cNvGrpSpPr/>
          <p:nvPr userDrawn="1"/>
        </p:nvGrpSpPr>
        <p:grpSpPr>
          <a:xfrm>
            <a:off x="-3773121" y="0"/>
            <a:ext cx="4326052" cy="2928084"/>
            <a:chOff x="6278216" y="1917262"/>
            <a:chExt cx="4339742" cy="292808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39152791-D5D9-9309-1C8F-15E1749213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4860" y="2206135"/>
              <a:ext cx="2313051" cy="1985355"/>
            </a:xfrm>
            <a:prstGeom prst="rect">
              <a:avLst/>
            </a:prstGeom>
          </p:spPr>
        </p:pic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5F3BB2B1-9F44-F864-F223-F4AFC9738E74}"/>
                </a:ext>
              </a:extLst>
            </p:cNvPr>
            <p:cNvSpPr/>
            <p:nvPr userDrawn="1"/>
          </p:nvSpPr>
          <p:spPr>
            <a:xfrm>
              <a:off x="6678548" y="1917262"/>
              <a:ext cx="3140771" cy="367646"/>
            </a:xfrm>
            <a:custGeom>
              <a:avLst/>
              <a:gdLst/>
              <a:ahLst/>
              <a:cxnLst/>
              <a:rect l="l" t="t" r="r" b="b"/>
              <a:pathLst>
                <a:path w="5394284" h="376517">
                  <a:moveTo>
                    <a:pt x="3192972" y="333324"/>
                  </a:moveTo>
                  <a:cubicBezTo>
                    <a:pt x="3197561" y="333324"/>
                    <a:pt x="3201376" y="333697"/>
                    <a:pt x="3204416" y="334443"/>
                  </a:cubicBezTo>
                  <a:cubicBezTo>
                    <a:pt x="3207456" y="335188"/>
                    <a:pt x="3209865" y="336393"/>
                    <a:pt x="3211643" y="338056"/>
                  </a:cubicBezTo>
                  <a:cubicBezTo>
                    <a:pt x="3213421" y="339720"/>
                    <a:pt x="3214683" y="341900"/>
                    <a:pt x="3215429" y="344595"/>
                  </a:cubicBezTo>
                  <a:cubicBezTo>
                    <a:pt x="3216175" y="347291"/>
                    <a:pt x="3216548" y="350590"/>
                    <a:pt x="3216548" y="354490"/>
                  </a:cubicBezTo>
                  <a:cubicBezTo>
                    <a:pt x="3216548" y="358620"/>
                    <a:pt x="3216175" y="362091"/>
                    <a:pt x="3215429" y="364901"/>
                  </a:cubicBezTo>
                  <a:cubicBezTo>
                    <a:pt x="3214683" y="367712"/>
                    <a:pt x="3213393" y="369978"/>
                    <a:pt x="3211557" y="371698"/>
                  </a:cubicBezTo>
                  <a:cubicBezTo>
                    <a:pt x="3209722" y="373419"/>
                    <a:pt x="3207255" y="374653"/>
                    <a:pt x="3204158" y="375398"/>
                  </a:cubicBezTo>
                  <a:cubicBezTo>
                    <a:pt x="3201060" y="376144"/>
                    <a:pt x="3197217" y="376517"/>
                    <a:pt x="3192628" y="376517"/>
                  </a:cubicBezTo>
                  <a:cubicBezTo>
                    <a:pt x="3188039" y="376517"/>
                    <a:pt x="3184225" y="376144"/>
                    <a:pt x="3181185" y="375398"/>
                  </a:cubicBezTo>
                  <a:cubicBezTo>
                    <a:pt x="3178144" y="374653"/>
                    <a:pt x="3175707" y="373448"/>
                    <a:pt x="3173871" y="371785"/>
                  </a:cubicBezTo>
                  <a:cubicBezTo>
                    <a:pt x="3172036" y="370121"/>
                    <a:pt x="3170745" y="367941"/>
                    <a:pt x="3169999" y="365245"/>
                  </a:cubicBezTo>
                  <a:cubicBezTo>
                    <a:pt x="3169253" y="362549"/>
                    <a:pt x="3168881" y="359251"/>
                    <a:pt x="3168881" y="355351"/>
                  </a:cubicBezTo>
                  <a:cubicBezTo>
                    <a:pt x="3168881" y="351221"/>
                    <a:pt x="3169282" y="347750"/>
                    <a:pt x="3170085" y="344940"/>
                  </a:cubicBezTo>
                  <a:cubicBezTo>
                    <a:pt x="3170888" y="342129"/>
                    <a:pt x="3172208" y="339863"/>
                    <a:pt x="3174043" y="338142"/>
                  </a:cubicBezTo>
                  <a:cubicBezTo>
                    <a:pt x="3175879" y="336422"/>
                    <a:pt x="3178345" y="335188"/>
                    <a:pt x="3181443" y="334443"/>
                  </a:cubicBezTo>
                  <a:cubicBezTo>
                    <a:pt x="3184540" y="333697"/>
                    <a:pt x="3188383" y="333324"/>
                    <a:pt x="3192972" y="333324"/>
                  </a:cubicBezTo>
                  <a:close/>
                  <a:moveTo>
                    <a:pt x="3192628" y="138871"/>
                  </a:moveTo>
                  <a:lnTo>
                    <a:pt x="3161137" y="233516"/>
                  </a:lnTo>
                  <a:lnTo>
                    <a:pt x="3224291" y="233516"/>
                  </a:lnTo>
                  <a:lnTo>
                    <a:pt x="3192800" y="138871"/>
                  </a:lnTo>
                  <a:close/>
                  <a:moveTo>
                    <a:pt x="4987363" y="132160"/>
                  </a:moveTo>
                  <a:lnTo>
                    <a:pt x="4959808" y="222847"/>
                  </a:lnTo>
                  <a:lnTo>
                    <a:pt x="5015208" y="222847"/>
                  </a:lnTo>
                  <a:close/>
                  <a:moveTo>
                    <a:pt x="4292038" y="132160"/>
                  </a:moveTo>
                  <a:lnTo>
                    <a:pt x="4264483" y="222847"/>
                  </a:lnTo>
                  <a:lnTo>
                    <a:pt x="4319883" y="222847"/>
                  </a:lnTo>
                  <a:close/>
                  <a:moveTo>
                    <a:pt x="1710763" y="132160"/>
                  </a:moveTo>
                  <a:lnTo>
                    <a:pt x="1683208" y="222847"/>
                  </a:lnTo>
                  <a:lnTo>
                    <a:pt x="1738608" y="222847"/>
                  </a:lnTo>
                  <a:close/>
                  <a:moveTo>
                    <a:pt x="4577469" y="121491"/>
                  </a:moveTo>
                  <a:cubicBezTo>
                    <a:pt x="4561752" y="121491"/>
                    <a:pt x="4549133" y="127055"/>
                    <a:pt x="4539611" y="138183"/>
                  </a:cubicBezTo>
                  <a:cubicBezTo>
                    <a:pt x="4530089" y="149311"/>
                    <a:pt x="4525328" y="167723"/>
                    <a:pt x="4525328" y="193421"/>
                  </a:cubicBezTo>
                  <a:cubicBezTo>
                    <a:pt x="4525328" y="218889"/>
                    <a:pt x="4530061" y="237187"/>
                    <a:pt x="4539525" y="248315"/>
                  </a:cubicBezTo>
                  <a:cubicBezTo>
                    <a:pt x="4548990" y="259443"/>
                    <a:pt x="4561867" y="265007"/>
                    <a:pt x="4578158" y="265007"/>
                  </a:cubicBezTo>
                  <a:cubicBezTo>
                    <a:pt x="4594907" y="265007"/>
                    <a:pt x="4607870" y="259558"/>
                    <a:pt x="4617048" y="248659"/>
                  </a:cubicBezTo>
                  <a:cubicBezTo>
                    <a:pt x="4626226" y="237761"/>
                    <a:pt x="4630815" y="218201"/>
                    <a:pt x="4630815" y="189979"/>
                  </a:cubicBezTo>
                  <a:cubicBezTo>
                    <a:pt x="4630815" y="166232"/>
                    <a:pt x="4626025" y="148880"/>
                    <a:pt x="4616446" y="137924"/>
                  </a:cubicBezTo>
                  <a:cubicBezTo>
                    <a:pt x="4606867" y="126968"/>
                    <a:pt x="4593874" y="121491"/>
                    <a:pt x="4577469" y="121491"/>
                  </a:cubicBezTo>
                  <a:close/>
                  <a:moveTo>
                    <a:pt x="2224794" y="121491"/>
                  </a:moveTo>
                  <a:cubicBezTo>
                    <a:pt x="2209077" y="121491"/>
                    <a:pt x="2196458" y="127055"/>
                    <a:pt x="2186936" y="138183"/>
                  </a:cubicBezTo>
                  <a:cubicBezTo>
                    <a:pt x="2177414" y="149311"/>
                    <a:pt x="2172653" y="167723"/>
                    <a:pt x="2172653" y="193421"/>
                  </a:cubicBezTo>
                  <a:cubicBezTo>
                    <a:pt x="2172653" y="218889"/>
                    <a:pt x="2177386" y="237187"/>
                    <a:pt x="2186850" y="248315"/>
                  </a:cubicBezTo>
                  <a:cubicBezTo>
                    <a:pt x="2196315" y="259443"/>
                    <a:pt x="2209192" y="265007"/>
                    <a:pt x="2225483" y="265007"/>
                  </a:cubicBezTo>
                  <a:cubicBezTo>
                    <a:pt x="2242232" y="265007"/>
                    <a:pt x="2255195" y="259558"/>
                    <a:pt x="2264373" y="248659"/>
                  </a:cubicBezTo>
                  <a:cubicBezTo>
                    <a:pt x="2273551" y="237761"/>
                    <a:pt x="2278140" y="218201"/>
                    <a:pt x="2278140" y="189979"/>
                  </a:cubicBezTo>
                  <a:cubicBezTo>
                    <a:pt x="2278140" y="166232"/>
                    <a:pt x="2273350" y="148880"/>
                    <a:pt x="2263771" y="137924"/>
                  </a:cubicBezTo>
                  <a:cubicBezTo>
                    <a:pt x="2254192" y="126968"/>
                    <a:pt x="2241199" y="121491"/>
                    <a:pt x="2224794" y="121491"/>
                  </a:cubicBezTo>
                  <a:close/>
                  <a:moveTo>
                    <a:pt x="710319" y="121491"/>
                  </a:moveTo>
                  <a:cubicBezTo>
                    <a:pt x="694603" y="121491"/>
                    <a:pt x="681983" y="127055"/>
                    <a:pt x="672461" y="138183"/>
                  </a:cubicBezTo>
                  <a:cubicBezTo>
                    <a:pt x="662939" y="149311"/>
                    <a:pt x="658178" y="167723"/>
                    <a:pt x="658178" y="193421"/>
                  </a:cubicBezTo>
                  <a:cubicBezTo>
                    <a:pt x="658178" y="218889"/>
                    <a:pt x="662911" y="237187"/>
                    <a:pt x="672375" y="248315"/>
                  </a:cubicBezTo>
                  <a:cubicBezTo>
                    <a:pt x="681840" y="259443"/>
                    <a:pt x="694717" y="265007"/>
                    <a:pt x="711008" y="265007"/>
                  </a:cubicBezTo>
                  <a:cubicBezTo>
                    <a:pt x="727757" y="265007"/>
                    <a:pt x="740721" y="259558"/>
                    <a:pt x="749898" y="248659"/>
                  </a:cubicBezTo>
                  <a:cubicBezTo>
                    <a:pt x="759076" y="237761"/>
                    <a:pt x="763665" y="218201"/>
                    <a:pt x="763665" y="189979"/>
                  </a:cubicBezTo>
                  <a:cubicBezTo>
                    <a:pt x="763665" y="166232"/>
                    <a:pt x="758875" y="148880"/>
                    <a:pt x="749296" y="137924"/>
                  </a:cubicBezTo>
                  <a:cubicBezTo>
                    <a:pt x="739717" y="126968"/>
                    <a:pt x="726724" y="121491"/>
                    <a:pt x="710319" y="121491"/>
                  </a:cubicBezTo>
                  <a:close/>
                  <a:moveTo>
                    <a:pt x="3193317" y="95334"/>
                  </a:moveTo>
                  <a:cubicBezTo>
                    <a:pt x="3200085" y="95334"/>
                    <a:pt x="3205477" y="95420"/>
                    <a:pt x="3209492" y="95592"/>
                  </a:cubicBezTo>
                  <a:cubicBezTo>
                    <a:pt x="3213507" y="95764"/>
                    <a:pt x="3216634" y="96166"/>
                    <a:pt x="3218871" y="96797"/>
                  </a:cubicBezTo>
                  <a:cubicBezTo>
                    <a:pt x="3221108" y="97428"/>
                    <a:pt x="3222714" y="98374"/>
                    <a:pt x="3223689" y="99636"/>
                  </a:cubicBezTo>
                  <a:cubicBezTo>
                    <a:pt x="3224664" y="100898"/>
                    <a:pt x="3225496" y="102619"/>
                    <a:pt x="3226184" y="104798"/>
                  </a:cubicBezTo>
                  <a:lnTo>
                    <a:pt x="3295017" y="302177"/>
                  </a:lnTo>
                  <a:cubicBezTo>
                    <a:pt x="3296394" y="306307"/>
                    <a:pt x="3297254" y="309577"/>
                    <a:pt x="3297599" y="311986"/>
                  </a:cubicBezTo>
                  <a:cubicBezTo>
                    <a:pt x="3297943" y="314395"/>
                    <a:pt x="3297484" y="316202"/>
                    <a:pt x="3296222" y="317406"/>
                  </a:cubicBezTo>
                  <a:cubicBezTo>
                    <a:pt x="3294960" y="318611"/>
                    <a:pt x="3292723" y="319357"/>
                    <a:pt x="3289511" y="319644"/>
                  </a:cubicBezTo>
                  <a:cubicBezTo>
                    <a:pt x="3286298" y="319930"/>
                    <a:pt x="3281881" y="320074"/>
                    <a:pt x="3276260" y="320074"/>
                  </a:cubicBezTo>
                  <a:cubicBezTo>
                    <a:pt x="3270409" y="320074"/>
                    <a:pt x="3265849" y="319988"/>
                    <a:pt x="3262580" y="319816"/>
                  </a:cubicBezTo>
                  <a:cubicBezTo>
                    <a:pt x="3259310" y="319644"/>
                    <a:pt x="3256815" y="319299"/>
                    <a:pt x="3255094" y="318783"/>
                  </a:cubicBezTo>
                  <a:cubicBezTo>
                    <a:pt x="3253373" y="318267"/>
                    <a:pt x="3252169" y="317550"/>
                    <a:pt x="3251480" y="316632"/>
                  </a:cubicBezTo>
                  <a:cubicBezTo>
                    <a:pt x="3250792" y="315714"/>
                    <a:pt x="3250218" y="314510"/>
                    <a:pt x="3249760" y="313018"/>
                  </a:cubicBezTo>
                  <a:lnTo>
                    <a:pt x="3234788" y="268277"/>
                  </a:lnTo>
                  <a:lnTo>
                    <a:pt x="3151156" y="268277"/>
                  </a:lnTo>
                  <a:lnTo>
                    <a:pt x="3137046" y="311814"/>
                  </a:lnTo>
                  <a:cubicBezTo>
                    <a:pt x="3136587" y="313420"/>
                    <a:pt x="3135984" y="314768"/>
                    <a:pt x="3135239" y="315858"/>
                  </a:cubicBezTo>
                  <a:cubicBezTo>
                    <a:pt x="3134493" y="316948"/>
                    <a:pt x="3133288" y="317808"/>
                    <a:pt x="3131625" y="318439"/>
                  </a:cubicBezTo>
                  <a:cubicBezTo>
                    <a:pt x="3129961" y="319070"/>
                    <a:pt x="3127609" y="319500"/>
                    <a:pt x="3124570" y="319730"/>
                  </a:cubicBezTo>
                  <a:cubicBezTo>
                    <a:pt x="3121529" y="319959"/>
                    <a:pt x="3117543" y="320074"/>
                    <a:pt x="3112610" y="320074"/>
                  </a:cubicBezTo>
                  <a:cubicBezTo>
                    <a:pt x="3107333" y="320074"/>
                    <a:pt x="3103203" y="319902"/>
                    <a:pt x="3100220" y="319557"/>
                  </a:cubicBezTo>
                  <a:cubicBezTo>
                    <a:pt x="3097237" y="319213"/>
                    <a:pt x="3095172" y="318382"/>
                    <a:pt x="3094025" y="317062"/>
                  </a:cubicBezTo>
                  <a:cubicBezTo>
                    <a:pt x="3092878" y="315743"/>
                    <a:pt x="3092476" y="313879"/>
                    <a:pt x="3092820" y="311470"/>
                  </a:cubicBezTo>
                  <a:cubicBezTo>
                    <a:pt x="3093164" y="309060"/>
                    <a:pt x="3094025" y="305848"/>
                    <a:pt x="3095402" y="301833"/>
                  </a:cubicBezTo>
                  <a:lnTo>
                    <a:pt x="3164062" y="104282"/>
                  </a:lnTo>
                  <a:cubicBezTo>
                    <a:pt x="3164751" y="102332"/>
                    <a:pt x="3165554" y="100755"/>
                    <a:pt x="3166472" y="99550"/>
                  </a:cubicBezTo>
                  <a:cubicBezTo>
                    <a:pt x="3167389" y="98345"/>
                    <a:pt x="3168852" y="97428"/>
                    <a:pt x="3170860" y="96797"/>
                  </a:cubicBezTo>
                  <a:cubicBezTo>
                    <a:pt x="3172867" y="96166"/>
                    <a:pt x="3175649" y="95764"/>
                    <a:pt x="3179206" y="95592"/>
                  </a:cubicBezTo>
                  <a:cubicBezTo>
                    <a:pt x="3182762" y="95420"/>
                    <a:pt x="3187466" y="95334"/>
                    <a:pt x="3193317" y="95334"/>
                  </a:cubicBezTo>
                  <a:close/>
                  <a:moveTo>
                    <a:pt x="5153025" y="66768"/>
                  </a:moveTo>
                  <a:lnTo>
                    <a:pt x="5225816" y="66768"/>
                  </a:lnTo>
                  <a:lnTo>
                    <a:pt x="5320805" y="206338"/>
                  </a:lnTo>
                  <a:lnTo>
                    <a:pt x="5320805" y="66768"/>
                  </a:lnTo>
                  <a:lnTo>
                    <a:pt x="5394284" y="66768"/>
                  </a:lnTo>
                  <a:lnTo>
                    <a:pt x="5394284" y="319041"/>
                  </a:lnTo>
                  <a:lnTo>
                    <a:pt x="5320805" y="319041"/>
                  </a:lnTo>
                  <a:lnTo>
                    <a:pt x="5226332" y="180526"/>
                  </a:lnTo>
                  <a:lnTo>
                    <a:pt x="5226332" y="319041"/>
                  </a:lnTo>
                  <a:lnTo>
                    <a:pt x="5153025" y="319041"/>
                  </a:lnTo>
                  <a:close/>
                  <a:moveTo>
                    <a:pt x="4945805" y="66768"/>
                  </a:moveTo>
                  <a:lnTo>
                    <a:pt x="5030835" y="66768"/>
                  </a:lnTo>
                  <a:lnTo>
                    <a:pt x="5125631" y="319041"/>
                  </a:lnTo>
                  <a:lnTo>
                    <a:pt x="5043999" y="319041"/>
                  </a:lnTo>
                  <a:lnTo>
                    <a:pt x="5031379" y="277397"/>
                  </a:lnTo>
                  <a:lnTo>
                    <a:pt x="4942877" y="277397"/>
                  </a:lnTo>
                  <a:lnTo>
                    <a:pt x="4930581" y="319041"/>
                  </a:lnTo>
                  <a:lnTo>
                    <a:pt x="4850987" y="319041"/>
                  </a:lnTo>
                  <a:close/>
                  <a:moveTo>
                    <a:pt x="4250480" y="66768"/>
                  </a:moveTo>
                  <a:lnTo>
                    <a:pt x="4335510" y="66768"/>
                  </a:lnTo>
                  <a:lnTo>
                    <a:pt x="4430306" y="319041"/>
                  </a:lnTo>
                  <a:lnTo>
                    <a:pt x="4348675" y="319041"/>
                  </a:lnTo>
                  <a:lnTo>
                    <a:pt x="4336053" y="277397"/>
                  </a:lnTo>
                  <a:lnTo>
                    <a:pt x="4247552" y="277397"/>
                  </a:lnTo>
                  <a:lnTo>
                    <a:pt x="4235256" y="319041"/>
                  </a:lnTo>
                  <a:lnTo>
                    <a:pt x="4155663" y="319041"/>
                  </a:lnTo>
                  <a:close/>
                  <a:moveTo>
                    <a:pt x="4050706" y="66768"/>
                  </a:moveTo>
                  <a:lnTo>
                    <a:pt x="4128832" y="66768"/>
                  </a:lnTo>
                  <a:lnTo>
                    <a:pt x="4128832" y="319041"/>
                  </a:lnTo>
                  <a:lnTo>
                    <a:pt x="4050706" y="319041"/>
                  </a:lnTo>
                  <a:close/>
                  <a:moveTo>
                    <a:pt x="3324225" y="66768"/>
                  </a:moveTo>
                  <a:lnTo>
                    <a:pt x="3397016" y="66768"/>
                  </a:lnTo>
                  <a:lnTo>
                    <a:pt x="3492005" y="206338"/>
                  </a:lnTo>
                  <a:lnTo>
                    <a:pt x="3492005" y="66768"/>
                  </a:lnTo>
                  <a:lnTo>
                    <a:pt x="3565485" y="66768"/>
                  </a:lnTo>
                  <a:lnTo>
                    <a:pt x="3565485" y="319041"/>
                  </a:lnTo>
                  <a:lnTo>
                    <a:pt x="3492005" y="319041"/>
                  </a:lnTo>
                  <a:lnTo>
                    <a:pt x="3397532" y="180526"/>
                  </a:lnTo>
                  <a:lnTo>
                    <a:pt x="3397532" y="319041"/>
                  </a:lnTo>
                  <a:lnTo>
                    <a:pt x="3324225" y="319041"/>
                  </a:lnTo>
                  <a:close/>
                  <a:moveTo>
                    <a:pt x="2819228" y="66768"/>
                  </a:moveTo>
                  <a:lnTo>
                    <a:pt x="2897181" y="66768"/>
                  </a:lnTo>
                  <a:lnTo>
                    <a:pt x="2897181" y="155047"/>
                  </a:lnTo>
                  <a:lnTo>
                    <a:pt x="2982362" y="155047"/>
                  </a:lnTo>
                  <a:lnTo>
                    <a:pt x="2982362" y="66768"/>
                  </a:lnTo>
                  <a:lnTo>
                    <a:pt x="3060660" y="66768"/>
                  </a:lnTo>
                  <a:lnTo>
                    <a:pt x="3060660" y="319041"/>
                  </a:lnTo>
                  <a:lnTo>
                    <a:pt x="2982362" y="319041"/>
                  </a:lnTo>
                  <a:lnTo>
                    <a:pt x="2982362" y="216996"/>
                  </a:lnTo>
                  <a:lnTo>
                    <a:pt x="2897181" y="216996"/>
                  </a:lnTo>
                  <a:lnTo>
                    <a:pt x="2897181" y="319041"/>
                  </a:lnTo>
                  <a:lnTo>
                    <a:pt x="2819228" y="319041"/>
                  </a:lnTo>
                  <a:close/>
                  <a:moveTo>
                    <a:pt x="2524125" y="66768"/>
                  </a:moveTo>
                  <a:lnTo>
                    <a:pt x="2596916" y="66768"/>
                  </a:lnTo>
                  <a:lnTo>
                    <a:pt x="2691905" y="206338"/>
                  </a:lnTo>
                  <a:lnTo>
                    <a:pt x="2691905" y="66768"/>
                  </a:lnTo>
                  <a:lnTo>
                    <a:pt x="2765385" y="66768"/>
                  </a:lnTo>
                  <a:lnTo>
                    <a:pt x="2765385" y="319041"/>
                  </a:lnTo>
                  <a:lnTo>
                    <a:pt x="2691905" y="319041"/>
                  </a:lnTo>
                  <a:lnTo>
                    <a:pt x="2597432" y="180526"/>
                  </a:lnTo>
                  <a:lnTo>
                    <a:pt x="2597432" y="319041"/>
                  </a:lnTo>
                  <a:lnTo>
                    <a:pt x="2524125" y="319041"/>
                  </a:lnTo>
                  <a:close/>
                  <a:moveTo>
                    <a:pt x="1875909" y="66768"/>
                  </a:moveTo>
                  <a:lnTo>
                    <a:pt x="1953862" y="66768"/>
                  </a:lnTo>
                  <a:lnTo>
                    <a:pt x="1953862" y="256919"/>
                  </a:lnTo>
                  <a:lnTo>
                    <a:pt x="2075524" y="256919"/>
                  </a:lnTo>
                  <a:lnTo>
                    <a:pt x="2075524" y="319041"/>
                  </a:lnTo>
                  <a:lnTo>
                    <a:pt x="1875909" y="319041"/>
                  </a:lnTo>
                  <a:close/>
                  <a:moveTo>
                    <a:pt x="1669205" y="66768"/>
                  </a:moveTo>
                  <a:lnTo>
                    <a:pt x="1754235" y="66768"/>
                  </a:lnTo>
                  <a:lnTo>
                    <a:pt x="1849031" y="319041"/>
                  </a:lnTo>
                  <a:lnTo>
                    <a:pt x="1767400" y="319041"/>
                  </a:lnTo>
                  <a:lnTo>
                    <a:pt x="1754778" y="277397"/>
                  </a:lnTo>
                  <a:lnTo>
                    <a:pt x="1666277" y="277397"/>
                  </a:lnTo>
                  <a:lnTo>
                    <a:pt x="1653981" y="319041"/>
                  </a:lnTo>
                  <a:lnTo>
                    <a:pt x="1574387" y="319041"/>
                  </a:lnTo>
                  <a:close/>
                  <a:moveTo>
                    <a:pt x="1336142" y="66768"/>
                  </a:moveTo>
                  <a:lnTo>
                    <a:pt x="1556752" y="66768"/>
                  </a:lnTo>
                  <a:lnTo>
                    <a:pt x="1556752" y="117188"/>
                  </a:lnTo>
                  <a:lnTo>
                    <a:pt x="1415138" y="264835"/>
                  </a:lnTo>
                  <a:lnTo>
                    <a:pt x="1561914" y="264835"/>
                  </a:lnTo>
                  <a:lnTo>
                    <a:pt x="1561914" y="319041"/>
                  </a:lnTo>
                  <a:lnTo>
                    <a:pt x="1322547" y="319041"/>
                  </a:lnTo>
                  <a:lnTo>
                    <a:pt x="1322547" y="266728"/>
                  </a:lnTo>
                  <a:lnTo>
                    <a:pt x="1462679" y="120630"/>
                  </a:lnTo>
                  <a:lnTo>
                    <a:pt x="1336142" y="120630"/>
                  </a:lnTo>
                  <a:close/>
                  <a:moveTo>
                    <a:pt x="884448" y="66768"/>
                  </a:moveTo>
                  <a:lnTo>
                    <a:pt x="986966" y="66768"/>
                  </a:lnTo>
                  <a:lnTo>
                    <a:pt x="1026502" y="220266"/>
                  </a:lnTo>
                  <a:lnTo>
                    <a:pt x="1065756" y="66768"/>
                  </a:lnTo>
                  <a:lnTo>
                    <a:pt x="1168212" y="66768"/>
                  </a:lnTo>
                  <a:lnTo>
                    <a:pt x="1168212" y="319041"/>
                  </a:lnTo>
                  <a:lnTo>
                    <a:pt x="1104370" y="319041"/>
                  </a:lnTo>
                  <a:lnTo>
                    <a:pt x="1104370" y="126653"/>
                  </a:lnTo>
                  <a:lnTo>
                    <a:pt x="1055178" y="319041"/>
                  </a:lnTo>
                  <a:lnTo>
                    <a:pt x="997391" y="319041"/>
                  </a:lnTo>
                  <a:lnTo>
                    <a:pt x="948291" y="126653"/>
                  </a:lnTo>
                  <a:lnTo>
                    <a:pt x="948291" y="319041"/>
                  </a:lnTo>
                  <a:lnTo>
                    <a:pt x="884448" y="319041"/>
                  </a:lnTo>
                  <a:close/>
                  <a:moveTo>
                    <a:pt x="295103" y="66768"/>
                  </a:moveTo>
                  <a:lnTo>
                    <a:pt x="373056" y="66768"/>
                  </a:lnTo>
                  <a:lnTo>
                    <a:pt x="373056" y="155047"/>
                  </a:lnTo>
                  <a:lnTo>
                    <a:pt x="458237" y="155047"/>
                  </a:lnTo>
                  <a:lnTo>
                    <a:pt x="458237" y="66768"/>
                  </a:lnTo>
                  <a:lnTo>
                    <a:pt x="536535" y="66768"/>
                  </a:lnTo>
                  <a:lnTo>
                    <a:pt x="536535" y="319041"/>
                  </a:lnTo>
                  <a:lnTo>
                    <a:pt x="458237" y="319041"/>
                  </a:lnTo>
                  <a:lnTo>
                    <a:pt x="458237" y="216996"/>
                  </a:lnTo>
                  <a:lnTo>
                    <a:pt x="373056" y="216996"/>
                  </a:lnTo>
                  <a:lnTo>
                    <a:pt x="373056" y="319041"/>
                  </a:lnTo>
                  <a:lnTo>
                    <a:pt x="295103" y="319041"/>
                  </a:lnTo>
                  <a:close/>
                  <a:moveTo>
                    <a:pt x="0" y="66768"/>
                  </a:moveTo>
                  <a:lnTo>
                    <a:pt x="72791" y="66768"/>
                  </a:lnTo>
                  <a:lnTo>
                    <a:pt x="167780" y="206338"/>
                  </a:lnTo>
                  <a:lnTo>
                    <a:pt x="167780" y="66768"/>
                  </a:lnTo>
                  <a:lnTo>
                    <a:pt x="241260" y="66768"/>
                  </a:lnTo>
                  <a:lnTo>
                    <a:pt x="241260" y="319041"/>
                  </a:lnTo>
                  <a:lnTo>
                    <a:pt x="167780" y="319041"/>
                  </a:lnTo>
                  <a:lnTo>
                    <a:pt x="73307" y="180526"/>
                  </a:lnTo>
                  <a:lnTo>
                    <a:pt x="73307" y="319041"/>
                  </a:lnTo>
                  <a:lnTo>
                    <a:pt x="0" y="319041"/>
                  </a:lnTo>
                  <a:close/>
                  <a:moveTo>
                    <a:pt x="4577641" y="62466"/>
                  </a:moveTo>
                  <a:cubicBezTo>
                    <a:pt x="4619630" y="62466"/>
                    <a:pt x="4651981" y="73738"/>
                    <a:pt x="4674696" y="96280"/>
                  </a:cubicBezTo>
                  <a:cubicBezTo>
                    <a:pt x="4697411" y="118823"/>
                    <a:pt x="4708768" y="150400"/>
                    <a:pt x="4708768" y="191012"/>
                  </a:cubicBezTo>
                  <a:cubicBezTo>
                    <a:pt x="4708768" y="220495"/>
                    <a:pt x="4703806" y="244673"/>
                    <a:pt x="4693883" y="263545"/>
                  </a:cubicBezTo>
                  <a:cubicBezTo>
                    <a:pt x="4683960" y="282416"/>
                    <a:pt x="4669620" y="297101"/>
                    <a:pt x="4650863" y="307598"/>
                  </a:cubicBezTo>
                  <a:cubicBezTo>
                    <a:pt x="4632106" y="318095"/>
                    <a:pt x="4608731" y="323343"/>
                    <a:pt x="4580739" y="323343"/>
                  </a:cubicBezTo>
                  <a:cubicBezTo>
                    <a:pt x="4552288" y="323343"/>
                    <a:pt x="4528741" y="318812"/>
                    <a:pt x="4510099" y="309749"/>
                  </a:cubicBezTo>
                  <a:cubicBezTo>
                    <a:pt x="4491457" y="300686"/>
                    <a:pt x="4476342" y="286346"/>
                    <a:pt x="4464755" y="266728"/>
                  </a:cubicBezTo>
                  <a:cubicBezTo>
                    <a:pt x="4453169" y="247111"/>
                    <a:pt x="4447375" y="222560"/>
                    <a:pt x="4447375" y="193077"/>
                  </a:cubicBezTo>
                  <a:cubicBezTo>
                    <a:pt x="4447375" y="151892"/>
                    <a:pt x="4458847" y="119827"/>
                    <a:pt x="4481791" y="96883"/>
                  </a:cubicBezTo>
                  <a:cubicBezTo>
                    <a:pt x="4504736" y="73938"/>
                    <a:pt x="4536686" y="62466"/>
                    <a:pt x="4577641" y="62466"/>
                  </a:cubicBezTo>
                  <a:close/>
                  <a:moveTo>
                    <a:pt x="3878642" y="62466"/>
                  </a:moveTo>
                  <a:cubicBezTo>
                    <a:pt x="3906519" y="62466"/>
                    <a:pt x="3927370" y="64990"/>
                    <a:pt x="3941194" y="70038"/>
                  </a:cubicBezTo>
                  <a:cubicBezTo>
                    <a:pt x="3955018" y="75086"/>
                    <a:pt x="3966490" y="82915"/>
                    <a:pt x="3975611" y="93527"/>
                  </a:cubicBezTo>
                  <a:cubicBezTo>
                    <a:pt x="3984731" y="104139"/>
                    <a:pt x="3991586" y="117590"/>
                    <a:pt x="3996174" y="133880"/>
                  </a:cubicBezTo>
                  <a:lnTo>
                    <a:pt x="3920974" y="147303"/>
                  </a:lnTo>
                  <a:cubicBezTo>
                    <a:pt x="3917877" y="137781"/>
                    <a:pt x="3912628" y="130496"/>
                    <a:pt x="3905229" y="125448"/>
                  </a:cubicBezTo>
                  <a:cubicBezTo>
                    <a:pt x="3897829" y="120401"/>
                    <a:pt x="3888394" y="117877"/>
                    <a:pt x="3876921" y="117877"/>
                  </a:cubicBezTo>
                  <a:cubicBezTo>
                    <a:pt x="3859828" y="117877"/>
                    <a:pt x="3846205" y="123814"/>
                    <a:pt x="3836052" y="135687"/>
                  </a:cubicBezTo>
                  <a:cubicBezTo>
                    <a:pt x="3825899" y="147561"/>
                    <a:pt x="3820822" y="166347"/>
                    <a:pt x="3820822" y="192044"/>
                  </a:cubicBezTo>
                  <a:cubicBezTo>
                    <a:pt x="3820822" y="219348"/>
                    <a:pt x="3825956" y="238851"/>
                    <a:pt x="3836224" y="250552"/>
                  </a:cubicBezTo>
                  <a:cubicBezTo>
                    <a:pt x="3846491" y="262254"/>
                    <a:pt x="3860803" y="268105"/>
                    <a:pt x="3879158" y="268105"/>
                  </a:cubicBezTo>
                  <a:cubicBezTo>
                    <a:pt x="3887877" y="268105"/>
                    <a:pt x="3896195" y="266843"/>
                    <a:pt x="3904110" y="264319"/>
                  </a:cubicBezTo>
                  <a:cubicBezTo>
                    <a:pt x="3912026" y="261795"/>
                    <a:pt x="3921089" y="257493"/>
                    <a:pt x="3931299" y="251413"/>
                  </a:cubicBezTo>
                  <a:lnTo>
                    <a:pt x="3931299" y="227665"/>
                  </a:lnTo>
                  <a:lnTo>
                    <a:pt x="3879158" y="227665"/>
                  </a:lnTo>
                  <a:lnTo>
                    <a:pt x="3879158" y="175180"/>
                  </a:lnTo>
                  <a:lnTo>
                    <a:pt x="3999616" y="175180"/>
                  </a:lnTo>
                  <a:lnTo>
                    <a:pt x="3999616" y="282732"/>
                  </a:lnTo>
                  <a:cubicBezTo>
                    <a:pt x="3976557" y="298449"/>
                    <a:pt x="3956165" y="309146"/>
                    <a:pt x="3938441" y="314825"/>
                  </a:cubicBezTo>
                  <a:cubicBezTo>
                    <a:pt x="3920716" y="320504"/>
                    <a:pt x="3899693" y="323343"/>
                    <a:pt x="3875373" y="323343"/>
                  </a:cubicBezTo>
                  <a:cubicBezTo>
                    <a:pt x="3845430" y="323343"/>
                    <a:pt x="3821023" y="318238"/>
                    <a:pt x="3802151" y="308028"/>
                  </a:cubicBezTo>
                  <a:cubicBezTo>
                    <a:pt x="3783280" y="297818"/>
                    <a:pt x="3768653" y="282617"/>
                    <a:pt x="3758270" y="262426"/>
                  </a:cubicBezTo>
                  <a:cubicBezTo>
                    <a:pt x="3747888" y="242235"/>
                    <a:pt x="3742697" y="219061"/>
                    <a:pt x="3742697" y="192905"/>
                  </a:cubicBezTo>
                  <a:cubicBezTo>
                    <a:pt x="3742697" y="165372"/>
                    <a:pt x="3748376" y="141423"/>
                    <a:pt x="3759733" y="121060"/>
                  </a:cubicBezTo>
                  <a:cubicBezTo>
                    <a:pt x="3771091" y="100697"/>
                    <a:pt x="3787725" y="85238"/>
                    <a:pt x="3809637" y="74684"/>
                  </a:cubicBezTo>
                  <a:cubicBezTo>
                    <a:pt x="3826730" y="66539"/>
                    <a:pt x="3849732" y="62466"/>
                    <a:pt x="3878642" y="62466"/>
                  </a:cubicBezTo>
                  <a:close/>
                  <a:moveTo>
                    <a:pt x="2224966" y="62466"/>
                  </a:moveTo>
                  <a:cubicBezTo>
                    <a:pt x="2266954" y="62466"/>
                    <a:pt x="2299306" y="73738"/>
                    <a:pt x="2322021" y="96280"/>
                  </a:cubicBezTo>
                  <a:cubicBezTo>
                    <a:pt x="2344736" y="118823"/>
                    <a:pt x="2356093" y="150400"/>
                    <a:pt x="2356093" y="191012"/>
                  </a:cubicBezTo>
                  <a:cubicBezTo>
                    <a:pt x="2356093" y="220495"/>
                    <a:pt x="2351131" y="244673"/>
                    <a:pt x="2341208" y="263545"/>
                  </a:cubicBezTo>
                  <a:cubicBezTo>
                    <a:pt x="2331285" y="282416"/>
                    <a:pt x="2316944" y="297101"/>
                    <a:pt x="2298187" y="307598"/>
                  </a:cubicBezTo>
                  <a:cubicBezTo>
                    <a:pt x="2279430" y="318095"/>
                    <a:pt x="2256056" y="323343"/>
                    <a:pt x="2228064" y="323343"/>
                  </a:cubicBezTo>
                  <a:cubicBezTo>
                    <a:pt x="2199613" y="323343"/>
                    <a:pt x="2176066" y="318812"/>
                    <a:pt x="2157424" y="309749"/>
                  </a:cubicBezTo>
                  <a:cubicBezTo>
                    <a:pt x="2138782" y="300686"/>
                    <a:pt x="2123667" y="286346"/>
                    <a:pt x="2112080" y="266728"/>
                  </a:cubicBezTo>
                  <a:cubicBezTo>
                    <a:pt x="2100493" y="247111"/>
                    <a:pt x="2094700" y="222560"/>
                    <a:pt x="2094700" y="193077"/>
                  </a:cubicBezTo>
                  <a:cubicBezTo>
                    <a:pt x="2094700" y="151892"/>
                    <a:pt x="2106172" y="119827"/>
                    <a:pt x="2129116" y="96883"/>
                  </a:cubicBezTo>
                  <a:cubicBezTo>
                    <a:pt x="2152061" y="73938"/>
                    <a:pt x="2184011" y="62466"/>
                    <a:pt x="2224966" y="62466"/>
                  </a:cubicBezTo>
                  <a:close/>
                  <a:moveTo>
                    <a:pt x="710491" y="62466"/>
                  </a:moveTo>
                  <a:cubicBezTo>
                    <a:pt x="752479" y="62466"/>
                    <a:pt x="784831" y="73738"/>
                    <a:pt x="807546" y="96280"/>
                  </a:cubicBezTo>
                  <a:cubicBezTo>
                    <a:pt x="830261" y="118823"/>
                    <a:pt x="841618" y="150400"/>
                    <a:pt x="841618" y="191012"/>
                  </a:cubicBezTo>
                  <a:cubicBezTo>
                    <a:pt x="841618" y="220495"/>
                    <a:pt x="836657" y="244673"/>
                    <a:pt x="826733" y="263545"/>
                  </a:cubicBezTo>
                  <a:cubicBezTo>
                    <a:pt x="816810" y="282416"/>
                    <a:pt x="802470" y="297101"/>
                    <a:pt x="783712" y="307598"/>
                  </a:cubicBezTo>
                  <a:cubicBezTo>
                    <a:pt x="764955" y="318095"/>
                    <a:pt x="741581" y="323343"/>
                    <a:pt x="713589" y="323343"/>
                  </a:cubicBezTo>
                  <a:cubicBezTo>
                    <a:pt x="685138" y="323343"/>
                    <a:pt x="661591" y="318812"/>
                    <a:pt x="642949" y="309749"/>
                  </a:cubicBezTo>
                  <a:cubicBezTo>
                    <a:pt x="624307" y="300686"/>
                    <a:pt x="609192" y="286346"/>
                    <a:pt x="597605" y="266728"/>
                  </a:cubicBezTo>
                  <a:cubicBezTo>
                    <a:pt x="586018" y="247111"/>
                    <a:pt x="580225" y="222560"/>
                    <a:pt x="580225" y="193077"/>
                  </a:cubicBezTo>
                  <a:cubicBezTo>
                    <a:pt x="580225" y="151892"/>
                    <a:pt x="591697" y="119827"/>
                    <a:pt x="614641" y="96883"/>
                  </a:cubicBezTo>
                  <a:cubicBezTo>
                    <a:pt x="637586" y="73938"/>
                    <a:pt x="669536" y="62466"/>
                    <a:pt x="710491" y="62466"/>
                  </a:cubicBezTo>
                  <a:close/>
                  <a:moveTo>
                    <a:pt x="3193833" y="28394"/>
                  </a:moveTo>
                  <a:cubicBezTo>
                    <a:pt x="3197504" y="28394"/>
                    <a:pt x="3200601" y="28451"/>
                    <a:pt x="3203125" y="28566"/>
                  </a:cubicBezTo>
                  <a:cubicBezTo>
                    <a:pt x="3205649" y="28681"/>
                    <a:pt x="3207771" y="28996"/>
                    <a:pt x="3209492" y="29512"/>
                  </a:cubicBezTo>
                  <a:cubicBezTo>
                    <a:pt x="3211213" y="30029"/>
                    <a:pt x="3212762" y="30746"/>
                    <a:pt x="3214139" y="31663"/>
                  </a:cubicBezTo>
                  <a:cubicBezTo>
                    <a:pt x="3215515" y="32581"/>
                    <a:pt x="3216949" y="33843"/>
                    <a:pt x="3218441" y="35449"/>
                  </a:cubicBezTo>
                  <a:lnTo>
                    <a:pt x="3252513" y="72275"/>
                  </a:lnTo>
                  <a:cubicBezTo>
                    <a:pt x="3254004" y="73881"/>
                    <a:pt x="3254893" y="75229"/>
                    <a:pt x="3255180" y="76319"/>
                  </a:cubicBezTo>
                  <a:cubicBezTo>
                    <a:pt x="3255467" y="77409"/>
                    <a:pt x="3255123" y="78269"/>
                    <a:pt x="3254148" y="78900"/>
                  </a:cubicBezTo>
                  <a:cubicBezTo>
                    <a:pt x="3253172" y="79531"/>
                    <a:pt x="3251480" y="79961"/>
                    <a:pt x="3249071" y="80191"/>
                  </a:cubicBezTo>
                  <a:cubicBezTo>
                    <a:pt x="3246662" y="80420"/>
                    <a:pt x="3243450" y="80535"/>
                    <a:pt x="3239435" y="80535"/>
                  </a:cubicBezTo>
                  <a:cubicBezTo>
                    <a:pt x="3234731" y="80535"/>
                    <a:pt x="3230888" y="80449"/>
                    <a:pt x="3227905" y="80277"/>
                  </a:cubicBezTo>
                  <a:cubicBezTo>
                    <a:pt x="3224922" y="80105"/>
                    <a:pt x="3222542" y="79818"/>
                    <a:pt x="3220764" y="79416"/>
                  </a:cubicBezTo>
                  <a:cubicBezTo>
                    <a:pt x="3218985" y="79015"/>
                    <a:pt x="3217609" y="78470"/>
                    <a:pt x="3216634" y="77782"/>
                  </a:cubicBezTo>
                  <a:cubicBezTo>
                    <a:pt x="3215658" y="77093"/>
                    <a:pt x="3214712" y="76233"/>
                    <a:pt x="3213794" y="75200"/>
                  </a:cubicBezTo>
                  <a:lnTo>
                    <a:pt x="3193489" y="51625"/>
                  </a:lnTo>
                  <a:lnTo>
                    <a:pt x="3172495" y="74684"/>
                  </a:lnTo>
                  <a:cubicBezTo>
                    <a:pt x="3171462" y="75946"/>
                    <a:pt x="3170458" y="76921"/>
                    <a:pt x="3169483" y="77609"/>
                  </a:cubicBezTo>
                  <a:cubicBezTo>
                    <a:pt x="3168508" y="78298"/>
                    <a:pt x="3167131" y="78871"/>
                    <a:pt x="3165353" y="79330"/>
                  </a:cubicBezTo>
                  <a:cubicBezTo>
                    <a:pt x="3163575" y="79789"/>
                    <a:pt x="3161252" y="80105"/>
                    <a:pt x="3158384" y="80277"/>
                  </a:cubicBezTo>
                  <a:cubicBezTo>
                    <a:pt x="3155516" y="80449"/>
                    <a:pt x="3151673" y="80535"/>
                    <a:pt x="3146854" y="80535"/>
                  </a:cubicBezTo>
                  <a:cubicBezTo>
                    <a:pt x="3142954" y="80535"/>
                    <a:pt x="3139856" y="80391"/>
                    <a:pt x="3137562" y="80105"/>
                  </a:cubicBezTo>
                  <a:cubicBezTo>
                    <a:pt x="3135267" y="79818"/>
                    <a:pt x="3133632" y="79359"/>
                    <a:pt x="3132657" y="78728"/>
                  </a:cubicBezTo>
                  <a:cubicBezTo>
                    <a:pt x="3131682" y="78097"/>
                    <a:pt x="3131309" y="77265"/>
                    <a:pt x="3131539" y="76233"/>
                  </a:cubicBezTo>
                  <a:cubicBezTo>
                    <a:pt x="3131768" y="75200"/>
                    <a:pt x="3132571" y="73881"/>
                    <a:pt x="3133948" y="72275"/>
                  </a:cubicBezTo>
                  <a:lnTo>
                    <a:pt x="3167504" y="35449"/>
                  </a:lnTo>
                  <a:cubicBezTo>
                    <a:pt x="3168766" y="33958"/>
                    <a:pt x="3170143" y="32753"/>
                    <a:pt x="3171634" y="31836"/>
                  </a:cubicBezTo>
                  <a:cubicBezTo>
                    <a:pt x="3173125" y="30918"/>
                    <a:pt x="3174875" y="30201"/>
                    <a:pt x="3176883" y="29684"/>
                  </a:cubicBezTo>
                  <a:cubicBezTo>
                    <a:pt x="3178890" y="29168"/>
                    <a:pt x="3181271" y="28824"/>
                    <a:pt x="3184024" y="28652"/>
                  </a:cubicBezTo>
                  <a:cubicBezTo>
                    <a:pt x="3186777" y="28480"/>
                    <a:pt x="3190047" y="28394"/>
                    <a:pt x="3193833" y="28394"/>
                  </a:cubicBezTo>
                  <a:close/>
                  <a:moveTo>
                    <a:pt x="4985728" y="0"/>
                  </a:moveTo>
                  <a:lnTo>
                    <a:pt x="5045957" y="0"/>
                  </a:lnTo>
                  <a:lnTo>
                    <a:pt x="4990374" y="51453"/>
                  </a:lnTo>
                  <a:lnTo>
                    <a:pt x="4956818" y="51453"/>
                  </a:lnTo>
                  <a:close/>
                  <a:moveTo>
                    <a:pt x="4290403" y="0"/>
                  </a:moveTo>
                  <a:lnTo>
                    <a:pt x="4350632" y="0"/>
                  </a:lnTo>
                  <a:lnTo>
                    <a:pt x="4295049" y="51453"/>
                  </a:lnTo>
                  <a:lnTo>
                    <a:pt x="4261493" y="51453"/>
                  </a:lnTo>
                  <a:close/>
                  <a:moveTo>
                    <a:pt x="709115" y="0"/>
                  </a:moveTo>
                  <a:lnTo>
                    <a:pt x="769344" y="0"/>
                  </a:lnTo>
                  <a:lnTo>
                    <a:pt x="713761" y="51453"/>
                  </a:lnTo>
                  <a:lnTo>
                    <a:pt x="680205" y="51453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BC30AFB9-2C6B-0AFD-0FD4-5172DF5847DD}"/>
                </a:ext>
              </a:extLst>
            </p:cNvPr>
            <p:cNvSpPr txBox="1"/>
            <p:nvPr userDrawn="1"/>
          </p:nvSpPr>
          <p:spPr>
            <a:xfrm>
              <a:off x="7055892" y="4133718"/>
              <a:ext cx="35620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/>
                <a:t>GIÁO ÁN ĐƯỢC CHIA SẺ TẠI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8CF0CE11-5A01-25DE-7CD1-C2DDFA262E87}"/>
                </a:ext>
              </a:extLst>
            </p:cNvPr>
            <p:cNvSpPr txBox="1"/>
            <p:nvPr userDrawn="1"/>
          </p:nvSpPr>
          <p:spPr>
            <a:xfrm>
              <a:off x="6278216" y="4476014"/>
              <a:ext cx="43263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https://www.hanhtranggiaovien.com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4510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788772F7-E767-FDB7-B989-9DB61B96577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5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AA00DBA-3BB9-CCA1-17E9-38AE75CBFF51}"/>
              </a:ext>
            </a:extLst>
          </p:cNvPr>
          <p:cNvGrpSpPr/>
          <p:nvPr userDrawn="1"/>
        </p:nvGrpSpPr>
        <p:grpSpPr>
          <a:xfrm>
            <a:off x="-3773121" y="0"/>
            <a:ext cx="4326052" cy="2928084"/>
            <a:chOff x="6278216" y="1917262"/>
            <a:chExt cx="4339742" cy="292808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AFAC297F-D414-3AB7-1A34-360B48ECFE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4860" y="2206135"/>
              <a:ext cx="2313051" cy="1985355"/>
            </a:xfrm>
            <a:prstGeom prst="rect">
              <a:avLst/>
            </a:prstGeom>
          </p:spPr>
        </p:pic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xmlns="" id="{1ED42E40-5E39-CAD8-D165-C5B9484E35E9}"/>
                </a:ext>
              </a:extLst>
            </p:cNvPr>
            <p:cNvSpPr/>
            <p:nvPr userDrawn="1"/>
          </p:nvSpPr>
          <p:spPr>
            <a:xfrm>
              <a:off x="6678548" y="1917262"/>
              <a:ext cx="3140771" cy="367646"/>
            </a:xfrm>
            <a:custGeom>
              <a:avLst/>
              <a:gdLst/>
              <a:ahLst/>
              <a:cxnLst/>
              <a:rect l="l" t="t" r="r" b="b"/>
              <a:pathLst>
                <a:path w="5394284" h="376517">
                  <a:moveTo>
                    <a:pt x="3192972" y="333324"/>
                  </a:moveTo>
                  <a:cubicBezTo>
                    <a:pt x="3197561" y="333324"/>
                    <a:pt x="3201376" y="333697"/>
                    <a:pt x="3204416" y="334443"/>
                  </a:cubicBezTo>
                  <a:cubicBezTo>
                    <a:pt x="3207456" y="335188"/>
                    <a:pt x="3209865" y="336393"/>
                    <a:pt x="3211643" y="338056"/>
                  </a:cubicBezTo>
                  <a:cubicBezTo>
                    <a:pt x="3213421" y="339720"/>
                    <a:pt x="3214683" y="341900"/>
                    <a:pt x="3215429" y="344595"/>
                  </a:cubicBezTo>
                  <a:cubicBezTo>
                    <a:pt x="3216175" y="347291"/>
                    <a:pt x="3216548" y="350590"/>
                    <a:pt x="3216548" y="354490"/>
                  </a:cubicBezTo>
                  <a:cubicBezTo>
                    <a:pt x="3216548" y="358620"/>
                    <a:pt x="3216175" y="362091"/>
                    <a:pt x="3215429" y="364901"/>
                  </a:cubicBezTo>
                  <a:cubicBezTo>
                    <a:pt x="3214683" y="367712"/>
                    <a:pt x="3213393" y="369978"/>
                    <a:pt x="3211557" y="371698"/>
                  </a:cubicBezTo>
                  <a:cubicBezTo>
                    <a:pt x="3209722" y="373419"/>
                    <a:pt x="3207255" y="374653"/>
                    <a:pt x="3204158" y="375398"/>
                  </a:cubicBezTo>
                  <a:cubicBezTo>
                    <a:pt x="3201060" y="376144"/>
                    <a:pt x="3197217" y="376517"/>
                    <a:pt x="3192628" y="376517"/>
                  </a:cubicBezTo>
                  <a:cubicBezTo>
                    <a:pt x="3188039" y="376517"/>
                    <a:pt x="3184225" y="376144"/>
                    <a:pt x="3181185" y="375398"/>
                  </a:cubicBezTo>
                  <a:cubicBezTo>
                    <a:pt x="3178144" y="374653"/>
                    <a:pt x="3175707" y="373448"/>
                    <a:pt x="3173871" y="371785"/>
                  </a:cubicBezTo>
                  <a:cubicBezTo>
                    <a:pt x="3172036" y="370121"/>
                    <a:pt x="3170745" y="367941"/>
                    <a:pt x="3169999" y="365245"/>
                  </a:cubicBezTo>
                  <a:cubicBezTo>
                    <a:pt x="3169253" y="362549"/>
                    <a:pt x="3168881" y="359251"/>
                    <a:pt x="3168881" y="355351"/>
                  </a:cubicBezTo>
                  <a:cubicBezTo>
                    <a:pt x="3168881" y="351221"/>
                    <a:pt x="3169282" y="347750"/>
                    <a:pt x="3170085" y="344940"/>
                  </a:cubicBezTo>
                  <a:cubicBezTo>
                    <a:pt x="3170888" y="342129"/>
                    <a:pt x="3172208" y="339863"/>
                    <a:pt x="3174043" y="338142"/>
                  </a:cubicBezTo>
                  <a:cubicBezTo>
                    <a:pt x="3175879" y="336422"/>
                    <a:pt x="3178345" y="335188"/>
                    <a:pt x="3181443" y="334443"/>
                  </a:cubicBezTo>
                  <a:cubicBezTo>
                    <a:pt x="3184540" y="333697"/>
                    <a:pt x="3188383" y="333324"/>
                    <a:pt x="3192972" y="333324"/>
                  </a:cubicBezTo>
                  <a:close/>
                  <a:moveTo>
                    <a:pt x="3192628" y="138871"/>
                  </a:moveTo>
                  <a:lnTo>
                    <a:pt x="3161137" y="233516"/>
                  </a:lnTo>
                  <a:lnTo>
                    <a:pt x="3224291" y="233516"/>
                  </a:lnTo>
                  <a:lnTo>
                    <a:pt x="3192800" y="138871"/>
                  </a:lnTo>
                  <a:close/>
                  <a:moveTo>
                    <a:pt x="4987363" y="132160"/>
                  </a:moveTo>
                  <a:lnTo>
                    <a:pt x="4959808" y="222847"/>
                  </a:lnTo>
                  <a:lnTo>
                    <a:pt x="5015208" y="222847"/>
                  </a:lnTo>
                  <a:close/>
                  <a:moveTo>
                    <a:pt x="4292038" y="132160"/>
                  </a:moveTo>
                  <a:lnTo>
                    <a:pt x="4264483" y="222847"/>
                  </a:lnTo>
                  <a:lnTo>
                    <a:pt x="4319883" y="222847"/>
                  </a:lnTo>
                  <a:close/>
                  <a:moveTo>
                    <a:pt x="1710763" y="132160"/>
                  </a:moveTo>
                  <a:lnTo>
                    <a:pt x="1683208" y="222847"/>
                  </a:lnTo>
                  <a:lnTo>
                    <a:pt x="1738608" y="222847"/>
                  </a:lnTo>
                  <a:close/>
                  <a:moveTo>
                    <a:pt x="4577469" y="121491"/>
                  </a:moveTo>
                  <a:cubicBezTo>
                    <a:pt x="4561752" y="121491"/>
                    <a:pt x="4549133" y="127055"/>
                    <a:pt x="4539611" y="138183"/>
                  </a:cubicBezTo>
                  <a:cubicBezTo>
                    <a:pt x="4530089" y="149311"/>
                    <a:pt x="4525328" y="167723"/>
                    <a:pt x="4525328" y="193421"/>
                  </a:cubicBezTo>
                  <a:cubicBezTo>
                    <a:pt x="4525328" y="218889"/>
                    <a:pt x="4530061" y="237187"/>
                    <a:pt x="4539525" y="248315"/>
                  </a:cubicBezTo>
                  <a:cubicBezTo>
                    <a:pt x="4548990" y="259443"/>
                    <a:pt x="4561867" y="265007"/>
                    <a:pt x="4578158" y="265007"/>
                  </a:cubicBezTo>
                  <a:cubicBezTo>
                    <a:pt x="4594907" y="265007"/>
                    <a:pt x="4607870" y="259558"/>
                    <a:pt x="4617048" y="248659"/>
                  </a:cubicBezTo>
                  <a:cubicBezTo>
                    <a:pt x="4626226" y="237761"/>
                    <a:pt x="4630815" y="218201"/>
                    <a:pt x="4630815" y="189979"/>
                  </a:cubicBezTo>
                  <a:cubicBezTo>
                    <a:pt x="4630815" y="166232"/>
                    <a:pt x="4626025" y="148880"/>
                    <a:pt x="4616446" y="137924"/>
                  </a:cubicBezTo>
                  <a:cubicBezTo>
                    <a:pt x="4606867" y="126968"/>
                    <a:pt x="4593874" y="121491"/>
                    <a:pt x="4577469" y="121491"/>
                  </a:cubicBezTo>
                  <a:close/>
                  <a:moveTo>
                    <a:pt x="2224794" y="121491"/>
                  </a:moveTo>
                  <a:cubicBezTo>
                    <a:pt x="2209077" y="121491"/>
                    <a:pt x="2196458" y="127055"/>
                    <a:pt x="2186936" y="138183"/>
                  </a:cubicBezTo>
                  <a:cubicBezTo>
                    <a:pt x="2177414" y="149311"/>
                    <a:pt x="2172653" y="167723"/>
                    <a:pt x="2172653" y="193421"/>
                  </a:cubicBezTo>
                  <a:cubicBezTo>
                    <a:pt x="2172653" y="218889"/>
                    <a:pt x="2177386" y="237187"/>
                    <a:pt x="2186850" y="248315"/>
                  </a:cubicBezTo>
                  <a:cubicBezTo>
                    <a:pt x="2196315" y="259443"/>
                    <a:pt x="2209192" y="265007"/>
                    <a:pt x="2225483" y="265007"/>
                  </a:cubicBezTo>
                  <a:cubicBezTo>
                    <a:pt x="2242232" y="265007"/>
                    <a:pt x="2255195" y="259558"/>
                    <a:pt x="2264373" y="248659"/>
                  </a:cubicBezTo>
                  <a:cubicBezTo>
                    <a:pt x="2273551" y="237761"/>
                    <a:pt x="2278140" y="218201"/>
                    <a:pt x="2278140" y="189979"/>
                  </a:cubicBezTo>
                  <a:cubicBezTo>
                    <a:pt x="2278140" y="166232"/>
                    <a:pt x="2273350" y="148880"/>
                    <a:pt x="2263771" y="137924"/>
                  </a:cubicBezTo>
                  <a:cubicBezTo>
                    <a:pt x="2254192" y="126968"/>
                    <a:pt x="2241199" y="121491"/>
                    <a:pt x="2224794" y="121491"/>
                  </a:cubicBezTo>
                  <a:close/>
                  <a:moveTo>
                    <a:pt x="710319" y="121491"/>
                  </a:moveTo>
                  <a:cubicBezTo>
                    <a:pt x="694603" y="121491"/>
                    <a:pt x="681983" y="127055"/>
                    <a:pt x="672461" y="138183"/>
                  </a:cubicBezTo>
                  <a:cubicBezTo>
                    <a:pt x="662939" y="149311"/>
                    <a:pt x="658178" y="167723"/>
                    <a:pt x="658178" y="193421"/>
                  </a:cubicBezTo>
                  <a:cubicBezTo>
                    <a:pt x="658178" y="218889"/>
                    <a:pt x="662911" y="237187"/>
                    <a:pt x="672375" y="248315"/>
                  </a:cubicBezTo>
                  <a:cubicBezTo>
                    <a:pt x="681840" y="259443"/>
                    <a:pt x="694717" y="265007"/>
                    <a:pt x="711008" y="265007"/>
                  </a:cubicBezTo>
                  <a:cubicBezTo>
                    <a:pt x="727757" y="265007"/>
                    <a:pt x="740721" y="259558"/>
                    <a:pt x="749898" y="248659"/>
                  </a:cubicBezTo>
                  <a:cubicBezTo>
                    <a:pt x="759076" y="237761"/>
                    <a:pt x="763665" y="218201"/>
                    <a:pt x="763665" y="189979"/>
                  </a:cubicBezTo>
                  <a:cubicBezTo>
                    <a:pt x="763665" y="166232"/>
                    <a:pt x="758875" y="148880"/>
                    <a:pt x="749296" y="137924"/>
                  </a:cubicBezTo>
                  <a:cubicBezTo>
                    <a:pt x="739717" y="126968"/>
                    <a:pt x="726724" y="121491"/>
                    <a:pt x="710319" y="121491"/>
                  </a:cubicBezTo>
                  <a:close/>
                  <a:moveTo>
                    <a:pt x="3193317" y="95334"/>
                  </a:moveTo>
                  <a:cubicBezTo>
                    <a:pt x="3200085" y="95334"/>
                    <a:pt x="3205477" y="95420"/>
                    <a:pt x="3209492" y="95592"/>
                  </a:cubicBezTo>
                  <a:cubicBezTo>
                    <a:pt x="3213507" y="95764"/>
                    <a:pt x="3216634" y="96166"/>
                    <a:pt x="3218871" y="96797"/>
                  </a:cubicBezTo>
                  <a:cubicBezTo>
                    <a:pt x="3221108" y="97428"/>
                    <a:pt x="3222714" y="98374"/>
                    <a:pt x="3223689" y="99636"/>
                  </a:cubicBezTo>
                  <a:cubicBezTo>
                    <a:pt x="3224664" y="100898"/>
                    <a:pt x="3225496" y="102619"/>
                    <a:pt x="3226184" y="104798"/>
                  </a:cubicBezTo>
                  <a:lnTo>
                    <a:pt x="3295017" y="302177"/>
                  </a:lnTo>
                  <a:cubicBezTo>
                    <a:pt x="3296394" y="306307"/>
                    <a:pt x="3297254" y="309577"/>
                    <a:pt x="3297599" y="311986"/>
                  </a:cubicBezTo>
                  <a:cubicBezTo>
                    <a:pt x="3297943" y="314395"/>
                    <a:pt x="3297484" y="316202"/>
                    <a:pt x="3296222" y="317406"/>
                  </a:cubicBezTo>
                  <a:cubicBezTo>
                    <a:pt x="3294960" y="318611"/>
                    <a:pt x="3292723" y="319357"/>
                    <a:pt x="3289511" y="319644"/>
                  </a:cubicBezTo>
                  <a:cubicBezTo>
                    <a:pt x="3286298" y="319930"/>
                    <a:pt x="3281881" y="320074"/>
                    <a:pt x="3276260" y="320074"/>
                  </a:cubicBezTo>
                  <a:cubicBezTo>
                    <a:pt x="3270409" y="320074"/>
                    <a:pt x="3265849" y="319988"/>
                    <a:pt x="3262580" y="319816"/>
                  </a:cubicBezTo>
                  <a:cubicBezTo>
                    <a:pt x="3259310" y="319644"/>
                    <a:pt x="3256815" y="319299"/>
                    <a:pt x="3255094" y="318783"/>
                  </a:cubicBezTo>
                  <a:cubicBezTo>
                    <a:pt x="3253373" y="318267"/>
                    <a:pt x="3252169" y="317550"/>
                    <a:pt x="3251480" y="316632"/>
                  </a:cubicBezTo>
                  <a:cubicBezTo>
                    <a:pt x="3250792" y="315714"/>
                    <a:pt x="3250218" y="314510"/>
                    <a:pt x="3249760" y="313018"/>
                  </a:cubicBezTo>
                  <a:lnTo>
                    <a:pt x="3234788" y="268277"/>
                  </a:lnTo>
                  <a:lnTo>
                    <a:pt x="3151156" y="268277"/>
                  </a:lnTo>
                  <a:lnTo>
                    <a:pt x="3137046" y="311814"/>
                  </a:lnTo>
                  <a:cubicBezTo>
                    <a:pt x="3136587" y="313420"/>
                    <a:pt x="3135984" y="314768"/>
                    <a:pt x="3135239" y="315858"/>
                  </a:cubicBezTo>
                  <a:cubicBezTo>
                    <a:pt x="3134493" y="316948"/>
                    <a:pt x="3133288" y="317808"/>
                    <a:pt x="3131625" y="318439"/>
                  </a:cubicBezTo>
                  <a:cubicBezTo>
                    <a:pt x="3129961" y="319070"/>
                    <a:pt x="3127609" y="319500"/>
                    <a:pt x="3124570" y="319730"/>
                  </a:cubicBezTo>
                  <a:cubicBezTo>
                    <a:pt x="3121529" y="319959"/>
                    <a:pt x="3117543" y="320074"/>
                    <a:pt x="3112610" y="320074"/>
                  </a:cubicBezTo>
                  <a:cubicBezTo>
                    <a:pt x="3107333" y="320074"/>
                    <a:pt x="3103203" y="319902"/>
                    <a:pt x="3100220" y="319557"/>
                  </a:cubicBezTo>
                  <a:cubicBezTo>
                    <a:pt x="3097237" y="319213"/>
                    <a:pt x="3095172" y="318382"/>
                    <a:pt x="3094025" y="317062"/>
                  </a:cubicBezTo>
                  <a:cubicBezTo>
                    <a:pt x="3092878" y="315743"/>
                    <a:pt x="3092476" y="313879"/>
                    <a:pt x="3092820" y="311470"/>
                  </a:cubicBezTo>
                  <a:cubicBezTo>
                    <a:pt x="3093164" y="309060"/>
                    <a:pt x="3094025" y="305848"/>
                    <a:pt x="3095402" y="301833"/>
                  </a:cubicBezTo>
                  <a:lnTo>
                    <a:pt x="3164062" y="104282"/>
                  </a:lnTo>
                  <a:cubicBezTo>
                    <a:pt x="3164751" y="102332"/>
                    <a:pt x="3165554" y="100755"/>
                    <a:pt x="3166472" y="99550"/>
                  </a:cubicBezTo>
                  <a:cubicBezTo>
                    <a:pt x="3167389" y="98345"/>
                    <a:pt x="3168852" y="97428"/>
                    <a:pt x="3170860" y="96797"/>
                  </a:cubicBezTo>
                  <a:cubicBezTo>
                    <a:pt x="3172867" y="96166"/>
                    <a:pt x="3175649" y="95764"/>
                    <a:pt x="3179206" y="95592"/>
                  </a:cubicBezTo>
                  <a:cubicBezTo>
                    <a:pt x="3182762" y="95420"/>
                    <a:pt x="3187466" y="95334"/>
                    <a:pt x="3193317" y="95334"/>
                  </a:cubicBezTo>
                  <a:close/>
                  <a:moveTo>
                    <a:pt x="5153025" y="66768"/>
                  </a:moveTo>
                  <a:lnTo>
                    <a:pt x="5225816" y="66768"/>
                  </a:lnTo>
                  <a:lnTo>
                    <a:pt x="5320805" y="206338"/>
                  </a:lnTo>
                  <a:lnTo>
                    <a:pt x="5320805" y="66768"/>
                  </a:lnTo>
                  <a:lnTo>
                    <a:pt x="5394284" y="66768"/>
                  </a:lnTo>
                  <a:lnTo>
                    <a:pt x="5394284" y="319041"/>
                  </a:lnTo>
                  <a:lnTo>
                    <a:pt x="5320805" y="319041"/>
                  </a:lnTo>
                  <a:lnTo>
                    <a:pt x="5226332" y="180526"/>
                  </a:lnTo>
                  <a:lnTo>
                    <a:pt x="5226332" y="319041"/>
                  </a:lnTo>
                  <a:lnTo>
                    <a:pt x="5153025" y="319041"/>
                  </a:lnTo>
                  <a:close/>
                  <a:moveTo>
                    <a:pt x="4945805" y="66768"/>
                  </a:moveTo>
                  <a:lnTo>
                    <a:pt x="5030835" y="66768"/>
                  </a:lnTo>
                  <a:lnTo>
                    <a:pt x="5125631" y="319041"/>
                  </a:lnTo>
                  <a:lnTo>
                    <a:pt x="5043999" y="319041"/>
                  </a:lnTo>
                  <a:lnTo>
                    <a:pt x="5031379" y="277397"/>
                  </a:lnTo>
                  <a:lnTo>
                    <a:pt x="4942877" y="277397"/>
                  </a:lnTo>
                  <a:lnTo>
                    <a:pt x="4930581" y="319041"/>
                  </a:lnTo>
                  <a:lnTo>
                    <a:pt x="4850987" y="319041"/>
                  </a:lnTo>
                  <a:close/>
                  <a:moveTo>
                    <a:pt x="4250480" y="66768"/>
                  </a:moveTo>
                  <a:lnTo>
                    <a:pt x="4335510" y="66768"/>
                  </a:lnTo>
                  <a:lnTo>
                    <a:pt x="4430306" y="319041"/>
                  </a:lnTo>
                  <a:lnTo>
                    <a:pt x="4348675" y="319041"/>
                  </a:lnTo>
                  <a:lnTo>
                    <a:pt x="4336053" y="277397"/>
                  </a:lnTo>
                  <a:lnTo>
                    <a:pt x="4247552" y="277397"/>
                  </a:lnTo>
                  <a:lnTo>
                    <a:pt x="4235256" y="319041"/>
                  </a:lnTo>
                  <a:lnTo>
                    <a:pt x="4155663" y="319041"/>
                  </a:lnTo>
                  <a:close/>
                  <a:moveTo>
                    <a:pt x="4050706" y="66768"/>
                  </a:moveTo>
                  <a:lnTo>
                    <a:pt x="4128832" y="66768"/>
                  </a:lnTo>
                  <a:lnTo>
                    <a:pt x="4128832" y="319041"/>
                  </a:lnTo>
                  <a:lnTo>
                    <a:pt x="4050706" y="319041"/>
                  </a:lnTo>
                  <a:close/>
                  <a:moveTo>
                    <a:pt x="3324225" y="66768"/>
                  </a:moveTo>
                  <a:lnTo>
                    <a:pt x="3397016" y="66768"/>
                  </a:lnTo>
                  <a:lnTo>
                    <a:pt x="3492005" y="206338"/>
                  </a:lnTo>
                  <a:lnTo>
                    <a:pt x="3492005" y="66768"/>
                  </a:lnTo>
                  <a:lnTo>
                    <a:pt x="3565485" y="66768"/>
                  </a:lnTo>
                  <a:lnTo>
                    <a:pt x="3565485" y="319041"/>
                  </a:lnTo>
                  <a:lnTo>
                    <a:pt x="3492005" y="319041"/>
                  </a:lnTo>
                  <a:lnTo>
                    <a:pt x="3397532" y="180526"/>
                  </a:lnTo>
                  <a:lnTo>
                    <a:pt x="3397532" y="319041"/>
                  </a:lnTo>
                  <a:lnTo>
                    <a:pt x="3324225" y="319041"/>
                  </a:lnTo>
                  <a:close/>
                  <a:moveTo>
                    <a:pt x="2819228" y="66768"/>
                  </a:moveTo>
                  <a:lnTo>
                    <a:pt x="2897181" y="66768"/>
                  </a:lnTo>
                  <a:lnTo>
                    <a:pt x="2897181" y="155047"/>
                  </a:lnTo>
                  <a:lnTo>
                    <a:pt x="2982362" y="155047"/>
                  </a:lnTo>
                  <a:lnTo>
                    <a:pt x="2982362" y="66768"/>
                  </a:lnTo>
                  <a:lnTo>
                    <a:pt x="3060660" y="66768"/>
                  </a:lnTo>
                  <a:lnTo>
                    <a:pt x="3060660" y="319041"/>
                  </a:lnTo>
                  <a:lnTo>
                    <a:pt x="2982362" y="319041"/>
                  </a:lnTo>
                  <a:lnTo>
                    <a:pt x="2982362" y="216996"/>
                  </a:lnTo>
                  <a:lnTo>
                    <a:pt x="2897181" y="216996"/>
                  </a:lnTo>
                  <a:lnTo>
                    <a:pt x="2897181" y="319041"/>
                  </a:lnTo>
                  <a:lnTo>
                    <a:pt x="2819228" y="319041"/>
                  </a:lnTo>
                  <a:close/>
                  <a:moveTo>
                    <a:pt x="2524125" y="66768"/>
                  </a:moveTo>
                  <a:lnTo>
                    <a:pt x="2596916" y="66768"/>
                  </a:lnTo>
                  <a:lnTo>
                    <a:pt x="2691905" y="206338"/>
                  </a:lnTo>
                  <a:lnTo>
                    <a:pt x="2691905" y="66768"/>
                  </a:lnTo>
                  <a:lnTo>
                    <a:pt x="2765385" y="66768"/>
                  </a:lnTo>
                  <a:lnTo>
                    <a:pt x="2765385" y="319041"/>
                  </a:lnTo>
                  <a:lnTo>
                    <a:pt x="2691905" y="319041"/>
                  </a:lnTo>
                  <a:lnTo>
                    <a:pt x="2597432" y="180526"/>
                  </a:lnTo>
                  <a:lnTo>
                    <a:pt x="2597432" y="319041"/>
                  </a:lnTo>
                  <a:lnTo>
                    <a:pt x="2524125" y="319041"/>
                  </a:lnTo>
                  <a:close/>
                  <a:moveTo>
                    <a:pt x="1875909" y="66768"/>
                  </a:moveTo>
                  <a:lnTo>
                    <a:pt x="1953862" y="66768"/>
                  </a:lnTo>
                  <a:lnTo>
                    <a:pt x="1953862" y="256919"/>
                  </a:lnTo>
                  <a:lnTo>
                    <a:pt x="2075524" y="256919"/>
                  </a:lnTo>
                  <a:lnTo>
                    <a:pt x="2075524" y="319041"/>
                  </a:lnTo>
                  <a:lnTo>
                    <a:pt x="1875909" y="319041"/>
                  </a:lnTo>
                  <a:close/>
                  <a:moveTo>
                    <a:pt x="1669205" y="66768"/>
                  </a:moveTo>
                  <a:lnTo>
                    <a:pt x="1754235" y="66768"/>
                  </a:lnTo>
                  <a:lnTo>
                    <a:pt x="1849031" y="319041"/>
                  </a:lnTo>
                  <a:lnTo>
                    <a:pt x="1767400" y="319041"/>
                  </a:lnTo>
                  <a:lnTo>
                    <a:pt x="1754778" y="277397"/>
                  </a:lnTo>
                  <a:lnTo>
                    <a:pt x="1666277" y="277397"/>
                  </a:lnTo>
                  <a:lnTo>
                    <a:pt x="1653981" y="319041"/>
                  </a:lnTo>
                  <a:lnTo>
                    <a:pt x="1574387" y="319041"/>
                  </a:lnTo>
                  <a:close/>
                  <a:moveTo>
                    <a:pt x="1336142" y="66768"/>
                  </a:moveTo>
                  <a:lnTo>
                    <a:pt x="1556752" y="66768"/>
                  </a:lnTo>
                  <a:lnTo>
                    <a:pt x="1556752" y="117188"/>
                  </a:lnTo>
                  <a:lnTo>
                    <a:pt x="1415138" y="264835"/>
                  </a:lnTo>
                  <a:lnTo>
                    <a:pt x="1561914" y="264835"/>
                  </a:lnTo>
                  <a:lnTo>
                    <a:pt x="1561914" y="319041"/>
                  </a:lnTo>
                  <a:lnTo>
                    <a:pt x="1322547" y="319041"/>
                  </a:lnTo>
                  <a:lnTo>
                    <a:pt x="1322547" y="266728"/>
                  </a:lnTo>
                  <a:lnTo>
                    <a:pt x="1462679" y="120630"/>
                  </a:lnTo>
                  <a:lnTo>
                    <a:pt x="1336142" y="120630"/>
                  </a:lnTo>
                  <a:close/>
                  <a:moveTo>
                    <a:pt x="884448" y="66768"/>
                  </a:moveTo>
                  <a:lnTo>
                    <a:pt x="986966" y="66768"/>
                  </a:lnTo>
                  <a:lnTo>
                    <a:pt x="1026502" y="220266"/>
                  </a:lnTo>
                  <a:lnTo>
                    <a:pt x="1065756" y="66768"/>
                  </a:lnTo>
                  <a:lnTo>
                    <a:pt x="1168212" y="66768"/>
                  </a:lnTo>
                  <a:lnTo>
                    <a:pt x="1168212" y="319041"/>
                  </a:lnTo>
                  <a:lnTo>
                    <a:pt x="1104370" y="319041"/>
                  </a:lnTo>
                  <a:lnTo>
                    <a:pt x="1104370" y="126653"/>
                  </a:lnTo>
                  <a:lnTo>
                    <a:pt x="1055178" y="319041"/>
                  </a:lnTo>
                  <a:lnTo>
                    <a:pt x="997391" y="319041"/>
                  </a:lnTo>
                  <a:lnTo>
                    <a:pt x="948291" y="126653"/>
                  </a:lnTo>
                  <a:lnTo>
                    <a:pt x="948291" y="319041"/>
                  </a:lnTo>
                  <a:lnTo>
                    <a:pt x="884448" y="319041"/>
                  </a:lnTo>
                  <a:close/>
                  <a:moveTo>
                    <a:pt x="295103" y="66768"/>
                  </a:moveTo>
                  <a:lnTo>
                    <a:pt x="373056" y="66768"/>
                  </a:lnTo>
                  <a:lnTo>
                    <a:pt x="373056" y="155047"/>
                  </a:lnTo>
                  <a:lnTo>
                    <a:pt x="458237" y="155047"/>
                  </a:lnTo>
                  <a:lnTo>
                    <a:pt x="458237" y="66768"/>
                  </a:lnTo>
                  <a:lnTo>
                    <a:pt x="536535" y="66768"/>
                  </a:lnTo>
                  <a:lnTo>
                    <a:pt x="536535" y="319041"/>
                  </a:lnTo>
                  <a:lnTo>
                    <a:pt x="458237" y="319041"/>
                  </a:lnTo>
                  <a:lnTo>
                    <a:pt x="458237" y="216996"/>
                  </a:lnTo>
                  <a:lnTo>
                    <a:pt x="373056" y="216996"/>
                  </a:lnTo>
                  <a:lnTo>
                    <a:pt x="373056" y="319041"/>
                  </a:lnTo>
                  <a:lnTo>
                    <a:pt x="295103" y="319041"/>
                  </a:lnTo>
                  <a:close/>
                  <a:moveTo>
                    <a:pt x="0" y="66768"/>
                  </a:moveTo>
                  <a:lnTo>
                    <a:pt x="72791" y="66768"/>
                  </a:lnTo>
                  <a:lnTo>
                    <a:pt x="167780" y="206338"/>
                  </a:lnTo>
                  <a:lnTo>
                    <a:pt x="167780" y="66768"/>
                  </a:lnTo>
                  <a:lnTo>
                    <a:pt x="241260" y="66768"/>
                  </a:lnTo>
                  <a:lnTo>
                    <a:pt x="241260" y="319041"/>
                  </a:lnTo>
                  <a:lnTo>
                    <a:pt x="167780" y="319041"/>
                  </a:lnTo>
                  <a:lnTo>
                    <a:pt x="73307" y="180526"/>
                  </a:lnTo>
                  <a:lnTo>
                    <a:pt x="73307" y="319041"/>
                  </a:lnTo>
                  <a:lnTo>
                    <a:pt x="0" y="319041"/>
                  </a:lnTo>
                  <a:close/>
                  <a:moveTo>
                    <a:pt x="4577641" y="62466"/>
                  </a:moveTo>
                  <a:cubicBezTo>
                    <a:pt x="4619630" y="62466"/>
                    <a:pt x="4651981" y="73738"/>
                    <a:pt x="4674696" y="96280"/>
                  </a:cubicBezTo>
                  <a:cubicBezTo>
                    <a:pt x="4697411" y="118823"/>
                    <a:pt x="4708768" y="150400"/>
                    <a:pt x="4708768" y="191012"/>
                  </a:cubicBezTo>
                  <a:cubicBezTo>
                    <a:pt x="4708768" y="220495"/>
                    <a:pt x="4703806" y="244673"/>
                    <a:pt x="4693883" y="263545"/>
                  </a:cubicBezTo>
                  <a:cubicBezTo>
                    <a:pt x="4683960" y="282416"/>
                    <a:pt x="4669620" y="297101"/>
                    <a:pt x="4650863" y="307598"/>
                  </a:cubicBezTo>
                  <a:cubicBezTo>
                    <a:pt x="4632106" y="318095"/>
                    <a:pt x="4608731" y="323343"/>
                    <a:pt x="4580739" y="323343"/>
                  </a:cubicBezTo>
                  <a:cubicBezTo>
                    <a:pt x="4552288" y="323343"/>
                    <a:pt x="4528741" y="318812"/>
                    <a:pt x="4510099" y="309749"/>
                  </a:cubicBezTo>
                  <a:cubicBezTo>
                    <a:pt x="4491457" y="300686"/>
                    <a:pt x="4476342" y="286346"/>
                    <a:pt x="4464755" y="266728"/>
                  </a:cubicBezTo>
                  <a:cubicBezTo>
                    <a:pt x="4453169" y="247111"/>
                    <a:pt x="4447375" y="222560"/>
                    <a:pt x="4447375" y="193077"/>
                  </a:cubicBezTo>
                  <a:cubicBezTo>
                    <a:pt x="4447375" y="151892"/>
                    <a:pt x="4458847" y="119827"/>
                    <a:pt x="4481791" y="96883"/>
                  </a:cubicBezTo>
                  <a:cubicBezTo>
                    <a:pt x="4504736" y="73938"/>
                    <a:pt x="4536686" y="62466"/>
                    <a:pt x="4577641" y="62466"/>
                  </a:cubicBezTo>
                  <a:close/>
                  <a:moveTo>
                    <a:pt x="3878642" y="62466"/>
                  </a:moveTo>
                  <a:cubicBezTo>
                    <a:pt x="3906519" y="62466"/>
                    <a:pt x="3927370" y="64990"/>
                    <a:pt x="3941194" y="70038"/>
                  </a:cubicBezTo>
                  <a:cubicBezTo>
                    <a:pt x="3955018" y="75086"/>
                    <a:pt x="3966490" y="82915"/>
                    <a:pt x="3975611" y="93527"/>
                  </a:cubicBezTo>
                  <a:cubicBezTo>
                    <a:pt x="3984731" y="104139"/>
                    <a:pt x="3991586" y="117590"/>
                    <a:pt x="3996174" y="133880"/>
                  </a:cubicBezTo>
                  <a:lnTo>
                    <a:pt x="3920974" y="147303"/>
                  </a:lnTo>
                  <a:cubicBezTo>
                    <a:pt x="3917877" y="137781"/>
                    <a:pt x="3912628" y="130496"/>
                    <a:pt x="3905229" y="125448"/>
                  </a:cubicBezTo>
                  <a:cubicBezTo>
                    <a:pt x="3897829" y="120401"/>
                    <a:pt x="3888394" y="117877"/>
                    <a:pt x="3876921" y="117877"/>
                  </a:cubicBezTo>
                  <a:cubicBezTo>
                    <a:pt x="3859828" y="117877"/>
                    <a:pt x="3846205" y="123814"/>
                    <a:pt x="3836052" y="135687"/>
                  </a:cubicBezTo>
                  <a:cubicBezTo>
                    <a:pt x="3825899" y="147561"/>
                    <a:pt x="3820822" y="166347"/>
                    <a:pt x="3820822" y="192044"/>
                  </a:cubicBezTo>
                  <a:cubicBezTo>
                    <a:pt x="3820822" y="219348"/>
                    <a:pt x="3825956" y="238851"/>
                    <a:pt x="3836224" y="250552"/>
                  </a:cubicBezTo>
                  <a:cubicBezTo>
                    <a:pt x="3846491" y="262254"/>
                    <a:pt x="3860803" y="268105"/>
                    <a:pt x="3879158" y="268105"/>
                  </a:cubicBezTo>
                  <a:cubicBezTo>
                    <a:pt x="3887877" y="268105"/>
                    <a:pt x="3896195" y="266843"/>
                    <a:pt x="3904110" y="264319"/>
                  </a:cubicBezTo>
                  <a:cubicBezTo>
                    <a:pt x="3912026" y="261795"/>
                    <a:pt x="3921089" y="257493"/>
                    <a:pt x="3931299" y="251413"/>
                  </a:cubicBezTo>
                  <a:lnTo>
                    <a:pt x="3931299" y="227665"/>
                  </a:lnTo>
                  <a:lnTo>
                    <a:pt x="3879158" y="227665"/>
                  </a:lnTo>
                  <a:lnTo>
                    <a:pt x="3879158" y="175180"/>
                  </a:lnTo>
                  <a:lnTo>
                    <a:pt x="3999616" y="175180"/>
                  </a:lnTo>
                  <a:lnTo>
                    <a:pt x="3999616" y="282732"/>
                  </a:lnTo>
                  <a:cubicBezTo>
                    <a:pt x="3976557" y="298449"/>
                    <a:pt x="3956165" y="309146"/>
                    <a:pt x="3938441" y="314825"/>
                  </a:cubicBezTo>
                  <a:cubicBezTo>
                    <a:pt x="3920716" y="320504"/>
                    <a:pt x="3899693" y="323343"/>
                    <a:pt x="3875373" y="323343"/>
                  </a:cubicBezTo>
                  <a:cubicBezTo>
                    <a:pt x="3845430" y="323343"/>
                    <a:pt x="3821023" y="318238"/>
                    <a:pt x="3802151" y="308028"/>
                  </a:cubicBezTo>
                  <a:cubicBezTo>
                    <a:pt x="3783280" y="297818"/>
                    <a:pt x="3768653" y="282617"/>
                    <a:pt x="3758270" y="262426"/>
                  </a:cubicBezTo>
                  <a:cubicBezTo>
                    <a:pt x="3747888" y="242235"/>
                    <a:pt x="3742697" y="219061"/>
                    <a:pt x="3742697" y="192905"/>
                  </a:cubicBezTo>
                  <a:cubicBezTo>
                    <a:pt x="3742697" y="165372"/>
                    <a:pt x="3748376" y="141423"/>
                    <a:pt x="3759733" y="121060"/>
                  </a:cubicBezTo>
                  <a:cubicBezTo>
                    <a:pt x="3771091" y="100697"/>
                    <a:pt x="3787725" y="85238"/>
                    <a:pt x="3809637" y="74684"/>
                  </a:cubicBezTo>
                  <a:cubicBezTo>
                    <a:pt x="3826730" y="66539"/>
                    <a:pt x="3849732" y="62466"/>
                    <a:pt x="3878642" y="62466"/>
                  </a:cubicBezTo>
                  <a:close/>
                  <a:moveTo>
                    <a:pt x="2224966" y="62466"/>
                  </a:moveTo>
                  <a:cubicBezTo>
                    <a:pt x="2266954" y="62466"/>
                    <a:pt x="2299306" y="73738"/>
                    <a:pt x="2322021" y="96280"/>
                  </a:cubicBezTo>
                  <a:cubicBezTo>
                    <a:pt x="2344736" y="118823"/>
                    <a:pt x="2356093" y="150400"/>
                    <a:pt x="2356093" y="191012"/>
                  </a:cubicBezTo>
                  <a:cubicBezTo>
                    <a:pt x="2356093" y="220495"/>
                    <a:pt x="2351131" y="244673"/>
                    <a:pt x="2341208" y="263545"/>
                  </a:cubicBezTo>
                  <a:cubicBezTo>
                    <a:pt x="2331285" y="282416"/>
                    <a:pt x="2316944" y="297101"/>
                    <a:pt x="2298187" y="307598"/>
                  </a:cubicBezTo>
                  <a:cubicBezTo>
                    <a:pt x="2279430" y="318095"/>
                    <a:pt x="2256056" y="323343"/>
                    <a:pt x="2228064" y="323343"/>
                  </a:cubicBezTo>
                  <a:cubicBezTo>
                    <a:pt x="2199613" y="323343"/>
                    <a:pt x="2176066" y="318812"/>
                    <a:pt x="2157424" y="309749"/>
                  </a:cubicBezTo>
                  <a:cubicBezTo>
                    <a:pt x="2138782" y="300686"/>
                    <a:pt x="2123667" y="286346"/>
                    <a:pt x="2112080" y="266728"/>
                  </a:cubicBezTo>
                  <a:cubicBezTo>
                    <a:pt x="2100493" y="247111"/>
                    <a:pt x="2094700" y="222560"/>
                    <a:pt x="2094700" y="193077"/>
                  </a:cubicBezTo>
                  <a:cubicBezTo>
                    <a:pt x="2094700" y="151892"/>
                    <a:pt x="2106172" y="119827"/>
                    <a:pt x="2129116" y="96883"/>
                  </a:cubicBezTo>
                  <a:cubicBezTo>
                    <a:pt x="2152061" y="73938"/>
                    <a:pt x="2184011" y="62466"/>
                    <a:pt x="2224966" y="62466"/>
                  </a:cubicBezTo>
                  <a:close/>
                  <a:moveTo>
                    <a:pt x="710491" y="62466"/>
                  </a:moveTo>
                  <a:cubicBezTo>
                    <a:pt x="752479" y="62466"/>
                    <a:pt x="784831" y="73738"/>
                    <a:pt x="807546" y="96280"/>
                  </a:cubicBezTo>
                  <a:cubicBezTo>
                    <a:pt x="830261" y="118823"/>
                    <a:pt x="841618" y="150400"/>
                    <a:pt x="841618" y="191012"/>
                  </a:cubicBezTo>
                  <a:cubicBezTo>
                    <a:pt x="841618" y="220495"/>
                    <a:pt x="836657" y="244673"/>
                    <a:pt x="826733" y="263545"/>
                  </a:cubicBezTo>
                  <a:cubicBezTo>
                    <a:pt x="816810" y="282416"/>
                    <a:pt x="802470" y="297101"/>
                    <a:pt x="783712" y="307598"/>
                  </a:cubicBezTo>
                  <a:cubicBezTo>
                    <a:pt x="764955" y="318095"/>
                    <a:pt x="741581" y="323343"/>
                    <a:pt x="713589" y="323343"/>
                  </a:cubicBezTo>
                  <a:cubicBezTo>
                    <a:pt x="685138" y="323343"/>
                    <a:pt x="661591" y="318812"/>
                    <a:pt x="642949" y="309749"/>
                  </a:cubicBezTo>
                  <a:cubicBezTo>
                    <a:pt x="624307" y="300686"/>
                    <a:pt x="609192" y="286346"/>
                    <a:pt x="597605" y="266728"/>
                  </a:cubicBezTo>
                  <a:cubicBezTo>
                    <a:pt x="586018" y="247111"/>
                    <a:pt x="580225" y="222560"/>
                    <a:pt x="580225" y="193077"/>
                  </a:cubicBezTo>
                  <a:cubicBezTo>
                    <a:pt x="580225" y="151892"/>
                    <a:pt x="591697" y="119827"/>
                    <a:pt x="614641" y="96883"/>
                  </a:cubicBezTo>
                  <a:cubicBezTo>
                    <a:pt x="637586" y="73938"/>
                    <a:pt x="669536" y="62466"/>
                    <a:pt x="710491" y="62466"/>
                  </a:cubicBezTo>
                  <a:close/>
                  <a:moveTo>
                    <a:pt x="3193833" y="28394"/>
                  </a:moveTo>
                  <a:cubicBezTo>
                    <a:pt x="3197504" y="28394"/>
                    <a:pt x="3200601" y="28451"/>
                    <a:pt x="3203125" y="28566"/>
                  </a:cubicBezTo>
                  <a:cubicBezTo>
                    <a:pt x="3205649" y="28681"/>
                    <a:pt x="3207771" y="28996"/>
                    <a:pt x="3209492" y="29512"/>
                  </a:cubicBezTo>
                  <a:cubicBezTo>
                    <a:pt x="3211213" y="30029"/>
                    <a:pt x="3212762" y="30746"/>
                    <a:pt x="3214139" y="31663"/>
                  </a:cubicBezTo>
                  <a:cubicBezTo>
                    <a:pt x="3215515" y="32581"/>
                    <a:pt x="3216949" y="33843"/>
                    <a:pt x="3218441" y="35449"/>
                  </a:cubicBezTo>
                  <a:lnTo>
                    <a:pt x="3252513" y="72275"/>
                  </a:lnTo>
                  <a:cubicBezTo>
                    <a:pt x="3254004" y="73881"/>
                    <a:pt x="3254893" y="75229"/>
                    <a:pt x="3255180" y="76319"/>
                  </a:cubicBezTo>
                  <a:cubicBezTo>
                    <a:pt x="3255467" y="77409"/>
                    <a:pt x="3255123" y="78269"/>
                    <a:pt x="3254148" y="78900"/>
                  </a:cubicBezTo>
                  <a:cubicBezTo>
                    <a:pt x="3253172" y="79531"/>
                    <a:pt x="3251480" y="79961"/>
                    <a:pt x="3249071" y="80191"/>
                  </a:cubicBezTo>
                  <a:cubicBezTo>
                    <a:pt x="3246662" y="80420"/>
                    <a:pt x="3243450" y="80535"/>
                    <a:pt x="3239435" y="80535"/>
                  </a:cubicBezTo>
                  <a:cubicBezTo>
                    <a:pt x="3234731" y="80535"/>
                    <a:pt x="3230888" y="80449"/>
                    <a:pt x="3227905" y="80277"/>
                  </a:cubicBezTo>
                  <a:cubicBezTo>
                    <a:pt x="3224922" y="80105"/>
                    <a:pt x="3222542" y="79818"/>
                    <a:pt x="3220764" y="79416"/>
                  </a:cubicBezTo>
                  <a:cubicBezTo>
                    <a:pt x="3218985" y="79015"/>
                    <a:pt x="3217609" y="78470"/>
                    <a:pt x="3216634" y="77782"/>
                  </a:cubicBezTo>
                  <a:cubicBezTo>
                    <a:pt x="3215658" y="77093"/>
                    <a:pt x="3214712" y="76233"/>
                    <a:pt x="3213794" y="75200"/>
                  </a:cubicBezTo>
                  <a:lnTo>
                    <a:pt x="3193489" y="51625"/>
                  </a:lnTo>
                  <a:lnTo>
                    <a:pt x="3172495" y="74684"/>
                  </a:lnTo>
                  <a:cubicBezTo>
                    <a:pt x="3171462" y="75946"/>
                    <a:pt x="3170458" y="76921"/>
                    <a:pt x="3169483" y="77609"/>
                  </a:cubicBezTo>
                  <a:cubicBezTo>
                    <a:pt x="3168508" y="78298"/>
                    <a:pt x="3167131" y="78871"/>
                    <a:pt x="3165353" y="79330"/>
                  </a:cubicBezTo>
                  <a:cubicBezTo>
                    <a:pt x="3163575" y="79789"/>
                    <a:pt x="3161252" y="80105"/>
                    <a:pt x="3158384" y="80277"/>
                  </a:cubicBezTo>
                  <a:cubicBezTo>
                    <a:pt x="3155516" y="80449"/>
                    <a:pt x="3151673" y="80535"/>
                    <a:pt x="3146854" y="80535"/>
                  </a:cubicBezTo>
                  <a:cubicBezTo>
                    <a:pt x="3142954" y="80535"/>
                    <a:pt x="3139856" y="80391"/>
                    <a:pt x="3137562" y="80105"/>
                  </a:cubicBezTo>
                  <a:cubicBezTo>
                    <a:pt x="3135267" y="79818"/>
                    <a:pt x="3133632" y="79359"/>
                    <a:pt x="3132657" y="78728"/>
                  </a:cubicBezTo>
                  <a:cubicBezTo>
                    <a:pt x="3131682" y="78097"/>
                    <a:pt x="3131309" y="77265"/>
                    <a:pt x="3131539" y="76233"/>
                  </a:cubicBezTo>
                  <a:cubicBezTo>
                    <a:pt x="3131768" y="75200"/>
                    <a:pt x="3132571" y="73881"/>
                    <a:pt x="3133948" y="72275"/>
                  </a:cubicBezTo>
                  <a:lnTo>
                    <a:pt x="3167504" y="35449"/>
                  </a:lnTo>
                  <a:cubicBezTo>
                    <a:pt x="3168766" y="33958"/>
                    <a:pt x="3170143" y="32753"/>
                    <a:pt x="3171634" y="31836"/>
                  </a:cubicBezTo>
                  <a:cubicBezTo>
                    <a:pt x="3173125" y="30918"/>
                    <a:pt x="3174875" y="30201"/>
                    <a:pt x="3176883" y="29684"/>
                  </a:cubicBezTo>
                  <a:cubicBezTo>
                    <a:pt x="3178890" y="29168"/>
                    <a:pt x="3181271" y="28824"/>
                    <a:pt x="3184024" y="28652"/>
                  </a:cubicBezTo>
                  <a:cubicBezTo>
                    <a:pt x="3186777" y="28480"/>
                    <a:pt x="3190047" y="28394"/>
                    <a:pt x="3193833" y="28394"/>
                  </a:cubicBezTo>
                  <a:close/>
                  <a:moveTo>
                    <a:pt x="4985728" y="0"/>
                  </a:moveTo>
                  <a:lnTo>
                    <a:pt x="5045957" y="0"/>
                  </a:lnTo>
                  <a:lnTo>
                    <a:pt x="4990374" y="51453"/>
                  </a:lnTo>
                  <a:lnTo>
                    <a:pt x="4956818" y="51453"/>
                  </a:lnTo>
                  <a:close/>
                  <a:moveTo>
                    <a:pt x="4290403" y="0"/>
                  </a:moveTo>
                  <a:lnTo>
                    <a:pt x="4350632" y="0"/>
                  </a:lnTo>
                  <a:lnTo>
                    <a:pt x="4295049" y="51453"/>
                  </a:lnTo>
                  <a:lnTo>
                    <a:pt x="4261493" y="51453"/>
                  </a:lnTo>
                  <a:close/>
                  <a:moveTo>
                    <a:pt x="709115" y="0"/>
                  </a:moveTo>
                  <a:lnTo>
                    <a:pt x="769344" y="0"/>
                  </a:lnTo>
                  <a:lnTo>
                    <a:pt x="713761" y="51453"/>
                  </a:lnTo>
                  <a:lnTo>
                    <a:pt x="680205" y="51453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4BF49721-157A-C8D3-9672-26A75C0D7673}"/>
                </a:ext>
              </a:extLst>
            </p:cNvPr>
            <p:cNvSpPr txBox="1"/>
            <p:nvPr userDrawn="1"/>
          </p:nvSpPr>
          <p:spPr>
            <a:xfrm>
              <a:off x="7055892" y="4133718"/>
              <a:ext cx="35620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/>
                <a:t>GIÁO ÁN ĐƯỢC CHIA SẺ TẠI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CE101E71-CBF2-9A8D-4ACC-552254F52E31}"/>
                </a:ext>
              </a:extLst>
            </p:cNvPr>
            <p:cNvSpPr txBox="1"/>
            <p:nvPr userDrawn="1"/>
          </p:nvSpPr>
          <p:spPr>
            <a:xfrm>
              <a:off x="6278216" y="4476014"/>
              <a:ext cx="43263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https://www.hanhtranggiaovien.com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22241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</p:sldLayoutIdLst>
  <p:transition spd="slow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microsoft.com/office/2007/relationships/hdphoto" Target="../media/hdphoto9.wdp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microsoft.com/office/2007/relationships/hdphoto" Target="../media/hdphoto10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1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openxmlformats.org/officeDocument/2006/relationships/slide" Target="slide5.xml"/><Relationship Id="rId12" Type="http://schemas.microsoft.com/office/2007/relationships/hdphoto" Target="../media/hdphoto5.wdp"/><Relationship Id="rId2" Type="http://schemas.openxmlformats.org/officeDocument/2006/relationships/notesSlide" Target="../notesSlides/notesSlide2.xml"/><Relationship Id="rId16" Type="http://schemas.openxmlformats.org/officeDocument/2006/relationships/slide" Target="slide9.xml"/><Relationship Id="rId1" Type="http://schemas.openxmlformats.org/officeDocument/2006/relationships/slideLayout" Target="../slideLayouts/slideLayout22.xml"/><Relationship Id="rId6" Type="http://schemas.microsoft.com/office/2007/relationships/hdphoto" Target="../media/hdphoto4.wdp"/><Relationship Id="rId11" Type="http://schemas.openxmlformats.org/officeDocument/2006/relationships/image" Target="../media/image17.png"/><Relationship Id="rId5" Type="http://schemas.openxmlformats.org/officeDocument/2006/relationships/image" Target="../media/image16.png"/><Relationship Id="rId15" Type="http://schemas.microsoft.com/office/2007/relationships/hdphoto" Target="../media/hdphoto6.wdp"/><Relationship Id="rId10" Type="http://schemas.openxmlformats.org/officeDocument/2006/relationships/slide" Target="slide8.xml"/><Relationship Id="rId4" Type="http://schemas.microsoft.com/office/2007/relationships/hdphoto" Target="../media/hdphoto3.wdp"/><Relationship Id="rId9" Type="http://schemas.openxmlformats.org/officeDocument/2006/relationships/slide" Target="slide7.xml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图片包含 轮子, 交通, 游戏机, 树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98" y="15826"/>
            <a:ext cx="12296928" cy="6915915"/>
          </a:xfrm>
          <a:prstGeom prst="rect">
            <a:avLst/>
          </a:prstGeom>
        </p:spPr>
      </p:pic>
      <p:pic>
        <p:nvPicPr>
          <p:cNvPr id="23" name="图片 22" descr="粉色的花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" y="222304"/>
            <a:ext cx="3637935" cy="367205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" y="4758813"/>
            <a:ext cx="12192000" cy="21760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843ABC4-DBB9-EF81-2D3D-5F9D35C73D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7088" y="1375804"/>
            <a:ext cx="6041660" cy="9693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17CA449-0E15-E037-C53C-58B25A43C4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7190" y="2348305"/>
            <a:ext cx="8681456" cy="285927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9B1331F-A2B4-2C7F-1522-9E8D44C809F1}"/>
              </a:ext>
            </a:extLst>
          </p:cNvPr>
          <p:cNvSpPr txBox="1"/>
          <p:nvPr/>
        </p:nvSpPr>
        <p:spPr>
          <a:xfrm>
            <a:off x="5564098" y="5000898"/>
            <a:ext cx="2152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3)</a:t>
            </a:r>
          </a:p>
        </p:txBody>
      </p:sp>
      <p:pic>
        <p:nvPicPr>
          <p:cNvPr id="16" name="图片 15" descr="粉色的花&#10;&#10;描述已自动生成">
            <a:extLst>
              <a:ext uri="{FF2B5EF4-FFF2-40B4-BE49-F238E27FC236}">
                <a16:creationId xmlns:a16="http://schemas.microsoft.com/office/drawing/2014/main" xmlns="" id="{A1CDF884-3B80-F1D0-E6F5-6D5AD50F3FB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37466" y="4378426"/>
            <a:ext cx="3054534" cy="30831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64098" y="219151"/>
            <a:ext cx="6412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Thứ</a:t>
            </a:r>
            <a:r>
              <a:rPr lang="en-US" sz="2800" dirty="0" smtClean="0"/>
              <a:t> </a:t>
            </a:r>
            <a:r>
              <a:rPr lang="en-US" sz="2800" dirty="0" err="1" smtClean="0"/>
              <a:t>ba</a:t>
            </a:r>
            <a:r>
              <a:rPr lang="en-US" sz="2800" dirty="0" smtClean="0"/>
              <a:t> </a:t>
            </a:r>
            <a:r>
              <a:rPr lang="en-US" sz="2800" dirty="0" err="1" smtClean="0"/>
              <a:t>ngày</a:t>
            </a:r>
            <a:r>
              <a:rPr lang="en-US" sz="2800" dirty="0" smtClean="0"/>
              <a:t> 7 </a:t>
            </a:r>
            <a:r>
              <a:rPr lang="en-US" sz="2800" dirty="0" err="1" smtClean="0"/>
              <a:t>tháng</a:t>
            </a:r>
            <a:r>
              <a:rPr lang="en-US" sz="2800" dirty="0" smtClean="0"/>
              <a:t> 11 </a:t>
            </a:r>
            <a:r>
              <a:rPr lang="en-US" sz="2800" dirty="0" err="1" smtClean="0"/>
              <a:t>năm</a:t>
            </a:r>
            <a:r>
              <a:rPr lang="en-US" sz="2800" smtClean="0"/>
              <a:t> 2023</a:t>
            </a:r>
            <a:endParaRPr lang="en-US" sz="280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30">
            <a:extLst>
              <a:ext uri="{FF2B5EF4-FFF2-40B4-BE49-F238E27FC236}">
                <a16:creationId xmlns:a16="http://schemas.microsoft.com/office/drawing/2014/main" xmlns="" id="{132E8DBF-318F-71FF-6C74-0F0C3EF6F364}"/>
              </a:ext>
            </a:extLst>
          </p:cNvPr>
          <p:cNvGrpSpPr/>
          <p:nvPr/>
        </p:nvGrpSpPr>
        <p:grpSpPr>
          <a:xfrm>
            <a:off x="2298925" y="634184"/>
            <a:ext cx="7851942" cy="4379605"/>
            <a:chOff x="1251662" y="1243647"/>
            <a:chExt cx="6556824" cy="4453996"/>
          </a:xfrm>
        </p:grpSpPr>
        <p:sp>
          <p:nvSpPr>
            <p:cNvPr id="21" name="任意多边形: 形状 27">
              <a:extLst>
                <a:ext uri="{FF2B5EF4-FFF2-40B4-BE49-F238E27FC236}">
                  <a16:creationId xmlns:a16="http://schemas.microsoft.com/office/drawing/2014/main" xmlns="" id="{AB5C1E36-2C5E-0EB3-03BB-755D7D140F4F}"/>
                </a:ext>
              </a:extLst>
            </p:cNvPr>
            <p:cNvSpPr/>
            <p:nvPr/>
          </p:nvSpPr>
          <p:spPr>
            <a:xfrm>
              <a:off x="1251662" y="1243647"/>
              <a:ext cx="6556824" cy="4453996"/>
            </a:xfrm>
            <a:custGeom>
              <a:avLst/>
              <a:gdLst>
                <a:gd name="connsiteX0" fmla="*/ 6000607 w 6556824"/>
                <a:gd name="connsiteY0" fmla="*/ 0 h 4453996"/>
                <a:gd name="connsiteX1" fmla="*/ 6556824 w 6556824"/>
                <a:gd name="connsiteY1" fmla="*/ 556217 h 4453996"/>
                <a:gd name="connsiteX2" fmla="*/ 6393912 w 6556824"/>
                <a:gd name="connsiteY2" fmla="*/ 949522 h 4453996"/>
                <a:gd name="connsiteX3" fmla="*/ 6382251 w 6556824"/>
                <a:gd name="connsiteY3" fmla="*/ 959143 h 4453996"/>
                <a:gd name="connsiteX4" fmla="*/ 6382251 w 6556824"/>
                <a:gd name="connsiteY4" fmla="*/ 3494854 h 4453996"/>
                <a:gd name="connsiteX5" fmla="*/ 6393912 w 6556824"/>
                <a:gd name="connsiteY5" fmla="*/ 3504475 h 4453996"/>
                <a:gd name="connsiteX6" fmla="*/ 6556824 w 6556824"/>
                <a:gd name="connsiteY6" fmla="*/ 3897779 h 4453996"/>
                <a:gd name="connsiteX7" fmla="*/ 6000607 w 6556824"/>
                <a:gd name="connsiteY7" fmla="*/ 4453996 h 4453996"/>
                <a:gd name="connsiteX8" fmla="*/ 5607302 w 6556824"/>
                <a:gd name="connsiteY8" fmla="*/ 4291084 h 4453996"/>
                <a:gd name="connsiteX9" fmla="*/ 5581144 w 6556824"/>
                <a:gd name="connsiteY9" fmla="*/ 4259379 h 4453996"/>
                <a:gd name="connsiteX10" fmla="*/ 975681 w 6556824"/>
                <a:gd name="connsiteY10" fmla="*/ 4259379 h 4453996"/>
                <a:gd name="connsiteX11" fmla="*/ 949522 w 6556824"/>
                <a:gd name="connsiteY11" fmla="*/ 4291084 h 4453996"/>
                <a:gd name="connsiteX12" fmla="*/ 556217 w 6556824"/>
                <a:gd name="connsiteY12" fmla="*/ 4453996 h 4453996"/>
                <a:gd name="connsiteX13" fmla="*/ 1 w 6556824"/>
                <a:gd name="connsiteY13" fmla="*/ 3897779 h 4453996"/>
                <a:gd name="connsiteX14" fmla="*/ 94994 w 6556824"/>
                <a:gd name="connsiteY14" fmla="*/ 3586793 h 4453996"/>
                <a:gd name="connsiteX15" fmla="*/ 155623 w 6556824"/>
                <a:gd name="connsiteY15" fmla="*/ 3513309 h 4453996"/>
                <a:gd name="connsiteX16" fmla="*/ 155623 w 6556824"/>
                <a:gd name="connsiteY16" fmla="*/ 940687 h 4453996"/>
                <a:gd name="connsiteX17" fmla="*/ 94994 w 6556824"/>
                <a:gd name="connsiteY17" fmla="*/ 867203 h 4453996"/>
                <a:gd name="connsiteX18" fmla="*/ 0 w 6556824"/>
                <a:gd name="connsiteY18" fmla="*/ 556217 h 4453996"/>
                <a:gd name="connsiteX19" fmla="*/ 556217 w 6556824"/>
                <a:gd name="connsiteY19" fmla="*/ 0 h 4453996"/>
                <a:gd name="connsiteX20" fmla="*/ 1017441 w 6556824"/>
                <a:gd name="connsiteY20" fmla="*/ 245231 h 4453996"/>
                <a:gd name="connsiteX21" fmla="*/ 1020008 w 6556824"/>
                <a:gd name="connsiteY21" fmla="*/ 249960 h 4453996"/>
                <a:gd name="connsiteX22" fmla="*/ 5536816 w 6556824"/>
                <a:gd name="connsiteY22" fmla="*/ 249960 h 4453996"/>
                <a:gd name="connsiteX23" fmla="*/ 5539383 w 6556824"/>
                <a:gd name="connsiteY23" fmla="*/ 245231 h 4453996"/>
                <a:gd name="connsiteX24" fmla="*/ 6000607 w 6556824"/>
                <a:gd name="connsiteY24" fmla="*/ 0 h 4453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56824" h="4453996">
                  <a:moveTo>
                    <a:pt x="6000607" y="0"/>
                  </a:moveTo>
                  <a:cubicBezTo>
                    <a:pt x="6307797" y="0"/>
                    <a:pt x="6556824" y="249027"/>
                    <a:pt x="6556824" y="556217"/>
                  </a:cubicBezTo>
                  <a:cubicBezTo>
                    <a:pt x="6556824" y="709812"/>
                    <a:pt x="6494567" y="848866"/>
                    <a:pt x="6393912" y="949522"/>
                  </a:cubicBezTo>
                  <a:lnTo>
                    <a:pt x="6382251" y="959143"/>
                  </a:lnTo>
                  <a:lnTo>
                    <a:pt x="6382251" y="3494854"/>
                  </a:lnTo>
                  <a:lnTo>
                    <a:pt x="6393912" y="3504475"/>
                  </a:lnTo>
                  <a:cubicBezTo>
                    <a:pt x="6494567" y="3605130"/>
                    <a:pt x="6556824" y="3744184"/>
                    <a:pt x="6556824" y="3897779"/>
                  </a:cubicBezTo>
                  <a:cubicBezTo>
                    <a:pt x="6556824" y="4204969"/>
                    <a:pt x="6307797" y="4453996"/>
                    <a:pt x="6000607" y="4453996"/>
                  </a:cubicBezTo>
                  <a:cubicBezTo>
                    <a:pt x="5847012" y="4453996"/>
                    <a:pt x="5707958" y="4391740"/>
                    <a:pt x="5607302" y="4291084"/>
                  </a:cubicBezTo>
                  <a:lnTo>
                    <a:pt x="5581144" y="4259379"/>
                  </a:lnTo>
                  <a:lnTo>
                    <a:pt x="975681" y="4259379"/>
                  </a:lnTo>
                  <a:lnTo>
                    <a:pt x="949522" y="4291084"/>
                  </a:lnTo>
                  <a:cubicBezTo>
                    <a:pt x="848867" y="4391740"/>
                    <a:pt x="709813" y="4453996"/>
                    <a:pt x="556217" y="4453996"/>
                  </a:cubicBezTo>
                  <a:cubicBezTo>
                    <a:pt x="249027" y="4453996"/>
                    <a:pt x="1" y="4204969"/>
                    <a:pt x="1" y="3897779"/>
                  </a:cubicBezTo>
                  <a:cubicBezTo>
                    <a:pt x="1" y="3782583"/>
                    <a:pt x="35020" y="3675566"/>
                    <a:pt x="94994" y="3586793"/>
                  </a:cubicBezTo>
                  <a:lnTo>
                    <a:pt x="155623" y="3513309"/>
                  </a:lnTo>
                  <a:lnTo>
                    <a:pt x="155623" y="940687"/>
                  </a:lnTo>
                  <a:lnTo>
                    <a:pt x="94994" y="867203"/>
                  </a:lnTo>
                  <a:cubicBezTo>
                    <a:pt x="35020" y="778430"/>
                    <a:pt x="0" y="671413"/>
                    <a:pt x="0" y="556217"/>
                  </a:cubicBezTo>
                  <a:cubicBezTo>
                    <a:pt x="0" y="249027"/>
                    <a:pt x="249027" y="0"/>
                    <a:pt x="556217" y="0"/>
                  </a:cubicBezTo>
                  <a:cubicBezTo>
                    <a:pt x="748211" y="0"/>
                    <a:pt x="917485" y="97276"/>
                    <a:pt x="1017441" y="245231"/>
                  </a:cubicBezTo>
                  <a:lnTo>
                    <a:pt x="1020008" y="249960"/>
                  </a:lnTo>
                  <a:lnTo>
                    <a:pt x="5536816" y="249960"/>
                  </a:lnTo>
                  <a:lnTo>
                    <a:pt x="5539383" y="245231"/>
                  </a:lnTo>
                  <a:cubicBezTo>
                    <a:pt x="5639340" y="97276"/>
                    <a:pt x="5808614" y="0"/>
                    <a:pt x="6000607" y="0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" name="矩形: 圆角 29">
              <a:extLst>
                <a:ext uri="{FF2B5EF4-FFF2-40B4-BE49-F238E27FC236}">
                  <a16:creationId xmlns:a16="http://schemas.microsoft.com/office/drawing/2014/main" xmlns="" id="{588693AD-B7B1-5E5F-EDB2-E579CA5CF028}"/>
                </a:ext>
              </a:extLst>
            </p:cNvPr>
            <p:cNvSpPr/>
            <p:nvPr/>
          </p:nvSpPr>
          <p:spPr>
            <a:xfrm>
              <a:off x="1561009" y="1651861"/>
              <a:ext cx="5913699" cy="3688406"/>
            </a:xfrm>
            <a:prstGeom prst="roundRect">
              <a:avLst>
                <a:gd name="adj" fmla="val 1092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</p:grpSp>
      <p:sp>
        <p:nvSpPr>
          <p:cNvPr id="23" name="文本框 38">
            <a:extLst>
              <a:ext uri="{FF2B5EF4-FFF2-40B4-BE49-F238E27FC236}">
                <a16:creationId xmlns:a16="http://schemas.microsoft.com/office/drawing/2014/main" xmlns="" id="{59F55FB5-2D63-E6D9-B7A0-F5B959F41A09}"/>
              </a:ext>
            </a:extLst>
          </p:cNvPr>
          <p:cNvSpPr txBox="1"/>
          <p:nvPr/>
        </p:nvSpPr>
        <p:spPr>
          <a:xfrm>
            <a:off x="3702953" y="1304730"/>
            <a:ext cx="50706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HOẠT ĐỘNG 3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</a:endParaRPr>
          </a:p>
        </p:txBody>
      </p:sp>
      <p:sp>
        <p:nvSpPr>
          <p:cNvPr id="24" name="文本框 38">
            <a:extLst>
              <a:ext uri="{FF2B5EF4-FFF2-40B4-BE49-F238E27FC236}">
                <a16:creationId xmlns:a16="http://schemas.microsoft.com/office/drawing/2014/main" xmlns="" id="{2DA8036B-D600-7A71-11EC-8D408FC79D65}"/>
              </a:ext>
            </a:extLst>
          </p:cNvPr>
          <p:cNvSpPr txBox="1"/>
          <p:nvPr/>
        </p:nvSpPr>
        <p:spPr>
          <a:xfrm>
            <a:off x="3225853" y="2193865"/>
            <a:ext cx="644740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thuận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lợi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khăn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56ED4DB4-4471-4DD7-7264-9F863AA1C4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9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09" y="1618923"/>
            <a:ext cx="3025216" cy="542233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2E1BECB6-A4BF-8D0E-09C1-02796175DD11}"/>
              </a:ext>
            </a:extLst>
          </p:cNvPr>
          <p:cNvGrpSpPr/>
          <p:nvPr/>
        </p:nvGrpSpPr>
        <p:grpSpPr>
          <a:xfrm>
            <a:off x="247428" y="190877"/>
            <a:ext cx="12011247" cy="1466473"/>
            <a:chOff x="247428" y="190877"/>
            <a:chExt cx="12011247" cy="1466473"/>
          </a:xfrm>
        </p:grpSpPr>
        <p:grpSp>
          <p:nvGrpSpPr>
            <p:cNvPr id="24" name="组合 19">
              <a:extLst>
                <a:ext uri="{FF2B5EF4-FFF2-40B4-BE49-F238E27FC236}">
                  <a16:creationId xmlns:a16="http://schemas.microsoft.com/office/drawing/2014/main" xmlns="" id="{67632C82-C6F7-F367-E3D3-2962DE3F772A}"/>
                </a:ext>
              </a:extLst>
            </p:cNvPr>
            <p:cNvGrpSpPr/>
            <p:nvPr/>
          </p:nvGrpSpPr>
          <p:grpSpPr>
            <a:xfrm>
              <a:off x="247428" y="190877"/>
              <a:ext cx="12011247" cy="1466473"/>
              <a:chOff x="692006" y="116442"/>
              <a:chExt cx="11176173" cy="2919244"/>
            </a:xfrm>
          </p:grpSpPr>
          <p:sp>
            <p:nvSpPr>
              <p:cNvPr id="41" name="矩形 16">
                <a:extLst>
                  <a:ext uri="{FF2B5EF4-FFF2-40B4-BE49-F238E27FC236}">
                    <a16:creationId xmlns:a16="http://schemas.microsoft.com/office/drawing/2014/main" xmlns="" id="{9EB7E2DF-DC42-974D-79EB-19909203EA1C}"/>
                  </a:ext>
                </a:extLst>
              </p:cNvPr>
              <p:cNvSpPr/>
              <p:nvPr/>
            </p:nvSpPr>
            <p:spPr>
              <a:xfrm>
                <a:off x="692006" y="116442"/>
                <a:ext cx="11176173" cy="2919244"/>
              </a:xfrm>
              <a:custGeom>
                <a:avLst/>
                <a:gdLst>
                  <a:gd name="connsiteX0" fmla="*/ 0 w 10552144"/>
                  <a:gd name="connsiteY0" fmla="*/ 0 h 2375014"/>
                  <a:gd name="connsiteX1" fmla="*/ 10552144 w 10552144"/>
                  <a:gd name="connsiteY1" fmla="*/ 0 h 2375014"/>
                  <a:gd name="connsiteX2" fmla="*/ 10552144 w 10552144"/>
                  <a:gd name="connsiteY2" fmla="*/ 2375014 h 2375014"/>
                  <a:gd name="connsiteX3" fmla="*/ 0 w 10552144"/>
                  <a:gd name="connsiteY3" fmla="*/ 2375014 h 2375014"/>
                  <a:gd name="connsiteX4" fmla="*/ 0 w 10552144"/>
                  <a:gd name="connsiteY4" fmla="*/ 0 h 2375014"/>
                  <a:gd name="connsiteX0" fmla="*/ 0 w 10554602"/>
                  <a:gd name="connsiteY0" fmla="*/ 161269 h 2536283"/>
                  <a:gd name="connsiteX1" fmla="*/ 10552144 w 10554602"/>
                  <a:gd name="connsiteY1" fmla="*/ 161269 h 2536283"/>
                  <a:gd name="connsiteX2" fmla="*/ 10552144 w 10554602"/>
                  <a:gd name="connsiteY2" fmla="*/ 2536283 h 2536283"/>
                  <a:gd name="connsiteX3" fmla="*/ 0 w 10554602"/>
                  <a:gd name="connsiteY3" fmla="*/ 2536283 h 2536283"/>
                  <a:gd name="connsiteX4" fmla="*/ 0 w 10554602"/>
                  <a:gd name="connsiteY4" fmla="*/ 161269 h 2536283"/>
                  <a:gd name="connsiteX0" fmla="*/ 0 w 10694061"/>
                  <a:gd name="connsiteY0" fmla="*/ 161269 h 2536283"/>
                  <a:gd name="connsiteX1" fmla="*/ 10552144 w 10694061"/>
                  <a:gd name="connsiteY1" fmla="*/ 161269 h 2536283"/>
                  <a:gd name="connsiteX2" fmla="*/ 10552144 w 10694061"/>
                  <a:gd name="connsiteY2" fmla="*/ 2536283 h 2536283"/>
                  <a:gd name="connsiteX3" fmla="*/ 0 w 10694061"/>
                  <a:gd name="connsiteY3" fmla="*/ 2536283 h 2536283"/>
                  <a:gd name="connsiteX4" fmla="*/ 0 w 10694061"/>
                  <a:gd name="connsiteY4" fmla="*/ 161269 h 2536283"/>
                  <a:gd name="connsiteX0" fmla="*/ 0 w 10694061"/>
                  <a:gd name="connsiteY0" fmla="*/ 438720 h 2813734"/>
                  <a:gd name="connsiteX1" fmla="*/ 10552144 w 10694061"/>
                  <a:gd name="connsiteY1" fmla="*/ 438720 h 2813734"/>
                  <a:gd name="connsiteX2" fmla="*/ 10552144 w 10694061"/>
                  <a:gd name="connsiteY2" fmla="*/ 2813734 h 2813734"/>
                  <a:gd name="connsiteX3" fmla="*/ 0 w 10694061"/>
                  <a:gd name="connsiteY3" fmla="*/ 2813734 h 2813734"/>
                  <a:gd name="connsiteX4" fmla="*/ 0 w 10694061"/>
                  <a:gd name="connsiteY4" fmla="*/ 438720 h 2813734"/>
                  <a:gd name="connsiteX0" fmla="*/ 0 w 10727132"/>
                  <a:gd name="connsiteY0" fmla="*/ 334696 h 2709710"/>
                  <a:gd name="connsiteX1" fmla="*/ 10595686 w 10727132"/>
                  <a:gd name="connsiteY1" fmla="*/ 523382 h 2709710"/>
                  <a:gd name="connsiteX2" fmla="*/ 10552144 w 10727132"/>
                  <a:gd name="connsiteY2" fmla="*/ 2709710 h 2709710"/>
                  <a:gd name="connsiteX3" fmla="*/ 0 w 10727132"/>
                  <a:gd name="connsiteY3" fmla="*/ 2709710 h 2709710"/>
                  <a:gd name="connsiteX4" fmla="*/ 0 w 10727132"/>
                  <a:gd name="connsiteY4" fmla="*/ 334696 h 2709710"/>
                  <a:gd name="connsiteX0" fmla="*/ 1319018 w 12046150"/>
                  <a:gd name="connsiteY0" fmla="*/ 334696 h 2709710"/>
                  <a:gd name="connsiteX1" fmla="*/ 11914704 w 12046150"/>
                  <a:gd name="connsiteY1" fmla="*/ 523382 h 2709710"/>
                  <a:gd name="connsiteX2" fmla="*/ 11871162 w 12046150"/>
                  <a:gd name="connsiteY2" fmla="*/ 2709710 h 2709710"/>
                  <a:gd name="connsiteX3" fmla="*/ 1319018 w 12046150"/>
                  <a:gd name="connsiteY3" fmla="*/ 2709710 h 2709710"/>
                  <a:gd name="connsiteX4" fmla="*/ 1319018 w 12046150"/>
                  <a:gd name="connsiteY4" fmla="*/ 334696 h 2709710"/>
                  <a:gd name="connsiteX0" fmla="*/ 805284 w 11532416"/>
                  <a:gd name="connsiteY0" fmla="*/ 281540 h 2656554"/>
                  <a:gd name="connsiteX1" fmla="*/ 11400970 w 11532416"/>
                  <a:gd name="connsiteY1" fmla="*/ 470226 h 2656554"/>
                  <a:gd name="connsiteX2" fmla="*/ 11357428 w 11532416"/>
                  <a:gd name="connsiteY2" fmla="*/ 2656554 h 2656554"/>
                  <a:gd name="connsiteX3" fmla="*/ 805284 w 11532416"/>
                  <a:gd name="connsiteY3" fmla="*/ 2656554 h 2656554"/>
                  <a:gd name="connsiteX4" fmla="*/ 805284 w 11532416"/>
                  <a:gd name="connsiteY4" fmla="*/ 281540 h 2656554"/>
                  <a:gd name="connsiteX0" fmla="*/ 405887 w 11133019"/>
                  <a:gd name="connsiteY0" fmla="*/ 281540 h 2656554"/>
                  <a:gd name="connsiteX1" fmla="*/ 11001573 w 11133019"/>
                  <a:gd name="connsiteY1" fmla="*/ 470226 h 2656554"/>
                  <a:gd name="connsiteX2" fmla="*/ 10958031 w 11133019"/>
                  <a:gd name="connsiteY2" fmla="*/ 2656554 h 2656554"/>
                  <a:gd name="connsiteX3" fmla="*/ 405887 w 11133019"/>
                  <a:gd name="connsiteY3" fmla="*/ 2656554 h 2656554"/>
                  <a:gd name="connsiteX4" fmla="*/ 405887 w 11133019"/>
                  <a:gd name="connsiteY4" fmla="*/ 281540 h 2656554"/>
                  <a:gd name="connsiteX0" fmla="*/ 2033007 w 12760139"/>
                  <a:gd name="connsiteY0" fmla="*/ 281540 h 2656554"/>
                  <a:gd name="connsiteX1" fmla="*/ 12628693 w 12760139"/>
                  <a:gd name="connsiteY1" fmla="*/ 470226 h 2656554"/>
                  <a:gd name="connsiteX2" fmla="*/ 12585151 w 12760139"/>
                  <a:gd name="connsiteY2" fmla="*/ 2656554 h 2656554"/>
                  <a:gd name="connsiteX3" fmla="*/ 2033007 w 12760139"/>
                  <a:gd name="connsiteY3" fmla="*/ 2656554 h 2656554"/>
                  <a:gd name="connsiteX4" fmla="*/ 2033007 w 12760139"/>
                  <a:gd name="connsiteY4" fmla="*/ 281540 h 2656554"/>
                  <a:gd name="connsiteX0" fmla="*/ 2033007 w 14234123"/>
                  <a:gd name="connsiteY0" fmla="*/ 281540 h 2656554"/>
                  <a:gd name="connsiteX1" fmla="*/ 12628693 w 14234123"/>
                  <a:gd name="connsiteY1" fmla="*/ 470226 h 2656554"/>
                  <a:gd name="connsiteX2" fmla="*/ 12585151 w 14234123"/>
                  <a:gd name="connsiteY2" fmla="*/ 2656554 h 2656554"/>
                  <a:gd name="connsiteX3" fmla="*/ 2033007 w 14234123"/>
                  <a:gd name="connsiteY3" fmla="*/ 2656554 h 2656554"/>
                  <a:gd name="connsiteX4" fmla="*/ 2033007 w 14234123"/>
                  <a:gd name="connsiteY4" fmla="*/ 281540 h 2656554"/>
                  <a:gd name="connsiteX0" fmla="*/ 2033007 w 12979287"/>
                  <a:gd name="connsiteY0" fmla="*/ 281540 h 2998446"/>
                  <a:gd name="connsiteX1" fmla="*/ 12628693 w 12979287"/>
                  <a:gd name="connsiteY1" fmla="*/ 470226 h 2998446"/>
                  <a:gd name="connsiteX2" fmla="*/ 12585151 w 12979287"/>
                  <a:gd name="connsiteY2" fmla="*/ 2656554 h 2998446"/>
                  <a:gd name="connsiteX3" fmla="*/ 2033007 w 12979287"/>
                  <a:gd name="connsiteY3" fmla="*/ 2656554 h 2998446"/>
                  <a:gd name="connsiteX4" fmla="*/ 2033007 w 12979287"/>
                  <a:gd name="connsiteY4" fmla="*/ 281540 h 2998446"/>
                  <a:gd name="connsiteX0" fmla="*/ 2033007 w 13028809"/>
                  <a:gd name="connsiteY0" fmla="*/ 152857 h 2869763"/>
                  <a:gd name="connsiteX1" fmla="*/ 12628693 w 13028809"/>
                  <a:gd name="connsiteY1" fmla="*/ 341543 h 2869763"/>
                  <a:gd name="connsiteX2" fmla="*/ 12585151 w 13028809"/>
                  <a:gd name="connsiteY2" fmla="*/ 2527871 h 2869763"/>
                  <a:gd name="connsiteX3" fmla="*/ 2033007 w 13028809"/>
                  <a:gd name="connsiteY3" fmla="*/ 2527871 h 2869763"/>
                  <a:gd name="connsiteX4" fmla="*/ 2033007 w 13028809"/>
                  <a:gd name="connsiteY4" fmla="*/ 152857 h 2869763"/>
                  <a:gd name="connsiteX0" fmla="*/ 1604954 w 12600756"/>
                  <a:gd name="connsiteY0" fmla="*/ 368251 h 3085157"/>
                  <a:gd name="connsiteX1" fmla="*/ 12200640 w 12600756"/>
                  <a:gd name="connsiteY1" fmla="*/ 556937 h 3085157"/>
                  <a:gd name="connsiteX2" fmla="*/ 12157098 w 12600756"/>
                  <a:gd name="connsiteY2" fmla="*/ 2743265 h 3085157"/>
                  <a:gd name="connsiteX3" fmla="*/ 1604954 w 12600756"/>
                  <a:gd name="connsiteY3" fmla="*/ 2743265 h 3085157"/>
                  <a:gd name="connsiteX4" fmla="*/ 1604954 w 12600756"/>
                  <a:gd name="connsiteY4" fmla="*/ 368251 h 3085157"/>
                  <a:gd name="connsiteX0" fmla="*/ 206217 w 11202019"/>
                  <a:gd name="connsiteY0" fmla="*/ 368251 h 3176312"/>
                  <a:gd name="connsiteX1" fmla="*/ 10801903 w 11202019"/>
                  <a:gd name="connsiteY1" fmla="*/ 556937 h 3176312"/>
                  <a:gd name="connsiteX2" fmla="*/ 10758361 w 11202019"/>
                  <a:gd name="connsiteY2" fmla="*/ 2743265 h 3176312"/>
                  <a:gd name="connsiteX3" fmla="*/ 206217 w 11202019"/>
                  <a:gd name="connsiteY3" fmla="*/ 2743265 h 3176312"/>
                  <a:gd name="connsiteX4" fmla="*/ 206217 w 11202019"/>
                  <a:gd name="connsiteY4" fmla="*/ 368251 h 3176312"/>
                  <a:gd name="connsiteX0" fmla="*/ 206217 w 11162019"/>
                  <a:gd name="connsiteY0" fmla="*/ 423578 h 3231639"/>
                  <a:gd name="connsiteX1" fmla="*/ 10801903 w 11162019"/>
                  <a:gd name="connsiteY1" fmla="*/ 612264 h 3231639"/>
                  <a:gd name="connsiteX2" fmla="*/ 10758361 w 11162019"/>
                  <a:gd name="connsiteY2" fmla="*/ 2798592 h 3231639"/>
                  <a:gd name="connsiteX3" fmla="*/ 206217 w 11162019"/>
                  <a:gd name="connsiteY3" fmla="*/ 2798592 h 3231639"/>
                  <a:gd name="connsiteX4" fmla="*/ 206217 w 11162019"/>
                  <a:gd name="connsiteY4" fmla="*/ 423578 h 3231639"/>
                  <a:gd name="connsiteX0" fmla="*/ 311930 w 11267732"/>
                  <a:gd name="connsiteY0" fmla="*/ 282974 h 3091035"/>
                  <a:gd name="connsiteX1" fmla="*/ 10907616 w 11267732"/>
                  <a:gd name="connsiteY1" fmla="*/ 471660 h 3091035"/>
                  <a:gd name="connsiteX2" fmla="*/ 10864074 w 11267732"/>
                  <a:gd name="connsiteY2" fmla="*/ 2657988 h 3091035"/>
                  <a:gd name="connsiteX3" fmla="*/ 311930 w 11267732"/>
                  <a:gd name="connsiteY3" fmla="*/ 2657988 h 3091035"/>
                  <a:gd name="connsiteX4" fmla="*/ 311930 w 11267732"/>
                  <a:gd name="connsiteY4" fmla="*/ 282974 h 3091035"/>
                  <a:gd name="connsiteX0" fmla="*/ 311930 w 11134849"/>
                  <a:gd name="connsiteY0" fmla="*/ 282974 h 2935813"/>
                  <a:gd name="connsiteX1" fmla="*/ 10907616 w 11134849"/>
                  <a:gd name="connsiteY1" fmla="*/ 471660 h 2935813"/>
                  <a:gd name="connsiteX2" fmla="*/ 10864074 w 11134849"/>
                  <a:gd name="connsiteY2" fmla="*/ 2657988 h 2935813"/>
                  <a:gd name="connsiteX3" fmla="*/ 311930 w 11134849"/>
                  <a:gd name="connsiteY3" fmla="*/ 2657988 h 2935813"/>
                  <a:gd name="connsiteX4" fmla="*/ 311930 w 11134849"/>
                  <a:gd name="connsiteY4" fmla="*/ 282974 h 2935813"/>
                  <a:gd name="connsiteX0" fmla="*/ 311930 w 11139774"/>
                  <a:gd name="connsiteY0" fmla="*/ 282974 h 2970140"/>
                  <a:gd name="connsiteX1" fmla="*/ 10907616 w 11139774"/>
                  <a:gd name="connsiteY1" fmla="*/ 471660 h 2970140"/>
                  <a:gd name="connsiteX2" fmla="*/ 10864074 w 11139774"/>
                  <a:gd name="connsiteY2" fmla="*/ 2657988 h 2970140"/>
                  <a:gd name="connsiteX3" fmla="*/ 311930 w 11139774"/>
                  <a:gd name="connsiteY3" fmla="*/ 2657988 h 2970140"/>
                  <a:gd name="connsiteX4" fmla="*/ 311930 w 11139774"/>
                  <a:gd name="connsiteY4" fmla="*/ 282974 h 2970140"/>
                  <a:gd name="connsiteX0" fmla="*/ 311930 w 11176173"/>
                  <a:gd name="connsiteY0" fmla="*/ 282974 h 2919244"/>
                  <a:gd name="connsiteX1" fmla="*/ 10907616 w 11176173"/>
                  <a:gd name="connsiteY1" fmla="*/ 471660 h 2919244"/>
                  <a:gd name="connsiteX2" fmla="*/ 10864074 w 11176173"/>
                  <a:gd name="connsiteY2" fmla="*/ 2657988 h 2919244"/>
                  <a:gd name="connsiteX3" fmla="*/ 311930 w 11176173"/>
                  <a:gd name="connsiteY3" fmla="*/ 2657988 h 2919244"/>
                  <a:gd name="connsiteX4" fmla="*/ 311930 w 11176173"/>
                  <a:gd name="connsiteY4" fmla="*/ 282974 h 2919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6173" h="2919244">
                    <a:moveTo>
                      <a:pt x="311930" y="282974"/>
                    </a:moveTo>
                    <a:cubicBezTo>
                      <a:pt x="786106" y="-124957"/>
                      <a:pt x="10559273" y="-116811"/>
                      <a:pt x="10907616" y="471660"/>
                    </a:cubicBezTo>
                    <a:cubicBezTo>
                      <a:pt x="11255959" y="1060131"/>
                      <a:pt x="11289911" y="2309646"/>
                      <a:pt x="10864074" y="2657988"/>
                    </a:cubicBezTo>
                    <a:cubicBezTo>
                      <a:pt x="10438237" y="3006330"/>
                      <a:pt x="665197" y="3006331"/>
                      <a:pt x="311930" y="2657988"/>
                    </a:cubicBezTo>
                    <a:cubicBezTo>
                      <a:pt x="-41337" y="2309645"/>
                      <a:pt x="-162246" y="690905"/>
                      <a:pt x="311930" y="282974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dirty="0"/>
              </a:p>
            </p:txBody>
          </p:sp>
          <p:sp>
            <p:nvSpPr>
              <p:cNvPr id="42" name="矩形 16">
                <a:extLst>
                  <a:ext uri="{FF2B5EF4-FFF2-40B4-BE49-F238E27FC236}">
                    <a16:creationId xmlns:a16="http://schemas.microsoft.com/office/drawing/2014/main" xmlns="" id="{745E57C1-92A6-E7B6-8F4E-B0D5AEA9D4C9}"/>
                  </a:ext>
                </a:extLst>
              </p:cNvPr>
              <p:cNvSpPr/>
              <p:nvPr/>
            </p:nvSpPr>
            <p:spPr>
              <a:xfrm>
                <a:off x="790642" y="256970"/>
                <a:ext cx="11077537" cy="2778716"/>
              </a:xfrm>
              <a:custGeom>
                <a:avLst/>
                <a:gdLst>
                  <a:gd name="connsiteX0" fmla="*/ 0 w 10552144"/>
                  <a:gd name="connsiteY0" fmla="*/ 0 h 2375014"/>
                  <a:gd name="connsiteX1" fmla="*/ 10552144 w 10552144"/>
                  <a:gd name="connsiteY1" fmla="*/ 0 h 2375014"/>
                  <a:gd name="connsiteX2" fmla="*/ 10552144 w 10552144"/>
                  <a:gd name="connsiteY2" fmla="*/ 2375014 h 2375014"/>
                  <a:gd name="connsiteX3" fmla="*/ 0 w 10552144"/>
                  <a:gd name="connsiteY3" fmla="*/ 2375014 h 2375014"/>
                  <a:gd name="connsiteX4" fmla="*/ 0 w 10552144"/>
                  <a:gd name="connsiteY4" fmla="*/ 0 h 2375014"/>
                  <a:gd name="connsiteX0" fmla="*/ 0 w 10554602"/>
                  <a:gd name="connsiteY0" fmla="*/ 161269 h 2536283"/>
                  <a:gd name="connsiteX1" fmla="*/ 10552144 w 10554602"/>
                  <a:gd name="connsiteY1" fmla="*/ 161269 h 2536283"/>
                  <a:gd name="connsiteX2" fmla="*/ 10552144 w 10554602"/>
                  <a:gd name="connsiteY2" fmla="*/ 2536283 h 2536283"/>
                  <a:gd name="connsiteX3" fmla="*/ 0 w 10554602"/>
                  <a:gd name="connsiteY3" fmla="*/ 2536283 h 2536283"/>
                  <a:gd name="connsiteX4" fmla="*/ 0 w 10554602"/>
                  <a:gd name="connsiteY4" fmla="*/ 161269 h 2536283"/>
                  <a:gd name="connsiteX0" fmla="*/ 0 w 10694061"/>
                  <a:gd name="connsiteY0" fmla="*/ 161269 h 2536283"/>
                  <a:gd name="connsiteX1" fmla="*/ 10552144 w 10694061"/>
                  <a:gd name="connsiteY1" fmla="*/ 161269 h 2536283"/>
                  <a:gd name="connsiteX2" fmla="*/ 10552144 w 10694061"/>
                  <a:gd name="connsiteY2" fmla="*/ 2536283 h 2536283"/>
                  <a:gd name="connsiteX3" fmla="*/ 0 w 10694061"/>
                  <a:gd name="connsiteY3" fmla="*/ 2536283 h 2536283"/>
                  <a:gd name="connsiteX4" fmla="*/ 0 w 10694061"/>
                  <a:gd name="connsiteY4" fmla="*/ 161269 h 2536283"/>
                  <a:gd name="connsiteX0" fmla="*/ 0 w 10694061"/>
                  <a:gd name="connsiteY0" fmla="*/ 438720 h 2813734"/>
                  <a:gd name="connsiteX1" fmla="*/ 10552144 w 10694061"/>
                  <a:gd name="connsiteY1" fmla="*/ 438720 h 2813734"/>
                  <a:gd name="connsiteX2" fmla="*/ 10552144 w 10694061"/>
                  <a:gd name="connsiteY2" fmla="*/ 2813734 h 2813734"/>
                  <a:gd name="connsiteX3" fmla="*/ 0 w 10694061"/>
                  <a:gd name="connsiteY3" fmla="*/ 2813734 h 2813734"/>
                  <a:gd name="connsiteX4" fmla="*/ 0 w 10694061"/>
                  <a:gd name="connsiteY4" fmla="*/ 438720 h 2813734"/>
                  <a:gd name="connsiteX0" fmla="*/ 0 w 10727132"/>
                  <a:gd name="connsiteY0" fmla="*/ 334696 h 2709710"/>
                  <a:gd name="connsiteX1" fmla="*/ 10595686 w 10727132"/>
                  <a:gd name="connsiteY1" fmla="*/ 523382 h 2709710"/>
                  <a:gd name="connsiteX2" fmla="*/ 10552144 w 10727132"/>
                  <a:gd name="connsiteY2" fmla="*/ 2709710 h 2709710"/>
                  <a:gd name="connsiteX3" fmla="*/ 0 w 10727132"/>
                  <a:gd name="connsiteY3" fmla="*/ 2709710 h 2709710"/>
                  <a:gd name="connsiteX4" fmla="*/ 0 w 10727132"/>
                  <a:gd name="connsiteY4" fmla="*/ 334696 h 2709710"/>
                  <a:gd name="connsiteX0" fmla="*/ 1319018 w 12046150"/>
                  <a:gd name="connsiteY0" fmla="*/ 334696 h 2709710"/>
                  <a:gd name="connsiteX1" fmla="*/ 11914704 w 12046150"/>
                  <a:gd name="connsiteY1" fmla="*/ 523382 h 2709710"/>
                  <a:gd name="connsiteX2" fmla="*/ 11871162 w 12046150"/>
                  <a:gd name="connsiteY2" fmla="*/ 2709710 h 2709710"/>
                  <a:gd name="connsiteX3" fmla="*/ 1319018 w 12046150"/>
                  <a:gd name="connsiteY3" fmla="*/ 2709710 h 2709710"/>
                  <a:gd name="connsiteX4" fmla="*/ 1319018 w 12046150"/>
                  <a:gd name="connsiteY4" fmla="*/ 334696 h 2709710"/>
                  <a:gd name="connsiteX0" fmla="*/ 805284 w 11532416"/>
                  <a:gd name="connsiteY0" fmla="*/ 281540 h 2656554"/>
                  <a:gd name="connsiteX1" fmla="*/ 11400970 w 11532416"/>
                  <a:gd name="connsiteY1" fmla="*/ 470226 h 2656554"/>
                  <a:gd name="connsiteX2" fmla="*/ 11357428 w 11532416"/>
                  <a:gd name="connsiteY2" fmla="*/ 2656554 h 2656554"/>
                  <a:gd name="connsiteX3" fmla="*/ 805284 w 11532416"/>
                  <a:gd name="connsiteY3" fmla="*/ 2656554 h 2656554"/>
                  <a:gd name="connsiteX4" fmla="*/ 805284 w 11532416"/>
                  <a:gd name="connsiteY4" fmla="*/ 281540 h 2656554"/>
                  <a:gd name="connsiteX0" fmla="*/ 405887 w 11133019"/>
                  <a:gd name="connsiteY0" fmla="*/ 281540 h 2656554"/>
                  <a:gd name="connsiteX1" fmla="*/ 11001573 w 11133019"/>
                  <a:gd name="connsiteY1" fmla="*/ 470226 h 2656554"/>
                  <a:gd name="connsiteX2" fmla="*/ 10958031 w 11133019"/>
                  <a:gd name="connsiteY2" fmla="*/ 2656554 h 2656554"/>
                  <a:gd name="connsiteX3" fmla="*/ 405887 w 11133019"/>
                  <a:gd name="connsiteY3" fmla="*/ 2656554 h 2656554"/>
                  <a:gd name="connsiteX4" fmla="*/ 405887 w 11133019"/>
                  <a:gd name="connsiteY4" fmla="*/ 281540 h 2656554"/>
                  <a:gd name="connsiteX0" fmla="*/ 2033007 w 12760139"/>
                  <a:gd name="connsiteY0" fmla="*/ 281540 h 2656554"/>
                  <a:gd name="connsiteX1" fmla="*/ 12628693 w 12760139"/>
                  <a:gd name="connsiteY1" fmla="*/ 470226 h 2656554"/>
                  <a:gd name="connsiteX2" fmla="*/ 12585151 w 12760139"/>
                  <a:gd name="connsiteY2" fmla="*/ 2656554 h 2656554"/>
                  <a:gd name="connsiteX3" fmla="*/ 2033007 w 12760139"/>
                  <a:gd name="connsiteY3" fmla="*/ 2656554 h 2656554"/>
                  <a:gd name="connsiteX4" fmla="*/ 2033007 w 12760139"/>
                  <a:gd name="connsiteY4" fmla="*/ 281540 h 2656554"/>
                  <a:gd name="connsiteX0" fmla="*/ 2033007 w 14234123"/>
                  <a:gd name="connsiteY0" fmla="*/ 281540 h 2656554"/>
                  <a:gd name="connsiteX1" fmla="*/ 12628693 w 14234123"/>
                  <a:gd name="connsiteY1" fmla="*/ 470226 h 2656554"/>
                  <a:gd name="connsiteX2" fmla="*/ 12585151 w 14234123"/>
                  <a:gd name="connsiteY2" fmla="*/ 2656554 h 2656554"/>
                  <a:gd name="connsiteX3" fmla="*/ 2033007 w 14234123"/>
                  <a:gd name="connsiteY3" fmla="*/ 2656554 h 2656554"/>
                  <a:gd name="connsiteX4" fmla="*/ 2033007 w 14234123"/>
                  <a:gd name="connsiteY4" fmla="*/ 281540 h 2656554"/>
                  <a:gd name="connsiteX0" fmla="*/ 2033007 w 12979287"/>
                  <a:gd name="connsiteY0" fmla="*/ 281540 h 2998446"/>
                  <a:gd name="connsiteX1" fmla="*/ 12628693 w 12979287"/>
                  <a:gd name="connsiteY1" fmla="*/ 470226 h 2998446"/>
                  <a:gd name="connsiteX2" fmla="*/ 12585151 w 12979287"/>
                  <a:gd name="connsiteY2" fmla="*/ 2656554 h 2998446"/>
                  <a:gd name="connsiteX3" fmla="*/ 2033007 w 12979287"/>
                  <a:gd name="connsiteY3" fmla="*/ 2656554 h 2998446"/>
                  <a:gd name="connsiteX4" fmla="*/ 2033007 w 12979287"/>
                  <a:gd name="connsiteY4" fmla="*/ 281540 h 2998446"/>
                  <a:gd name="connsiteX0" fmla="*/ 2033007 w 13028809"/>
                  <a:gd name="connsiteY0" fmla="*/ 152857 h 2869763"/>
                  <a:gd name="connsiteX1" fmla="*/ 12628693 w 13028809"/>
                  <a:gd name="connsiteY1" fmla="*/ 341543 h 2869763"/>
                  <a:gd name="connsiteX2" fmla="*/ 12585151 w 13028809"/>
                  <a:gd name="connsiteY2" fmla="*/ 2527871 h 2869763"/>
                  <a:gd name="connsiteX3" fmla="*/ 2033007 w 13028809"/>
                  <a:gd name="connsiteY3" fmla="*/ 2527871 h 2869763"/>
                  <a:gd name="connsiteX4" fmla="*/ 2033007 w 13028809"/>
                  <a:gd name="connsiteY4" fmla="*/ 152857 h 2869763"/>
                  <a:gd name="connsiteX0" fmla="*/ 1604954 w 12600756"/>
                  <a:gd name="connsiteY0" fmla="*/ 368251 h 3085157"/>
                  <a:gd name="connsiteX1" fmla="*/ 12200640 w 12600756"/>
                  <a:gd name="connsiteY1" fmla="*/ 556937 h 3085157"/>
                  <a:gd name="connsiteX2" fmla="*/ 12157098 w 12600756"/>
                  <a:gd name="connsiteY2" fmla="*/ 2743265 h 3085157"/>
                  <a:gd name="connsiteX3" fmla="*/ 1604954 w 12600756"/>
                  <a:gd name="connsiteY3" fmla="*/ 2743265 h 3085157"/>
                  <a:gd name="connsiteX4" fmla="*/ 1604954 w 12600756"/>
                  <a:gd name="connsiteY4" fmla="*/ 368251 h 3085157"/>
                  <a:gd name="connsiteX0" fmla="*/ 206217 w 11202019"/>
                  <a:gd name="connsiteY0" fmla="*/ 368251 h 3176312"/>
                  <a:gd name="connsiteX1" fmla="*/ 10801903 w 11202019"/>
                  <a:gd name="connsiteY1" fmla="*/ 556937 h 3176312"/>
                  <a:gd name="connsiteX2" fmla="*/ 10758361 w 11202019"/>
                  <a:gd name="connsiteY2" fmla="*/ 2743265 h 3176312"/>
                  <a:gd name="connsiteX3" fmla="*/ 206217 w 11202019"/>
                  <a:gd name="connsiteY3" fmla="*/ 2743265 h 3176312"/>
                  <a:gd name="connsiteX4" fmla="*/ 206217 w 11202019"/>
                  <a:gd name="connsiteY4" fmla="*/ 368251 h 3176312"/>
                  <a:gd name="connsiteX0" fmla="*/ 206217 w 11162019"/>
                  <a:gd name="connsiteY0" fmla="*/ 423578 h 3231639"/>
                  <a:gd name="connsiteX1" fmla="*/ 10801903 w 11162019"/>
                  <a:gd name="connsiteY1" fmla="*/ 612264 h 3231639"/>
                  <a:gd name="connsiteX2" fmla="*/ 10758361 w 11162019"/>
                  <a:gd name="connsiteY2" fmla="*/ 2798592 h 3231639"/>
                  <a:gd name="connsiteX3" fmla="*/ 206217 w 11162019"/>
                  <a:gd name="connsiteY3" fmla="*/ 2798592 h 3231639"/>
                  <a:gd name="connsiteX4" fmla="*/ 206217 w 11162019"/>
                  <a:gd name="connsiteY4" fmla="*/ 423578 h 3231639"/>
                  <a:gd name="connsiteX0" fmla="*/ 311930 w 11267732"/>
                  <a:gd name="connsiteY0" fmla="*/ 282974 h 3091035"/>
                  <a:gd name="connsiteX1" fmla="*/ 10907616 w 11267732"/>
                  <a:gd name="connsiteY1" fmla="*/ 471660 h 3091035"/>
                  <a:gd name="connsiteX2" fmla="*/ 10864074 w 11267732"/>
                  <a:gd name="connsiteY2" fmla="*/ 2657988 h 3091035"/>
                  <a:gd name="connsiteX3" fmla="*/ 311930 w 11267732"/>
                  <a:gd name="connsiteY3" fmla="*/ 2657988 h 3091035"/>
                  <a:gd name="connsiteX4" fmla="*/ 311930 w 11267732"/>
                  <a:gd name="connsiteY4" fmla="*/ 282974 h 3091035"/>
                  <a:gd name="connsiteX0" fmla="*/ 311930 w 11134849"/>
                  <a:gd name="connsiteY0" fmla="*/ 282974 h 2935813"/>
                  <a:gd name="connsiteX1" fmla="*/ 10907616 w 11134849"/>
                  <a:gd name="connsiteY1" fmla="*/ 471660 h 2935813"/>
                  <a:gd name="connsiteX2" fmla="*/ 10864074 w 11134849"/>
                  <a:gd name="connsiteY2" fmla="*/ 2657988 h 2935813"/>
                  <a:gd name="connsiteX3" fmla="*/ 311930 w 11134849"/>
                  <a:gd name="connsiteY3" fmla="*/ 2657988 h 2935813"/>
                  <a:gd name="connsiteX4" fmla="*/ 311930 w 11134849"/>
                  <a:gd name="connsiteY4" fmla="*/ 282974 h 2935813"/>
                  <a:gd name="connsiteX0" fmla="*/ 311930 w 11139774"/>
                  <a:gd name="connsiteY0" fmla="*/ 282974 h 2970140"/>
                  <a:gd name="connsiteX1" fmla="*/ 10907616 w 11139774"/>
                  <a:gd name="connsiteY1" fmla="*/ 471660 h 2970140"/>
                  <a:gd name="connsiteX2" fmla="*/ 10864074 w 11139774"/>
                  <a:gd name="connsiteY2" fmla="*/ 2657988 h 2970140"/>
                  <a:gd name="connsiteX3" fmla="*/ 311930 w 11139774"/>
                  <a:gd name="connsiteY3" fmla="*/ 2657988 h 2970140"/>
                  <a:gd name="connsiteX4" fmla="*/ 311930 w 11139774"/>
                  <a:gd name="connsiteY4" fmla="*/ 282974 h 2970140"/>
                  <a:gd name="connsiteX0" fmla="*/ 311930 w 11176173"/>
                  <a:gd name="connsiteY0" fmla="*/ 282974 h 2919244"/>
                  <a:gd name="connsiteX1" fmla="*/ 10907616 w 11176173"/>
                  <a:gd name="connsiteY1" fmla="*/ 471660 h 2919244"/>
                  <a:gd name="connsiteX2" fmla="*/ 10864074 w 11176173"/>
                  <a:gd name="connsiteY2" fmla="*/ 2657988 h 2919244"/>
                  <a:gd name="connsiteX3" fmla="*/ 311930 w 11176173"/>
                  <a:gd name="connsiteY3" fmla="*/ 2657988 h 2919244"/>
                  <a:gd name="connsiteX4" fmla="*/ 311930 w 11176173"/>
                  <a:gd name="connsiteY4" fmla="*/ 282974 h 2919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6173" h="2919244">
                    <a:moveTo>
                      <a:pt x="311930" y="282974"/>
                    </a:moveTo>
                    <a:cubicBezTo>
                      <a:pt x="786106" y="-124957"/>
                      <a:pt x="10559273" y="-116811"/>
                      <a:pt x="10907616" y="471660"/>
                    </a:cubicBezTo>
                    <a:cubicBezTo>
                      <a:pt x="11255959" y="1060131"/>
                      <a:pt x="11289911" y="2309646"/>
                      <a:pt x="10864074" y="2657988"/>
                    </a:cubicBezTo>
                    <a:cubicBezTo>
                      <a:pt x="10438237" y="3006330"/>
                      <a:pt x="665197" y="3006331"/>
                      <a:pt x="311930" y="2657988"/>
                    </a:cubicBezTo>
                    <a:cubicBezTo>
                      <a:pt x="-41337" y="2309645"/>
                      <a:pt x="-162246" y="690905"/>
                      <a:pt x="311930" y="282974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dirty="0"/>
              </a:p>
            </p:txBody>
          </p:sp>
        </p:grpSp>
        <p:sp>
          <p:nvSpPr>
            <p:cNvPr id="43" name="Rectangle 70">
              <a:extLst>
                <a:ext uri="{FF2B5EF4-FFF2-40B4-BE49-F238E27FC236}">
                  <a16:creationId xmlns:a16="http://schemas.microsoft.com/office/drawing/2014/main" xmlns="" id="{5C84963F-AD2D-A652-8FB6-A9C1B7D478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786" y="326917"/>
              <a:ext cx="11440633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91313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1pPr>
              <a:lvl2pPr marL="742950" indent="-285750" defTabSz="9131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2pPr>
              <a:lvl3pPr marL="1143000" indent="-228600" defTabSz="9131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3pPr>
              <a:lvl4pPr marL="1600200" indent="-228600" defTabSz="9131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4pPr>
              <a:lvl5pPr marL="2057400" indent="-228600" defTabSz="9131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5pPr>
              <a:lvl6pPr marL="2514600" indent="-228600" defTabSz="9131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6pPr>
              <a:lvl7pPr marL="2971800" indent="-228600" defTabSz="9131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7pPr>
              <a:lvl8pPr marL="3429000" indent="-228600" defTabSz="9131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8pPr>
              <a:lvl9pPr marL="3886200" indent="-228600" defTabSz="9131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9pPr>
            </a:lstStyle>
            <a:p>
              <a:pPr algn="just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altLang="zh-CN" sz="3600" b="1" noProof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+mn-lt"/>
                </a:rPr>
                <a:t>Đọc thông tin em hãy nêu những thuận lợi và khó khăn của vùng Đồng bằng Bắc Bộ.</a:t>
              </a:r>
              <a:endParaRPr lang="vi-VN" altLang="zh-CN" sz="36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endParaRP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6F59F82F-E8B1-A83A-E492-16C55B6E8C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580" y="3058164"/>
            <a:ext cx="4208170" cy="2985963"/>
          </a:xfrm>
          <a:prstGeom prst="rect">
            <a:avLst/>
          </a:prstGeom>
        </p:spPr>
      </p:pic>
      <p:pic>
        <p:nvPicPr>
          <p:cNvPr id="47" name="Picture 46" descr="A screen shot of a menu&#10;&#10;Description automatically generated">
            <a:extLst>
              <a:ext uri="{FF2B5EF4-FFF2-40B4-BE49-F238E27FC236}">
                <a16:creationId xmlns:a16="http://schemas.microsoft.com/office/drawing/2014/main" xmlns="" id="{8471E94C-5538-9FD2-63A4-111D4D67D9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521" y="1847845"/>
            <a:ext cx="3886208" cy="480061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xmlns="" id="{17170EB3-45CF-405D-8F5B-39C25C0406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0463392"/>
              </p:ext>
            </p:extLst>
          </p:nvPr>
        </p:nvGraphicFramePr>
        <p:xfrm>
          <a:off x="1035685" y="1733551"/>
          <a:ext cx="9775190" cy="4693611"/>
        </p:xfrm>
        <a:graphic>
          <a:graphicData uri="http://schemas.openxmlformats.org/drawingml/2006/table">
            <a:tbl>
              <a:tblPr bandRow="1">
                <a:tableStyleId>{72833802-FEF1-4C79-8D5D-14CF1EAF98D9}</a:tableStyleId>
              </a:tblPr>
              <a:tblGrid>
                <a:gridCol w="4887595">
                  <a:extLst>
                    <a:ext uri="{9D8B030D-6E8A-4147-A177-3AD203B41FA5}">
                      <a16:colId xmlns:a16="http://schemas.microsoft.com/office/drawing/2014/main" xmlns="" val="899903463"/>
                    </a:ext>
                  </a:extLst>
                </a:gridCol>
                <a:gridCol w="4887595">
                  <a:extLst>
                    <a:ext uri="{9D8B030D-6E8A-4147-A177-3AD203B41FA5}">
                      <a16:colId xmlns:a16="http://schemas.microsoft.com/office/drawing/2014/main" xmlns="" val="3805193951"/>
                    </a:ext>
                  </a:extLst>
                </a:gridCol>
              </a:tblGrid>
              <a:tr h="6089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400" b="1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Thuận lợi</a:t>
                      </a:r>
                      <a:endParaRPr lang="en-US" sz="60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59574" marR="5957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400" b="1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Khó khăn</a:t>
                      </a:r>
                      <a:endParaRPr lang="en-US" sz="60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59574" marR="5957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58740207"/>
                  </a:ext>
                </a:extLst>
              </a:tr>
              <a:tr h="3963043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59574" marR="5957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59574" marR="5957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42295971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AD7C0C3-5A70-93F0-D53C-F689AE8047B8}"/>
              </a:ext>
            </a:extLst>
          </p:cNvPr>
          <p:cNvSpPr txBox="1"/>
          <p:nvPr/>
        </p:nvSpPr>
        <p:spPr>
          <a:xfrm>
            <a:off x="1181100" y="228600"/>
            <a:ext cx="9620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Những thuận lợi và khó khăn của vùng Đồng bằng Bắc Bộ.</a:t>
            </a:r>
            <a:endParaRPr lang="en-US" sz="3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350E52E-34A7-4602-47D4-F57812ECD978}"/>
              </a:ext>
            </a:extLst>
          </p:cNvPr>
          <p:cNvSpPr txBox="1"/>
          <p:nvPr/>
        </p:nvSpPr>
        <p:spPr>
          <a:xfrm>
            <a:off x="923925" y="2571750"/>
            <a:ext cx="47434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 trí địa lí thuận lợi cho giao lưu, trao đổi hàng hóa với các vùng khác.</a:t>
            </a:r>
            <a:endParaRPr lang="en-US" sz="2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663B0FC-2EB1-65B2-DC7B-C143BAB0FFD6}"/>
              </a:ext>
            </a:extLst>
          </p:cNvPr>
          <p:cNvSpPr txBox="1"/>
          <p:nvPr/>
        </p:nvSpPr>
        <p:spPr>
          <a:xfrm>
            <a:off x="952500" y="3914775"/>
            <a:ext cx="47434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 hình thuận lợi cho giao thông sinh hoạt và sản xuất. </a:t>
            </a:r>
            <a:endParaRPr lang="en-US" sz="2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8B129B1-282A-57A0-88A5-3AE53FE9A972}"/>
              </a:ext>
            </a:extLst>
          </p:cNvPr>
          <p:cNvSpPr txBox="1"/>
          <p:nvPr/>
        </p:nvSpPr>
        <p:spPr>
          <a:xfrm>
            <a:off x="923925" y="4848225"/>
            <a:ext cx="47434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Hệ thống sông cung cấp nước cho sinh hoạt sản xuất giúp phát triển giao thông đường thủy.</a:t>
            </a:r>
            <a:endParaRPr lang="en-US" sz="2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B03292B1-D0B8-2991-1AAF-6C19BBF436C5}"/>
              </a:ext>
            </a:extLst>
          </p:cNvPr>
          <p:cNvSpPr txBox="1"/>
          <p:nvPr/>
        </p:nvSpPr>
        <p:spPr>
          <a:xfrm>
            <a:off x="6057900" y="2609850"/>
            <a:ext cx="47434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Nhiệt độ xuống thấp vào mùa đông ảnh hưởng đến sự sinh trưởng của cây trồng, vật nuôi và sức khỏe của con người. </a:t>
            </a:r>
            <a:endParaRPr lang="en-US" sz="2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B16FE531-A6F6-303B-7556-001D8C6F927C}"/>
              </a:ext>
            </a:extLst>
          </p:cNvPr>
          <p:cNvSpPr txBox="1"/>
          <p:nvPr/>
        </p:nvSpPr>
        <p:spPr>
          <a:xfrm>
            <a:off x="6115050" y="4391025"/>
            <a:ext cx="47434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 hạ nước sông dâng cao có thể gây ngập lụt</a:t>
            </a:r>
            <a:endParaRPr lang="en-US" sz="2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30">
            <a:extLst>
              <a:ext uri="{FF2B5EF4-FFF2-40B4-BE49-F238E27FC236}">
                <a16:creationId xmlns:a16="http://schemas.microsoft.com/office/drawing/2014/main" xmlns="" id="{132E8DBF-318F-71FF-6C74-0F0C3EF6F364}"/>
              </a:ext>
            </a:extLst>
          </p:cNvPr>
          <p:cNvGrpSpPr/>
          <p:nvPr/>
        </p:nvGrpSpPr>
        <p:grpSpPr>
          <a:xfrm>
            <a:off x="2298925" y="634184"/>
            <a:ext cx="7851942" cy="4379605"/>
            <a:chOff x="1251662" y="1243647"/>
            <a:chExt cx="6556824" cy="4453996"/>
          </a:xfrm>
        </p:grpSpPr>
        <p:sp>
          <p:nvSpPr>
            <p:cNvPr id="21" name="任意多边形: 形状 27">
              <a:extLst>
                <a:ext uri="{FF2B5EF4-FFF2-40B4-BE49-F238E27FC236}">
                  <a16:creationId xmlns:a16="http://schemas.microsoft.com/office/drawing/2014/main" xmlns="" id="{AB5C1E36-2C5E-0EB3-03BB-755D7D140F4F}"/>
                </a:ext>
              </a:extLst>
            </p:cNvPr>
            <p:cNvSpPr/>
            <p:nvPr/>
          </p:nvSpPr>
          <p:spPr>
            <a:xfrm>
              <a:off x="1251662" y="1243647"/>
              <a:ext cx="6556824" cy="4453996"/>
            </a:xfrm>
            <a:custGeom>
              <a:avLst/>
              <a:gdLst>
                <a:gd name="connsiteX0" fmla="*/ 6000607 w 6556824"/>
                <a:gd name="connsiteY0" fmla="*/ 0 h 4453996"/>
                <a:gd name="connsiteX1" fmla="*/ 6556824 w 6556824"/>
                <a:gd name="connsiteY1" fmla="*/ 556217 h 4453996"/>
                <a:gd name="connsiteX2" fmla="*/ 6393912 w 6556824"/>
                <a:gd name="connsiteY2" fmla="*/ 949522 h 4453996"/>
                <a:gd name="connsiteX3" fmla="*/ 6382251 w 6556824"/>
                <a:gd name="connsiteY3" fmla="*/ 959143 h 4453996"/>
                <a:gd name="connsiteX4" fmla="*/ 6382251 w 6556824"/>
                <a:gd name="connsiteY4" fmla="*/ 3494854 h 4453996"/>
                <a:gd name="connsiteX5" fmla="*/ 6393912 w 6556824"/>
                <a:gd name="connsiteY5" fmla="*/ 3504475 h 4453996"/>
                <a:gd name="connsiteX6" fmla="*/ 6556824 w 6556824"/>
                <a:gd name="connsiteY6" fmla="*/ 3897779 h 4453996"/>
                <a:gd name="connsiteX7" fmla="*/ 6000607 w 6556824"/>
                <a:gd name="connsiteY7" fmla="*/ 4453996 h 4453996"/>
                <a:gd name="connsiteX8" fmla="*/ 5607302 w 6556824"/>
                <a:gd name="connsiteY8" fmla="*/ 4291084 h 4453996"/>
                <a:gd name="connsiteX9" fmla="*/ 5581144 w 6556824"/>
                <a:gd name="connsiteY9" fmla="*/ 4259379 h 4453996"/>
                <a:gd name="connsiteX10" fmla="*/ 975681 w 6556824"/>
                <a:gd name="connsiteY10" fmla="*/ 4259379 h 4453996"/>
                <a:gd name="connsiteX11" fmla="*/ 949522 w 6556824"/>
                <a:gd name="connsiteY11" fmla="*/ 4291084 h 4453996"/>
                <a:gd name="connsiteX12" fmla="*/ 556217 w 6556824"/>
                <a:gd name="connsiteY12" fmla="*/ 4453996 h 4453996"/>
                <a:gd name="connsiteX13" fmla="*/ 1 w 6556824"/>
                <a:gd name="connsiteY13" fmla="*/ 3897779 h 4453996"/>
                <a:gd name="connsiteX14" fmla="*/ 94994 w 6556824"/>
                <a:gd name="connsiteY14" fmla="*/ 3586793 h 4453996"/>
                <a:gd name="connsiteX15" fmla="*/ 155623 w 6556824"/>
                <a:gd name="connsiteY15" fmla="*/ 3513309 h 4453996"/>
                <a:gd name="connsiteX16" fmla="*/ 155623 w 6556824"/>
                <a:gd name="connsiteY16" fmla="*/ 940687 h 4453996"/>
                <a:gd name="connsiteX17" fmla="*/ 94994 w 6556824"/>
                <a:gd name="connsiteY17" fmla="*/ 867203 h 4453996"/>
                <a:gd name="connsiteX18" fmla="*/ 0 w 6556824"/>
                <a:gd name="connsiteY18" fmla="*/ 556217 h 4453996"/>
                <a:gd name="connsiteX19" fmla="*/ 556217 w 6556824"/>
                <a:gd name="connsiteY19" fmla="*/ 0 h 4453996"/>
                <a:gd name="connsiteX20" fmla="*/ 1017441 w 6556824"/>
                <a:gd name="connsiteY20" fmla="*/ 245231 h 4453996"/>
                <a:gd name="connsiteX21" fmla="*/ 1020008 w 6556824"/>
                <a:gd name="connsiteY21" fmla="*/ 249960 h 4453996"/>
                <a:gd name="connsiteX22" fmla="*/ 5536816 w 6556824"/>
                <a:gd name="connsiteY22" fmla="*/ 249960 h 4453996"/>
                <a:gd name="connsiteX23" fmla="*/ 5539383 w 6556824"/>
                <a:gd name="connsiteY23" fmla="*/ 245231 h 4453996"/>
                <a:gd name="connsiteX24" fmla="*/ 6000607 w 6556824"/>
                <a:gd name="connsiteY24" fmla="*/ 0 h 4453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56824" h="4453996">
                  <a:moveTo>
                    <a:pt x="6000607" y="0"/>
                  </a:moveTo>
                  <a:cubicBezTo>
                    <a:pt x="6307797" y="0"/>
                    <a:pt x="6556824" y="249027"/>
                    <a:pt x="6556824" y="556217"/>
                  </a:cubicBezTo>
                  <a:cubicBezTo>
                    <a:pt x="6556824" y="709812"/>
                    <a:pt x="6494567" y="848866"/>
                    <a:pt x="6393912" y="949522"/>
                  </a:cubicBezTo>
                  <a:lnTo>
                    <a:pt x="6382251" y="959143"/>
                  </a:lnTo>
                  <a:lnTo>
                    <a:pt x="6382251" y="3494854"/>
                  </a:lnTo>
                  <a:lnTo>
                    <a:pt x="6393912" y="3504475"/>
                  </a:lnTo>
                  <a:cubicBezTo>
                    <a:pt x="6494567" y="3605130"/>
                    <a:pt x="6556824" y="3744184"/>
                    <a:pt x="6556824" y="3897779"/>
                  </a:cubicBezTo>
                  <a:cubicBezTo>
                    <a:pt x="6556824" y="4204969"/>
                    <a:pt x="6307797" y="4453996"/>
                    <a:pt x="6000607" y="4453996"/>
                  </a:cubicBezTo>
                  <a:cubicBezTo>
                    <a:pt x="5847012" y="4453996"/>
                    <a:pt x="5707958" y="4391740"/>
                    <a:pt x="5607302" y="4291084"/>
                  </a:cubicBezTo>
                  <a:lnTo>
                    <a:pt x="5581144" y="4259379"/>
                  </a:lnTo>
                  <a:lnTo>
                    <a:pt x="975681" y="4259379"/>
                  </a:lnTo>
                  <a:lnTo>
                    <a:pt x="949522" y="4291084"/>
                  </a:lnTo>
                  <a:cubicBezTo>
                    <a:pt x="848867" y="4391740"/>
                    <a:pt x="709813" y="4453996"/>
                    <a:pt x="556217" y="4453996"/>
                  </a:cubicBezTo>
                  <a:cubicBezTo>
                    <a:pt x="249027" y="4453996"/>
                    <a:pt x="1" y="4204969"/>
                    <a:pt x="1" y="3897779"/>
                  </a:cubicBezTo>
                  <a:cubicBezTo>
                    <a:pt x="1" y="3782583"/>
                    <a:pt x="35020" y="3675566"/>
                    <a:pt x="94994" y="3586793"/>
                  </a:cubicBezTo>
                  <a:lnTo>
                    <a:pt x="155623" y="3513309"/>
                  </a:lnTo>
                  <a:lnTo>
                    <a:pt x="155623" y="940687"/>
                  </a:lnTo>
                  <a:lnTo>
                    <a:pt x="94994" y="867203"/>
                  </a:lnTo>
                  <a:cubicBezTo>
                    <a:pt x="35020" y="778430"/>
                    <a:pt x="0" y="671413"/>
                    <a:pt x="0" y="556217"/>
                  </a:cubicBezTo>
                  <a:cubicBezTo>
                    <a:pt x="0" y="249027"/>
                    <a:pt x="249027" y="0"/>
                    <a:pt x="556217" y="0"/>
                  </a:cubicBezTo>
                  <a:cubicBezTo>
                    <a:pt x="748211" y="0"/>
                    <a:pt x="917485" y="97276"/>
                    <a:pt x="1017441" y="245231"/>
                  </a:cubicBezTo>
                  <a:lnTo>
                    <a:pt x="1020008" y="249960"/>
                  </a:lnTo>
                  <a:lnTo>
                    <a:pt x="5536816" y="249960"/>
                  </a:lnTo>
                  <a:lnTo>
                    <a:pt x="5539383" y="245231"/>
                  </a:lnTo>
                  <a:cubicBezTo>
                    <a:pt x="5639340" y="97276"/>
                    <a:pt x="5808614" y="0"/>
                    <a:pt x="6000607" y="0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矩形: 圆角 29">
              <a:extLst>
                <a:ext uri="{FF2B5EF4-FFF2-40B4-BE49-F238E27FC236}">
                  <a16:creationId xmlns:a16="http://schemas.microsoft.com/office/drawing/2014/main" xmlns="" id="{588693AD-B7B1-5E5F-EDB2-E579CA5CF028}"/>
                </a:ext>
              </a:extLst>
            </p:cNvPr>
            <p:cNvSpPr/>
            <p:nvPr/>
          </p:nvSpPr>
          <p:spPr>
            <a:xfrm>
              <a:off x="1561009" y="1651861"/>
              <a:ext cx="5913699" cy="3688406"/>
            </a:xfrm>
            <a:prstGeom prst="roundRect">
              <a:avLst>
                <a:gd name="adj" fmla="val 1092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3" name="文本框 38">
            <a:extLst>
              <a:ext uri="{FF2B5EF4-FFF2-40B4-BE49-F238E27FC236}">
                <a16:creationId xmlns:a16="http://schemas.microsoft.com/office/drawing/2014/main" xmlns="" id="{59F55FB5-2D63-E6D9-B7A0-F5B959F41A09}"/>
              </a:ext>
            </a:extLst>
          </p:cNvPr>
          <p:cNvSpPr txBox="1"/>
          <p:nvPr/>
        </p:nvSpPr>
        <p:spPr>
          <a:xfrm>
            <a:off x="3702953" y="1304730"/>
            <a:ext cx="50706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 ĐỘNG </a:t>
            </a:r>
            <a:r>
              <a:rPr lang="en-US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</p:txBody>
      </p:sp>
      <p:sp>
        <p:nvSpPr>
          <p:cNvPr id="24" name="文本框 38">
            <a:extLst>
              <a:ext uri="{FF2B5EF4-FFF2-40B4-BE49-F238E27FC236}">
                <a16:creationId xmlns:a16="http://schemas.microsoft.com/office/drawing/2014/main" xmlns="" id="{2DA8036B-D600-7A71-11EC-8D408FC79D65}"/>
              </a:ext>
            </a:extLst>
          </p:cNvPr>
          <p:cNvSpPr txBox="1"/>
          <p:nvPr/>
        </p:nvSpPr>
        <p:spPr>
          <a:xfrm>
            <a:off x="3225853" y="2193865"/>
            <a:ext cx="644740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56ED4DB4-4471-4DD7-7264-9F863AA1C4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9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09" y="1618923"/>
            <a:ext cx="3025216" cy="542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2627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717CE371-209F-5C99-B048-A7F5C3918845}"/>
              </a:ext>
            </a:extLst>
          </p:cNvPr>
          <p:cNvGrpSpPr/>
          <p:nvPr/>
        </p:nvGrpSpPr>
        <p:grpSpPr>
          <a:xfrm>
            <a:off x="247428" y="190877"/>
            <a:ext cx="12011247" cy="1466473"/>
            <a:chOff x="247428" y="190877"/>
            <a:chExt cx="12011247" cy="1466473"/>
          </a:xfrm>
        </p:grpSpPr>
        <p:grpSp>
          <p:nvGrpSpPr>
            <p:cNvPr id="28" name="组合 19">
              <a:extLst>
                <a:ext uri="{FF2B5EF4-FFF2-40B4-BE49-F238E27FC236}">
                  <a16:creationId xmlns:a16="http://schemas.microsoft.com/office/drawing/2014/main" xmlns="" id="{2F217BFE-DBA5-129E-5DDB-46CA2AF4D5A9}"/>
                </a:ext>
              </a:extLst>
            </p:cNvPr>
            <p:cNvGrpSpPr/>
            <p:nvPr/>
          </p:nvGrpSpPr>
          <p:grpSpPr>
            <a:xfrm>
              <a:off x="247428" y="190877"/>
              <a:ext cx="12011247" cy="1466473"/>
              <a:chOff x="692006" y="116442"/>
              <a:chExt cx="11176173" cy="2919244"/>
            </a:xfrm>
          </p:grpSpPr>
          <p:sp>
            <p:nvSpPr>
              <p:cNvPr id="31" name="矩形 16">
                <a:extLst>
                  <a:ext uri="{FF2B5EF4-FFF2-40B4-BE49-F238E27FC236}">
                    <a16:creationId xmlns:a16="http://schemas.microsoft.com/office/drawing/2014/main" xmlns="" id="{70431CA8-6368-65F9-37CA-4FE51C91A85F}"/>
                  </a:ext>
                </a:extLst>
              </p:cNvPr>
              <p:cNvSpPr/>
              <p:nvPr/>
            </p:nvSpPr>
            <p:spPr>
              <a:xfrm>
                <a:off x="692006" y="116442"/>
                <a:ext cx="11176173" cy="2919244"/>
              </a:xfrm>
              <a:custGeom>
                <a:avLst/>
                <a:gdLst>
                  <a:gd name="connsiteX0" fmla="*/ 0 w 10552144"/>
                  <a:gd name="connsiteY0" fmla="*/ 0 h 2375014"/>
                  <a:gd name="connsiteX1" fmla="*/ 10552144 w 10552144"/>
                  <a:gd name="connsiteY1" fmla="*/ 0 h 2375014"/>
                  <a:gd name="connsiteX2" fmla="*/ 10552144 w 10552144"/>
                  <a:gd name="connsiteY2" fmla="*/ 2375014 h 2375014"/>
                  <a:gd name="connsiteX3" fmla="*/ 0 w 10552144"/>
                  <a:gd name="connsiteY3" fmla="*/ 2375014 h 2375014"/>
                  <a:gd name="connsiteX4" fmla="*/ 0 w 10552144"/>
                  <a:gd name="connsiteY4" fmla="*/ 0 h 2375014"/>
                  <a:gd name="connsiteX0" fmla="*/ 0 w 10554602"/>
                  <a:gd name="connsiteY0" fmla="*/ 161269 h 2536283"/>
                  <a:gd name="connsiteX1" fmla="*/ 10552144 w 10554602"/>
                  <a:gd name="connsiteY1" fmla="*/ 161269 h 2536283"/>
                  <a:gd name="connsiteX2" fmla="*/ 10552144 w 10554602"/>
                  <a:gd name="connsiteY2" fmla="*/ 2536283 h 2536283"/>
                  <a:gd name="connsiteX3" fmla="*/ 0 w 10554602"/>
                  <a:gd name="connsiteY3" fmla="*/ 2536283 h 2536283"/>
                  <a:gd name="connsiteX4" fmla="*/ 0 w 10554602"/>
                  <a:gd name="connsiteY4" fmla="*/ 161269 h 2536283"/>
                  <a:gd name="connsiteX0" fmla="*/ 0 w 10694061"/>
                  <a:gd name="connsiteY0" fmla="*/ 161269 h 2536283"/>
                  <a:gd name="connsiteX1" fmla="*/ 10552144 w 10694061"/>
                  <a:gd name="connsiteY1" fmla="*/ 161269 h 2536283"/>
                  <a:gd name="connsiteX2" fmla="*/ 10552144 w 10694061"/>
                  <a:gd name="connsiteY2" fmla="*/ 2536283 h 2536283"/>
                  <a:gd name="connsiteX3" fmla="*/ 0 w 10694061"/>
                  <a:gd name="connsiteY3" fmla="*/ 2536283 h 2536283"/>
                  <a:gd name="connsiteX4" fmla="*/ 0 w 10694061"/>
                  <a:gd name="connsiteY4" fmla="*/ 161269 h 2536283"/>
                  <a:gd name="connsiteX0" fmla="*/ 0 w 10694061"/>
                  <a:gd name="connsiteY0" fmla="*/ 438720 h 2813734"/>
                  <a:gd name="connsiteX1" fmla="*/ 10552144 w 10694061"/>
                  <a:gd name="connsiteY1" fmla="*/ 438720 h 2813734"/>
                  <a:gd name="connsiteX2" fmla="*/ 10552144 w 10694061"/>
                  <a:gd name="connsiteY2" fmla="*/ 2813734 h 2813734"/>
                  <a:gd name="connsiteX3" fmla="*/ 0 w 10694061"/>
                  <a:gd name="connsiteY3" fmla="*/ 2813734 h 2813734"/>
                  <a:gd name="connsiteX4" fmla="*/ 0 w 10694061"/>
                  <a:gd name="connsiteY4" fmla="*/ 438720 h 2813734"/>
                  <a:gd name="connsiteX0" fmla="*/ 0 w 10727132"/>
                  <a:gd name="connsiteY0" fmla="*/ 334696 h 2709710"/>
                  <a:gd name="connsiteX1" fmla="*/ 10595686 w 10727132"/>
                  <a:gd name="connsiteY1" fmla="*/ 523382 h 2709710"/>
                  <a:gd name="connsiteX2" fmla="*/ 10552144 w 10727132"/>
                  <a:gd name="connsiteY2" fmla="*/ 2709710 h 2709710"/>
                  <a:gd name="connsiteX3" fmla="*/ 0 w 10727132"/>
                  <a:gd name="connsiteY3" fmla="*/ 2709710 h 2709710"/>
                  <a:gd name="connsiteX4" fmla="*/ 0 w 10727132"/>
                  <a:gd name="connsiteY4" fmla="*/ 334696 h 2709710"/>
                  <a:gd name="connsiteX0" fmla="*/ 1319018 w 12046150"/>
                  <a:gd name="connsiteY0" fmla="*/ 334696 h 2709710"/>
                  <a:gd name="connsiteX1" fmla="*/ 11914704 w 12046150"/>
                  <a:gd name="connsiteY1" fmla="*/ 523382 h 2709710"/>
                  <a:gd name="connsiteX2" fmla="*/ 11871162 w 12046150"/>
                  <a:gd name="connsiteY2" fmla="*/ 2709710 h 2709710"/>
                  <a:gd name="connsiteX3" fmla="*/ 1319018 w 12046150"/>
                  <a:gd name="connsiteY3" fmla="*/ 2709710 h 2709710"/>
                  <a:gd name="connsiteX4" fmla="*/ 1319018 w 12046150"/>
                  <a:gd name="connsiteY4" fmla="*/ 334696 h 2709710"/>
                  <a:gd name="connsiteX0" fmla="*/ 805284 w 11532416"/>
                  <a:gd name="connsiteY0" fmla="*/ 281540 h 2656554"/>
                  <a:gd name="connsiteX1" fmla="*/ 11400970 w 11532416"/>
                  <a:gd name="connsiteY1" fmla="*/ 470226 h 2656554"/>
                  <a:gd name="connsiteX2" fmla="*/ 11357428 w 11532416"/>
                  <a:gd name="connsiteY2" fmla="*/ 2656554 h 2656554"/>
                  <a:gd name="connsiteX3" fmla="*/ 805284 w 11532416"/>
                  <a:gd name="connsiteY3" fmla="*/ 2656554 h 2656554"/>
                  <a:gd name="connsiteX4" fmla="*/ 805284 w 11532416"/>
                  <a:gd name="connsiteY4" fmla="*/ 281540 h 2656554"/>
                  <a:gd name="connsiteX0" fmla="*/ 405887 w 11133019"/>
                  <a:gd name="connsiteY0" fmla="*/ 281540 h 2656554"/>
                  <a:gd name="connsiteX1" fmla="*/ 11001573 w 11133019"/>
                  <a:gd name="connsiteY1" fmla="*/ 470226 h 2656554"/>
                  <a:gd name="connsiteX2" fmla="*/ 10958031 w 11133019"/>
                  <a:gd name="connsiteY2" fmla="*/ 2656554 h 2656554"/>
                  <a:gd name="connsiteX3" fmla="*/ 405887 w 11133019"/>
                  <a:gd name="connsiteY3" fmla="*/ 2656554 h 2656554"/>
                  <a:gd name="connsiteX4" fmla="*/ 405887 w 11133019"/>
                  <a:gd name="connsiteY4" fmla="*/ 281540 h 2656554"/>
                  <a:gd name="connsiteX0" fmla="*/ 2033007 w 12760139"/>
                  <a:gd name="connsiteY0" fmla="*/ 281540 h 2656554"/>
                  <a:gd name="connsiteX1" fmla="*/ 12628693 w 12760139"/>
                  <a:gd name="connsiteY1" fmla="*/ 470226 h 2656554"/>
                  <a:gd name="connsiteX2" fmla="*/ 12585151 w 12760139"/>
                  <a:gd name="connsiteY2" fmla="*/ 2656554 h 2656554"/>
                  <a:gd name="connsiteX3" fmla="*/ 2033007 w 12760139"/>
                  <a:gd name="connsiteY3" fmla="*/ 2656554 h 2656554"/>
                  <a:gd name="connsiteX4" fmla="*/ 2033007 w 12760139"/>
                  <a:gd name="connsiteY4" fmla="*/ 281540 h 2656554"/>
                  <a:gd name="connsiteX0" fmla="*/ 2033007 w 14234123"/>
                  <a:gd name="connsiteY0" fmla="*/ 281540 h 2656554"/>
                  <a:gd name="connsiteX1" fmla="*/ 12628693 w 14234123"/>
                  <a:gd name="connsiteY1" fmla="*/ 470226 h 2656554"/>
                  <a:gd name="connsiteX2" fmla="*/ 12585151 w 14234123"/>
                  <a:gd name="connsiteY2" fmla="*/ 2656554 h 2656554"/>
                  <a:gd name="connsiteX3" fmla="*/ 2033007 w 14234123"/>
                  <a:gd name="connsiteY3" fmla="*/ 2656554 h 2656554"/>
                  <a:gd name="connsiteX4" fmla="*/ 2033007 w 14234123"/>
                  <a:gd name="connsiteY4" fmla="*/ 281540 h 2656554"/>
                  <a:gd name="connsiteX0" fmla="*/ 2033007 w 12979287"/>
                  <a:gd name="connsiteY0" fmla="*/ 281540 h 2998446"/>
                  <a:gd name="connsiteX1" fmla="*/ 12628693 w 12979287"/>
                  <a:gd name="connsiteY1" fmla="*/ 470226 h 2998446"/>
                  <a:gd name="connsiteX2" fmla="*/ 12585151 w 12979287"/>
                  <a:gd name="connsiteY2" fmla="*/ 2656554 h 2998446"/>
                  <a:gd name="connsiteX3" fmla="*/ 2033007 w 12979287"/>
                  <a:gd name="connsiteY3" fmla="*/ 2656554 h 2998446"/>
                  <a:gd name="connsiteX4" fmla="*/ 2033007 w 12979287"/>
                  <a:gd name="connsiteY4" fmla="*/ 281540 h 2998446"/>
                  <a:gd name="connsiteX0" fmla="*/ 2033007 w 13028809"/>
                  <a:gd name="connsiteY0" fmla="*/ 152857 h 2869763"/>
                  <a:gd name="connsiteX1" fmla="*/ 12628693 w 13028809"/>
                  <a:gd name="connsiteY1" fmla="*/ 341543 h 2869763"/>
                  <a:gd name="connsiteX2" fmla="*/ 12585151 w 13028809"/>
                  <a:gd name="connsiteY2" fmla="*/ 2527871 h 2869763"/>
                  <a:gd name="connsiteX3" fmla="*/ 2033007 w 13028809"/>
                  <a:gd name="connsiteY3" fmla="*/ 2527871 h 2869763"/>
                  <a:gd name="connsiteX4" fmla="*/ 2033007 w 13028809"/>
                  <a:gd name="connsiteY4" fmla="*/ 152857 h 2869763"/>
                  <a:gd name="connsiteX0" fmla="*/ 1604954 w 12600756"/>
                  <a:gd name="connsiteY0" fmla="*/ 368251 h 3085157"/>
                  <a:gd name="connsiteX1" fmla="*/ 12200640 w 12600756"/>
                  <a:gd name="connsiteY1" fmla="*/ 556937 h 3085157"/>
                  <a:gd name="connsiteX2" fmla="*/ 12157098 w 12600756"/>
                  <a:gd name="connsiteY2" fmla="*/ 2743265 h 3085157"/>
                  <a:gd name="connsiteX3" fmla="*/ 1604954 w 12600756"/>
                  <a:gd name="connsiteY3" fmla="*/ 2743265 h 3085157"/>
                  <a:gd name="connsiteX4" fmla="*/ 1604954 w 12600756"/>
                  <a:gd name="connsiteY4" fmla="*/ 368251 h 3085157"/>
                  <a:gd name="connsiteX0" fmla="*/ 206217 w 11202019"/>
                  <a:gd name="connsiteY0" fmla="*/ 368251 h 3176312"/>
                  <a:gd name="connsiteX1" fmla="*/ 10801903 w 11202019"/>
                  <a:gd name="connsiteY1" fmla="*/ 556937 h 3176312"/>
                  <a:gd name="connsiteX2" fmla="*/ 10758361 w 11202019"/>
                  <a:gd name="connsiteY2" fmla="*/ 2743265 h 3176312"/>
                  <a:gd name="connsiteX3" fmla="*/ 206217 w 11202019"/>
                  <a:gd name="connsiteY3" fmla="*/ 2743265 h 3176312"/>
                  <a:gd name="connsiteX4" fmla="*/ 206217 w 11202019"/>
                  <a:gd name="connsiteY4" fmla="*/ 368251 h 3176312"/>
                  <a:gd name="connsiteX0" fmla="*/ 206217 w 11162019"/>
                  <a:gd name="connsiteY0" fmla="*/ 423578 h 3231639"/>
                  <a:gd name="connsiteX1" fmla="*/ 10801903 w 11162019"/>
                  <a:gd name="connsiteY1" fmla="*/ 612264 h 3231639"/>
                  <a:gd name="connsiteX2" fmla="*/ 10758361 w 11162019"/>
                  <a:gd name="connsiteY2" fmla="*/ 2798592 h 3231639"/>
                  <a:gd name="connsiteX3" fmla="*/ 206217 w 11162019"/>
                  <a:gd name="connsiteY3" fmla="*/ 2798592 h 3231639"/>
                  <a:gd name="connsiteX4" fmla="*/ 206217 w 11162019"/>
                  <a:gd name="connsiteY4" fmla="*/ 423578 h 3231639"/>
                  <a:gd name="connsiteX0" fmla="*/ 311930 w 11267732"/>
                  <a:gd name="connsiteY0" fmla="*/ 282974 h 3091035"/>
                  <a:gd name="connsiteX1" fmla="*/ 10907616 w 11267732"/>
                  <a:gd name="connsiteY1" fmla="*/ 471660 h 3091035"/>
                  <a:gd name="connsiteX2" fmla="*/ 10864074 w 11267732"/>
                  <a:gd name="connsiteY2" fmla="*/ 2657988 h 3091035"/>
                  <a:gd name="connsiteX3" fmla="*/ 311930 w 11267732"/>
                  <a:gd name="connsiteY3" fmla="*/ 2657988 h 3091035"/>
                  <a:gd name="connsiteX4" fmla="*/ 311930 w 11267732"/>
                  <a:gd name="connsiteY4" fmla="*/ 282974 h 3091035"/>
                  <a:gd name="connsiteX0" fmla="*/ 311930 w 11134849"/>
                  <a:gd name="connsiteY0" fmla="*/ 282974 h 2935813"/>
                  <a:gd name="connsiteX1" fmla="*/ 10907616 w 11134849"/>
                  <a:gd name="connsiteY1" fmla="*/ 471660 h 2935813"/>
                  <a:gd name="connsiteX2" fmla="*/ 10864074 w 11134849"/>
                  <a:gd name="connsiteY2" fmla="*/ 2657988 h 2935813"/>
                  <a:gd name="connsiteX3" fmla="*/ 311930 w 11134849"/>
                  <a:gd name="connsiteY3" fmla="*/ 2657988 h 2935813"/>
                  <a:gd name="connsiteX4" fmla="*/ 311930 w 11134849"/>
                  <a:gd name="connsiteY4" fmla="*/ 282974 h 2935813"/>
                  <a:gd name="connsiteX0" fmla="*/ 311930 w 11139774"/>
                  <a:gd name="connsiteY0" fmla="*/ 282974 h 2970140"/>
                  <a:gd name="connsiteX1" fmla="*/ 10907616 w 11139774"/>
                  <a:gd name="connsiteY1" fmla="*/ 471660 h 2970140"/>
                  <a:gd name="connsiteX2" fmla="*/ 10864074 w 11139774"/>
                  <a:gd name="connsiteY2" fmla="*/ 2657988 h 2970140"/>
                  <a:gd name="connsiteX3" fmla="*/ 311930 w 11139774"/>
                  <a:gd name="connsiteY3" fmla="*/ 2657988 h 2970140"/>
                  <a:gd name="connsiteX4" fmla="*/ 311930 w 11139774"/>
                  <a:gd name="connsiteY4" fmla="*/ 282974 h 2970140"/>
                  <a:gd name="connsiteX0" fmla="*/ 311930 w 11176173"/>
                  <a:gd name="connsiteY0" fmla="*/ 282974 h 2919244"/>
                  <a:gd name="connsiteX1" fmla="*/ 10907616 w 11176173"/>
                  <a:gd name="connsiteY1" fmla="*/ 471660 h 2919244"/>
                  <a:gd name="connsiteX2" fmla="*/ 10864074 w 11176173"/>
                  <a:gd name="connsiteY2" fmla="*/ 2657988 h 2919244"/>
                  <a:gd name="connsiteX3" fmla="*/ 311930 w 11176173"/>
                  <a:gd name="connsiteY3" fmla="*/ 2657988 h 2919244"/>
                  <a:gd name="connsiteX4" fmla="*/ 311930 w 11176173"/>
                  <a:gd name="connsiteY4" fmla="*/ 282974 h 2919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6173" h="2919244">
                    <a:moveTo>
                      <a:pt x="311930" y="282974"/>
                    </a:moveTo>
                    <a:cubicBezTo>
                      <a:pt x="786106" y="-124957"/>
                      <a:pt x="10559273" y="-116811"/>
                      <a:pt x="10907616" y="471660"/>
                    </a:cubicBezTo>
                    <a:cubicBezTo>
                      <a:pt x="11255959" y="1060131"/>
                      <a:pt x="11289911" y="2309646"/>
                      <a:pt x="10864074" y="2657988"/>
                    </a:cubicBezTo>
                    <a:cubicBezTo>
                      <a:pt x="10438237" y="3006330"/>
                      <a:pt x="665197" y="3006331"/>
                      <a:pt x="311930" y="2657988"/>
                    </a:cubicBezTo>
                    <a:cubicBezTo>
                      <a:pt x="-41337" y="2309645"/>
                      <a:pt x="-162246" y="690905"/>
                      <a:pt x="311930" y="282974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dirty="0"/>
              </a:p>
            </p:txBody>
          </p:sp>
          <p:sp>
            <p:nvSpPr>
              <p:cNvPr id="32" name="矩形 16">
                <a:extLst>
                  <a:ext uri="{FF2B5EF4-FFF2-40B4-BE49-F238E27FC236}">
                    <a16:creationId xmlns:a16="http://schemas.microsoft.com/office/drawing/2014/main" xmlns="" id="{E10CDF9D-119F-0624-D520-44B8E4DC3E39}"/>
                  </a:ext>
                </a:extLst>
              </p:cNvPr>
              <p:cNvSpPr/>
              <p:nvPr/>
            </p:nvSpPr>
            <p:spPr>
              <a:xfrm>
                <a:off x="790642" y="256970"/>
                <a:ext cx="11077537" cy="2778716"/>
              </a:xfrm>
              <a:custGeom>
                <a:avLst/>
                <a:gdLst>
                  <a:gd name="connsiteX0" fmla="*/ 0 w 10552144"/>
                  <a:gd name="connsiteY0" fmla="*/ 0 h 2375014"/>
                  <a:gd name="connsiteX1" fmla="*/ 10552144 w 10552144"/>
                  <a:gd name="connsiteY1" fmla="*/ 0 h 2375014"/>
                  <a:gd name="connsiteX2" fmla="*/ 10552144 w 10552144"/>
                  <a:gd name="connsiteY2" fmla="*/ 2375014 h 2375014"/>
                  <a:gd name="connsiteX3" fmla="*/ 0 w 10552144"/>
                  <a:gd name="connsiteY3" fmla="*/ 2375014 h 2375014"/>
                  <a:gd name="connsiteX4" fmla="*/ 0 w 10552144"/>
                  <a:gd name="connsiteY4" fmla="*/ 0 h 2375014"/>
                  <a:gd name="connsiteX0" fmla="*/ 0 w 10554602"/>
                  <a:gd name="connsiteY0" fmla="*/ 161269 h 2536283"/>
                  <a:gd name="connsiteX1" fmla="*/ 10552144 w 10554602"/>
                  <a:gd name="connsiteY1" fmla="*/ 161269 h 2536283"/>
                  <a:gd name="connsiteX2" fmla="*/ 10552144 w 10554602"/>
                  <a:gd name="connsiteY2" fmla="*/ 2536283 h 2536283"/>
                  <a:gd name="connsiteX3" fmla="*/ 0 w 10554602"/>
                  <a:gd name="connsiteY3" fmla="*/ 2536283 h 2536283"/>
                  <a:gd name="connsiteX4" fmla="*/ 0 w 10554602"/>
                  <a:gd name="connsiteY4" fmla="*/ 161269 h 2536283"/>
                  <a:gd name="connsiteX0" fmla="*/ 0 w 10694061"/>
                  <a:gd name="connsiteY0" fmla="*/ 161269 h 2536283"/>
                  <a:gd name="connsiteX1" fmla="*/ 10552144 w 10694061"/>
                  <a:gd name="connsiteY1" fmla="*/ 161269 h 2536283"/>
                  <a:gd name="connsiteX2" fmla="*/ 10552144 w 10694061"/>
                  <a:gd name="connsiteY2" fmla="*/ 2536283 h 2536283"/>
                  <a:gd name="connsiteX3" fmla="*/ 0 w 10694061"/>
                  <a:gd name="connsiteY3" fmla="*/ 2536283 h 2536283"/>
                  <a:gd name="connsiteX4" fmla="*/ 0 w 10694061"/>
                  <a:gd name="connsiteY4" fmla="*/ 161269 h 2536283"/>
                  <a:gd name="connsiteX0" fmla="*/ 0 w 10694061"/>
                  <a:gd name="connsiteY0" fmla="*/ 438720 h 2813734"/>
                  <a:gd name="connsiteX1" fmla="*/ 10552144 w 10694061"/>
                  <a:gd name="connsiteY1" fmla="*/ 438720 h 2813734"/>
                  <a:gd name="connsiteX2" fmla="*/ 10552144 w 10694061"/>
                  <a:gd name="connsiteY2" fmla="*/ 2813734 h 2813734"/>
                  <a:gd name="connsiteX3" fmla="*/ 0 w 10694061"/>
                  <a:gd name="connsiteY3" fmla="*/ 2813734 h 2813734"/>
                  <a:gd name="connsiteX4" fmla="*/ 0 w 10694061"/>
                  <a:gd name="connsiteY4" fmla="*/ 438720 h 2813734"/>
                  <a:gd name="connsiteX0" fmla="*/ 0 w 10727132"/>
                  <a:gd name="connsiteY0" fmla="*/ 334696 h 2709710"/>
                  <a:gd name="connsiteX1" fmla="*/ 10595686 w 10727132"/>
                  <a:gd name="connsiteY1" fmla="*/ 523382 h 2709710"/>
                  <a:gd name="connsiteX2" fmla="*/ 10552144 w 10727132"/>
                  <a:gd name="connsiteY2" fmla="*/ 2709710 h 2709710"/>
                  <a:gd name="connsiteX3" fmla="*/ 0 w 10727132"/>
                  <a:gd name="connsiteY3" fmla="*/ 2709710 h 2709710"/>
                  <a:gd name="connsiteX4" fmla="*/ 0 w 10727132"/>
                  <a:gd name="connsiteY4" fmla="*/ 334696 h 2709710"/>
                  <a:gd name="connsiteX0" fmla="*/ 1319018 w 12046150"/>
                  <a:gd name="connsiteY0" fmla="*/ 334696 h 2709710"/>
                  <a:gd name="connsiteX1" fmla="*/ 11914704 w 12046150"/>
                  <a:gd name="connsiteY1" fmla="*/ 523382 h 2709710"/>
                  <a:gd name="connsiteX2" fmla="*/ 11871162 w 12046150"/>
                  <a:gd name="connsiteY2" fmla="*/ 2709710 h 2709710"/>
                  <a:gd name="connsiteX3" fmla="*/ 1319018 w 12046150"/>
                  <a:gd name="connsiteY3" fmla="*/ 2709710 h 2709710"/>
                  <a:gd name="connsiteX4" fmla="*/ 1319018 w 12046150"/>
                  <a:gd name="connsiteY4" fmla="*/ 334696 h 2709710"/>
                  <a:gd name="connsiteX0" fmla="*/ 805284 w 11532416"/>
                  <a:gd name="connsiteY0" fmla="*/ 281540 h 2656554"/>
                  <a:gd name="connsiteX1" fmla="*/ 11400970 w 11532416"/>
                  <a:gd name="connsiteY1" fmla="*/ 470226 h 2656554"/>
                  <a:gd name="connsiteX2" fmla="*/ 11357428 w 11532416"/>
                  <a:gd name="connsiteY2" fmla="*/ 2656554 h 2656554"/>
                  <a:gd name="connsiteX3" fmla="*/ 805284 w 11532416"/>
                  <a:gd name="connsiteY3" fmla="*/ 2656554 h 2656554"/>
                  <a:gd name="connsiteX4" fmla="*/ 805284 w 11532416"/>
                  <a:gd name="connsiteY4" fmla="*/ 281540 h 2656554"/>
                  <a:gd name="connsiteX0" fmla="*/ 405887 w 11133019"/>
                  <a:gd name="connsiteY0" fmla="*/ 281540 h 2656554"/>
                  <a:gd name="connsiteX1" fmla="*/ 11001573 w 11133019"/>
                  <a:gd name="connsiteY1" fmla="*/ 470226 h 2656554"/>
                  <a:gd name="connsiteX2" fmla="*/ 10958031 w 11133019"/>
                  <a:gd name="connsiteY2" fmla="*/ 2656554 h 2656554"/>
                  <a:gd name="connsiteX3" fmla="*/ 405887 w 11133019"/>
                  <a:gd name="connsiteY3" fmla="*/ 2656554 h 2656554"/>
                  <a:gd name="connsiteX4" fmla="*/ 405887 w 11133019"/>
                  <a:gd name="connsiteY4" fmla="*/ 281540 h 2656554"/>
                  <a:gd name="connsiteX0" fmla="*/ 2033007 w 12760139"/>
                  <a:gd name="connsiteY0" fmla="*/ 281540 h 2656554"/>
                  <a:gd name="connsiteX1" fmla="*/ 12628693 w 12760139"/>
                  <a:gd name="connsiteY1" fmla="*/ 470226 h 2656554"/>
                  <a:gd name="connsiteX2" fmla="*/ 12585151 w 12760139"/>
                  <a:gd name="connsiteY2" fmla="*/ 2656554 h 2656554"/>
                  <a:gd name="connsiteX3" fmla="*/ 2033007 w 12760139"/>
                  <a:gd name="connsiteY3" fmla="*/ 2656554 h 2656554"/>
                  <a:gd name="connsiteX4" fmla="*/ 2033007 w 12760139"/>
                  <a:gd name="connsiteY4" fmla="*/ 281540 h 2656554"/>
                  <a:gd name="connsiteX0" fmla="*/ 2033007 w 14234123"/>
                  <a:gd name="connsiteY0" fmla="*/ 281540 h 2656554"/>
                  <a:gd name="connsiteX1" fmla="*/ 12628693 w 14234123"/>
                  <a:gd name="connsiteY1" fmla="*/ 470226 h 2656554"/>
                  <a:gd name="connsiteX2" fmla="*/ 12585151 w 14234123"/>
                  <a:gd name="connsiteY2" fmla="*/ 2656554 h 2656554"/>
                  <a:gd name="connsiteX3" fmla="*/ 2033007 w 14234123"/>
                  <a:gd name="connsiteY3" fmla="*/ 2656554 h 2656554"/>
                  <a:gd name="connsiteX4" fmla="*/ 2033007 w 14234123"/>
                  <a:gd name="connsiteY4" fmla="*/ 281540 h 2656554"/>
                  <a:gd name="connsiteX0" fmla="*/ 2033007 w 12979287"/>
                  <a:gd name="connsiteY0" fmla="*/ 281540 h 2998446"/>
                  <a:gd name="connsiteX1" fmla="*/ 12628693 w 12979287"/>
                  <a:gd name="connsiteY1" fmla="*/ 470226 h 2998446"/>
                  <a:gd name="connsiteX2" fmla="*/ 12585151 w 12979287"/>
                  <a:gd name="connsiteY2" fmla="*/ 2656554 h 2998446"/>
                  <a:gd name="connsiteX3" fmla="*/ 2033007 w 12979287"/>
                  <a:gd name="connsiteY3" fmla="*/ 2656554 h 2998446"/>
                  <a:gd name="connsiteX4" fmla="*/ 2033007 w 12979287"/>
                  <a:gd name="connsiteY4" fmla="*/ 281540 h 2998446"/>
                  <a:gd name="connsiteX0" fmla="*/ 2033007 w 13028809"/>
                  <a:gd name="connsiteY0" fmla="*/ 152857 h 2869763"/>
                  <a:gd name="connsiteX1" fmla="*/ 12628693 w 13028809"/>
                  <a:gd name="connsiteY1" fmla="*/ 341543 h 2869763"/>
                  <a:gd name="connsiteX2" fmla="*/ 12585151 w 13028809"/>
                  <a:gd name="connsiteY2" fmla="*/ 2527871 h 2869763"/>
                  <a:gd name="connsiteX3" fmla="*/ 2033007 w 13028809"/>
                  <a:gd name="connsiteY3" fmla="*/ 2527871 h 2869763"/>
                  <a:gd name="connsiteX4" fmla="*/ 2033007 w 13028809"/>
                  <a:gd name="connsiteY4" fmla="*/ 152857 h 2869763"/>
                  <a:gd name="connsiteX0" fmla="*/ 1604954 w 12600756"/>
                  <a:gd name="connsiteY0" fmla="*/ 368251 h 3085157"/>
                  <a:gd name="connsiteX1" fmla="*/ 12200640 w 12600756"/>
                  <a:gd name="connsiteY1" fmla="*/ 556937 h 3085157"/>
                  <a:gd name="connsiteX2" fmla="*/ 12157098 w 12600756"/>
                  <a:gd name="connsiteY2" fmla="*/ 2743265 h 3085157"/>
                  <a:gd name="connsiteX3" fmla="*/ 1604954 w 12600756"/>
                  <a:gd name="connsiteY3" fmla="*/ 2743265 h 3085157"/>
                  <a:gd name="connsiteX4" fmla="*/ 1604954 w 12600756"/>
                  <a:gd name="connsiteY4" fmla="*/ 368251 h 3085157"/>
                  <a:gd name="connsiteX0" fmla="*/ 206217 w 11202019"/>
                  <a:gd name="connsiteY0" fmla="*/ 368251 h 3176312"/>
                  <a:gd name="connsiteX1" fmla="*/ 10801903 w 11202019"/>
                  <a:gd name="connsiteY1" fmla="*/ 556937 h 3176312"/>
                  <a:gd name="connsiteX2" fmla="*/ 10758361 w 11202019"/>
                  <a:gd name="connsiteY2" fmla="*/ 2743265 h 3176312"/>
                  <a:gd name="connsiteX3" fmla="*/ 206217 w 11202019"/>
                  <a:gd name="connsiteY3" fmla="*/ 2743265 h 3176312"/>
                  <a:gd name="connsiteX4" fmla="*/ 206217 w 11202019"/>
                  <a:gd name="connsiteY4" fmla="*/ 368251 h 3176312"/>
                  <a:gd name="connsiteX0" fmla="*/ 206217 w 11162019"/>
                  <a:gd name="connsiteY0" fmla="*/ 423578 h 3231639"/>
                  <a:gd name="connsiteX1" fmla="*/ 10801903 w 11162019"/>
                  <a:gd name="connsiteY1" fmla="*/ 612264 h 3231639"/>
                  <a:gd name="connsiteX2" fmla="*/ 10758361 w 11162019"/>
                  <a:gd name="connsiteY2" fmla="*/ 2798592 h 3231639"/>
                  <a:gd name="connsiteX3" fmla="*/ 206217 w 11162019"/>
                  <a:gd name="connsiteY3" fmla="*/ 2798592 h 3231639"/>
                  <a:gd name="connsiteX4" fmla="*/ 206217 w 11162019"/>
                  <a:gd name="connsiteY4" fmla="*/ 423578 h 3231639"/>
                  <a:gd name="connsiteX0" fmla="*/ 311930 w 11267732"/>
                  <a:gd name="connsiteY0" fmla="*/ 282974 h 3091035"/>
                  <a:gd name="connsiteX1" fmla="*/ 10907616 w 11267732"/>
                  <a:gd name="connsiteY1" fmla="*/ 471660 h 3091035"/>
                  <a:gd name="connsiteX2" fmla="*/ 10864074 w 11267732"/>
                  <a:gd name="connsiteY2" fmla="*/ 2657988 h 3091035"/>
                  <a:gd name="connsiteX3" fmla="*/ 311930 w 11267732"/>
                  <a:gd name="connsiteY3" fmla="*/ 2657988 h 3091035"/>
                  <a:gd name="connsiteX4" fmla="*/ 311930 w 11267732"/>
                  <a:gd name="connsiteY4" fmla="*/ 282974 h 3091035"/>
                  <a:gd name="connsiteX0" fmla="*/ 311930 w 11134849"/>
                  <a:gd name="connsiteY0" fmla="*/ 282974 h 2935813"/>
                  <a:gd name="connsiteX1" fmla="*/ 10907616 w 11134849"/>
                  <a:gd name="connsiteY1" fmla="*/ 471660 h 2935813"/>
                  <a:gd name="connsiteX2" fmla="*/ 10864074 w 11134849"/>
                  <a:gd name="connsiteY2" fmla="*/ 2657988 h 2935813"/>
                  <a:gd name="connsiteX3" fmla="*/ 311930 w 11134849"/>
                  <a:gd name="connsiteY3" fmla="*/ 2657988 h 2935813"/>
                  <a:gd name="connsiteX4" fmla="*/ 311930 w 11134849"/>
                  <a:gd name="connsiteY4" fmla="*/ 282974 h 2935813"/>
                  <a:gd name="connsiteX0" fmla="*/ 311930 w 11139774"/>
                  <a:gd name="connsiteY0" fmla="*/ 282974 h 2970140"/>
                  <a:gd name="connsiteX1" fmla="*/ 10907616 w 11139774"/>
                  <a:gd name="connsiteY1" fmla="*/ 471660 h 2970140"/>
                  <a:gd name="connsiteX2" fmla="*/ 10864074 w 11139774"/>
                  <a:gd name="connsiteY2" fmla="*/ 2657988 h 2970140"/>
                  <a:gd name="connsiteX3" fmla="*/ 311930 w 11139774"/>
                  <a:gd name="connsiteY3" fmla="*/ 2657988 h 2970140"/>
                  <a:gd name="connsiteX4" fmla="*/ 311930 w 11139774"/>
                  <a:gd name="connsiteY4" fmla="*/ 282974 h 2970140"/>
                  <a:gd name="connsiteX0" fmla="*/ 311930 w 11176173"/>
                  <a:gd name="connsiteY0" fmla="*/ 282974 h 2919244"/>
                  <a:gd name="connsiteX1" fmla="*/ 10907616 w 11176173"/>
                  <a:gd name="connsiteY1" fmla="*/ 471660 h 2919244"/>
                  <a:gd name="connsiteX2" fmla="*/ 10864074 w 11176173"/>
                  <a:gd name="connsiteY2" fmla="*/ 2657988 h 2919244"/>
                  <a:gd name="connsiteX3" fmla="*/ 311930 w 11176173"/>
                  <a:gd name="connsiteY3" fmla="*/ 2657988 h 2919244"/>
                  <a:gd name="connsiteX4" fmla="*/ 311930 w 11176173"/>
                  <a:gd name="connsiteY4" fmla="*/ 282974 h 2919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6173" h="2919244">
                    <a:moveTo>
                      <a:pt x="311930" y="282974"/>
                    </a:moveTo>
                    <a:cubicBezTo>
                      <a:pt x="786106" y="-124957"/>
                      <a:pt x="10559273" y="-116811"/>
                      <a:pt x="10907616" y="471660"/>
                    </a:cubicBezTo>
                    <a:cubicBezTo>
                      <a:pt x="11255959" y="1060131"/>
                      <a:pt x="11289911" y="2309646"/>
                      <a:pt x="10864074" y="2657988"/>
                    </a:cubicBezTo>
                    <a:cubicBezTo>
                      <a:pt x="10438237" y="3006330"/>
                      <a:pt x="665197" y="3006331"/>
                      <a:pt x="311930" y="2657988"/>
                    </a:cubicBezTo>
                    <a:cubicBezTo>
                      <a:pt x="-41337" y="2309645"/>
                      <a:pt x="-162246" y="690905"/>
                      <a:pt x="311930" y="282974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dirty="0"/>
              </a:p>
            </p:txBody>
          </p:sp>
        </p:grpSp>
        <p:sp>
          <p:nvSpPr>
            <p:cNvPr id="29" name="Rectangle 70">
              <a:extLst>
                <a:ext uri="{FF2B5EF4-FFF2-40B4-BE49-F238E27FC236}">
                  <a16:creationId xmlns:a16="http://schemas.microsoft.com/office/drawing/2014/main" xmlns="" id="{B39973FB-D916-859E-D035-ADD13F4C74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786" y="326917"/>
              <a:ext cx="11440633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91313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1pPr>
              <a:lvl2pPr marL="742950" indent="-285750" defTabSz="9131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2pPr>
              <a:lvl3pPr marL="1143000" indent="-228600" defTabSz="9131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3pPr>
              <a:lvl4pPr marL="1600200" indent="-228600" defTabSz="9131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4pPr>
              <a:lvl5pPr marL="2057400" indent="-228600" defTabSz="9131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5pPr>
              <a:lvl6pPr marL="2514600" indent="-228600" defTabSz="9131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6pPr>
              <a:lvl7pPr marL="2971800" indent="-228600" defTabSz="9131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7pPr>
              <a:lvl8pPr marL="3429000" indent="-228600" defTabSz="9131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8pPr>
              <a:lvl9pPr marL="3886200" indent="-228600" defTabSz="9131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9pPr>
            </a:lstStyle>
            <a:p>
              <a:pPr algn="just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altLang="zh-CN" sz="3200" b="1" noProof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+mn-lt"/>
                </a:rPr>
                <a:t>Đọc thông tin và quan sát hình 6, 7 em hãy cho biết một số biện pháp bảo vệ thiên nhiên vùng Đồng bằng Bắc Bộ.</a:t>
              </a:r>
              <a:endParaRPr lang="vi-VN" altLang="zh-CN" sz="32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17183D7F-8720-B1EF-EFC5-73CAD6E757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2587" y="2195512"/>
            <a:ext cx="9110291" cy="366236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41F9427-FE47-EC6E-2255-70E6C3A08F6E}"/>
              </a:ext>
            </a:extLst>
          </p:cNvPr>
          <p:cNvSpPr txBox="1"/>
          <p:nvPr/>
        </p:nvSpPr>
        <p:spPr>
          <a:xfrm>
            <a:off x="3676650" y="2076450"/>
            <a:ext cx="4724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biện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endParaRPr lang="en-US" sz="3600" dirty="0"/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xmlns="" id="{5A31A4C5-E6E2-6A5B-60A5-6A604A5BB36F}"/>
              </a:ext>
            </a:extLst>
          </p:cNvPr>
          <p:cNvSpPr/>
          <p:nvPr/>
        </p:nvSpPr>
        <p:spPr>
          <a:xfrm>
            <a:off x="5029200" y="200025"/>
            <a:ext cx="2381250" cy="1419225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hữu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xmlns="" id="{FAEA9784-3360-B7BE-2E67-0037E61B1773}"/>
              </a:ext>
            </a:extLst>
          </p:cNvPr>
          <p:cNvSpPr/>
          <p:nvPr/>
        </p:nvSpPr>
        <p:spPr>
          <a:xfrm>
            <a:off x="8791575" y="1085850"/>
            <a:ext cx="2381250" cy="1419225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Xử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lý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thải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xmlns="" id="{0FD8BF4D-C098-CB5E-6932-1A2EEA32EBB0}"/>
              </a:ext>
            </a:extLst>
          </p:cNvPr>
          <p:cNvSpPr/>
          <p:nvPr/>
        </p:nvSpPr>
        <p:spPr>
          <a:xfrm>
            <a:off x="8582024" y="3600450"/>
            <a:ext cx="2695575" cy="1971675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rác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bỏ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rác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xmlns="" id="{5170BBCD-F776-F420-CDE7-88EBEA88D7AE}"/>
              </a:ext>
            </a:extLst>
          </p:cNvPr>
          <p:cNvSpPr/>
          <p:nvPr/>
        </p:nvSpPr>
        <p:spPr>
          <a:xfrm>
            <a:off x="4981575" y="4714875"/>
            <a:ext cx="2381250" cy="1419225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xmlns="" id="{2FD5CAF7-17A3-AEA6-E397-B4ECC40CD9F5}"/>
              </a:ext>
            </a:extLst>
          </p:cNvPr>
          <p:cNvSpPr/>
          <p:nvPr/>
        </p:nvSpPr>
        <p:spPr>
          <a:xfrm>
            <a:off x="1057274" y="3286125"/>
            <a:ext cx="2695575" cy="1971675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tồn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xmlns="" id="{C3F36BD5-6F08-B051-8206-C4C4B562292F}"/>
              </a:ext>
            </a:extLst>
          </p:cNvPr>
          <p:cNvSpPr/>
          <p:nvPr/>
        </p:nvSpPr>
        <p:spPr>
          <a:xfrm>
            <a:off x="1371600" y="685801"/>
            <a:ext cx="2552700" cy="1924050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tuyên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truyền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3279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形状, 圆圈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096" y="128897"/>
            <a:ext cx="8205150" cy="6404638"/>
          </a:xfrm>
          <a:prstGeom prst="rect">
            <a:avLst/>
          </a:prstGeom>
        </p:spPr>
      </p:pic>
      <p:pic>
        <p:nvPicPr>
          <p:cNvPr id="14" name="图片 13" descr="图片包含 轮子, 交通, 游戏机, 树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928" y="15826"/>
            <a:ext cx="12296928" cy="6915915"/>
          </a:xfrm>
          <a:prstGeom prst="rect">
            <a:avLst/>
          </a:prstGeom>
        </p:spPr>
      </p:pic>
      <p:pic>
        <p:nvPicPr>
          <p:cNvPr id="12" name="图片 11" descr="图片包含 蛋糕, 桌子, 看着, 华美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260"/>
            <a:ext cx="12192000" cy="535271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1200"/>
            <a:ext cx="12192000" cy="2176081"/>
          </a:xfrm>
          <a:prstGeom prst="rect">
            <a:avLst/>
          </a:prstGeom>
        </p:spPr>
      </p:pic>
      <p:sp>
        <p:nvSpPr>
          <p:cNvPr id="13" name="矩形: 圆角 12"/>
          <p:cNvSpPr/>
          <p:nvPr/>
        </p:nvSpPr>
        <p:spPr>
          <a:xfrm>
            <a:off x="23241" y="1680913"/>
            <a:ext cx="12192000" cy="3880540"/>
          </a:xfrm>
          <a:prstGeom prst="roundRect">
            <a:avLst>
              <a:gd name="adj" fmla="val 4354"/>
            </a:avLst>
          </a:prstGeom>
          <a:gradFill>
            <a:gsLst>
              <a:gs pos="0">
                <a:schemeClr val="bg1"/>
              </a:gs>
              <a:gs pos="98315">
                <a:srgbClr val="FDF0E7"/>
              </a:gs>
            </a:gsLst>
            <a:lin ang="2700000" scaled="0"/>
          </a:gradFill>
          <a:ln>
            <a:noFill/>
          </a:ln>
          <a:effectLst>
            <a:innerShdw blurRad="228600">
              <a:schemeClr val="accent2">
                <a:lumMod val="60000"/>
                <a:lumOff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pic>
        <p:nvPicPr>
          <p:cNvPr id="15" name="图片 14" descr="粉色的花&#10;&#10;描述已自动生成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56"/>
            <a:ext cx="4372268" cy="4413274"/>
          </a:xfrm>
          <a:prstGeom prst="rect">
            <a:avLst/>
          </a:prstGeom>
        </p:spPr>
      </p:pic>
      <p:pic>
        <p:nvPicPr>
          <p:cNvPr id="16" name="图片 15" descr="粉色的花&#10;&#10;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14225" y="2949676"/>
            <a:ext cx="3054534" cy="3083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8FFF3ED-2A4D-1236-3931-71BB726BB2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8079" y="2193306"/>
            <a:ext cx="6511092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3772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8A430EB-450E-D6EB-63E6-86FBC37CD68A}"/>
              </a:ext>
            </a:extLst>
          </p:cNvPr>
          <p:cNvGrpSpPr/>
          <p:nvPr/>
        </p:nvGrpSpPr>
        <p:grpSpPr>
          <a:xfrm>
            <a:off x="516105" y="1819275"/>
            <a:ext cx="5170320" cy="4716911"/>
            <a:chOff x="163680" y="2817206"/>
            <a:chExt cx="5024721" cy="434763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A1AE629C-89AE-9B49-8BD0-FFA87E982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426" b="92623" l="9752" r="89894">
                          <a14:foregroundMark x1="70213" y1="42418" x2="70567" y2="49795"/>
                          <a14:foregroundMark x1="78901" y1="42418" x2="77660" y2="53689"/>
                          <a14:foregroundMark x1="71454" y1="89344" x2="66135" y2="90779"/>
                          <a14:foregroundMark x1="70035" y1="92213" x2="76418" y2="92213"/>
                          <a14:foregroundMark x1="77837" y1="91803" x2="76773" y2="92008"/>
                          <a14:foregroundMark x1="79610" y1="91803" x2="67730" y2="91803"/>
                          <a14:foregroundMark x1="24645" y1="37910" x2="25177" y2="64344"/>
                          <a14:foregroundMark x1="33156" y1="53279" x2="31560" y2="61270"/>
                          <a14:foregroundMark x1="39362" y1="55738" x2="33688" y2="56967"/>
                          <a14:foregroundMark x1="22695" y1="90779" x2="26950" y2="90984"/>
                          <a14:foregroundMark x1="30851" y1="90984" x2="22518" y2="90574"/>
                          <a14:foregroundMark x1="21631" y1="91393" x2="29078" y2="91803"/>
                          <a14:foregroundMark x1="28901" y1="92008" x2="31028" y2="91393"/>
                          <a14:foregroundMark x1="29787" y1="92008" x2="32624" y2="91803"/>
                          <a14:foregroundMark x1="22695" y1="92008" x2="20922" y2="92213"/>
                          <a14:foregroundMark x1="20390" y1="92418" x2="18794" y2="91803"/>
                          <a14:foregroundMark x1="33609" y1="50000" x2="32092" y2="51434"/>
                          <a14:foregroundMark x1="34043" y1="49590" x2="33609" y2="50000"/>
                          <a14:backgroundMark x1="66667" y1="56352" x2="66667" y2="56352"/>
                          <a14:backgroundMark x1="74468" y1="84221" x2="74468" y2="84221"/>
                          <a14:backgroundMark x1="74468" y1="80533" x2="72695" y2="86680"/>
                          <a14:backgroundMark x1="58511" y1="51025" x2="59220" y2="50410"/>
                          <a14:backgroundMark x1="59043" y1="50615" x2="57092" y2="50820"/>
                          <a14:backgroundMark x1="58156" y1="47746" x2="59929" y2="48770"/>
                          <a14:backgroundMark x1="59220" y1="48770" x2="58688" y2="53074"/>
                          <a14:backgroundMark x1="40957" y1="30123" x2="41312" y2="29918"/>
                          <a14:backgroundMark x1="23050" y1="54918" x2="22695" y2="54303"/>
                          <a14:backgroundMark x1="21645" y1="93443" x2="20859" y2="93443"/>
                          <a14:backgroundMark x1="33333" y1="49180" x2="33333" y2="49180"/>
                          <a14:backgroundMark x1="32979" y1="49385" x2="32979" y2="49385"/>
                          <a14:backgroundMark x1="33333" y1="49590" x2="33333" y2="49590"/>
                          <a14:backgroundMark x1="32801" y1="50000" x2="32801" y2="50000"/>
                          <a14:backgroundMark x1="33865" y1="49180" x2="33865" y2="49180"/>
                          <a14:backgroundMark x1="39716" y1="33197" x2="39550" y2="33413"/>
                          <a14:backgroundMark x1="25355" y1="7172" x2="53014" y2="30738"/>
                          <a14:backgroundMark x1="68794" y1="22746" x2="61879" y2="35656"/>
                          <a14:backgroundMark x1="35638" y1="29918" x2="40248" y2="35656"/>
                          <a14:backgroundMark x1="42021" y1="10451" x2="53014" y2="24795"/>
                          <a14:backgroundMark x1="51596" y1="10041" x2="52482" y2="26025"/>
                          <a14:backgroundMark x1="30142" y1="10451" x2="34043" y2="28279"/>
                          <a14:backgroundMark x1="34043" y1="28279" x2="34043" y2="28279"/>
                          <a14:backgroundMark x1="37766" y1="27049" x2="41489" y2="28893"/>
                          <a14:backgroundMark x1="27305" y1="80123" x2="27660" y2="85246"/>
                        </a14:backgroundRemoval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680" y="2817206"/>
              <a:ext cx="5024721" cy="4347630"/>
            </a:xfrm>
            <a:prstGeom prst="rect">
              <a:avLst/>
            </a:prstGeom>
          </p:spPr>
        </p:pic>
        <p:pic>
          <p:nvPicPr>
            <p:cNvPr id="4" name="Picture 16">
              <a:extLst>
                <a:ext uri="{FF2B5EF4-FFF2-40B4-BE49-F238E27FC236}">
                  <a16:creationId xmlns:a16="http://schemas.microsoft.com/office/drawing/2014/main" xmlns="" id="{D7D7E0F1-0001-AE2B-CBE2-AB72D3D43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2538009" y="4123547"/>
              <a:ext cx="911195" cy="572720"/>
            </a:xfrm>
            <a:prstGeom prst="rect">
              <a:avLst/>
            </a:prstGeom>
          </p:spPr>
        </p:pic>
        <p:pic>
          <p:nvPicPr>
            <p:cNvPr id="5" name="Picture 16">
              <a:extLst>
                <a:ext uri="{FF2B5EF4-FFF2-40B4-BE49-F238E27FC236}">
                  <a16:creationId xmlns:a16="http://schemas.microsoft.com/office/drawing/2014/main" xmlns="" id="{F34A5063-AA38-587A-A2BE-AC2654ACA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685328" y="3732713"/>
              <a:ext cx="1023827" cy="585419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DA05E071-A2E7-63CA-C2CC-B9F7CDC5AC09}"/>
              </a:ext>
            </a:extLst>
          </p:cNvPr>
          <p:cNvGrpSpPr/>
          <p:nvPr/>
        </p:nvGrpSpPr>
        <p:grpSpPr>
          <a:xfrm>
            <a:off x="2838450" y="673101"/>
            <a:ext cx="8557843" cy="1822450"/>
            <a:chOff x="1062408" y="2540001"/>
            <a:chExt cx="10219585" cy="194936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52A258B6-AD92-3A3C-33F1-6E1BC3B6772C}"/>
                </a:ext>
              </a:extLst>
            </p:cNvPr>
            <p:cNvGrpSpPr/>
            <p:nvPr/>
          </p:nvGrpSpPr>
          <p:grpSpPr>
            <a:xfrm>
              <a:off x="1062408" y="2540001"/>
              <a:ext cx="10219585" cy="1949367"/>
              <a:chOff x="986208" y="774700"/>
              <a:chExt cx="10219585" cy="5533688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xmlns="" id="{37C55D9E-79A7-6E17-0B52-F0966DF30911}"/>
                  </a:ext>
                </a:extLst>
              </p:cNvPr>
              <p:cNvGrpSpPr/>
              <p:nvPr/>
            </p:nvGrpSpPr>
            <p:grpSpPr>
              <a:xfrm>
                <a:off x="986208" y="774700"/>
                <a:ext cx="10219585" cy="5533688"/>
                <a:chOff x="986208" y="774700"/>
                <a:chExt cx="10219585" cy="5533688"/>
              </a:xfrm>
            </p:grpSpPr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xmlns="" id="{440ABCD7-DCC5-AA53-19C9-F9EC290A13B4}"/>
                    </a:ext>
                  </a:extLst>
                </p:cNvPr>
                <p:cNvSpPr/>
                <p:nvPr/>
              </p:nvSpPr>
              <p:spPr>
                <a:xfrm>
                  <a:off x="986208" y="774700"/>
                  <a:ext cx="10219585" cy="5533688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xmlns="" id="{6B6B331C-C669-E5A4-475A-FD584610B475}"/>
                    </a:ext>
                  </a:extLst>
                </p:cNvPr>
                <p:cNvSpPr/>
                <p:nvPr/>
              </p:nvSpPr>
              <p:spPr>
                <a:xfrm>
                  <a:off x="1161143" y="957492"/>
                  <a:ext cx="9869714" cy="4943019"/>
                </a:xfrm>
                <a:prstGeom prst="round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2060"/>
                    </a:solidFill>
                  </a:endParaRPr>
                </a:p>
              </p:txBody>
            </p:sp>
          </p:grpSp>
          <p:sp>
            <p:nvSpPr>
              <p:cNvPr id="11" name="标题 1">
                <a:extLst>
                  <a:ext uri="{FF2B5EF4-FFF2-40B4-BE49-F238E27FC236}">
                    <a16:creationId xmlns:a16="http://schemas.microsoft.com/office/drawing/2014/main" xmlns="" id="{17608278-E35B-9ACE-D265-89165F1A02F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150000"/>
                  </a:lnSpc>
                </a:pPr>
                <a:endParaRPr lang="zh-CN" altLang="en-US" sz="4800" b="1" dirty="0">
                  <a:solidFill>
                    <a:srgbClr val="002060"/>
                  </a:solidFill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94495F30-78FB-9165-B66B-3D30BE66EADB}"/>
                </a:ext>
              </a:extLst>
            </p:cNvPr>
            <p:cNvSpPr/>
            <p:nvPr/>
          </p:nvSpPr>
          <p:spPr>
            <a:xfrm>
              <a:off x="1676633" y="2699144"/>
              <a:ext cx="9219965" cy="141560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bày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thiệu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dòng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tiết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trước</a:t>
              </a:r>
              <a:endParaRPr lang="en-US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58886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DA05E071-A2E7-63CA-C2CC-B9F7CDC5AC09}"/>
              </a:ext>
            </a:extLst>
          </p:cNvPr>
          <p:cNvGrpSpPr/>
          <p:nvPr/>
        </p:nvGrpSpPr>
        <p:grpSpPr>
          <a:xfrm>
            <a:off x="4371975" y="0"/>
            <a:ext cx="3057525" cy="917574"/>
            <a:chOff x="1062408" y="2540001"/>
            <a:chExt cx="10219585" cy="194936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52A258B6-AD92-3A3C-33F1-6E1BC3B6772C}"/>
                </a:ext>
              </a:extLst>
            </p:cNvPr>
            <p:cNvGrpSpPr/>
            <p:nvPr/>
          </p:nvGrpSpPr>
          <p:grpSpPr>
            <a:xfrm>
              <a:off x="1062408" y="2540001"/>
              <a:ext cx="10219585" cy="1949367"/>
              <a:chOff x="986208" y="774700"/>
              <a:chExt cx="10219585" cy="5533688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xmlns="" id="{37C55D9E-79A7-6E17-0B52-F0966DF30911}"/>
                  </a:ext>
                </a:extLst>
              </p:cNvPr>
              <p:cNvGrpSpPr/>
              <p:nvPr/>
            </p:nvGrpSpPr>
            <p:grpSpPr>
              <a:xfrm>
                <a:off x="986208" y="774700"/>
                <a:ext cx="10219585" cy="5533688"/>
                <a:chOff x="986208" y="774700"/>
                <a:chExt cx="10219585" cy="5533688"/>
              </a:xfrm>
            </p:grpSpPr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xmlns="" id="{440ABCD7-DCC5-AA53-19C9-F9EC290A13B4}"/>
                    </a:ext>
                  </a:extLst>
                </p:cNvPr>
                <p:cNvSpPr/>
                <p:nvPr/>
              </p:nvSpPr>
              <p:spPr>
                <a:xfrm>
                  <a:off x="986208" y="774700"/>
                  <a:ext cx="10219585" cy="5533688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xmlns="" id="{6B6B331C-C669-E5A4-475A-FD584610B475}"/>
                    </a:ext>
                  </a:extLst>
                </p:cNvPr>
                <p:cNvSpPr/>
                <p:nvPr/>
              </p:nvSpPr>
              <p:spPr>
                <a:xfrm>
                  <a:off x="1161143" y="957492"/>
                  <a:ext cx="9869714" cy="4943019"/>
                </a:xfrm>
                <a:prstGeom prst="round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" name="标题 1">
                <a:extLst>
                  <a:ext uri="{FF2B5EF4-FFF2-40B4-BE49-F238E27FC236}">
                    <a16:creationId xmlns:a16="http://schemas.microsoft.com/office/drawing/2014/main" xmlns="" id="{17608278-E35B-9ACE-D265-89165F1A02F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94495F30-78FB-9165-B66B-3D30BE66EADB}"/>
                </a:ext>
              </a:extLst>
            </p:cNvPr>
            <p:cNvSpPr/>
            <p:nvPr/>
          </p:nvSpPr>
          <p:spPr>
            <a:xfrm>
              <a:off x="1676633" y="3028354"/>
              <a:ext cx="9219965" cy="75718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Liên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hệ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8" name="椭圆 31">
            <a:extLst>
              <a:ext uri="{FF2B5EF4-FFF2-40B4-BE49-F238E27FC236}">
                <a16:creationId xmlns:a16="http://schemas.microsoft.com/office/drawing/2014/main" xmlns="" id="{38E0ACCD-7DC4-E03C-37F8-70488FD36256}"/>
              </a:ext>
            </a:extLst>
          </p:cNvPr>
          <p:cNvSpPr/>
          <p:nvPr/>
        </p:nvSpPr>
        <p:spPr>
          <a:xfrm rot="10800000" flipH="1">
            <a:off x="220394" y="1352549"/>
            <a:ext cx="5227906" cy="1769712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rgbClr val="FFFF00"/>
          </a:solidFill>
          <a:ln w="38100">
            <a:solidFill>
              <a:schemeClr val="tx1"/>
            </a:solidFill>
            <a:prstDash val="lg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algn="ctr" defTabSz="963930" fontAlgn="auto">
              <a:spcBef>
                <a:spcPts val="0"/>
              </a:spcBef>
              <a:spcAft>
                <a:spcPts val="0"/>
              </a:spcAft>
            </a:pPr>
            <a:endParaRPr lang="zh-CN" altLang="en-US" sz="168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4" name="Hộp Văn bản 23">
            <a:extLst>
              <a:ext uri="{FF2B5EF4-FFF2-40B4-BE49-F238E27FC236}">
                <a16:creationId xmlns:a16="http://schemas.microsoft.com/office/drawing/2014/main" xmlns="" id="{2DD4EB53-AB0D-48C4-E9E7-E6BF94364D12}"/>
              </a:ext>
            </a:extLst>
          </p:cNvPr>
          <p:cNvSpPr txBox="1"/>
          <p:nvPr/>
        </p:nvSpPr>
        <p:spPr>
          <a:xfrm>
            <a:off x="258505" y="1541396"/>
            <a:ext cx="50654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ctr"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Quê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chảy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600" b="1" i="0" u="none" strike="noStrike" kern="1200" normalizeH="0" baseline="0" noProof="0" dirty="0">
              <a:ln w="0"/>
              <a:solidFill>
                <a:srgbClr val="002060"/>
              </a:solidFill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Hình ảnh 22" descr="Ảnh có chứa mẫu họa&#10;&#10;Mô tả được tạo tự động">
            <a:extLst>
              <a:ext uri="{FF2B5EF4-FFF2-40B4-BE49-F238E27FC236}">
                <a16:creationId xmlns:a16="http://schemas.microsoft.com/office/drawing/2014/main" xmlns="" id="{8DB26C83-8E8B-501B-8E84-7F58626ABB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15" b="96643" l="8537" r="92988">
                        <a14:foregroundMark x1="92988" y1="12950" x2="92988" y2="12950"/>
                        <a14:foregroundMark x1="53963" y1="6715" x2="53963" y2="6715"/>
                        <a14:foregroundMark x1="48171" y1="91847" x2="48171" y2="91847"/>
                        <a14:foregroundMark x1="60061" y1="94724" x2="60061" y2="94724"/>
                        <a14:foregroundMark x1="50000" y1="46523" x2="50000" y2="46523"/>
                        <a14:foregroundMark x1="64024" y1="91847" x2="58232" y2="96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2875" y="2949255"/>
            <a:ext cx="3074504" cy="39087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8762EED-1427-E98A-CCB7-DA57CF9A94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1249" y="2971800"/>
            <a:ext cx="2575542" cy="3724275"/>
          </a:xfrm>
          <a:prstGeom prst="rect">
            <a:avLst/>
          </a:prstGeom>
        </p:spPr>
      </p:pic>
      <p:sp>
        <p:nvSpPr>
          <p:cNvPr id="19" name="椭圆 31">
            <a:extLst>
              <a:ext uri="{FF2B5EF4-FFF2-40B4-BE49-F238E27FC236}">
                <a16:creationId xmlns:a16="http://schemas.microsoft.com/office/drawing/2014/main" xmlns="" id="{D174879E-5803-AF4C-165D-3C3B5868B9A2}"/>
              </a:ext>
            </a:extLst>
          </p:cNvPr>
          <p:cNvSpPr/>
          <p:nvPr/>
        </p:nvSpPr>
        <p:spPr>
          <a:xfrm rot="10800000" flipH="1">
            <a:off x="6306869" y="1133474"/>
            <a:ext cx="5227906" cy="1769712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rgbClr val="FFFF00"/>
          </a:solidFill>
          <a:ln w="38100">
            <a:solidFill>
              <a:schemeClr val="tx1"/>
            </a:solidFill>
            <a:prstDash val="lg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algn="ctr" defTabSz="963930" fontAlgn="auto">
              <a:spcBef>
                <a:spcPts val="0"/>
              </a:spcBef>
              <a:spcAft>
                <a:spcPts val="0"/>
              </a:spcAft>
            </a:pPr>
            <a:endParaRPr lang="zh-CN" altLang="en-US" sz="168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0" name="Hộp Văn bản 23">
            <a:extLst>
              <a:ext uri="{FF2B5EF4-FFF2-40B4-BE49-F238E27FC236}">
                <a16:creationId xmlns:a16="http://schemas.microsoft.com/office/drawing/2014/main" xmlns="" id="{D336FB90-94DD-B31F-CBD9-F8B67BDA3681}"/>
              </a:ext>
            </a:extLst>
          </p:cNvPr>
          <p:cNvSpPr txBox="1"/>
          <p:nvPr/>
        </p:nvSpPr>
        <p:spPr>
          <a:xfrm>
            <a:off x="6344980" y="1227071"/>
            <a:ext cx="50654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ctr"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nhiễm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600" b="1" i="0" u="none" strike="noStrike" kern="1200" normalizeH="0" baseline="0" noProof="0" dirty="0">
              <a:ln w="0"/>
              <a:solidFill>
                <a:srgbClr val="002060"/>
              </a:solidFill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6393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/>
      <p:bldP spid="19" grpId="0" animBg="1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6712D9D-563F-F107-4E03-42F3F1A1E8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9434" y1="60332" x2="59151" y2="73063"/>
                      </a14:backgroundRemoval>
                    </a14:imgEffect>
                  </a14:imgLayer>
                </a14:imgProps>
              </a:ext>
            </a:extLst>
          </a:blip>
          <a:srcRect l="49432" t="22608" r="30285" b="18685"/>
          <a:stretch/>
        </p:blipFill>
        <p:spPr>
          <a:xfrm>
            <a:off x="5826063" y="3699403"/>
            <a:ext cx="2047844" cy="30308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7861AD8-A493-E874-0420-7CBA1D2F40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3" b="89852" l="7075" r="90000">
                        <a14:foregroundMark x1="15094" y1="30443" x2="16981" y2="56273"/>
                        <a14:foregroundMark x1="15472" y1="62362" x2="15472" y2="71771"/>
                        <a14:foregroundMark x1="18396" y1="60701" x2="19906" y2="64391"/>
                        <a14:foregroundMark x1="7075" y1="46863" x2="7075" y2="46863"/>
                      </a14:backgroundRemoval>
                    </a14:imgEffect>
                  </a14:imgLayer>
                </a14:imgProps>
              </a:ext>
            </a:extLst>
          </a:blip>
          <a:srcRect l="4601" t="19836" r="73687" b="24227"/>
          <a:stretch/>
        </p:blipFill>
        <p:spPr>
          <a:xfrm>
            <a:off x="3893178" y="3555105"/>
            <a:ext cx="2192215" cy="288783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3D036A2F-79FE-AF6F-4BE7-C6A59CF73F38}"/>
              </a:ext>
            </a:extLst>
          </p:cNvPr>
          <p:cNvGrpSpPr/>
          <p:nvPr/>
        </p:nvGrpSpPr>
        <p:grpSpPr>
          <a:xfrm>
            <a:off x="2541663" y="1681361"/>
            <a:ext cx="2398363" cy="2451087"/>
            <a:chOff x="5224478" y="1897021"/>
            <a:chExt cx="2398363" cy="245108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58B23815-DFBE-FBD2-397B-847AC6C362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70" b="47251"/>
            <a:stretch/>
          </p:blipFill>
          <p:spPr>
            <a:xfrm flipH="1">
              <a:off x="5224478" y="1897021"/>
              <a:ext cx="2398363" cy="245108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E2A925EB-8ACC-869C-14F6-56C64692F2F8}"/>
                </a:ext>
              </a:extLst>
            </p:cNvPr>
            <p:cNvSpPr txBox="1"/>
            <p:nvPr/>
          </p:nvSpPr>
          <p:spPr>
            <a:xfrm>
              <a:off x="5482603" y="2350258"/>
              <a:ext cx="190116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Chia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sẻ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EEB9D532-2788-B27E-BB6B-E5C6B5BBB185}"/>
              </a:ext>
            </a:extLst>
          </p:cNvPr>
          <p:cNvGrpSpPr/>
          <p:nvPr/>
        </p:nvGrpSpPr>
        <p:grpSpPr>
          <a:xfrm>
            <a:off x="7071669" y="1805850"/>
            <a:ext cx="2477404" cy="2521061"/>
            <a:chOff x="9754484" y="2021510"/>
            <a:chExt cx="2477404" cy="252106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140DBD28-2C62-DA03-AC1C-D25295307E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298" t="48731" r="39333" b="-1644"/>
            <a:stretch/>
          </p:blipFill>
          <p:spPr>
            <a:xfrm rot="15741976">
              <a:off x="9732655" y="2043339"/>
              <a:ext cx="2521061" cy="2477404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330C8C93-5E90-1AC2-C29A-ED41D28E0459}"/>
                </a:ext>
              </a:extLst>
            </p:cNvPr>
            <p:cNvSpPr txBox="1"/>
            <p:nvPr/>
          </p:nvSpPr>
          <p:spPr>
            <a:xfrm>
              <a:off x="10136912" y="2535565"/>
              <a:ext cx="190116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Nhận xét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717D81F-AD82-6349-4694-A5B8E21E84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82807" y="616791"/>
            <a:ext cx="5645385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2196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形状, 圆圈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096" y="128897"/>
            <a:ext cx="8205150" cy="6404638"/>
          </a:xfrm>
          <a:prstGeom prst="rect">
            <a:avLst/>
          </a:prstGeom>
        </p:spPr>
      </p:pic>
      <p:pic>
        <p:nvPicPr>
          <p:cNvPr id="14" name="图片 13" descr="图片包含 轮子, 交通, 游戏机, 树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928" y="15826"/>
            <a:ext cx="12296928" cy="6915915"/>
          </a:xfrm>
          <a:prstGeom prst="rect">
            <a:avLst/>
          </a:prstGeom>
        </p:spPr>
      </p:pic>
      <p:pic>
        <p:nvPicPr>
          <p:cNvPr id="12" name="图片 11" descr="图片包含 蛋糕, 桌子, 看着, 华美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260"/>
            <a:ext cx="12192000" cy="535271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1200"/>
            <a:ext cx="12192000" cy="2176081"/>
          </a:xfrm>
          <a:prstGeom prst="rect">
            <a:avLst/>
          </a:prstGeom>
        </p:spPr>
      </p:pic>
      <p:sp>
        <p:nvSpPr>
          <p:cNvPr id="13" name="矩形: 圆角 12"/>
          <p:cNvSpPr/>
          <p:nvPr/>
        </p:nvSpPr>
        <p:spPr>
          <a:xfrm>
            <a:off x="23241" y="1680913"/>
            <a:ext cx="12192000" cy="3880540"/>
          </a:xfrm>
          <a:prstGeom prst="roundRect">
            <a:avLst>
              <a:gd name="adj" fmla="val 4354"/>
            </a:avLst>
          </a:prstGeom>
          <a:gradFill>
            <a:gsLst>
              <a:gs pos="0">
                <a:schemeClr val="bg1"/>
              </a:gs>
              <a:gs pos="98315">
                <a:srgbClr val="FDF0E7"/>
              </a:gs>
            </a:gsLst>
            <a:lin ang="2700000" scaled="0"/>
          </a:gradFill>
          <a:ln>
            <a:noFill/>
          </a:ln>
          <a:effectLst>
            <a:innerShdw blurRad="228600">
              <a:schemeClr val="accent2">
                <a:lumMod val="60000"/>
                <a:lumOff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pic>
        <p:nvPicPr>
          <p:cNvPr id="15" name="图片 14" descr="粉色的花&#10;&#10;描述已自动生成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56"/>
            <a:ext cx="4372268" cy="4413274"/>
          </a:xfrm>
          <a:prstGeom prst="rect">
            <a:avLst/>
          </a:prstGeom>
        </p:spPr>
      </p:pic>
      <p:pic>
        <p:nvPicPr>
          <p:cNvPr id="16" name="图片 15" descr="粉色的花&#10;&#10;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14225" y="2949676"/>
            <a:ext cx="3054534" cy="30831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F847FD7-6983-A772-FC7C-BA65B0A5B5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55438" y="1978013"/>
            <a:ext cx="9528874" cy="320677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">
            <a:extLst>
              <a:ext uri="{FF2B5EF4-FFF2-40B4-BE49-F238E27FC236}">
                <a16:creationId xmlns:a16="http://schemas.microsoft.com/office/drawing/2014/main" xmlns="" id="{367CDD90-B3A5-4576-4872-9BF7586858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528" y="1424604"/>
            <a:ext cx="2833954" cy="4543049"/>
          </a:xfrm>
          <a:prstGeom prst="rect">
            <a:avLst/>
          </a:prstGeom>
        </p:spPr>
      </p:pic>
      <p:sp>
        <p:nvSpPr>
          <p:cNvPr id="3" name="文本框 27">
            <a:extLst>
              <a:ext uri="{FF2B5EF4-FFF2-40B4-BE49-F238E27FC236}">
                <a16:creationId xmlns:a16="http://schemas.microsoft.com/office/drawing/2014/main" xmlns="" id="{599FE908-C613-2CAC-E1AD-DC907068914F}"/>
              </a:ext>
            </a:extLst>
          </p:cNvPr>
          <p:cNvSpPr txBox="1"/>
          <p:nvPr/>
        </p:nvSpPr>
        <p:spPr>
          <a:xfrm>
            <a:off x="581025" y="2220985"/>
            <a:ext cx="96032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marR="0" lvl="0" indent="-857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Ghi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nhớ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dung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Heavy" panose="020209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4" name="文本框 27">
            <a:extLst>
              <a:ext uri="{FF2B5EF4-FFF2-40B4-BE49-F238E27FC236}">
                <a16:creationId xmlns:a16="http://schemas.microsoft.com/office/drawing/2014/main" xmlns="" id="{D807A3B8-F2F4-D205-21F3-3731EC4721FE}"/>
              </a:ext>
            </a:extLst>
          </p:cNvPr>
          <p:cNvSpPr txBox="1"/>
          <p:nvPr/>
        </p:nvSpPr>
        <p:spPr>
          <a:xfrm>
            <a:off x="625555" y="3707617"/>
            <a:ext cx="87878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marR="0" lvl="0" indent="-8572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Tìm hiểu trước nội dung bài 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9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Heavy" panose="02020900000000000000" pitchFamily="18" charset="-122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0365C5E-BE23-EF0B-9CBB-D6FA6CBEDF7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781078" y="628651"/>
            <a:ext cx="4459792" cy="203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75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形状, 圆圈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096" y="128897"/>
            <a:ext cx="8205150" cy="6404638"/>
          </a:xfrm>
          <a:prstGeom prst="rect">
            <a:avLst/>
          </a:prstGeom>
        </p:spPr>
      </p:pic>
      <p:pic>
        <p:nvPicPr>
          <p:cNvPr id="5" name="图片 4" descr="图片包含 轮子, 交通, 游戏机, 树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928" y="15826"/>
            <a:ext cx="12296928" cy="6915915"/>
          </a:xfrm>
          <a:prstGeom prst="rect">
            <a:avLst/>
          </a:prstGeom>
        </p:spPr>
      </p:pic>
      <p:pic>
        <p:nvPicPr>
          <p:cNvPr id="3" name="图片 2" descr="图片包含 蛋糕, 桌子, 看着, 华美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5289"/>
            <a:ext cx="12192000" cy="5352711"/>
          </a:xfrm>
          <a:prstGeom prst="rect">
            <a:avLst/>
          </a:prstGeom>
        </p:spPr>
      </p:pic>
      <p:pic>
        <p:nvPicPr>
          <p:cNvPr id="6" name="图片 5" descr="粉色的花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56"/>
            <a:ext cx="2951494" cy="29791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270BBC3-22C7-D2CF-903C-EEBDBA2283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0852" y="2015007"/>
            <a:ext cx="9144793" cy="2359356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17E083E-34F8-E4A0-FBB7-65E46E39A0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3212" y="2896751"/>
            <a:ext cx="3125065" cy="38279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20C7171-2CD9-9D3D-6972-15CAD8ED8E3E}"/>
              </a:ext>
            </a:extLst>
          </p:cNvPr>
          <p:cNvSpPr txBox="1"/>
          <p:nvPr/>
        </p:nvSpPr>
        <p:spPr>
          <a:xfrm>
            <a:off x="2565400" y="2311976"/>
            <a:ext cx="680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GIÁO ÁN ĐƯỢC CHIA SẺ MIỄN PHÍ BỞI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256E7CA-3B78-E3F1-0018-0868A8FA104B}"/>
              </a:ext>
            </a:extLst>
          </p:cNvPr>
          <p:cNvSpPr txBox="1"/>
          <p:nvPr/>
        </p:nvSpPr>
        <p:spPr>
          <a:xfrm>
            <a:off x="2476500" y="3035876"/>
            <a:ext cx="680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WWW.HANHTRANGGIAOVIEN.COM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xmlns="" id="{265FEA91-E376-A8F8-A3CB-E25F5B92910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1074" y="17750"/>
          <a:ext cx="11669852" cy="66210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Acrobat Document" r:id="rId5" imgW="9143596" imgH="5143342" progId="Acrobat.Document.DC">
                  <p:embed/>
                </p:oleObj>
              </mc:Choice>
              <mc:Fallback>
                <p:oleObj name="Acrobat Document" r:id="rId5" imgW="9143596" imgH="5143342" progId="Acrobat.Document.DC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xmlns="" id="{265FEA91-E376-A8F8-A3CB-E25F5B9291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61074" y="17750"/>
                        <a:ext cx="11669852" cy="66210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67168965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8" name="Google Shape;2728;p46"/>
          <p:cNvGrpSpPr/>
          <p:nvPr/>
        </p:nvGrpSpPr>
        <p:grpSpPr>
          <a:xfrm>
            <a:off x="837101" y="405264"/>
            <a:ext cx="10607991" cy="416347"/>
            <a:chOff x="627825" y="303948"/>
            <a:chExt cx="7955993" cy="312260"/>
          </a:xfrm>
        </p:grpSpPr>
        <p:sp>
          <p:nvSpPr>
            <p:cNvPr id="2729" name="Google Shape;2729;p46"/>
            <p:cNvSpPr/>
            <p:nvPr/>
          </p:nvSpPr>
          <p:spPr>
            <a:xfrm>
              <a:off x="7654575" y="303956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0" name="Google Shape;2730;p46"/>
            <p:cNvSpPr/>
            <p:nvPr/>
          </p:nvSpPr>
          <p:spPr>
            <a:xfrm>
              <a:off x="627825" y="303948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31" name="Google Shape;2731;p46"/>
          <p:cNvGrpSpPr/>
          <p:nvPr/>
        </p:nvGrpSpPr>
        <p:grpSpPr>
          <a:xfrm>
            <a:off x="2083167" y="3906818"/>
            <a:ext cx="1017900" cy="1431967"/>
            <a:chOff x="1562375" y="2930113"/>
            <a:chExt cx="763425" cy="1073975"/>
          </a:xfrm>
        </p:grpSpPr>
        <p:sp>
          <p:nvSpPr>
            <p:cNvPr id="2732" name="Google Shape;2732;p46"/>
            <p:cNvSpPr/>
            <p:nvPr/>
          </p:nvSpPr>
          <p:spPr>
            <a:xfrm>
              <a:off x="2132300" y="2930113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3" name="Google Shape;2733;p46"/>
            <p:cNvSpPr/>
            <p:nvPr/>
          </p:nvSpPr>
          <p:spPr>
            <a:xfrm>
              <a:off x="2056100" y="38201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4" name="Google Shape;2734;p46"/>
            <p:cNvSpPr/>
            <p:nvPr/>
          </p:nvSpPr>
          <p:spPr>
            <a:xfrm>
              <a:off x="1562375" y="34850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9" name="Group 198"/>
          <p:cNvGrpSpPr/>
          <p:nvPr/>
        </p:nvGrpSpPr>
        <p:grpSpPr>
          <a:xfrm>
            <a:off x="2810694" y="1197289"/>
            <a:ext cx="6570613" cy="4701632"/>
            <a:chOff x="2451586" y="1011414"/>
            <a:chExt cx="4135029" cy="3075451"/>
          </a:xfrm>
        </p:grpSpPr>
        <p:pic>
          <p:nvPicPr>
            <p:cNvPr id="200" name="Picture 4" descr="Cartoon Earth PNG Images | Vector and PSD Files | Free Download on Pngtree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92" t="8542" r="9031" b="10396"/>
            <a:stretch/>
          </p:blipFill>
          <p:spPr bwMode="auto">
            <a:xfrm>
              <a:off x="3506322" y="2115215"/>
              <a:ext cx="2025556" cy="1971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1" name="Picture 2" descr="Khái niệm ngày Trái đất thế giới, gia đình, bác sĩ, thiết kế mặt nạ. Hình minh họa vector. Bản đồ trái đất virus corona COVID-19 Ngày 22 tháng 4 - Trả phí Bản quyền Một lần Ngày trái đất vectơ sẵn có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707" b="95122" l="3809" r="96973">
                          <a14:foregroundMark x1="78027" y1="15854" x2="69141" y2="30854"/>
                          <a14:foregroundMark x1="88965" y1="52195" x2="77344" y2="58415"/>
                          <a14:foregroundMark x1="13672" y1="32927" x2="29395" y2="43171"/>
                          <a14:foregroundMark x1="7031" y1="51341" x2="22656" y2="57805"/>
                          <a14:foregroundMark x1="29004" y1="43049" x2="35840" y2="43537"/>
                          <a14:foregroundMark x1="34961" y1="46951" x2="34766" y2="48537"/>
                          <a14:backgroundMark x1="43262" y1="41707" x2="41504" y2="76463"/>
                          <a14:backgroundMark x1="58887" y1="64634" x2="52930" y2="84146"/>
                          <a14:backgroundMark x1="46484" y1="41951" x2="62598" y2="75122"/>
                          <a14:backgroundMark x1="67871" y1="67439" x2="59180" y2="85732"/>
                          <a14:backgroundMark x1="31348" y1="53171" x2="41992" y2="39512"/>
                          <a14:backgroundMark x1="30371" y1="66463" x2="41016" y2="86707"/>
                          <a14:backgroundMark x1="50195" y1="37683" x2="52246" y2="39146"/>
                          <a14:backgroundMark x1="48242" y1="37073" x2="47754" y2="40366"/>
                          <a14:backgroundMark x1="54980" y1="31098" x2="55176" y2="39146"/>
                          <a14:backgroundMark x1="68066" y1="58171" x2="71289" y2="59024"/>
                          <a14:backgroundMark x1="67871" y1="35488" x2="63867" y2="42317"/>
                          <a14:backgroundMark x1="67383" y1="48171" x2="68848" y2="49390"/>
                          <a14:backgroundMark x1="26074" y1="59024" x2="29395" y2="59878"/>
                          <a14:backgroundMark x1="21777" y1="36098" x2="23438" y2="36341"/>
                          <a14:backgroundMark x1="23438" y1="37073" x2="24512" y2="38171"/>
                          <a14:backgroundMark x1="19922" y1="40610" x2="20410" y2="41098"/>
                          <a14:backgroundMark x1="52051" y1="19634" x2="51855" y2="220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250"/>
            <a:stretch/>
          </p:blipFill>
          <p:spPr bwMode="auto">
            <a:xfrm>
              <a:off x="2451586" y="1011414"/>
              <a:ext cx="4135029" cy="2210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4FDFDE9-D7A0-7199-E991-A1D075CE3F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7279" y="820231"/>
            <a:ext cx="9498391" cy="14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7545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2448;p70"/>
          <p:cNvSpPr/>
          <p:nvPr/>
        </p:nvSpPr>
        <p:spPr>
          <a:xfrm>
            <a:off x="8839213" y="4152697"/>
            <a:ext cx="327295" cy="379585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defRPr/>
            </a:pPr>
            <a:endParaRPr sz="2400" kern="0">
              <a:solidFill>
                <a:sysClr val="windowText" lastClr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86" name="Group 85"/>
          <p:cNvGrpSpPr/>
          <p:nvPr/>
        </p:nvGrpSpPr>
        <p:grpSpPr>
          <a:xfrm>
            <a:off x="1725796" y="362643"/>
            <a:ext cx="8916267" cy="5489051"/>
            <a:chOff x="1294347" y="888696"/>
            <a:chExt cx="6687200" cy="4116788"/>
          </a:xfrm>
        </p:grpSpPr>
        <p:grpSp>
          <p:nvGrpSpPr>
            <p:cNvPr id="87" name="Group 86"/>
            <p:cNvGrpSpPr/>
            <p:nvPr/>
          </p:nvGrpSpPr>
          <p:grpSpPr>
            <a:xfrm>
              <a:off x="1294347" y="888696"/>
              <a:ext cx="6687200" cy="4116788"/>
              <a:chOff x="1294347" y="888696"/>
              <a:chExt cx="6687200" cy="4116788"/>
            </a:xfrm>
          </p:grpSpPr>
          <p:grpSp>
            <p:nvGrpSpPr>
              <p:cNvPr id="90" name="Group 89"/>
              <p:cNvGrpSpPr/>
              <p:nvPr/>
            </p:nvGrpSpPr>
            <p:grpSpPr>
              <a:xfrm>
                <a:off x="1860613" y="888696"/>
                <a:ext cx="5422774" cy="3445350"/>
                <a:chOff x="1211092" y="842921"/>
                <a:chExt cx="5422774" cy="3445350"/>
              </a:xfrm>
            </p:grpSpPr>
            <p:pic>
              <p:nvPicPr>
                <p:cNvPr id="92" name="Picture 2" descr="Christmas Traditions Around The World 3-6 | Baamboozle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201" b="78466" l="43035" r="99627">
                              <a14:foregroundMark x1="83769" y1="53182" x2="81343" y2="54664"/>
                              <a14:foregroundMark x1="84142" y1="42982" x2="83955" y2="44202"/>
                              <a14:foregroundMark x1="83955" y1="45859" x2="84142" y2="47864"/>
                              <a14:foregroundMark x1="85012" y1="48300" x2="85697" y2="51264"/>
                              <a14:foregroundMark x1="87624" y1="55362" x2="91231" y2="57105"/>
                              <a14:foregroundMark x1="86381" y1="65126" x2="89366" y2="69486"/>
                              <a14:foregroundMark x1="90236" y1="74281" x2="90236" y2="74281"/>
                              <a14:foregroundMark x1="95585" y1="76722" x2="97637" y2="74281"/>
                              <a14:foregroundMark x1="98383" y1="72363" x2="98694" y2="72363"/>
                              <a14:foregroundMark x1="63184" y1="61726" x2="62313" y2="65126"/>
                              <a14:foregroundMark x1="72699" y1="51003" x2="72699" y2="51003"/>
                              <a14:foregroundMark x1="88619" y1="35484" x2="86754" y2="38099"/>
                              <a14:foregroundMark x1="88619" y1="33043" x2="88619" y2="33043"/>
                              <a14:foregroundMark x1="62811" y1="16042" x2="65050" y2="13339"/>
                              <a14:foregroundMark x1="53109" y1="11160" x2="54353" y2="11595"/>
                              <a14:foregroundMark x1="43595" y1="20663" x2="45336" y2="21883"/>
                              <a14:backgroundMark x1="87002" y1="62249" x2="91356" y2="72363"/>
                              <a14:backgroundMark x1="90299" y1="56234" x2="92537" y2="57977"/>
                              <a14:backgroundMark x1="87873" y1="55187" x2="91542" y2="57716"/>
                              <a14:backgroundMark x1="98445" y1="71491" x2="97077" y2="76809"/>
                              <a14:backgroundMark x1="96704" y1="70793" x2="95336" y2="77681"/>
                              <a14:backgroundMark x1="98445" y1="69311" x2="99689" y2="75153"/>
                              <a14:backgroundMark x1="59266" y1="41412" x2="61194" y2="46556"/>
                              <a14:backgroundMark x1="63433" y1="41151" x2="64614" y2="4245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2911" t="9368" b="21173"/>
                <a:stretch/>
              </p:blipFill>
              <p:spPr bwMode="auto">
                <a:xfrm>
                  <a:off x="3131346" y="842921"/>
                  <a:ext cx="3502520" cy="34453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93" name="Google Shape;2482;p70"/>
                <p:cNvSpPr/>
                <p:nvPr/>
              </p:nvSpPr>
              <p:spPr>
                <a:xfrm>
                  <a:off x="1211092" y="903768"/>
                  <a:ext cx="2286706" cy="31300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302" h="152092" extrusionOk="0">
                      <a:moveTo>
                        <a:pt x="97270" y="1644"/>
                      </a:moveTo>
                      <a:cubicBezTo>
                        <a:pt x="97347" y="1644"/>
                        <a:pt x="97424" y="1648"/>
                        <a:pt x="97503" y="1657"/>
                      </a:cubicBezTo>
                      <a:cubicBezTo>
                        <a:pt x="97555" y="1674"/>
                        <a:pt x="97607" y="1692"/>
                        <a:pt x="97642" y="1709"/>
                      </a:cubicBezTo>
                      <a:lnTo>
                        <a:pt x="95601" y="2170"/>
                      </a:lnTo>
                      <a:lnTo>
                        <a:pt x="95601" y="2170"/>
                      </a:lnTo>
                      <a:cubicBezTo>
                        <a:pt x="96129" y="1917"/>
                        <a:pt x="96661" y="1644"/>
                        <a:pt x="97270" y="1644"/>
                      </a:cubicBezTo>
                      <a:close/>
                      <a:moveTo>
                        <a:pt x="95473" y="2210"/>
                      </a:moveTo>
                      <a:lnTo>
                        <a:pt x="95447" y="2227"/>
                      </a:lnTo>
                      <a:lnTo>
                        <a:pt x="95429" y="2227"/>
                      </a:lnTo>
                      <a:lnTo>
                        <a:pt x="95464" y="2210"/>
                      </a:lnTo>
                      <a:close/>
                      <a:moveTo>
                        <a:pt x="68358" y="8951"/>
                      </a:moveTo>
                      <a:cubicBezTo>
                        <a:pt x="68553" y="8951"/>
                        <a:pt x="68761" y="9049"/>
                        <a:pt x="68989" y="9313"/>
                      </a:cubicBezTo>
                      <a:cubicBezTo>
                        <a:pt x="69208" y="9280"/>
                        <a:pt x="69420" y="9268"/>
                        <a:pt x="69634" y="9268"/>
                      </a:cubicBezTo>
                      <a:cubicBezTo>
                        <a:pt x="69758" y="9268"/>
                        <a:pt x="69882" y="9272"/>
                        <a:pt x="70008" y="9278"/>
                      </a:cubicBezTo>
                      <a:cubicBezTo>
                        <a:pt x="70061" y="9286"/>
                        <a:pt x="70117" y="9289"/>
                        <a:pt x="70177" y="9289"/>
                      </a:cubicBezTo>
                      <a:cubicBezTo>
                        <a:pt x="70522" y="9289"/>
                        <a:pt x="70965" y="9176"/>
                        <a:pt x="71318" y="9176"/>
                      </a:cubicBezTo>
                      <a:cubicBezTo>
                        <a:pt x="71841" y="9176"/>
                        <a:pt x="72167" y="9425"/>
                        <a:pt x="71685" y="10661"/>
                      </a:cubicBezTo>
                      <a:cubicBezTo>
                        <a:pt x="71581" y="10937"/>
                        <a:pt x="71823" y="11265"/>
                        <a:pt x="72151" y="11386"/>
                      </a:cubicBezTo>
                      <a:cubicBezTo>
                        <a:pt x="72428" y="11438"/>
                        <a:pt x="72722" y="11490"/>
                        <a:pt x="72998" y="11507"/>
                      </a:cubicBezTo>
                      <a:cubicBezTo>
                        <a:pt x="72652" y="11922"/>
                        <a:pt x="72359" y="12406"/>
                        <a:pt x="71927" y="12717"/>
                      </a:cubicBezTo>
                      <a:cubicBezTo>
                        <a:pt x="71831" y="12786"/>
                        <a:pt x="71741" y="12813"/>
                        <a:pt x="71654" y="12813"/>
                      </a:cubicBezTo>
                      <a:cubicBezTo>
                        <a:pt x="71349" y="12813"/>
                        <a:pt x="71090" y="12473"/>
                        <a:pt x="70821" y="12406"/>
                      </a:cubicBezTo>
                      <a:cubicBezTo>
                        <a:pt x="69127" y="11939"/>
                        <a:pt x="69334" y="10488"/>
                        <a:pt x="68989" y="9313"/>
                      </a:cubicBezTo>
                      <a:lnTo>
                        <a:pt x="67330" y="9520"/>
                      </a:lnTo>
                      <a:cubicBezTo>
                        <a:pt x="67668" y="9295"/>
                        <a:pt x="67992" y="8951"/>
                        <a:pt x="68358" y="8951"/>
                      </a:cubicBezTo>
                      <a:close/>
                      <a:moveTo>
                        <a:pt x="51546" y="12467"/>
                      </a:moveTo>
                      <a:cubicBezTo>
                        <a:pt x="51593" y="12467"/>
                        <a:pt x="51647" y="12470"/>
                        <a:pt x="51707" y="12475"/>
                      </a:cubicBezTo>
                      <a:cubicBezTo>
                        <a:pt x="51897" y="12648"/>
                        <a:pt x="52157" y="12890"/>
                        <a:pt x="52433" y="13115"/>
                      </a:cubicBezTo>
                      <a:cubicBezTo>
                        <a:pt x="52260" y="13270"/>
                        <a:pt x="52053" y="13374"/>
                        <a:pt x="51845" y="13460"/>
                      </a:cubicBezTo>
                      <a:cubicBezTo>
                        <a:pt x="51802" y="13467"/>
                        <a:pt x="51764" y="13470"/>
                        <a:pt x="51729" y="13470"/>
                      </a:cubicBezTo>
                      <a:cubicBezTo>
                        <a:pt x="51300" y="13470"/>
                        <a:pt x="51439" y="13007"/>
                        <a:pt x="51327" y="12752"/>
                      </a:cubicBezTo>
                      <a:cubicBezTo>
                        <a:pt x="51225" y="12548"/>
                        <a:pt x="51295" y="12467"/>
                        <a:pt x="51546" y="12467"/>
                      </a:cubicBezTo>
                      <a:close/>
                      <a:moveTo>
                        <a:pt x="55481" y="12549"/>
                      </a:moveTo>
                      <a:cubicBezTo>
                        <a:pt x="55526" y="12549"/>
                        <a:pt x="55570" y="12553"/>
                        <a:pt x="55613" y="12562"/>
                      </a:cubicBezTo>
                      <a:lnTo>
                        <a:pt x="54576" y="13789"/>
                      </a:lnTo>
                      <a:lnTo>
                        <a:pt x="53954" y="13184"/>
                      </a:lnTo>
                      <a:cubicBezTo>
                        <a:pt x="54420" y="12976"/>
                        <a:pt x="54870" y="12752"/>
                        <a:pt x="55336" y="12562"/>
                      </a:cubicBezTo>
                      <a:cubicBezTo>
                        <a:pt x="55388" y="12553"/>
                        <a:pt x="55436" y="12549"/>
                        <a:pt x="55481" y="12549"/>
                      </a:cubicBezTo>
                      <a:close/>
                      <a:moveTo>
                        <a:pt x="116966" y="0"/>
                      </a:moveTo>
                      <a:cubicBezTo>
                        <a:pt x="112339" y="0"/>
                        <a:pt x="107712" y="747"/>
                        <a:pt x="103085" y="1035"/>
                      </a:cubicBezTo>
                      <a:cubicBezTo>
                        <a:pt x="101910" y="1104"/>
                        <a:pt x="100735" y="983"/>
                        <a:pt x="99542" y="1260"/>
                      </a:cubicBezTo>
                      <a:cubicBezTo>
                        <a:pt x="99533" y="1262"/>
                        <a:pt x="99523" y="1263"/>
                        <a:pt x="99512" y="1263"/>
                      </a:cubicBezTo>
                      <a:cubicBezTo>
                        <a:pt x="99194" y="1263"/>
                        <a:pt x="98389" y="307"/>
                        <a:pt x="97503" y="240"/>
                      </a:cubicBezTo>
                      <a:cubicBezTo>
                        <a:pt x="96554" y="172"/>
                        <a:pt x="95607" y="143"/>
                        <a:pt x="94661" y="143"/>
                      </a:cubicBezTo>
                      <a:cubicBezTo>
                        <a:pt x="91541" y="143"/>
                        <a:pt x="88432" y="459"/>
                        <a:pt x="85303" y="724"/>
                      </a:cubicBezTo>
                      <a:cubicBezTo>
                        <a:pt x="83379" y="875"/>
                        <a:pt x="81549" y="1637"/>
                        <a:pt x="79578" y="1637"/>
                      </a:cubicBezTo>
                      <a:cubicBezTo>
                        <a:pt x="79300" y="1637"/>
                        <a:pt x="79020" y="1622"/>
                        <a:pt x="78736" y="1588"/>
                      </a:cubicBezTo>
                      <a:cubicBezTo>
                        <a:pt x="78573" y="1568"/>
                        <a:pt x="78403" y="1557"/>
                        <a:pt x="78229" y="1557"/>
                      </a:cubicBezTo>
                      <a:cubicBezTo>
                        <a:pt x="77349" y="1557"/>
                        <a:pt x="76386" y="1840"/>
                        <a:pt x="75953" y="2677"/>
                      </a:cubicBezTo>
                      <a:cubicBezTo>
                        <a:pt x="75538" y="3489"/>
                        <a:pt x="76333" y="4163"/>
                        <a:pt x="76956" y="4750"/>
                      </a:cubicBezTo>
                      <a:cubicBezTo>
                        <a:pt x="77215" y="4992"/>
                        <a:pt x="77232" y="5511"/>
                        <a:pt x="77370" y="5891"/>
                      </a:cubicBezTo>
                      <a:cubicBezTo>
                        <a:pt x="77348" y="5890"/>
                        <a:pt x="77325" y="5889"/>
                        <a:pt x="77301" y="5889"/>
                      </a:cubicBezTo>
                      <a:cubicBezTo>
                        <a:pt x="77154" y="5889"/>
                        <a:pt x="76988" y="5912"/>
                        <a:pt x="76844" y="5912"/>
                      </a:cubicBezTo>
                      <a:cubicBezTo>
                        <a:pt x="76726" y="5912"/>
                        <a:pt x="76623" y="5896"/>
                        <a:pt x="76558" y="5839"/>
                      </a:cubicBezTo>
                      <a:cubicBezTo>
                        <a:pt x="76285" y="5586"/>
                        <a:pt x="76034" y="5489"/>
                        <a:pt x="75796" y="5489"/>
                      </a:cubicBezTo>
                      <a:cubicBezTo>
                        <a:pt x="75417" y="5489"/>
                        <a:pt x="75070" y="5733"/>
                        <a:pt x="74709" y="5977"/>
                      </a:cubicBezTo>
                      <a:lnTo>
                        <a:pt x="74709" y="5995"/>
                      </a:lnTo>
                      <a:lnTo>
                        <a:pt x="74692" y="5995"/>
                      </a:lnTo>
                      <a:cubicBezTo>
                        <a:pt x="74415" y="6358"/>
                        <a:pt x="73707" y="6479"/>
                        <a:pt x="73897" y="7066"/>
                      </a:cubicBezTo>
                      <a:cubicBezTo>
                        <a:pt x="74104" y="7654"/>
                        <a:pt x="74761" y="7671"/>
                        <a:pt x="75331" y="7723"/>
                      </a:cubicBezTo>
                      <a:lnTo>
                        <a:pt x="75625" y="7723"/>
                      </a:lnTo>
                      <a:lnTo>
                        <a:pt x="77146" y="7982"/>
                      </a:lnTo>
                      <a:cubicBezTo>
                        <a:pt x="76904" y="8068"/>
                        <a:pt x="76662" y="8120"/>
                        <a:pt x="76403" y="8120"/>
                      </a:cubicBezTo>
                      <a:cubicBezTo>
                        <a:pt x="76178" y="8103"/>
                        <a:pt x="75970" y="7930"/>
                        <a:pt x="75729" y="7861"/>
                      </a:cubicBezTo>
                      <a:cubicBezTo>
                        <a:pt x="75594" y="7823"/>
                        <a:pt x="75464" y="7807"/>
                        <a:pt x="75337" y="7807"/>
                      </a:cubicBezTo>
                      <a:cubicBezTo>
                        <a:pt x="74777" y="7807"/>
                        <a:pt x="74273" y="8116"/>
                        <a:pt x="73724" y="8172"/>
                      </a:cubicBezTo>
                      <a:cubicBezTo>
                        <a:pt x="73717" y="8173"/>
                        <a:pt x="73710" y="8174"/>
                        <a:pt x="73702" y="8174"/>
                      </a:cubicBezTo>
                      <a:cubicBezTo>
                        <a:pt x="73450" y="8174"/>
                        <a:pt x="72913" y="7613"/>
                        <a:pt x="72946" y="7394"/>
                      </a:cubicBezTo>
                      <a:cubicBezTo>
                        <a:pt x="73102" y="6479"/>
                        <a:pt x="73810" y="6098"/>
                        <a:pt x="74674" y="5995"/>
                      </a:cubicBezTo>
                      <a:lnTo>
                        <a:pt x="74674" y="5977"/>
                      </a:lnTo>
                      <a:cubicBezTo>
                        <a:pt x="74726" y="5545"/>
                        <a:pt x="74830" y="5113"/>
                        <a:pt x="74951" y="4681"/>
                      </a:cubicBezTo>
                      <a:cubicBezTo>
                        <a:pt x="75072" y="4370"/>
                        <a:pt x="75435" y="4076"/>
                        <a:pt x="75124" y="3748"/>
                      </a:cubicBezTo>
                      <a:cubicBezTo>
                        <a:pt x="74832" y="3467"/>
                        <a:pt x="74483" y="3396"/>
                        <a:pt x="74119" y="3396"/>
                      </a:cubicBezTo>
                      <a:cubicBezTo>
                        <a:pt x="73856" y="3396"/>
                        <a:pt x="73587" y="3433"/>
                        <a:pt x="73326" y="3454"/>
                      </a:cubicBezTo>
                      <a:cubicBezTo>
                        <a:pt x="72946" y="3506"/>
                        <a:pt x="72756" y="3748"/>
                        <a:pt x="72704" y="4180"/>
                      </a:cubicBezTo>
                      <a:cubicBezTo>
                        <a:pt x="72601" y="5252"/>
                        <a:pt x="72134" y="6098"/>
                        <a:pt x="70959" y="6340"/>
                      </a:cubicBezTo>
                      <a:cubicBezTo>
                        <a:pt x="70855" y="6427"/>
                        <a:pt x="70769" y="6513"/>
                        <a:pt x="70665" y="6617"/>
                      </a:cubicBezTo>
                      <a:cubicBezTo>
                        <a:pt x="70786" y="6859"/>
                        <a:pt x="70924" y="7083"/>
                        <a:pt x="71097" y="7291"/>
                      </a:cubicBezTo>
                      <a:cubicBezTo>
                        <a:pt x="71304" y="7412"/>
                        <a:pt x="71546" y="7515"/>
                        <a:pt x="71788" y="7567"/>
                      </a:cubicBezTo>
                      <a:cubicBezTo>
                        <a:pt x="71650" y="7550"/>
                        <a:pt x="71512" y="7541"/>
                        <a:pt x="71374" y="7541"/>
                      </a:cubicBezTo>
                      <a:cubicBezTo>
                        <a:pt x="71235" y="7541"/>
                        <a:pt x="71097" y="7550"/>
                        <a:pt x="70959" y="7567"/>
                      </a:cubicBezTo>
                      <a:cubicBezTo>
                        <a:pt x="70569" y="7671"/>
                        <a:pt x="70173" y="7708"/>
                        <a:pt x="69775" y="7708"/>
                      </a:cubicBezTo>
                      <a:cubicBezTo>
                        <a:pt x="68812" y="7708"/>
                        <a:pt x="67832" y="7494"/>
                        <a:pt x="66868" y="7494"/>
                      </a:cubicBezTo>
                      <a:cubicBezTo>
                        <a:pt x="66108" y="7494"/>
                        <a:pt x="65357" y="7627"/>
                        <a:pt x="64634" y="8103"/>
                      </a:cubicBezTo>
                      <a:cubicBezTo>
                        <a:pt x="64271" y="8345"/>
                        <a:pt x="63580" y="8379"/>
                        <a:pt x="63666" y="8863"/>
                      </a:cubicBezTo>
                      <a:cubicBezTo>
                        <a:pt x="63752" y="9382"/>
                        <a:pt x="64167" y="9900"/>
                        <a:pt x="64547" y="10315"/>
                      </a:cubicBezTo>
                      <a:cubicBezTo>
                        <a:pt x="64666" y="10447"/>
                        <a:pt x="64798" y="10498"/>
                        <a:pt x="64939" y="10498"/>
                      </a:cubicBezTo>
                      <a:cubicBezTo>
                        <a:pt x="65148" y="10498"/>
                        <a:pt x="65375" y="10387"/>
                        <a:pt x="65602" y="10263"/>
                      </a:cubicBezTo>
                      <a:cubicBezTo>
                        <a:pt x="66124" y="9977"/>
                        <a:pt x="66711" y="9789"/>
                        <a:pt x="67269" y="9556"/>
                      </a:cubicBezTo>
                      <a:lnTo>
                        <a:pt x="67269" y="9556"/>
                      </a:lnTo>
                      <a:cubicBezTo>
                        <a:pt x="66173" y="11022"/>
                        <a:pt x="64072" y="10911"/>
                        <a:pt x="62975" y="11974"/>
                      </a:cubicBezTo>
                      <a:cubicBezTo>
                        <a:pt x="62086" y="12850"/>
                        <a:pt x="61268" y="13162"/>
                        <a:pt x="60357" y="13162"/>
                      </a:cubicBezTo>
                      <a:cubicBezTo>
                        <a:pt x="59993" y="13162"/>
                        <a:pt x="59613" y="13112"/>
                        <a:pt x="59207" y="13028"/>
                      </a:cubicBezTo>
                      <a:cubicBezTo>
                        <a:pt x="58430" y="12873"/>
                        <a:pt x="57687" y="12510"/>
                        <a:pt x="56926" y="12233"/>
                      </a:cubicBezTo>
                      <a:cubicBezTo>
                        <a:pt x="57173" y="12050"/>
                        <a:pt x="57402" y="11981"/>
                        <a:pt x="57619" y="11981"/>
                      </a:cubicBezTo>
                      <a:cubicBezTo>
                        <a:pt x="58162" y="11981"/>
                        <a:pt x="58632" y="12416"/>
                        <a:pt x="59138" y="12613"/>
                      </a:cubicBezTo>
                      <a:cubicBezTo>
                        <a:pt x="59332" y="12687"/>
                        <a:pt x="59512" y="12718"/>
                        <a:pt x="59680" y="12718"/>
                      </a:cubicBezTo>
                      <a:cubicBezTo>
                        <a:pt x="60502" y="12718"/>
                        <a:pt x="61062" y="11967"/>
                        <a:pt x="61765" y="11680"/>
                      </a:cubicBezTo>
                      <a:cubicBezTo>
                        <a:pt x="62404" y="11421"/>
                        <a:pt x="61903" y="10851"/>
                        <a:pt x="61661" y="10384"/>
                      </a:cubicBezTo>
                      <a:cubicBezTo>
                        <a:pt x="61454" y="9987"/>
                        <a:pt x="61921" y="9745"/>
                        <a:pt x="62249" y="9537"/>
                      </a:cubicBezTo>
                      <a:cubicBezTo>
                        <a:pt x="62664" y="9295"/>
                        <a:pt x="63441" y="9226"/>
                        <a:pt x="63182" y="8518"/>
                      </a:cubicBezTo>
                      <a:cubicBezTo>
                        <a:pt x="63018" y="8098"/>
                        <a:pt x="62703" y="8030"/>
                        <a:pt x="62354" y="8030"/>
                      </a:cubicBezTo>
                      <a:cubicBezTo>
                        <a:pt x="62187" y="8030"/>
                        <a:pt x="62013" y="8045"/>
                        <a:pt x="61845" y="8045"/>
                      </a:cubicBezTo>
                      <a:cubicBezTo>
                        <a:pt x="61771" y="8045"/>
                        <a:pt x="61698" y="8042"/>
                        <a:pt x="61627" y="8034"/>
                      </a:cubicBezTo>
                      <a:cubicBezTo>
                        <a:pt x="61564" y="8027"/>
                        <a:pt x="61502" y="8024"/>
                        <a:pt x="61440" y="8024"/>
                      </a:cubicBezTo>
                      <a:cubicBezTo>
                        <a:pt x="60620" y="8024"/>
                        <a:pt x="59973" y="8583"/>
                        <a:pt x="59080" y="8583"/>
                      </a:cubicBezTo>
                      <a:cubicBezTo>
                        <a:pt x="59004" y="8583"/>
                        <a:pt x="58925" y="8579"/>
                        <a:pt x="58844" y="8570"/>
                      </a:cubicBezTo>
                      <a:cubicBezTo>
                        <a:pt x="57410" y="8414"/>
                        <a:pt x="56391" y="7671"/>
                        <a:pt x="55181" y="7187"/>
                      </a:cubicBezTo>
                      <a:cubicBezTo>
                        <a:pt x="54440" y="6892"/>
                        <a:pt x="53723" y="6767"/>
                        <a:pt x="53025" y="6767"/>
                      </a:cubicBezTo>
                      <a:cubicBezTo>
                        <a:pt x="51022" y="6767"/>
                        <a:pt x="49177" y="7799"/>
                        <a:pt x="47370" y="8812"/>
                      </a:cubicBezTo>
                      <a:cubicBezTo>
                        <a:pt x="46903" y="9071"/>
                        <a:pt x="46765" y="9434"/>
                        <a:pt x="46972" y="9969"/>
                      </a:cubicBezTo>
                      <a:cubicBezTo>
                        <a:pt x="47155" y="10426"/>
                        <a:pt x="47351" y="10748"/>
                        <a:pt x="47819" y="10748"/>
                      </a:cubicBezTo>
                      <a:cubicBezTo>
                        <a:pt x="47883" y="10748"/>
                        <a:pt x="47952" y="10742"/>
                        <a:pt x="48026" y="10730"/>
                      </a:cubicBezTo>
                      <a:lnTo>
                        <a:pt x="50498" y="10280"/>
                      </a:lnTo>
                      <a:cubicBezTo>
                        <a:pt x="50618" y="10263"/>
                        <a:pt x="50739" y="10229"/>
                        <a:pt x="50878" y="10194"/>
                      </a:cubicBezTo>
                      <a:lnTo>
                        <a:pt x="50878" y="10194"/>
                      </a:lnTo>
                      <a:cubicBezTo>
                        <a:pt x="50878" y="10298"/>
                        <a:pt x="50860" y="10401"/>
                        <a:pt x="50860" y="10505"/>
                      </a:cubicBezTo>
                      <a:cubicBezTo>
                        <a:pt x="50614" y="11663"/>
                        <a:pt x="50148" y="12321"/>
                        <a:pt x="49280" y="12321"/>
                      </a:cubicBezTo>
                      <a:cubicBezTo>
                        <a:pt x="48931" y="12321"/>
                        <a:pt x="48517" y="12214"/>
                        <a:pt x="48026" y="11991"/>
                      </a:cubicBezTo>
                      <a:cubicBezTo>
                        <a:pt x="46374" y="11254"/>
                        <a:pt x="44693" y="10979"/>
                        <a:pt x="42955" y="10979"/>
                      </a:cubicBezTo>
                      <a:cubicBezTo>
                        <a:pt x="42002" y="10979"/>
                        <a:pt x="41033" y="11062"/>
                        <a:pt x="40042" y="11196"/>
                      </a:cubicBezTo>
                      <a:cubicBezTo>
                        <a:pt x="38536" y="11404"/>
                        <a:pt x="37062" y="12285"/>
                        <a:pt x="35569" y="12285"/>
                      </a:cubicBezTo>
                      <a:cubicBezTo>
                        <a:pt x="35195" y="12285"/>
                        <a:pt x="34820" y="12230"/>
                        <a:pt x="34443" y="12095"/>
                      </a:cubicBezTo>
                      <a:cubicBezTo>
                        <a:pt x="32698" y="11490"/>
                        <a:pt x="30900" y="11110"/>
                        <a:pt x="29068" y="10920"/>
                      </a:cubicBezTo>
                      <a:cubicBezTo>
                        <a:pt x="27080" y="10698"/>
                        <a:pt x="25171" y="10202"/>
                        <a:pt x="23146" y="10202"/>
                      </a:cubicBezTo>
                      <a:cubicBezTo>
                        <a:pt x="22337" y="10202"/>
                        <a:pt x="21510" y="10281"/>
                        <a:pt x="20652" y="10488"/>
                      </a:cubicBezTo>
                      <a:cubicBezTo>
                        <a:pt x="18383" y="11055"/>
                        <a:pt x="16215" y="12269"/>
                        <a:pt x="13793" y="12269"/>
                      </a:cubicBezTo>
                      <a:cubicBezTo>
                        <a:pt x="13559" y="12269"/>
                        <a:pt x="13322" y="12258"/>
                        <a:pt x="13083" y="12233"/>
                      </a:cubicBezTo>
                      <a:cubicBezTo>
                        <a:pt x="13049" y="12230"/>
                        <a:pt x="13015" y="12229"/>
                        <a:pt x="12982" y="12229"/>
                      </a:cubicBezTo>
                      <a:cubicBezTo>
                        <a:pt x="12473" y="12229"/>
                        <a:pt x="12176" y="12605"/>
                        <a:pt x="12323" y="13287"/>
                      </a:cubicBezTo>
                      <a:cubicBezTo>
                        <a:pt x="12498" y="14071"/>
                        <a:pt x="12325" y="14707"/>
                        <a:pt x="11687" y="14707"/>
                      </a:cubicBezTo>
                      <a:cubicBezTo>
                        <a:pt x="11510" y="14707"/>
                        <a:pt x="11296" y="14658"/>
                        <a:pt x="11044" y="14549"/>
                      </a:cubicBezTo>
                      <a:cubicBezTo>
                        <a:pt x="10655" y="14378"/>
                        <a:pt x="10292" y="14308"/>
                        <a:pt x="9947" y="14308"/>
                      </a:cubicBezTo>
                      <a:cubicBezTo>
                        <a:pt x="9034" y="14308"/>
                        <a:pt x="8242" y="14801"/>
                        <a:pt x="7415" y="15240"/>
                      </a:cubicBezTo>
                      <a:cubicBezTo>
                        <a:pt x="6965" y="15482"/>
                        <a:pt x="6672" y="15914"/>
                        <a:pt x="6879" y="16467"/>
                      </a:cubicBezTo>
                      <a:cubicBezTo>
                        <a:pt x="7027" y="16886"/>
                        <a:pt x="7334" y="16988"/>
                        <a:pt x="7700" y="16988"/>
                      </a:cubicBezTo>
                      <a:cubicBezTo>
                        <a:pt x="7802" y="16988"/>
                        <a:pt x="7910" y="16980"/>
                        <a:pt x="8020" y="16968"/>
                      </a:cubicBezTo>
                      <a:cubicBezTo>
                        <a:pt x="8305" y="16929"/>
                        <a:pt x="8590" y="16910"/>
                        <a:pt x="8875" y="16910"/>
                      </a:cubicBezTo>
                      <a:cubicBezTo>
                        <a:pt x="8970" y="16910"/>
                        <a:pt x="9065" y="16912"/>
                        <a:pt x="9160" y="16917"/>
                      </a:cubicBezTo>
                      <a:cubicBezTo>
                        <a:pt x="9186" y="16919"/>
                        <a:pt x="9214" y="16920"/>
                        <a:pt x="9242" y="16920"/>
                      </a:cubicBezTo>
                      <a:cubicBezTo>
                        <a:pt x="9458" y="16920"/>
                        <a:pt x="9735" y="16862"/>
                        <a:pt x="9947" y="16862"/>
                      </a:cubicBezTo>
                      <a:cubicBezTo>
                        <a:pt x="10131" y="16862"/>
                        <a:pt x="10266" y="16906"/>
                        <a:pt x="10266" y="17072"/>
                      </a:cubicBezTo>
                      <a:cubicBezTo>
                        <a:pt x="10266" y="17498"/>
                        <a:pt x="9728" y="17637"/>
                        <a:pt x="9291" y="17637"/>
                      </a:cubicBezTo>
                      <a:cubicBezTo>
                        <a:pt x="9214" y="17637"/>
                        <a:pt x="9141" y="17633"/>
                        <a:pt x="9074" y="17625"/>
                      </a:cubicBezTo>
                      <a:cubicBezTo>
                        <a:pt x="8873" y="17604"/>
                        <a:pt x="8677" y="17594"/>
                        <a:pt x="8484" y="17594"/>
                      </a:cubicBezTo>
                      <a:cubicBezTo>
                        <a:pt x="6314" y="17594"/>
                        <a:pt x="4587" y="18859"/>
                        <a:pt x="2714" y="19716"/>
                      </a:cubicBezTo>
                      <a:cubicBezTo>
                        <a:pt x="1193" y="20407"/>
                        <a:pt x="2351" y="21548"/>
                        <a:pt x="2282" y="22429"/>
                      </a:cubicBezTo>
                      <a:cubicBezTo>
                        <a:pt x="2264" y="22814"/>
                        <a:pt x="2455" y="22907"/>
                        <a:pt x="2706" y="22907"/>
                      </a:cubicBezTo>
                      <a:cubicBezTo>
                        <a:pt x="2939" y="22907"/>
                        <a:pt x="3223" y="22827"/>
                        <a:pt x="3440" y="22827"/>
                      </a:cubicBezTo>
                      <a:cubicBezTo>
                        <a:pt x="3665" y="22827"/>
                        <a:pt x="3872" y="22982"/>
                        <a:pt x="4079" y="23069"/>
                      </a:cubicBezTo>
                      <a:cubicBezTo>
                        <a:pt x="3924" y="23242"/>
                        <a:pt x="3751" y="23380"/>
                        <a:pt x="3544" y="23501"/>
                      </a:cubicBezTo>
                      <a:cubicBezTo>
                        <a:pt x="2610" y="23881"/>
                        <a:pt x="1643" y="24192"/>
                        <a:pt x="709" y="24589"/>
                      </a:cubicBezTo>
                      <a:cubicBezTo>
                        <a:pt x="329" y="24745"/>
                        <a:pt x="1" y="25142"/>
                        <a:pt x="226" y="25609"/>
                      </a:cubicBezTo>
                      <a:cubicBezTo>
                        <a:pt x="325" y="25816"/>
                        <a:pt x="462" y="25880"/>
                        <a:pt x="615" y="25880"/>
                      </a:cubicBezTo>
                      <a:cubicBezTo>
                        <a:pt x="807" y="25880"/>
                        <a:pt x="1026" y="25778"/>
                        <a:pt x="1228" y="25730"/>
                      </a:cubicBezTo>
                      <a:cubicBezTo>
                        <a:pt x="2248" y="25454"/>
                        <a:pt x="3354" y="25350"/>
                        <a:pt x="4252" y="24866"/>
                      </a:cubicBezTo>
                      <a:cubicBezTo>
                        <a:pt x="4601" y="24679"/>
                        <a:pt x="4965" y="24620"/>
                        <a:pt x="5336" y="24620"/>
                      </a:cubicBezTo>
                      <a:cubicBezTo>
                        <a:pt x="5952" y="24620"/>
                        <a:pt x="6585" y="24782"/>
                        <a:pt x="7191" y="24782"/>
                      </a:cubicBezTo>
                      <a:cubicBezTo>
                        <a:pt x="7702" y="24782"/>
                        <a:pt x="8195" y="24667"/>
                        <a:pt x="8642" y="24244"/>
                      </a:cubicBezTo>
                      <a:cubicBezTo>
                        <a:pt x="9143" y="23760"/>
                        <a:pt x="9627" y="23276"/>
                        <a:pt x="10128" y="22809"/>
                      </a:cubicBezTo>
                      <a:cubicBezTo>
                        <a:pt x="10518" y="22438"/>
                        <a:pt x="10935" y="22335"/>
                        <a:pt x="11366" y="22335"/>
                      </a:cubicBezTo>
                      <a:cubicBezTo>
                        <a:pt x="11904" y="22335"/>
                        <a:pt x="12465" y="22495"/>
                        <a:pt x="13026" y="22495"/>
                      </a:cubicBezTo>
                      <a:cubicBezTo>
                        <a:pt x="13270" y="22495"/>
                        <a:pt x="13515" y="22465"/>
                        <a:pt x="13757" y="22377"/>
                      </a:cubicBezTo>
                      <a:cubicBezTo>
                        <a:pt x="14876" y="21972"/>
                        <a:pt x="15968" y="21278"/>
                        <a:pt x="17215" y="21278"/>
                      </a:cubicBezTo>
                      <a:cubicBezTo>
                        <a:pt x="17721" y="21278"/>
                        <a:pt x="18252" y="21392"/>
                        <a:pt x="18820" y="21686"/>
                      </a:cubicBezTo>
                      <a:cubicBezTo>
                        <a:pt x="20272" y="22429"/>
                        <a:pt x="22242" y="22343"/>
                        <a:pt x="21966" y="24780"/>
                      </a:cubicBezTo>
                      <a:cubicBezTo>
                        <a:pt x="21914" y="25212"/>
                        <a:pt x="22104" y="25868"/>
                        <a:pt x="22415" y="26127"/>
                      </a:cubicBezTo>
                      <a:cubicBezTo>
                        <a:pt x="23746" y="27251"/>
                        <a:pt x="23659" y="29411"/>
                        <a:pt x="23210" y="29981"/>
                      </a:cubicBezTo>
                      <a:cubicBezTo>
                        <a:pt x="22052" y="31485"/>
                        <a:pt x="22484" y="32573"/>
                        <a:pt x="22985" y="33973"/>
                      </a:cubicBezTo>
                      <a:cubicBezTo>
                        <a:pt x="23124" y="34405"/>
                        <a:pt x="22795" y="35045"/>
                        <a:pt x="22553" y="35529"/>
                      </a:cubicBezTo>
                      <a:cubicBezTo>
                        <a:pt x="21447" y="37844"/>
                        <a:pt x="19356" y="39469"/>
                        <a:pt x="18233" y="41802"/>
                      </a:cubicBezTo>
                      <a:cubicBezTo>
                        <a:pt x="17455" y="43409"/>
                        <a:pt x="17058" y="48783"/>
                        <a:pt x="18354" y="49734"/>
                      </a:cubicBezTo>
                      <a:cubicBezTo>
                        <a:pt x="20220" y="51116"/>
                        <a:pt x="19927" y="52862"/>
                        <a:pt x="20238" y="54659"/>
                      </a:cubicBezTo>
                      <a:cubicBezTo>
                        <a:pt x="20428" y="55748"/>
                        <a:pt x="20410" y="57528"/>
                        <a:pt x="20687" y="57752"/>
                      </a:cubicBezTo>
                      <a:cubicBezTo>
                        <a:pt x="22380" y="59083"/>
                        <a:pt x="22242" y="61364"/>
                        <a:pt x="23625" y="62764"/>
                      </a:cubicBezTo>
                      <a:cubicBezTo>
                        <a:pt x="23915" y="63066"/>
                        <a:pt x="24197" y="63258"/>
                        <a:pt x="24508" y="63258"/>
                      </a:cubicBezTo>
                      <a:cubicBezTo>
                        <a:pt x="24660" y="63258"/>
                        <a:pt x="24820" y="63212"/>
                        <a:pt x="24990" y="63110"/>
                      </a:cubicBezTo>
                      <a:cubicBezTo>
                        <a:pt x="25508" y="62816"/>
                        <a:pt x="25526" y="62246"/>
                        <a:pt x="25197" y="61831"/>
                      </a:cubicBezTo>
                      <a:cubicBezTo>
                        <a:pt x="23607" y="59671"/>
                        <a:pt x="23746" y="56888"/>
                        <a:pt x="22536" y="54590"/>
                      </a:cubicBezTo>
                      <a:cubicBezTo>
                        <a:pt x="22415" y="54348"/>
                        <a:pt x="22605" y="53933"/>
                        <a:pt x="22692" y="53605"/>
                      </a:cubicBezTo>
                      <a:cubicBezTo>
                        <a:pt x="22704" y="53568"/>
                        <a:pt x="22878" y="53539"/>
                        <a:pt x="22981" y="53539"/>
                      </a:cubicBezTo>
                      <a:cubicBezTo>
                        <a:pt x="23021" y="53539"/>
                        <a:pt x="23050" y="53543"/>
                        <a:pt x="23054" y="53553"/>
                      </a:cubicBezTo>
                      <a:cubicBezTo>
                        <a:pt x="23175" y="53812"/>
                        <a:pt x="23366" y="54106"/>
                        <a:pt x="23366" y="54400"/>
                      </a:cubicBezTo>
                      <a:cubicBezTo>
                        <a:pt x="23383" y="56819"/>
                        <a:pt x="24973" y="58617"/>
                        <a:pt x="26027" y="60569"/>
                      </a:cubicBezTo>
                      <a:cubicBezTo>
                        <a:pt x="26977" y="62297"/>
                        <a:pt x="28654" y="63663"/>
                        <a:pt x="27720" y="65978"/>
                      </a:cubicBezTo>
                      <a:cubicBezTo>
                        <a:pt x="27530" y="66445"/>
                        <a:pt x="27928" y="66791"/>
                        <a:pt x="28273" y="67136"/>
                      </a:cubicBezTo>
                      <a:cubicBezTo>
                        <a:pt x="29138" y="68000"/>
                        <a:pt x="30226" y="68536"/>
                        <a:pt x="31246" y="69193"/>
                      </a:cubicBezTo>
                      <a:cubicBezTo>
                        <a:pt x="32910" y="70222"/>
                        <a:pt x="34447" y="71516"/>
                        <a:pt x="36422" y="71516"/>
                      </a:cubicBezTo>
                      <a:cubicBezTo>
                        <a:pt x="36867" y="71516"/>
                        <a:pt x="37334" y="71451"/>
                        <a:pt x="37830" y="71301"/>
                      </a:cubicBezTo>
                      <a:cubicBezTo>
                        <a:pt x="37930" y="71272"/>
                        <a:pt x="38022" y="71258"/>
                        <a:pt x="38107" y="71258"/>
                      </a:cubicBezTo>
                      <a:cubicBezTo>
                        <a:pt x="38527" y="71258"/>
                        <a:pt x="38793" y="71582"/>
                        <a:pt x="39023" y="71941"/>
                      </a:cubicBezTo>
                      <a:cubicBezTo>
                        <a:pt x="39748" y="73098"/>
                        <a:pt x="40768" y="73721"/>
                        <a:pt x="42116" y="74032"/>
                      </a:cubicBezTo>
                      <a:cubicBezTo>
                        <a:pt x="43585" y="74360"/>
                        <a:pt x="45296" y="74775"/>
                        <a:pt x="45745" y="76399"/>
                      </a:cubicBezTo>
                      <a:cubicBezTo>
                        <a:pt x="46194" y="78110"/>
                        <a:pt x="47439" y="79112"/>
                        <a:pt x="48648" y="79907"/>
                      </a:cubicBezTo>
                      <a:cubicBezTo>
                        <a:pt x="49237" y="80296"/>
                        <a:pt x="50039" y="81326"/>
                        <a:pt x="50895" y="81326"/>
                      </a:cubicBezTo>
                      <a:cubicBezTo>
                        <a:pt x="51372" y="81326"/>
                        <a:pt x="51865" y="81007"/>
                        <a:pt x="52347" y="80080"/>
                      </a:cubicBezTo>
                      <a:cubicBezTo>
                        <a:pt x="52462" y="79850"/>
                        <a:pt x="52631" y="79714"/>
                        <a:pt x="52813" y="79714"/>
                      </a:cubicBezTo>
                      <a:cubicBezTo>
                        <a:pt x="53013" y="79714"/>
                        <a:pt x="53228" y="79880"/>
                        <a:pt x="53401" y="80270"/>
                      </a:cubicBezTo>
                      <a:cubicBezTo>
                        <a:pt x="54593" y="83156"/>
                        <a:pt x="53919" y="85697"/>
                        <a:pt x="51621" y="87943"/>
                      </a:cubicBezTo>
                      <a:cubicBezTo>
                        <a:pt x="50498" y="89049"/>
                        <a:pt x="49806" y="90604"/>
                        <a:pt x="50774" y="92194"/>
                      </a:cubicBezTo>
                      <a:cubicBezTo>
                        <a:pt x="51085" y="92730"/>
                        <a:pt x="51068" y="92886"/>
                        <a:pt x="50688" y="93283"/>
                      </a:cubicBezTo>
                      <a:cubicBezTo>
                        <a:pt x="49685" y="94337"/>
                        <a:pt x="49703" y="95875"/>
                        <a:pt x="50567" y="96636"/>
                      </a:cubicBezTo>
                      <a:cubicBezTo>
                        <a:pt x="52208" y="98087"/>
                        <a:pt x="52986" y="99971"/>
                        <a:pt x="53971" y="101803"/>
                      </a:cubicBezTo>
                      <a:cubicBezTo>
                        <a:pt x="55440" y="104516"/>
                        <a:pt x="56771" y="107281"/>
                        <a:pt x="59933" y="108629"/>
                      </a:cubicBezTo>
                      <a:cubicBezTo>
                        <a:pt x="61661" y="109372"/>
                        <a:pt x="62629" y="111014"/>
                        <a:pt x="62664" y="113122"/>
                      </a:cubicBezTo>
                      <a:cubicBezTo>
                        <a:pt x="62716" y="116319"/>
                        <a:pt x="62871" y="119516"/>
                        <a:pt x="63096" y="122713"/>
                      </a:cubicBezTo>
                      <a:cubicBezTo>
                        <a:pt x="63251" y="125115"/>
                        <a:pt x="64426" y="127431"/>
                        <a:pt x="63631" y="129920"/>
                      </a:cubicBezTo>
                      <a:cubicBezTo>
                        <a:pt x="63303" y="130922"/>
                        <a:pt x="63459" y="131907"/>
                        <a:pt x="63839" y="132875"/>
                      </a:cubicBezTo>
                      <a:cubicBezTo>
                        <a:pt x="64323" y="134067"/>
                        <a:pt x="64461" y="135363"/>
                        <a:pt x="64288" y="136642"/>
                      </a:cubicBezTo>
                      <a:cubicBezTo>
                        <a:pt x="64184" y="137593"/>
                        <a:pt x="64582" y="138664"/>
                        <a:pt x="65653" y="139148"/>
                      </a:cubicBezTo>
                      <a:cubicBezTo>
                        <a:pt x="65680" y="139159"/>
                        <a:pt x="65711" y="139163"/>
                        <a:pt x="65743" y="139163"/>
                      </a:cubicBezTo>
                      <a:cubicBezTo>
                        <a:pt x="65886" y="139163"/>
                        <a:pt x="66069" y="139076"/>
                        <a:pt x="66205" y="139076"/>
                      </a:cubicBezTo>
                      <a:cubicBezTo>
                        <a:pt x="66332" y="139076"/>
                        <a:pt x="66419" y="139151"/>
                        <a:pt x="66397" y="139442"/>
                      </a:cubicBezTo>
                      <a:cubicBezTo>
                        <a:pt x="66362" y="139995"/>
                        <a:pt x="67071" y="140565"/>
                        <a:pt x="66293" y="141135"/>
                      </a:cubicBezTo>
                      <a:cubicBezTo>
                        <a:pt x="65895" y="141412"/>
                        <a:pt x="65360" y="142259"/>
                        <a:pt x="65774" y="142414"/>
                      </a:cubicBezTo>
                      <a:cubicBezTo>
                        <a:pt x="66898" y="142846"/>
                        <a:pt x="66500" y="143797"/>
                        <a:pt x="66777" y="144488"/>
                      </a:cubicBezTo>
                      <a:cubicBezTo>
                        <a:pt x="67468" y="146164"/>
                        <a:pt x="68505" y="147668"/>
                        <a:pt x="69801" y="148929"/>
                      </a:cubicBezTo>
                      <a:cubicBezTo>
                        <a:pt x="71823" y="150906"/>
                        <a:pt x="74091" y="152091"/>
                        <a:pt x="76808" y="152091"/>
                      </a:cubicBezTo>
                      <a:cubicBezTo>
                        <a:pt x="77226" y="152091"/>
                        <a:pt x="77656" y="152063"/>
                        <a:pt x="78096" y="152005"/>
                      </a:cubicBezTo>
                      <a:cubicBezTo>
                        <a:pt x="78355" y="151953"/>
                        <a:pt x="78580" y="151781"/>
                        <a:pt x="78718" y="151556"/>
                      </a:cubicBezTo>
                      <a:cubicBezTo>
                        <a:pt x="78874" y="151262"/>
                        <a:pt x="78615" y="151038"/>
                        <a:pt x="78355" y="150882"/>
                      </a:cubicBezTo>
                      <a:cubicBezTo>
                        <a:pt x="77595" y="150415"/>
                        <a:pt x="76835" y="149914"/>
                        <a:pt x="76040" y="149482"/>
                      </a:cubicBezTo>
                      <a:cubicBezTo>
                        <a:pt x="73914" y="148342"/>
                        <a:pt x="73551" y="146648"/>
                        <a:pt x="74899" y="144695"/>
                      </a:cubicBezTo>
                      <a:cubicBezTo>
                        <a:pt x="75608" y="143658"/>
                        <a:pt x="75694" y="142570"/>
                        <a:pt x="74173" y="142017"/>
                      </a:cubicBezTo>
                      <a:cubicBezTo>
                        <a:pt x="73707" y="141861"/>
                        <a:pt x="72929" y="141550"/>
                        <a:pt x="73551" y="140997"/>
                      </a:cubicBezTo>
                      <a:cubicBezTo>
                        <a:pt x="74260" y="140340"/>
                        <a:pt x="74260" y="139597"/>
                        <a:pt x="74415" y="138837"/>
                      </a:cubicBezTo>
                      <a:cubicBezTo>
                        <a:pt x="74605" y="137783"/>
                        <a:pt x="73534" y="136193"/>
                        <a:pt x="75677" y="135985"/>
                      </a:cubicBezTo>
                      <a:cubicBezTo>
                        <a:pt x="75746" y="135985"/>
                        <a:pt x="75850" y="135588"/>
                        <a:pt x="75798" y="135432"/>
                      </a:cubicBezTo>
                      <a:cubicBezTo>
                        <a:pt x="75444" y="134260"/>
                        <a:pt x="75867" y="133923"/>
                        <a:pt x="76900" y="133923"/>
                      </a:cubicBezTo>
                      <a:cubicBezTo>
                        <a:pt x="76978" y="133923"/>
                        <a:pt x="77060" y="133925"/>
                        <a:pt x="77146" y="133929"/>
                      </a:cubicBezTo>
                      <a:cubicBezTo>
                        <a:pt x="77188" y="133931"/>
                        <a:pt x="77231" y="133932"/>
                        <a:pt x="77272" y="133932"/>
                      </a:cubicBezTo>
                      <a:cubicBezTo>
                        <a:pt x="78202" y="133932"/>
                        <a:pt x="78980" y="133388"/>
                        <a:pt x="79427" y="132512"/>
                      </a:cubicBezTo>
                      <a:cubicBezTo>
                        <a:pt x="79859" y="131648"/>
                        <a:pt x="79738" y="130836"/>
                        <a:pt x="79047" y="130110"/>
                      </a:cubicBezTo>
                      <a:cubicBezTo>
                        <a:pt x="78857" y="129902"/>
                        <a:pt x="78822" y="129557"/>
                        <a:pt x="78701" y="129280"/>
                      </a:cubicBezTo>
                      <a:lnTo>
                        <a:pt x="78701" y="129280"/>
                      </a:lnTo>
                      <a:cubicBezTo>
                        <a:pt x="78977" y="129298"/>
                        <a:pt x="79237" y="129332"/>
                        <a:pt x="79513" y="129384"/>
                      </a:cubicBezTo>
                      <a:cubicBezTo>
                        <a:pt x="79669" y="129427"/>
                        <a:pt x="79830" y="129448"/>
                        <a:pt x="79991" y="129448"/>
                      </a:cubicBezTo>
                      <a:cubicBezTo>
                        <a:pt x="80347" y="129448"/>
                        <a:pt x="80702" y="129344"/>
                        <a:pt x="80999" y="129142"/>
                      </a:cubicBezTo>
                      <a:cubicBezTo>
                        <a:pt x="82900" y="128001"/>
                        <a:pt x="83350" y="125841"/>
                        <a:pt x="84473" y="124148"/>
                      </a:cubicBezTo>
                      <a:cubicBezTo>
                        <a:pt x="85216" y="123024"/>
                        <a:pt x="86149" y="121815"/>
                        <a:pt x="85544" y="120225"/>
                      </a:cubicBezTo>
                      <a:cubicBezTo>
                        <a:pt x="85026" y="118808"/>
                        <a:pt x="85959" y="118186"/>
                        <a:pt x="86927" y="117356"/>
                      </a:cubicBezTo>
                      <a:cubicBezTo>
                        <a:pt x="88258" y="116233"/>
                        <a:pt x="90314" y="116371"/>
                        <a:pt x="91230" y="115213"/>
                      </a:cubicBezTo>
                      <a:cubicBezTo>
                        <a:pt x="93096" y="112846"/>
                        <a:pt x="93788" y="109908"/>
                        <a:pt x="93874" y="106866"/>
                      </a:cubicBezTo>
                      <a:cubicBezTo>
                        <a:pt x="93909" y="105743"/>
                        <a:pt x="93563" y="104637"/>
                        <a:pt x="94635" y="103635"/>
                      </a:cubicBezTo>
                      <a:cubicBezTo>
                        <a:pt x="95637" y="102650"/>
                        <a:pt x="96432" y="101492"/>
                        <a:pt x="97002" y="100213"/>
                      </a:cubicBezTo>
                      <a:cubicBezTo>
                        <a:pt x="98350" y="97189"/>
                        <a:pt x="97555" y="95668"/>
                        <a:pt x="93770" y="93404"/>
                      </a:cubicBezTo>
                      <a:cubicBezTo>
                        <a:pt x="92864" y="92866"/>
                        <a:pt x="92012" y="92178"/>
                        <a:pt x="90923" y="92178"/>
                      </a:cubicBezTo>
                      <a:cubicBezTo>
                        <a:pt x="90787" y="92178"/>
                        <a:pt x="90648" y="92189"/>
                        <a:pt x="90504" y="92212"/>
                      </a:cubicBezTo>
                      <a:cubicBezTo>
                        <a:pt x="90375" y="92232"/>
                        <a:pt x="90250" y="92241"/>
                        <a:pt x="90128" y="92241"/>
                      </a:cubicBezTo>
                      <a:cubicBezTo>
                        <a:pt x="89316" y="92241"/>
                        <a:pt x="88640" y="91827"/>
                        <a:pt x="87964" y="91451"/>
                      </a:cubicBezTo>
                      <a:cubicBezTo>
                        <a:pt x="86720" y="90760"/>
                        <a:pt x="85423" y="90190"/>
                        <a:pt x="84076" y="89740"/>
                      </a:cubicBezTo>
                      <a:cubicBezTo>
                        <a:pt x="83419" y="89533"/>
                        <a:pt x="82365" y="89412"/>
                        <a:pt x="82226" y="88306"/>
                      </a:cubicBezTo>
                      <a:cubicBezTo>
                        <a:pt x="81898" y="85511"/>
                        <a:pt x="80349" y="82231"/>
                        <a:pt x="77208" y="82231"/>
                      </a:cubicBezTo>
                      <a:cubicBezTo>
                        <a:pt x="77047" y="82231"/>
                        <a:pt x="76883" y="82240"/>
                        <a:pt x="76714" y="82258"/>
                      </a:cubicBezTo>
                      <a:cubicBezTo>
                        <a:pt x="76610" y="82274"/>
                        <a:pt x="76507" y="82282"/>
                        <a:pt x="76405" y="82282"/>
                      </a:cubicBezTo>
                      <a:cubicBezTo>
                        <a:pt x="75873" y="82282"/>
                        <a:pt x="75365" y="82061"/>
                        <a:pt x="75003" y="81670"/>
                      </a:cubicBezTo>
                      <a:cubicBezTo>
                        <a:pt x="73810" y="80478"/>
                        <a:pt x="72722" y="79147"/>
                        <a:pt x="71356" y="78179"/>
                      </a:cubicBezTo>
                      <a:cubicBezTo>
                        <a:pt x="70652" y="77672"/>
                        <a:pt x="69937" y="76844"/>
                        <a:pt x="68958" y="76844"/>
                      </a:cubicBezTo>
                      <a:cubicBezTo>
                        <a:pt x="68735" y="76844"/>
                        <a:pt x="68499" y="76887"/>
                        <a:pt x="68246" y="76987"/>
                      </a:cubicBezTo>
                      <a:cubicBezTo>
                        <a:pt x="68013" y="77081"/>
                        <a:pt x="67785" y="77113"/>
                        <a:pt x="67562" y="77113"/>
                      </a:cubicBezTo>
                      <a:cubicBezTo>
                        <a:pt x="67089" y="77113"/>
                        <a:pt x="66635" y="76969"/>
                        <a:pt x="66189" y="76969"/>
                      </a:cubicBezTo>
                      <a:cubicBezTo>
                        <a:pt x="64783" y="76969"/>
                        <a:pt x="63941" y="75706"/>
                        <a:pt x="62605" y="75706"/>
                      </a:cubicBezTo>
                      <a:cubicBezTo>
                        <a:pt x="62579" y="75706"/>
                        <a:pt x="62552" y="75707"/>
                        <a:pt x="62525" y="75708"/>
                      </a:cubicBezTo>
                      <a:cubicBezTo>
                        <a:pt x="62280" y="75708"/>
                        <a:pt x="61828" y="76012"/>
                        <a:pt x="61511" y="76012"/>
                      </a:cubicBezTo>
                      <a:cubicBezTo>
                        <a:pt x="61248" y="76012"/>
                        <a:pt x="61077" y="75802"/>
                        <a:pt x="61195" y="75034"/>
                      </a:cubicBezTo>
                      <a:cubicBezTo>
                        <a:pt x="61232" y="74788"/>
                        <a:pt x="60883" y="74612"/>
                        <a:pt x="60617" y="74612"/>
                      </a:cubicBezTo>
                      <a:cubicBezTo>
                        <a:pt x="60509" y="74612"/>
                        <a:pt x="60415" y="74641"/>
                        <a:pt x="60365" y="74706"/>
                      </a:cubicBezTo>
                      <a:cubicBezTo>
                        <a:pt x="59225" y="76088"/>
                        <a:pt x="57099" y="76071"/>
                        <a:pt x="56166" y="77747"/>
                      </a:cubicBezTo>
                      <a:cubicBezTo>
                        <a:pt x="55842" y="78325"/>
                        <a:pt x="55457" y="78771"/>
                        <a:pt x="54917" y="78771"/>
                      </a:cubicBezTo>
                      <a:cubicBezTo>
                        <a:pt x="54649" y="78771"/>
                        <a:pt x="54343" y="78661"/>
                        <a:pt x="53988" y="78404"/>
                      </a:cubicBezTo>
                      <a:cubicBezTo>
                        <a:pt x="53637" y="78125"/>
                        <a:pt x="53206" y="77982"/>
                        <a:pt x="52772" y="77982"/>
                      </a:cubicBezTo>
                      <a:cubicBezTo>
                        <a:pt x="52480" y="77982"/>
                        <a:pt x="52186" y="78047"/>
                        <a:pt x="51915" y="78179"/>
                      </a:cubicBezTo>
                      <a:cubicBezTo>
                        <a:pt x="51373" y="78410"/>
                        <a:pt x="50918" y="78527"/>
                        <a:pt x="50541" y="78527"/>
                      </a:cubicBezTo>
                      <a:cubicBezTo>
                        <a:pt x="49618" y="78527"/>
                        <a:pt x="49166" y="77825"/>
                        <a:pt x="49080" y="76365"/>
                      </a:cubicBezTo>
                      <a:cubicBezTo>
                        <a:pt x="49046" y="75397"/>
                        <a:pt x="49184" y="74446"/>
                        <a:pt x="49478" y="73530"/>
                      </a:cubicBezTo>
                      <a:cubicBezTo>
                        <a:pt x="50012" y="71861"/>
                        <a:pt x="49095" y="70692"/>
                        <a:pt x="47366" y="70692"/>
                      </a:cubicBezTo>
                      <a:cubicBezTo>
                        <a:pt x="47305" y="70692"/>
                        <a:pt x="47243" y="70693"/>
                        <a:pt x="47179" y="70696"/>
                      </a:cubicBezTo>
                      <a:cubicBezTo>
                        <a:pt x="46730" y="70714"/>
                        <a:pt x="46281" y="70765"/>
                        <a:pt x="45814" y="70783"/>
                      </a:cubicBezTo>
                      <a:cubicBezTo>
                        <a:pt x="45755" y="70784"/>
                        <a:pt x="45699" y="70786"/>
                        <a:pt x="45645" y="70786"/>
                      </a:cubicBezTo>
                      <a:cubicBezTo>
                        <a:pt x="45148" y="70786"/>
                        <a:pt x="44886" y="70683"/>
                        <a:pt x="45088" y="69919"/>
                      </a:cubicBezTo>
                      <a:cubicBezTo>
                        <a:pt x="45469" y="68484"/>
                        <a:pt x="46143" y="67240"/>
                        <a:pt x="46886" y="65996"/>
                      </a:cubicBezTo>
                      <a:cubicBezTo>
                        <a:pt x="47214" y="65443"/>
                        <a:pt x="47231" y="64993"/>
                        <a:pt x="46747" y="64613"/>
                      </a:cubicBezTo>
                      <a:cubicBezTo>
                        <a:pt x="46406" y="64334"/>
                        <a:pt x="45929" y="64209"/>
                        <a:pt x="45417" y="64209"/>
                      </a:cubicBezTo>
                      <a:cubicBezTo>
                        <a:pt x="44221" y="64209"/>
                        <a:pt x="42833" y="64889"/>
                        <a:pt x="42531" y="65857"/>
                      </a:cubicBezTo>
                      <a:cubicBezTo>
                        <a:pt x="42161" y="67044"/>
                        <a:pt x="40793" y="67929"/>
                        <a:pt x="39553" y="67929"/>
                      </a:cubicBezTo>
                      <a:cubicBezTo>
                        <a:pt x="39113" y="67929"/>
                        <a:pt x="38689" y="67817"/>
                        <a:pt x="38331" y="67568"/>
                      </a:cubicBezTo>
                      <a:cubicBezTo>
                        <a:pt x="36966" y="66601"/>
                        <a:pt x="35998" y="64872"/>
                        <a:pt x="36517" y="63455"/>
                      </a:cubicBezTo>
                      <a:cubicBezTo>
                        <a:pt x="37571" y="60569"/>
                        <a:pt x="37986" y="56802"/>
                        <a:pt x="41822" y="56093"/>
                      </a:cubicBezTo>
                      <a:cubicBezTo>
                        <a:pt x="44259" y="55627"/>
                        <a:pt x="46696" y="55299"/>
                        <a:pt x="49167" y="55126"/>
                      </a:cubicBezTo>
                      <a:cubicBezTo>
                        <a:pt x="49252" y="55120"/>
                        <a:pt x="49338" y="55117"/>
                        <a:pt x="49425" y="55117"/>
                      </a:cubicBezTo>
                      <a:cubicBezTo>
                        <a:pt x="50819" y="55117"/>
                        <a:pt x="52364" y="55920"/>
                        <a:pt x="51811" y="58133"/>
                      </a:cubicBezTo>
                      <a:cubicBezTo>
                        <a:pt x="51707" y="58582"/>
                        <a:pt x="52087" y="59204"/>
                        <a:pt x="52329" y="59688"/>
                      </a:cubicBezTo>
                      <a:cubicBezTo>
                        <a:pt x="52602" y="60250"/>
                        <a:pt x="52992" y="60846"/>
                        <a:pt x="53666" y="60846"/>
                      </a:cubicBezTo>
                      <a:cubicBezTo>
                        <a:pt x="53675" y="60846"/>
                        <a:pt x="53685" y="60846"/>
                        <a:pt x="53695" y="60846"/>
                      </a:cubicBezTo>
                      <a:cubicBezTo>
                        <a:pt x="54455" y="60811"/>
                        <a:pt x="54628" y="60085"/>
                        <a:pt x="54852" y="59498"/>
                      </a:cubicBezTo>
                      <a:cubicBezTo>
                        <a:pt x="55146" y="58703"/>
                        <a:pt x="55146" y="57822"/>
                        <a:pt x="54887" y="57027"/>
                      </a:cubicBezTo>
                      <a:cubicBezTo>
                        <a:pt x="54127" y="54642"/>
                        <a:pt x="54922" y="53017"/>
                        <a:pt x="57116" y="51894"/>
                      </a:cubicBezTo>
                      <a:cubicBezTo>
                        <a:pt x="58291" y="51307"/>
                        <a:pt x="59328" y="50442"/>
                        <a:pt x="60469" y="49786"/>
                      </a:cubicBezTo>
                      <a:cubicBezTo>
                        <a:pt x="62128" y="48818"/>
                        <a:pt x="61575" y="46641"/>
                        <a:pt x="63096" y="45448"/>
                      </a:cubicBezTo>
                      <a:cubicBezTo>
                        <a:pt x="64720" y="44169"/>
                        <a:pt x="65757" y="42113"/>
                        <a:pt x="68194" y="42061"/>
                      </a:cubicBezTo>
                      <a:cubicBezTo>
                        <a:pt x="68574" y="42044"/>
                        <a:pt x="69006" y="41888"/>
                        <a:pt x="69075" y="41456"/>
                      </a:cubicBezTo>
                      <a:cubicBezTo>
                        <a:pt x="69369" y="39711"/>
                        <a:pt x="70924" y="39417"/>
                        <a:pt x="72151" y="38760"/>
                      </a:cubicBezTo>
                      <a:cubicBezTo>
                        <a:pt x="72321" y="38667"/>
                        <a:pt x="72565" y="38512"/>
                        <a:pt x="72753" y="38512"/>
                      </a:cubicBezTo>
                      <a:cubicBezTo>
                        <a:pt x="72950" y="38512"/>
                        <a:pt x="73086" y="38680"/>
                        <a:pt x="73015" y="39261"/>
                      </a:cubicBezTo>
                      <a:cubicBezTo>
                        <a:pt x="72956" y="39796"/>
                        <a:pt x="73330" y="40078"/>
                        <a:pt x="73743" y="40078"/>
                      </a:cubicBezTo>
                      <a:cubicBezTo>
                        <a:pt x="73931" y="40078"/>
                        <a:pt x="74127" y="40020"/>
                        <a:pt x="74294" y="39901"/>
                      </a:cubicBezTo>
                      <a:cubicBezTo>
                        <a:pt x="75746" y="38898"/>
                        <a:pt x="77457" y="38501"/>
                        <a:pt x="78995" y="37723"/>
                      </a:cubicBezTo>
                      <a:cubicBezTo>
                        <a:pt x="79738" y="37326"/>
                        <a:pt x="80291" y="36773"/>
                        <a:pt x="79790" y="35995"/>
                      </a:cubicBezTo>
                      <a:cubicBezTo>
                        <a:pt x="79597" y="35708"/>
                        <a:pt x="79414" y="35603"/>
                        <a:pt x="79239" y="35603"/>
                      </a:cubicBezTo>
                      <a:cubicBezTo>
                        <a:pt x="78865" y="35603"/>
                        <a:pt x="78524" y="36083"/>
                        <a:pt x="78183" y="36306"/>
                      </a:cubicBezTo>
                      <a:cubicBezTo>
                        <a:pt x="77820" y="36545"/>
                        <a:pt x="77447" y="36741"/>
                        <a:pt x="77083" y="36741"/>
                      </a:cubicBezTo>
                      <a:cubicBezTo>
                        <a:pt x="76789" y="36741"/>
                        <a:pt x="76501" y="36612"/>
                        <a:pt x="76230" y="36272"/>
                      </a:cubicBezTo>
                      <a:cubicBezTo>
                        <a:pt x="75677" y="35563"/>
                        <a:pt x="76126" y="35148"/>
                        <a:pt x="76731" y="34751"/>
                      </a:cubicBezTo>
                      <a:cubicBezTo>
                        <a:pt x="77318" y="34371"/>
                        <a:pt x="77284" y="33818"/>
                        <a:pt x="77025" y="33196"/>
                      </a:cubicBezTo>
                      <a:cubicBezTo>
                        <a:pt x="76921" y="32919"/>
                        <a:pt x="76161" y="33023"/>
                        <a:pt x="76593" y="32643"/>
                      </a:cubicBezTo>
                      <a:cubicBezTo>
                        <a:pt x="76708" y="32536"/>
                        <a:pt x="76805" y="32492"/>
                        <a:pt x="76888" y="32492"/>
                      </a:cubicBezTo>
                      <a:cubicBezTo>
                        <a:pt x="77143" y="32492"/>
                        <a:pt x="77279" y="32892"/>
                        <a:pt x="77474" y="33126"/>
                      </a:cubicBezTo>
                      <a:cubicBezTo>
                        <a:pt x="77830" y="33563"/>
                        <a:pt x="78559" y="33892"/>
                        <a:pt x="79019" y="33892"/>
                      </a:cubicBezTo>
                      <a:cubicBezTo>
                        <a:pt x="79251" y="33892"/>
                        <a:pt x="79415" y="33808"/>
                        <a:pt x="79427" y="33610"/>
                      </a:cubicBezTo>
                      <a:cubicBezTo>
                        <a:pt x="79485" y="32639"/>
                        <a:pt x="79866" y="32465"/>
                        <a:pt x="80317" y="32465"/>
                      </a:cubicBezTo>
                      <a:cubicBezTo>
                        <a:pt x="80569" y="32465"/>
                        <a:pt x="80843" y="32519"/>
                        <a:pt x="81095" y="32519"/>
                      </a:cubicBezTo>
                      <a:cubicBezTo>
                        <a:pt x="81194" y="32519"/>
                        <a:pt x="81290" y="32511"/>
                        <a:pt x="81380" y="32487"/>
                      </a:cubicBezTo>
                      <a:cubicBezTo>
                        <a:pt x="81894" y="32340"/>
                        <a:pt x="82271" y="31830"/>
                        <a:pt x="82830" y="31830"/>
                      </a:cubicBezTo>
                      <a:cubicBezTo>
                        <a:pt x="82928" y="31830"/>
                        <a:pt x="83031" y="31846"/>
                        <a:pt x="83142" y="31882"/>
                      </a:cubicBezTo>
                      <a:cubicBezTo>
                        <a:pt x="82658" y="32470"/>
                        <a:pt x="82192" y="33075"/>
                        <a:pt x="81708" y="33679"/>
                      </a:cubicBezTo>
                      <a:cubicBezTo>
                        <a:pt x="81604" y="33766"/>
                        <a:pt x="81483" y="33835"/>
                        <a:pt x="81362" y="33904"/>
                      </a:cubicBezTo>
                      <a:cubicBezTo>
                        <a:pt x="81034" y="34129"/>
                        <a:pt x="80775" y="34423"/>
                        <a:pt x="80878" y="34872"/>
                      </a:cubicBezTo>
                      <a:cubicBezTo>
                        <a:pt x="80999" y="35304"/>
                        <a:pt x="81380" y="35252"/>
                        <a:pt x="81673" y="35425"/>
                      </a:cubicBezTo>
                      <a:cubicBezTo>
                        <a:pt x="81973" y="35596"/>
                        <a:pt x="82292" y="35648"/>
                        <a:pt x="82615" y="35648"/>
                      </a:cubicBezTo>
                      <a:cubicBezTo>
                        <a:pt x="83130" y="35648"/>
                        <a:pt x="83658" y="35514"/>
                        <a:pt x="84141" y="35514"/>
                      </a:cubicBezTo>
                      <a:cubicBezTo>
                        <a:pt x="84489" y="35514"/>
                        <a:pt x="84814" y="35584"/>
                        <a:pt x="85095" y="35822"/>
                      </a:cubicBezTo>
                      <a:cubicBezTo>
                        <a:pt x="85535" y="36187"/>
                        <a:pt x="85875" y="36332"/>
                        <a:pt x="86134" y="36332"/>
                      </a:cubicBezTo>
                      <a:cubicBezTo>
                        <a:pt x="86710" y="36332"/>
                        <a:pt x="86887" y="35618"/>
                        <a:pt x="86875" y="35010"/>
                      </a:cubicBezTo>
                      <a:cubicBezTo>
                        <a:pt x="86858" y="34215"/>
                        <a:pt x="87601" y="32729"/>
                        <a:pt x="85665" y="32625"/>
                      </a:cubicBezTo>
                      <a:cubicBezTo>
                        <a:pt x="84991" y="32591"/>
                        <a:pt x="85130" y="31986"/>
                        <a:pt x="85596" y="31485"/>
                      </a:cubicBezTo>
                      <a:cubicBezTo>
                        <a:pt x="87186" y="29791"/>
                        <a:pt x="86650" y="27527"/>
                        <a:pt x="84508" y="26767"/>
                      </a:cubicBezTo>
                      <a:cubicBezTo>
                        <a:pt x="84006" y="26594"/>
                        <a:pt x="83557" y="26214"/>
                        <a:pt x="83661" y="25834"/>
                      </a:cubicBezTo>
                      <a:cubicBezTo>
                        <a:pt x="83972" y="24503"/>
                        <a:pt x="83039" y="23432"/>
                        <a:pt x="83090" y="22170"/>
                      </a:cubicBezTo>
                      <a:cubicBezTo>
                        <a:pt x="83108" y="21773"/>
                        <a:pt x="83073" y="21375"/>
                        <a:pt x="82624" y="21220"/>
                      </a:cubicBezTo>
                      <a:cubicBezTo>
                        <a:pt x="82529" y="21188"/>
                        <a:pt x="82437" y="21174"/>
                        <a:pt x="82348" y="21174"/>
                      </a:cubicBezTo>
                      <a:cubicBezTo>
                        <a:pt x="82049" y="21174"/>
                        <a:pt x="81787" y="21339"/>
                        <a:pt x="81587" y="21565"/>
                      </a:cubicBezTo>
                      <a:cubicBezTo>
                        <a:pt x="81086" y="22135"/>
                        <a:pt x="80464" y="22602"/>
                        <a:pt x="79755" y="22913"/>
                      </a:cubicBezTo>
                      <a:cubicBezTo>
                        <a:pt x="79583" y="22995"/>
                        <a:pt x="79411" y="23071"/>
                        <a:pt x="79247" y="23071"/>
                      </a:cubicBezTo>
                      <a:cubicBezTo>
                        <a:pt x="79097" y="23071"/>
                        <a:pt x="78954" y="23008"/>
                        <a:pt x="78822" y="22827"/>
                      </a:cubicBezTo>
                      <a:cubicBezTo>
                        <a:pt x="78563" y="22498"/>
                        <a:pt x="78753" y="22274"/>
                        <a:pt x="78960" y="22015"/>
                      </a:cubicBezTo>
                      <a:cubicBezTo>
                        <a:pt x="79496" y="21254"/>
                        <a:pt x="79254" y="20736"/>
                        <a:pt x="78459" y="20338"/>
                      </a:cubicBezTo>
                      <a:cubicBezTo>
                        <a:pt x="78131" y="20165"/>
                        <a:pt x="77837" y="19941"/>
                        <a:pt x="77578" y="19664"/>
                      </a:cubicBezTo>
                      <a:cubicBezTo>
                        <a:pt x="77168" y="19146"/>
                        <a:pt x="76356" y="18913"/>
                        <a:pt x="75491" y="18913"/>
                      </a:cubicBezTo>
                      <a:cubicBezTo>
                        <a:pt x="74278" y="18913"/>
                        <a:pt x="72961" y="19371"/>
                        <a:pt x="72497" y="20148"/>
                      </a:cubicBezTo>
                      <a:cubicBezTo>
                        <a:pt x="72065" y="20874"/>
                        <a:pt x="71788" y="21824"/>
                        <a:pt x="70803" y="22170"/>
                      </a:cubicBezTo>
                      <a:cubicBezTo>
                        <a:pt x="70354" y="22326"/>
                        <a:pt x="70043" y="22792"/>
                        <a:pt x="70337" y="23276"/>
                      </a:cubicBezTo>
                      <a:cubicBezTo>
                        <a:pt x="71356" y="25004"/>
                        <a:pt x="70043" y="25488"/>
                        <a:pt x="68902" y="26024"/>
                      </a:cubicBezTo>
                      <a:cubicBezTo>
                        <a:pt x="67693" y="26577"/>
                        <a:pt x="66241" y="26801"/>
                        <a:pt x="66345" y="28685"/>
                      </a:cubicBezTo>
                      <a:cubicBezTo>
                        <a:pt x="66379" y="29117"/>
                        <a:pt x="65895" y="29601"/>
                        <a:pt x="65584" y="30016"/>
                      </a:cubicBezTo>
                      <a:cubicBezTo>
                        <a:pt x="65442" y="30197"/>
                        <a:pt x="65232" y="30465"/>
                        <a:pt x="64983" y="30465"/>
                      </a:cubicBezTo>
                      <a:cubicBezTo>
                        <a:pt x="64899" y="30465"/>
                        <a:pt x="64811" y="30435"/>
                        <a:pt x="64720" y="30361"/>
                      </a:cubicBezTo>
                      <a:cubicBezTo>
                        <a:pt x="64409" y="30120"/>
                        <a:pt x="64288" y="29705"/>
                        <a:pt x="64409" y="29342"/>
                      </a:cubicBezTo>
                      <a:cubicBezTo>
                        <a:pt x="64893" y="27596"/>
                        <a:pt x="65083" y="25989"/>
                        <a:pt x="62508" y="25903"/>
                      </a:cubicBezTo>
                      <a:cubicBezTo>
                        <a:pt x="62249" y="25903"/>
                        <a:pt x="61938" y="25644"/>
                        <a:pt x="61748" y="25436"/>
                      </a:cubicBezTo>
                      <a:cubicBezTo>
                        <a:pt x="61084" y="24759"/>
                        <a:pt x="60400" y="24243"/>
                        <a:pt x="59552" y="24243"/>
                      </a:cubicBezTo>
                      <a:cubicBezTo>
                        <a:pt x="59252" y="24243"/>
                        <a:pt x="58932" y="24307"/>
                        <a:pt x="58585" y="24451"/>
                      </a:cubicBezTo>
                      <a:cubicBezTo>
                        <a:pt x="58566" y="24457"/>
                        <a:pt x="58545" y="24459"/>
                        <a:pt x="58523" y="24459"/>
                      </a:cubicBezTo>
                      <a:cubicBezTo>
                        <a:pt x="58409" y="24459"/>
                        <a:pt x="58269" y="24394"/>
                        <a:pt x="58153" y="24365"/>
                      </a:cubicBezTo>
                      <a:cubicBezTo>
                        <a:pt x="58758" y="23501"/>
                        <a:pt x="57687" y="22429"/>
                        <a:pt x="58827" y="21462"/>
                      </a:cubicBezTo>
                      <a:cubicBezTo>
                        <a:pt x="61800" y="18990"/>
                        <a:pt x="65757" y="18558"/>
                        <a:pt x="68781" y="16294"/>
                      </a:cubicBezTo>
                      <a:lnTo>
                        <a:pt x="69455" y="15828"/>
                      </a:lnTo>
                      <a:cubicBezTo>
                        <a:pt x="70337" y="15586"/>
                        <a:pt x="71218" y="15206"/>
                        <a:pt x="72117" y="15119"/>
                      </a:cubicBezTo>
                      <a:cubicBezTo>
                        <a:pt x="74346" y="14912"/>
                        <a:pt x="75331" y="13910"/>
                        <a:pt x="75262" y="11767"/>
                      </a:cubicBezTo>
                      <a:cubicBezTo>
                        <a:pt x="75262" y="11596"/>
                        <a:pt x="75299" y="11543"/>
                        <a:pt x="75353" y="11543"/>
                      </a:cubicBezTo>
                      <a:cubicBezTo>
                        <a:pt x="75441" y="11543"/>
                        <a:pt x="75574" y="11687"/>
                        <a:pt x="75659" y="11698"/>
                      </a:cubicBezTo>
                      <a:cubicBezTo>
                        <a:pt x="76835" y="11749"/>
                        <a:pt x="77733" y="12683"/>
                        <a:pt x="78943" y="12752"/>
                      </a:cubicBezTo>
                      <a:cubicBezTo>
                        <a:pt x="79461" y="12769"/>
                        <a:pt x="79945" y="13391"/>
                        <a:pt x="80412" y="13789"/>
                      </a:cubicBezTo>
                      <a:cubicBezTo>
                        <a:pt x="80395" y="13944"/>
                        <a:pt x="80325" y="14082"/>
                        <a:pt x="80204" y="14203"/>
                      </a:cubicBezTo>
                      <a:cubicBezTo>
                        <a:pt x="79099" y="14649"/>
                        <a:pt x="78211" y="15599"/>
                        <a:pt x="76924" y="15599"/>
                      </a:cubicBezTo>
                      <a:cubicBezTo>
                        <a:pt x="76763" y="15599"/>
                        <a:pt x="76595" y="15584"/>
                        <a:pt x="76420" y="15551"/>
                      </a:cubicBezTo>
                      <a:cubicBezTo>
                        <a:pt x="76325" y="15534"/>
                        <a:pt x="76229" y="15525"/>
                        <a:pt x="76135" y="15525"/>
                      </a:cubicBezTo>
                      <a:cubicBezTo>
                        <a:pt x="75478" y="15525"/>
                        <a:pt x="74895" y="15947"/>
                        <a:pt x="74985" y="16778"/>
                      </a:cubicBezTo>
                      <a:cubicBezTo>
                        <a:pt x="75041" y="17437"/>
                        <a:pt x="75422" y="17620"/>
                        <a:pt x="75866" y="17620"/>
                      </a:cubicBezTo>
                      <a:cubicBezTo>
                        <a:pt x="76109" y="17620"/>
                        <a:pt x="76372" y="17565"/>
                        <a:pt x="76610" y="17504"/>
                      </a:cubicBezTo>
                      <a:cubicBezTo>
                        <a:pt x="76822" y="17451"/>
                        <a:pt x="77015" y="17425"/>
                        <a:pt x="77193" y="17425"/>
                      </a:cubicBezTo>
                      <a:cubicBezTo>
                        <a:pt x="77828" y="17425"/>
                        <a:pt x="78286" y="17750"/>
                        <a:pt x="78839" y="18316"/>
                      </a:cubicBezTo>
                      <a:cubicBezTo>
                        <a:pt x="79617" y="19094"/>
                        <a:pt x="80723" y="19612"/>
                        <a:pt x="81794" y="19993"/>
                      </a:cubicBezTo>
                      <a:cubicBezTo>
                        <a:pt x="81906" y="20034"/>
                        <a:pt x="82005" y="20053"/>
                        <a:pt x="82094" y="20053"/>
                      </a:cubicBezTo>
                      <a:cubicBezTo>
                        <a:pt x="82595" y="20053"/>
                        <a:pt x="82747" y="19445"/>
                        <a:pt x="82762" y="18887"/>
                      </a:cubicBezTo>
                      <a:cubicBezTo>
                        <a:pt x="82805" y="18878"/>
                        <a:pt x="82849" y="18874"/>
                        <a:pt x="82892" y="18874"/>
                      </a:cubicBezTo>
                      <a:cubicBezTo>
                        <a:pt x="82935" y="18874"/>
                        <a:pt x="82978" y="18878"/>
                        <a:pt x="83021" y="18887"/>
                      </a:cubicBezTo>
                      <a:cubicBezTo>
                        <a:pt x="83375" y="18985"/>
                        <a:pt x="83662" y="19030"/>
                        <a:pt x="83892" y="19030"/>
                      </a:cubicBezTo>
                      <a:cubicBezTo>
                        <a:pt x="85038" y="19030"/>
                        <a:pt x="84816" y="17932"/>
                        <a:pt x="84629" y="16882"/>
                      </a:cubicBezTo>
                      <a:cubicBezTo>
                        <a:pt x="84577" y="16588"/>
                        <a:pt x="84404" y="16122"/>
                        <a:pt x="84525" y="16018"/>
                      </a:cubicBezTo>
                      <a:cubicBezTo>
                        <a:pt x="84606" y="15948"/>
                        <a:pt x="84680" y="15920"/>
                        <a:pt x="84749" y="15920"/>
                      </a:cubicBezTo>
                      <a:cubicBezTo>
                        <a:pt x="84985" y="15920"/>
                        <a:pt x="85161" y="16252"/>
                        <a:pt x="85389" y="16346"/>
                      </a:cubicBezTo>
                      <a:cubicBezTo>
                        <a:pt x="85637" y="16436"/>
                        <a:pt x="85876" y="16474"/>
                        <a:pt x="86110" y="16474"/>
                      </a:cubicBezTo>
                      <a:cubicBezTo>
                        <a:pt x="86771" y="16474"/>
                        <a:pt x="87381" y="16174"/>
                        <a:pt x="87981" y="15931"/>
                      </a:cubicBezTo>
                      <a:cubicBezTo>
                        <a:pt x="88344" y="15793"/>
                        <a:pt x="88500" y="15275"/>
                        <a:pt x="88258" y="15033"/>
                      </a:cubicBezTo>
                      <a:cubicBezTo>
                        <a:pt x="87065" y="13754"/>
                        <a:pt x="85976" y="12406"/>
                        <a:pt x="84819" y="11110"/>
                      </a:cubicBezTo>
                      <a:cubicBezTo>
                        <a:pt x="84162" y="10350"/>
                        <a:pt x="83160" y="9779"/>
                        <a:pt x="82537" y="8915"/>
                      </a:cubicBezTo>
                      <a:cubicBezTo>
                        <a:pt x="82209" y="8379"/>
                        <a:pt x="81639" y="8034"/>
                        <a:pt x="81017" y="7999"/>
                      </a:cubicBezTo>
                      <a:cubicBezTo>
                        <a:pt x="80983" y="7995"/>
                        <a:pt x="80950" y="7994"/>
                        <a:pt x="80916" y="7994"/>
                      </a:cubicBezTo>
                      <a:cubicBezTo>
                        <a:pt x="80688" y="7994"/>
                        <a:pt x="80453" y="8074"/>
                        <a:pt x="80228" y="8074"/>
                      </a:cubicBezTo>
                      <a:cubicBezTo>
                        <a:pt x="80056" y="8074"/>
                        <a:pt x="79890" y="8027"/>
                        <a:pt x="79738" y="7861"/>
                      </a:cubicBezTo>
                      <a:cubicBezTo>
                        <a:pt x="80170" y="7757"/>
                        <a:pt x="80602" y="7654"/>
                        <a:pt x="81017" y="7585"/>
                      </a:cubicBezTo>
                      <a:cubicBezTo>
                        <a:pt x="81518" y="7481"/>
                        <a:pt x="82192" y="7567"/>
                        <a:pt x="82226" y="6859"/>
                      </a:cubicBezTo>
                      <a:cubicBezTo>
                        <a:pt x="82278" y="6202"/>
                        <a:pt x="81673" y="6167"/>
                        <a:pt x="81207" y="6046"/>
                      </a:cubicBezTo>
                      <a:cubicBezTo>
                        <a:pt x="81086" y="6012"/>
                        <a:pt x="80948" y="5960"/>
                        <a:pt x="80844" y="5891"/>
                      </a:cubicBezTo>
                      <a:cubicBezTo>
                        <a:pt x="80958" y="5878"/>
                        <a:pt x="81101" y="5837"/>
                        <a:pt x="81223" y="5837"/>
                      </a:cubicBezTo>
                      <a:cubicBezTo>
                        <a:pt x="81267" y="5837"/>
                        <a:pt x="81309" y="5843"/>
                        <a:pt x="81345" y="5856"/>
                      </a:cubicBezTo>
                      <a:cubicBezTo>
                        <a:pt x="81816" y="6065"/>
                        <a:pt x="82272" y="6151"/>
                        <a:pt x="82714" y="6151"/>
                      </a:cubicBezTo>
                      <a:cubicBezTo>
                        <a:pt x="83993" y="6151"/>
                        <a:pt x="85157" y="5437"/>
                        <a:pt x="86236" y="4923"/>
                      </a:cubicBezTo>
                      <a:cubicBezTo>
                        <a:pt x="89182" y="3528"/>
                        <a:pt x="92334" y="3094"/>
                        <a:pt x="95401" y="2235"/>
                      </a:cubicBezTo>
                      <a:lnTo>
                        <a:pt x="95401" y="2235"/>
                      </a:lnTo>
                      <a:cubicBezTo>
                        <a:pt x="93986" y="3267"/>
                        <a:pt x="92263" y="3834"/>
                        <a:pt x="90504" y="3834"/>
                      </a:cubicBezTo>
                      <a:cubicBezTo>
                        <a:pt x="90401" y="3834"/>
                        <a:pt x="90295" y="3831"/>
                        <a:pt x="90191" y="3831"/>
                      </a:cubicBezTo>
                      <a:cubicBezTo>
                        <a:pt x="89827" y="3831"/>
                        <a:pt x="89479" y="3873"/>
                        <a:pt x="89277" y="4249"/>
                      </a:cubicBezTo>
                      <a:cubicBezTo>
                        <a:pt x="89018" y="4802"/>
                        <a:pt x="89467" y="5113"/>
                        <a:pt x="89744" y="5528"/>
                      </a:cubicBezTo>
                      <a:cubicBezTo>
                        <a:pt x="90251" y="6307"/>
                        <a:pt x="90887" y="6586"/>
                        <a:pt x="91608" y="6586"/>
                      </a:cubicBezTo>
                      <a:cubicBezTo>
                        <a:pt x="91943" y="6586"/>
                        <a:pt x="92297" y="6525"/>
                        <a:pt x="92664" y="6427"/>
                      </a:cubicBezTo>
                      <a:cubicBezTo>
                        <a:pt x="93037" y="6322"/>
                        <a:pt x="93404" y="6272"/>
                        <a:pt x="93755" y="6272"/>
                      </a:cubicBezTo>
                      <a:cubicBezTo>
                        <a:pt x="95314" y="6272"/>
                        <a:pt x="96561" y="7243"/>
                        <a:pt x="96518" y="8639"/>
                      </a:cubicBezTo>
                      <a:cubicBezTo>
                        <a:pt x="96501" y="9123"/>
                        <a:pt x="96000" y="9710"/>
                        <a:pt x="96155" y="10073"/>
                      </a:cubicBezTo>
                      <a:cubicBezTo>
                        <a:pt x="96656" y="11300"/>
                        <a:pt x="95758" y="12302"/>
                        <a:pt x="95378" y="13045"/>
                      </a:cubicBezTo>
                      <a:cubicBezTo>
                        <a:pt x="94393" y="15016"/>
                        <a:pt x="93649" y="16709"/>
                        <a:pt x="95412" y="18541"/>
                      </a:cubicBezTo>
                      <a:cubicBezTo>
                        <a:pt x="95602" y="18714"/>
                        <a:pt x="95723" y="18938"/>
                        <a:pt x="95758" y="19180"/>
                      </a:cubicBezTo>
                      <a:cubicBezTo>
                        <a:pt x="95810" y="21358"/>
                        <a:pt x="97901" y="20788"/>
                        <a:pt x="99007" y="21479"/>
                      </a:cubicBezTo>
                      <a:cubicBezTo>
                        <a:pt x="99192" y="21597"/>
                        <a:pt x="99367" y="21648"/>
                        <a:pt x="99531" y="21648"/>
                      </a:cubicBezTo>
                      <a:cubicBezTo>
                        <a:pt x="100207" y="21648"/>
                        <a:pt x="100708" y="20784"/>
                        <a:pt x="101098" y="20200"/>
                      </a:cubicBezTo>
                      <a:cubicBezTo>
                        <a:pt x="102256" y="18472"/>
                        <a:pt x="104088" y="17055"/>
                        <a:pt x="105729" y="16536"/>
                      </a:cubicBezTo>
                      <a:cubicBezTo>
                        <a:pt x="109220" y="15396"/>
                        <a:pt x="112486" y="13547"/>
                        <a:pt x="116254" y="13115"/>
                      </a:cubicBezTo>
                      <a:cubicBezTo>
                        <a:pt x="117965" y="12907"/>
                        <a:pt x="119935" y="12320"/>
                        <a:pt x="120021" y="9883"/>
                      </a:cubicBezTo>
                      <a:cubicBezTo>
                        <a:pt x="120021" y="9693"/>
                        <a:pt x="120349" y="9485"/>
                        <a:pt x="120557" y="9330"/>
                      </a:cubicBezTo>
                      <a:cubicBezTo>
                        <a:pt x="121663" y="8552"/>
                        <a:pt x="123132" y="8034"/>
                        <a:pt x="122631" y="6202"/>
                      </a:cubicBezTo>
                      <a:cubicBezTo>
                        <a:pt x="122594" y="6055"/>
                        <a:pt x="122626" y="6020"/>
                        <a:pt x="122682" y="6020"/>
                      </a:cubicBezTo>
                      <a:cubicBezTo>
                        <a:pt x="122731" y="6020"/>
                        <a:pt x="122799" y="6046"/>
                        <a:pt x="122855" y="6046"/>
                      </a:cubicBezTo>
                      <a:cubicBezTo>
                        <a:pt x="122928" y="6051"/>
                        <a:pt x="122998" y="6053"/>
                        <a:pt x="123064" y="6053"/>
                      </a:cubicBezTo>
                      <a:cubicBezTo>
                        <a:pt x="124269" y="6053"/>
                        <a:pt x="124381" y="5321"/>
                        <a:pt x="123840" y="4387"/>
                      </a:cubicBezTo>
                      <a:cubicBezTo>
                        <a:pt x="123581" y="3921"/>
                        <a:pt x="123875" y="3955"/>
                        <a:pt x="124048" y="3817"/>
                      </a:cubicBezTo>
                      <a:cubicBezTo>
                        <a:pt x="125240" y="2867"/>
                        <a:pt x="126640" y="2728"/>
                        <a:pt x="128092" y="2659"/>
                      </a:cubicBezTo>
                      <a:cubicBezTo>
                        <a:pt x="128575" y="2625"/>
                        <a:pt x="129180" y="2521"/>
                        <a:pt x="129249" y="1934"/>
                      </a:cubicBezTo>
                      <a:cubicBezTo>
                        <a:pt x="129301" y="1363"/>
                        <a:pt x="128714" y="1242"/>
                        <a:pt x="128299" y="1190"/>
                      </a:cubicBezTo>
                      <a:cubicBezTo>
                        <a:pt x="125707" y="948"/>
                        <a:pt x="123132" y="430"/>
                        <a:pt x="120557" y="171"/>
                      </a:cubicBezTo>
                      <a:cubicBezTo>
                        <a:pt x="119360" y="50"/>
                        <a:pt x="118163" y="0"/>
                        <a:pt x="116966" y="0"/>
                      </a:cubicBezTo>
                      <a:close/>
                    </a:path>
                  </a:pathLst>
                </a:custGeom>
                <a:solidFill>
                  <a:srgbClr val="FFB348">
                    <a:lumMod val="7500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defRPr/>
                  </a:pPr>
                  <a:endParaRPr sz="2400" kern="0">
                    <a:solidFill>
                      <a:sysClr val="windowText" lastClr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94" name="Group 93"/>
                <p:cNvGrpSpPr/>
                <p:nvPr/>
              </p:nvGrpSpPr>
              <p:grpSpPr>
                <a:xfrm>
                  <a:off x="5167527" y="3292956"/>
                  <a:ext cx="1439694" cy="973257"/>
                  <a:chOff x="4056085" y="4125613"/>
                  <a:chExt cx="1030576" cy="744344"/>
                </a:xfrm>
              </p:grpSpPr>
              <p:sp>
                <p:nvSpPr>
                  <p:cNvPr id="95" name="Google Shape;2452;p70"/>
                  <p:cNvSpPr/>
                  <p:nvPr/>
                </p:nvSpPr>
                <p:spPr>
                  <a:xfrm>
                    <a:off x="4056085" y="4125613"/>
                    <a:ext cx="784560" cy="6386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363" h="32555" extrusionOk="0">
                        <a:moveTo>
                          <a:pt x="28245" y="1"/>
                        </a:moveTo>
                        <a:cubicBezTo>
                          <a:pt x="27747" y="1"/>
                          <a:pt x="27602" y="373"/>
                          <a:pt x="27634" y="804"/>
                        </a:cubicBezTo>
                        <a:cubicBezTo>
                          <a:pt x="27737" y="2117"/>
                          <a:pt x="27979" y="3482"/>
                          <a:pt x="27996" y="4778"/>
                        </a:cubicBezTo>
                        <a:cubicBezTo>
                          <a:pt x="28014" y="5660"/>
                          <a:pt x="28567" y="7094"/>
                          <a:pt x="27634" y="7267"/>
                        </a:cubicBezTo>
                        <a:cubicBezTo>
                          <a:pt x="27521" y="7286"/>
                          <a:pt x="27406" y="7295"/>
                          <a:pt x="27290" y="7295"/>
                        </a:cubicBezTo>
                        <a:cubicBezTo>
                          <a:pt x="25431" y="7295"/>
                          <a:pt x="23230" y="4918"/>
                          <a:pt x="23555" y="3275"/>
                        </a:cubicBezTo>
                        <a:cubicBezTo>
                          <a:pt x="23754" y="2264"/>
                          <a:pt x="23333" y="1317"/>
                          <a:pt x="22034" y="1317"/>
                        </a:cubicBezTo>
                        <a:cubicBezTo>
                          <a:pt x="21978" y="1317"/>
                          <a:pt x="21920" y="1318"/>
                          <a:pt x="21862" y="1322"/>
                        </a:cubicBezTo>
                        <a:cubicBezTo>
                          <a:pt x="21814" y="1325"/>
                          <a:pt x="21765" y="1327"/>
                          <a:pt x="21716" y="1327"/>
                        </a:cubicBezTo>
                        <a:cubicBezTo>
                          <a:pt x="20777" y="1327"/>
                          <a:pt x="19668" y="752"/>
                          <a:pt x="18692" y="752"/>
                        </a:cubicBezTo>
                        <a:cubicBezTo>
                          <a:pt x="18107" y="752"/>
                          <a:pt x="17570" y="958"/>
                          <a:pt x="17144" y="1616"/>
                        </a:cubicBezTo>
                        <a:cubicBezTo>
                          <a:pt x="16642" y="2376"/>
                          <a:pt x="15295" y="2826"/>
                          <a:pt x="15191" y="4035"/>
                        </a:cubicBezTo>
                        <a:cubicBezTo>
                          <a:pt x="15162" y="4430"/>
                          <a:pt x="15144" y="4616"/>
                          <a:pt x="15002" y="4616"/>
                        </a:cubicBezTo>
                        <a:cubicBezTo>
                          <a:pt x="14889" y="4616"/>
                          <a:pt x="14698" y="4499"/>
                          <a:pt x="14361" y="4277"/>
                        </a:cubicBezTo>
                        <a:cubicBezTo>
                          <a:pt x="13724" y="3844"/>
                          <a:pt x="13113" y="3612"/>
                          <a:pt x="12606" y="3612"/>
                        </a:cubicBezTo>
                        <a:cubicBezTo>
                          <a:pt x="12042" y="3612"/>
                          <a:pt x="11607" y="3900"/>
                          <a:pt x="11406" y="4519"/>
                        </a:cubicBezTo>
                        <a:cubicBezTo>
                          <a:pt x="10784" y="6334"/>
                          <a:pt x="8710" y="7215"/>
                          <a:pt x="8624" y="9392"/>
                        </a:cubicBezTo>
                        <a:cubicBezTo>
                          <a:pt x="8607" y="10153"/>
                          <a:pt x="7933" y="10619"/>
                          <a:pt x="7086" y="10879"/>
                        </a:cubicBezTo>
                        <a:cubicBezTo>
                          <a:pt x="5669" y="11311"/>
                          <a:pt x="4355" y="11864"/>
                          <a:pt x="3007" y="12382"/>
                        </a:cubicBezTo>
                        <a:cubicBezTo>
                          <a:pt x="1003" y="13160"/>
                          <a:pt x="0" y="16910"/>
                          <a:pt x="1538" y="19018"/>
                        </a:cubicBezTo>
                        <a:cubicBezTo>
                          <a:pt x="2835" y="20798"/>
                          <a:pt x="3128" y="22595"/>
                          <a:pt x="3992" y="24375"/>
                        </a:cubicBezTo>
                        <a:cubicBezTo>
                          <a:pt x="4494" y="25360"/>
                          <a:pt x="4424" y="26276"/>
                          <a:pt x="3750" y="26950"/>
                        </a:cubicBezTo>
                        <a:cubicBezTo>
                          <a:pt x="3353" y="27348"/>
                          <a:pt x="3509" y="27797"/>
                          <a:pt x="4148" y="28298"/>
                        </a:cubicBezTo>
                        <a:cubicBezTo>
                          <a:pt x="5020" y="28962"/>
                          <a:pt x="5824" y="29302"/>
                          <a:pt x="6549" y="29302"/>
                        </a:cubicBezTo>
                        <a:cubicBezTo>
                          <a:pt x="7089" y="29302"/>
                          <a:pt x="7586" y="29114"/>
                          <a:pt x="8036" y="28730"/>
                        </a:cubicBezTo>
                        <a:cubicBezTo>
                          <a:pt x="8740" y="28095"/>
                          <a:pt x="9643" y="27747"/>
                          <a:pt x="10576" y="27747"/>
                        </a:cubicBezTo>
                        <a:cubicBezTo>
                          <a:pt x="10811" y="27747"/>
                          <a:pt x="11049" y="27769"/>
                          <a:pt x="11285" y="27814"/>
                        </a:cubicBezTo>
                        <a:cubicBezTo>
                          <a:pt x="11420" y="27836"/>
                          <a:pt x="11551" y="27846"/>
                          <a:pt x="11676" y="27846"/>
                        </a:cubicBezTo>
                        <a:cubicBezTo>
                          <a:pt x="12065" y="27846"/>
                          <a:pt x="12402" y="27743"/>
                          <a:pt x="12650" y="27521"/>
                        </a:cubicBezTo>
                        <a:cubicBezTo>
                          <a:pt x="14551" y="25793"/>
                          <a:pt x="17368" y="25343"/>
                          <a:pt x="20047" y="24790"/>
                        </a:cubicBezTo>
                        <a:cubicBezTo>
                          <a:pt x="20247" y="24746"/>
                          <a:pt x="20464" y="24721"/>
                          <a:pt x="20691" y="24721"/>
                        </a:cubicBezTo>
                        <a:cubicBezTo>
                          <a:pt x="21623" y="24721"/>
                          <a:pt x="22712" y="25150"/>
                          <a:pt x="23365" y="26484"/>
                        </a:cubicBezTo>
                        <a:cubicBezTo>
                          <a:pt x="23667" y="27105"/>
                          <a:pt x="23855" y="28198"/>
                          <a:pt x="25083" y="28198"/>
                        </a:cubicBezTo>
                        <a:cubicBezTo>
                          <a:pt x="25120" y="28198"/>
                          <a:pt x="25158" y="28197"/>
                          <a:pt x="25197" y="28195"/>
                        </a:cubicBezTo>
                        <a:cubicBezTo>
                          <a:pt x="25345" y="28183"/>
                          <a:pt x="25455" y="28022"/>
                          <a:pt x="25593" y="28022"/>
                        </a:cubicBezTo>
                        <a:cubicBezTo>
                          <a:pt x="25664" y="28022"/>
                          <a:pt x="25742" y="28065"/>
                          <a:pt x="25836" y="28195"/>
                        </a:cubicBezTo>
                        <a:cubicBezTo>
                          <a:pt x="25923" y="28298"/>
                          <a:pt x="25767" y="28592"/>
                          <a:pt x="25612" y="28713"/>
                        </a:cubicBezTo>
                        <a:cubicBezTo>
                          <a:pt x="25318" y="28938"/>
                          <a:pt x="24903" y="29128"/>
                          <a:pt x="25283" y="29646"/>
                        </a:cubicBezTo>
                        <a:cubicBezTo>
                          <a:pt x="25508" y="29871"/>
                          <a:pt x="25802" y="30026"/>
                          <a:pt x="26113" y="30078"/>
                        </a:cubicBezTo>
                        <a:cubicBezTo>
                          <a:pt x="26172" y="30086"/>
                          <a:pt x="26229" y="30090"/>
                          <a:pt x="26283" y="30090"/>
                        </a:cubicBezTo>
                        <a:cubicBezTo>
                          <a:pt x="26710" y="30090"/>
                          <a:pt x="27006" y="29856"/>
                          <a:pt x="27098" y="29473"/>
                        </a:cubicBezTo>
                        <a:cubicBezTo>
                          <a:pt x="27115" y="29335"/>
                          <a:pt x="27098" y="29197"/>
                          <a:pt x="27029" y="29076"/>
                        </a:cubicBezTo>
                        <a:cubicBezTo>
                          <a:pt x="26976" y="28903"/>
                          <a:pt x="26992" y="28848"/>
                          <a:pt x="27041" y="28848"/>
                        </a:cubicBezTo>
                        <a:cubicBezTo>
                          <a:pt x="27105" y="28848"/>
                          <a:pt x="27225" y="28941"/>
                          <a:pt x="27322" y="28990"/>
                        </a:cubicBezTo>
                        <a:cubicBezTo>
                          <a:pt x="27824" y="29266"/>
                          <a:pt x="28463" y="29473"/>
                          <a:pt x="28169" y="30113"/>
                        </a:cubicBezTo>
                        <a:cubicBezTo>
                          <a:pt x="27945" y="30597"/>
                          <a:pt x="28117" y="31029"/>
                          <a:pt x="28809" y="31461"/>
                        </a:cubicBezTo>
                        <a:cubicBezTo>
                          <a:pt x="30199" y="32318"/>
                          <a:pt x="31628" y="32554"/>
                          <a:pt x="32898" y="32554"/>
                        </a:cubicBezTo>
                        <a:cubicBezTo>
                          <a:pt x="33522" y="32554"/>
                          <a:pt x="34108" y="32497"/>
                          <a:pt x="34633" y="32429"/>
                        </a:cubicBezTo>
                        <a:cubicBezTo>
                          <a:pt x="36672" y="32135"/>
                          <a:pt x="39299" y="31824"/>
                          <a:pt x="39299" y="29145"/>
                        </a:cubicBezTo>
                        <a:cubicBezTo>
                          <a:pt x="39299" y="28938"/>
                          <a:pt x="39541" y="28799"/>
                          <a:pt x="39592" y="28575"/>
                        </a:cubicBezTo>
                        <a:cubicBezTo>
                          <a:pt x="40024" y="26968"/>
                          <a:pt x="41804" y="26363"/>
                          <a:pt x="42496" y="24998"/>
                        </a:cubicBezTo>
                        <a:cubicBezTo>
                          <a:pt x="44224" y="21559"/>
                          <a:pt x="44362" y="17722"/>
                          <a:pt x="40232" y="13661"/>
                        </a:cubicBezTo>
                        <a:cubicBezTo>
                          <a:pt x="38953" y="12399"/>
                          <a:pt x="38037" y="10671"/>
                          <a:pt x="36309" y="9859"/>
                        </a:cubicBezTo>
                        <a:cubicBezTo>
                          <a:pt x="34494" y="9012"/>
                          <a:pt x="34080" y="7716"/>
                          <a:pt x="33509" y="6472"/>
                        </a:cubicBezTo>
                        <a:cubicBezTo>
                          <a:pt x="33388" y="5608"/>
                          <a:pt x="33008" y="4761"/>
                          <a:pt x="32213" y="4346"/>
                        </a:cubicBezTo>
                        <a:cubicBezTo>
                          <a:pt x="30658" y="3465"/>
                          <a:pt x="30278" y="2100"/>
                          <a:pt x="29414" y="942"/>
                        </a:cubicBezTo>
                        <a:cubicBezTo>
                          <a:pt x="29120" y="544"/>
                          <a:pt x="28947" y="78"/>
                          <a:pt x="28377" y="9"/>
                        </a:cubicBezTo>
                        <a:cubicBezTo>
                          <a:pt x="28330" y="3"/>
                          <a:pt x="28287" y="1"/>
                          <a:pt x="28245" y="1"/>
                        </a:cubicBezTo>
                        <a:close/>
                      </a:path>
                    </a:pathLst>
                  </a:custGeom>
                  <a:solidFill>
                    <a:srgbClr val="98DB7D">
                      <a:lumMod val="75000"/>
                    </a:srgbClr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defRPr/>
                    </a:pPr>
                    <a:endParaRPr sz="2400" kern="0">
                      <a:solidFill>
                        <a:sysClr val="windowText" lastClr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6" name="Google Shape;2458;p70"/>
                  <p:cNvSpPr/>
                  <p:nvPr/>
                </p:nvSpPr>
                <p:spPr>
                  <a:xfrm>
                    <a:off x="4755050" y="4619148"/>
                    <a:ext cx="331611" cy="2508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51" h="14182" extrusionOk="0">
                        <a:moveTo>
                          <a:pt x="15666" y="0"/>
                        </a:moveTo>
                        <a:cubicBezTo>
                          <a:pt x="15588" y="0"/>
                          <a:pt x="15504" y="9"/>
                          <a:pt x="15415" y="28"/>
                        </a:cubicBezTo>
                        <a:cubicBezTo>
                          <a:pt x="14690" y="184"/>
                          <a:pt x="14759" y="772"/>
                          <a:pt x="14897" y="1290"/>
                        </a:cubicBezTo>
                        <a:cubicBezTo>
                          <a:pt x="15294" y="2845"/>
                          <a:pt x="14880" y="4038"/>
                          <a:pt x="13463" y="4850"/>
                        </a:cubicBezTo>
                        <a:cubicBezTo>
                          <a:pt x="13013" y="5109"/>
                          <a:pt x="12823" y="5472"/>
                          <a:pt x="13065" y="5991"/>
                        </a:cubicBezTo>
                        <a:cubicBezTo>
                          <a:pt x="13324" y="6578"/>
                          <a:pt x="12823" y="6803"/>
                          <a:pt x="12512" y="7097"/>
                        </a:cubicBezTo>
                        <a:cubicBezTo>
                          <a:pt x="12410" y="7191"/>
                          <a:pt x="12303" y="7233"/>
                          <a:pt x="12200" y="7233"/>
                        </a:cubicBezTo>
                        <a:cubicBezTo>
                          <a:pt x="12041" y="7233"/>
                          <a:pt x="11891" y="7133"/>
                          <a:pt x="11786" y="6976"/>
                        </a:cubicBezTo>
                        <a:cubicBezTo>
                          <a:pt x="11531" y="6610"/>
                          <a:pt x="11284" y="6477"/>
                          <a:pt x="11039" y="6477"/>
                        </a:cubicBezTo>
                        <a:cubicBezTo>
                          <a:pt x="10705" y="6477"/>
                          <a:pt x="10373" y="6726"/>
                          <a:pt x="10024" y="6976"/>
                        </a:cubicBezTo>
                        <a:cubicBezTo>
                          <a:pt x="8797" y="7891"/>
                          <a:pt x="7811" y="9188"/>
                          <a:pt x="6308" y="9637"/>
                        </a:cubicBezTo>
                        <a:cubicBezTo>
                          <a:pt x="4303" y="10242"/>
                          <a:pt x="2696" y="11572"/>
                          <a:pt x="812" y="12385"/>
                        </a:cubicBezTo>
                        <a:cubicBezTo>
                          <a:pt x="242" y="12627"/>
                          <a:pt x="0" y="13214"/>
                          <a:pt x="692" y="13577"/>
                        </a:cubicBezTo>
                        <a:cubicBezTo>
                          <a:pt x="1262" y="13888"/>
                          <a:pt x="1936" y="13992"/>
                          <a:pt x="2610" y="14182"/>
                        </a:cubicBezTo>
                        <a:cubicBezTo>
                          <a:pt x="3819" y="13854"/>
                          <a:pt x="4943" y="13249"/>
                          <a:pt x="5893" y="12436"/>
                        </a:cubicBezTo>
                        <a:cubicBezTo>
                          <a:pt x="7829" y="10743"/>
                          <a:pt x="10144" y="9447"/>
                          <a:pt x="12357" y="8496"/>
                        </a:cubicBezTo>
                        <a:cubicBezTo>
                          <a:pt x="14396" y="7615"/>
                          <a:pt x="15847" y="6042"/>
                          <a:pt x="17817" y="5213"/>
                        </a:cubicBezTo>
                        <a:cubicBezTo>
                          <a:pt x="18301" y="4988"/>
                          <a:pt x="18751" y="4452"/>
                          <a:pt x="18612" y="3848"/>
                        </a:cubicBezTo>
                        <a:cubicBezTo>
                          <a:pt x="18539" y="3538"/>
                          <a:pt x="18402" y="3442"/>
                          <a:pt x="18239" y="3442"/>
                        </a:cubicBezTo>
                        <a:cubicBezTo>
                          <a:pt x="18019" y="3442"/>
                          <a:pt x="17752" y="3615"/>
                          <a:pt x="17524" y="3675"/>
                        </a:cubicBezTo>
                        <a:cubicBezTo>
                          <a:pt x="17487" y="3682"/>
                          <a:pt x="17451" y="3686"/>
                          <a:pt x="17417" y="3686"/>
                        </a:cubicBezTo>
                        <a:cubicBezTo>
                          <a:pt x="17207" y="3686"/>
                          <a:pt x="17050" y="3554"/>
                          <a:pt x="17109" y="3346"/>
                        </a:cubicBezTo>
                        <a:cubicBezTo>
                          <a:pt x="17385" y="2431"/>
                          <a:pt x="16625" y="1791"/>
                          <a:pt x="16556" y="962"/>
                        </a:cubicBezTo>
                        <a:cubicBezTo>
                          <a:pt x="16526" y="461"/>
                          <a:pt x="16229" y="0"/>
                          <a:pt x="15666" y="0"/>
                        </a:cubicBezTo>
                        <a:close/>
                      </a:path>
                    </a:pathLst>
                  </a:custGeom>
                  <a:solidFill>
                    <a:srgbClr val="98DB7D">
                      <a:lumMod val="75000"/>
                    </a:srgbClr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defRPr/>
                    </a:pPr>
                    <a:endParaRPr sz="2400" kern="0">
                      <a:solidFill>
                        <a:sysClr val="windowText" lastClr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7" name="Google Shape;2466;p70"/>
                  <p:cNvSpPr/>
                  <p:nvPr/>
                </p:nvSpPr>
                <p:spPr>
                  <a:xfrm>
                    <a:off x="4469295" y="4739972"/>
                    <a:ext cx="88938" cy="688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29" h="3895" extrusionOk="0">
                        <a:moveTo>
                          <a:pt x="4062" y="0"/>
                        </a:moveTo>
                        <a:cubicBezTo>
                          <a:pt x="3557" y="0"/>
                          <a:pt x="2937" y="491"/>
                          <a:pt x="2445" y="491"/>
                        </a:cubicBezTo>
                        <a:cubicBezTo>
                          <a:pt x="2234" y="491"/>
                          <a:pt x="2046" y="401"/>
                          <a:pt x="1901" y="144"/>
                        </a:cubicBezTo>
                        <a:cubicBezTo>
                          <a:pt x="0" y="403"/>
                          <a:pt x="570" y="1975"/>
                          <a:pt x="225" y="2960"/>
                        </a:cubicBezTo>
                        <a:cubicBezTo>
                          <a:pt x="38" y="3485"/>
                          <a:pt x="566" y="3894"/>
                          <a:pt x="1172" y="3894"/>
                        </a:cubicBezTo>
                        <a:cubicBezTo>
                          <a:pt x="1185" y="3894"/>
                          <a:pt x="1197" y="3894"/>
                          <a:pt x="1210" y="3894"/>
                        </a:cubicBezTo>
                        <a:cubicBezTo>
                          <a:pt x="2298" y="3876"/>
                          <a:pt x="5029" y="1630"/>
                          <a:pt x="4804" y="783"/>
                        </a:cubicBezTo>
                        <a:cubicBezTo>
                          <a:pt x="4638" y="185"/>
                          <a:pt x="4372" y="0"/>
                          <a:pt x="4062" y="0"/>
                        </a:cubicBezTo>
                        <a:close/>
                      </a:path>
                    </a:pathLst>
                  </a:custGeom>
                  <a:solidFill>
                    <a:srgbClr val="98DB7D">
                      <a:lumMod val="75000"/>
                    </a:srgbClr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defRPr/>
                    </a:pPr>
                    <a:endParaRPr sz="2400" kern="0">
                      <a:solidFill>
                        <a:sysClr val="windowText" lastClr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8" name="Google Shape;2474;p70"/>
                  <p:cNvSpPr/>
                  <p:nvPr/>
                </p:nvSpPr>
                <p:spPr>
                  <a:xfrm>
                    <a:off x="4975583" y="4323897"/>
                    <a:ext cx="52401" cy="566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63" h="3202" extrusionOk="0">
                        <a:moveTo>
                          <a:pt x="573" y="1"/>
                        </a:moveTo>
                        <a:cubicBezTo>
                          <a:pt x="233" y="1"/>
                          <a:pt x="0" y="333"/>
                          <a:pt x="59" y="704"/>
                        </a:cubicBezTo>
                        <a:cubicBezTo>
                          <a:pt x="284" y="1965"/>
                          <a:pt x="1096" y="2777"/>
                          <a:pt x="2289" y="3175"/>
                        </a:cubicBezTo>
                        <a:cubicBezTo>
                          <a:pt x="2343" y="3193"/>
                          <a:pt x="2395" y="3202"/>
                          <a:pt x="2445" y="3202"/>
                        </a:cubicBezTo>
                        <a:cubicBezTo>
                          <a:pt x="2729" y="3202"/>
                          <a:pt x="2933" y="2914"/>
                          <a:pt x="2963" y="2414"/>
                        </a:cubicBezTo>
                        <a:cubicBezTo>
                          <a:pt x="2341" y="1619"/>
                          <a:pt x="1960" y="427"/>
                          <a:pt x="751" y="30"/>
                        </a:cubicBezTo>
                        <a:cubicBezTo>
                          <a:pt x="689" y="10"/>
                          <a:pt x="630" y="1"/>
                          <a:pt x="573" y="1"/>
                        </a:cubicBezTo>
                        <a:close/>
                      </a:path>
                    </a:pathLst>
                  </a:custGeom>
                  <a:solidFill>
                    <a:srgbClr val="98DB7D">
                      <a:lumMod val="75000"/>
                    </a:srgbClr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defRPr/>
                    </a:pPr>
                    <a:endParaRPr sz="2400" kern="0">
                      <a:solidFill>
                        <a:sysClr val="windowText" lastClr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pic>
            <p:nvPicPr>
              <p:cNvPr id="91" name="Picture 4" descr="Continents and Countries - Oddizzi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83000" b="90000" l="10000" r="90000">
                            <a14:foregroundMark x1="23125" y1="88000" x2="42500" y2="89000"/>
                            <a14:foregroundMark x1="40000" y1="88167" x2="40750" y2="8816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12" t="81674" r="15530" b="9402"/>
              <a:stretch/>
            </p:blipFill>
            <p:spPr bwMode="auto">
              <a:xfrm>
                <a:off x="1294347" y="4216460"/>
                <a:ext cx="6687200" cy="7890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8" name="Google Shape;2501;p70"/>
            <p:cNvSpPr/>
            <p:nvPr/>
          </p:nvSpPr>
          <p:spPr>
            <a:xfrm>
              <a:off x="3176586" y="2096374"/>
              <a:ext cx="365687" cy="369099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146" y="0"/>
                  </a:moveTo>
                  <a:lnTo>
                    <a:pt x="1396" y="1086"/>
                  </a:lnTo>
                  <a:lnTo>
                    <a:pt x="311" y="543"/>
                  </a:lnTo>
                  <a:lnTo>
                    <a:pt x="957" y="1293"/>
                  </a:lnTo>
                  <a:lnTo>
                    <a:pt x="0" y="1939"/>
                  </a:lnTo>
                  <a:lnTo>
                    <a:pt x="0" y="1939"/>
                  </a:lnTo>
                  <a:lnTo>
                    <a:pt x="1293" y="1629"/>
                  </a:lnTo>
                  <a:lnTo>
                    <a:pt x="1396" y="2818"/>
                  </a:lnTo>
                  <a:lnTo>
                    <a:pt x="1836" y="1732"/>
                  </a:lnTo>
                  <a:lnTo>
                    <a:pt x="2792" y="1836"/>
                  </a:lnTo>
                  <a:lnTo>
                    <a:pt x="2792" y="1836"/>
                  </a:lnTo>
                  <a:lnTo>
                    <a:pt x="1836" y="1293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rgbClr val="00D9F6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2502;p70"/>
            <p:cNvSpPr/>
            <p:nvPr/>
          </p:nvSpPr>
          <p:spPr>
            <a:xfrm>
              <a:off x="3508055" y="1666428"/>
              <a:ext cx="365687" cy="369099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146" y="0"/>
                  </a:moveTo>
                  <a:lnTo>
                    <a:pt x="1396" y="1086"/>
                  </a:lnTo>
                  <a:lnTo>
                    <a:pt x="311" y="543"/>
                  </a:lnTo>
                  <a:lnTo>
                    <a:pt x="957" y="1293"/>
                  </a:lnTo>
                  <a:lnTo>
                    <a:pt x="0" y="1939"/>
                  </a:lnTo>
                  <a:lnTo>
                    <a:pt x="0" y="1939"/>
                  </a:lnTo>
                  <a:lnTo>
                    <a:pt x="1293" y="1629"/>
                  </a:lnTo>
                  <a:lnTo>
                    <a:pt x="1396" y="2818"/>
                  </a:lnTo>
                  <a:lnTo>
                    <a:pt x="1836" y="1732"/>
                  </a:lnTo>
                  <a:lnTo>
                    <a:pt x="2792" y="1836"/>
                  </a:lnTo>
                  <a:lnTo>
                    <a:pt x="2792" y="1836"/>
                  </a:lnTo>
                  <a:lnTo>
                    <a:pt x="1836" y="1293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rgbClr val="00D9F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9" name="Bắc Mỹ"/>
          <p:cNvSpPr txBox="1"/>
          <p:nvPr/>
        </p:nvSpPr>
        <p:spPr>
          <a:xfrm>
            <a:off x="2999309" y="999284"/>
            <a:ext cx="1025859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2400" b="1" kern="0" dirty="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Châu </a:t>
            </a:r>
            <a:r>
              <a:rPr lang="en-US" sz="2400" b="1" kern="0" dirty="0" err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Mỹ</a:t>
            </a:r>
            <a:endParaRPr sz="2400" b="1" kern="0" dirty="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01" name="Châu Âu"/>
          <p:cNvSpPr txBox="1"/>
          <p:nvPr/>
        </p:nvSpPr>
        <p:spPr>
          <a:xfrm>
            <a:off x="5758707" y="1119440"/>
            <a:ext cx="1340352" cy="617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" sz="2400" b="1" kern="0" dirty="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Châu Âu</a:t>
            </a:r>
            <a:endParaRPr sz="2400" b="1" kern="0" dirty="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02" name="Châu Phi"/>
          <p:cNvSpPr txBox="1"/>
          <p:nvPr/>
        </p:nvSpPr>
        <p:spPr>
          <a:xfrm>
            <a:off x="5367196" y="2643303"/>
            <a:ext cx="1340352" cy="617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" sz="2400" b="1" kern="0" dirty="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Châu Phi</a:t>
            </a:r>
            <a:endParaRPr sz="2400" b="1" kern="0" dirty="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03" name="Châu Á"/>
          <p:cNvSpPr txBox="1"/>
          <p:nvPr/>
        </p:nvSpPr>
        <p:spPr>
          <a:xfrm>
            <a:off x="7100724" y="1264304"/>
            <a:ext cx="1340352" cy="617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" sz="2400" b="1" kern="0" dirty="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Châu Á</a:t>
            </a:r>
            <a:endParaRPr sz="2400" b="1" kern="0" dirty="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06" name="2">
            <a:hlinkClick r:id="rId7" action="ppaction://hlinksldjump"/>
          </p:cNvPr>
          <p:cNvSpPr/>
          <p:nvPr/>
        </p:nvSpPr>
        <p:spPr>
          <a:xfrm>
            <a:off x="1986338" y="5975659"/>
            <a:ext cx="1503400" cy="795504"/>
          </a:xfrm>
          <a:custGeom>
            <a:avLst/>
            <a:gdLst/>
            <a:ahLst/>
            <a:cxnLst/>
            <a:rect l="l" t="t" r="r" b="b"/>
            <a:pathLst>
              <a:path w="18639" h="11091" extrusionOk="0">
                <a:moveTo>
                  <a:pt x="8066" y="1"/>
                </a:moveTo>
                <a:cubicBezTo>
                  <a:pt x="5377" y="1"/>
                  <a:pt x="2895" y="957"/>
                  <a:pt x="1293" y="3232"/>
                </a:cubicBezTo>
                <a:cubicBezTo>
                  <a:pt x="646" y="4292"/>
                  <a:pt x="104" y="5817"/>
                  <a:pt x="0" y="7213"/>
                </a:cubicBezTo>
                <a:cubicBezTo>
                  <a:pt x="0" y="8299"/>
                  <a:pt x="310" y="9255"/>
                  <a:pt x="957" y="10005"/>
                </a:cubicBezTo>
                <a:cubicBezTo>
                  <a:pt x="1732" y="10755"/>
                  <a:pt x="2792" y="11091"/>
                  <a:pt x="3774" y="11091"/>
                </a:cubicBezTo>
                <a:cubicBezTo>
                  <a:pt x="4834" y="11091"/>
                  <a:pt x="5817" y="10884"/>
                  <a:pt x="6773" y="10548"/>
                </a:cubicBezTo>
                <a:cubicBezTo>
                  <a:pt x="8094" y="10134"/>
                  <a:pt x="9415" y="9795"/>
                  <a:pt x="10724" y="9795"/>
                </a:cubicBezTo>
                <a:cubicBezTo>
                  <a:pt x="11131" y="9795"/>
                  <a:pt x="11538" y="9828"/>
                  <a:pt x="11943" y="9902"/>
                </a:cubicBezTo>
                <a:cubicBezTo>
                  <a:pt x="12822" y="10108"/>
                  <a:pt x="13675" y="10444"/>
                  <a:pt x="14528" y="10548"/>
                </a:cubicBezTo>
                <a:cubicBezTo>
                  <a:pt x="14907" y="10669"/>
                  <a:pt x="15285" y="10719"/>
                  <a:pt x="15664" y="10719"/>
                </a:cubicBezTo>
                <a:cubicBezTo>
                  <a:pt x="15932" y="10719"/>
                  <a:pt x="16199" y="10694"/>
                  <a:pt x="16467" y="10651"/>
                </a:cubicBezTo>
                <a:cubicBezTo>
                  <a:pt x="17113" y="10444"/>
                  <a:pt x="17656" y="9902"/>
                  <a:pt x="17992" y="9255"/>
                </a:cubicBezTo>
                <a:cubicBezTo>
                  <a:pt x="18638" y="8066"/>
                  <a:pt x="18535" y="6567"/>
                  <a:pt x="17992" y="5378"/>
                </a:cubicBezTo>
                <a:cubicBezTo>
                  <a:pt x="17449" y="4189"/>
                  <a:pt x="16596" y="3232"/>
                  <a:pt x="15510" y="2483"/>
                </a:cubicBezTo>
                <a:cubicBezTo>
                  <a:pt x="13365" y="957"/>
                  <a:pt x="10780" y="104"/>
                  <a:pt x="8066" y="1"/>
                </a:cubicBezTo>
                <a:close/>
              </a:path>
            </a:pathLst>
          </a:custGeom>
          <a:solidFill>
            <a:srgbClr val="FF6D5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defRPr/>
            </a:pPr>
            <a:r>
              <a:rPr lang="en-US" sz="2400" kern="0" dirty="0">
                <a:solidFill>
                  <a:srgbClr val="FFFFFF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rPr>
              <a:t>Châu </a:t>
            </a:r>
            <a:r>
              <a:rPr lang="en-US" sz="2400" kern="0" dirty="0" err="1">
                <a:solidFill>
                  <a:srgbClr val="FFFFFF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rPr>
              <a:t>Mỹ</a:t>
            </a:r>
            <a:endParaRPr sz="2400" kern="0" dirty="0">
              <a:solidFill>
                <a:srgbClr val="FFFFFF"/>
              </a:solidFill>
              <a:latin typeface="Life Savers ExtraBold"/>
              <a:ea typeface="Life Savers ExtraBold"/>
              <a:cs typeface="Life Savers ExtraBold"/>
              <a:sym typeface="Life Savers ExtraBold"/>
            </a:endParaRPr>
          </a:p>
        </p:txBody>
      </p:sp>
      <p:sp>
        <p:nvSpPr>
          <p:cNvPr id="108" name="3">
            <a:hlinkClick r:id="rId8" action="ppaction://hlinksldjump"/>
          </p:cNvPr>
          <p:cNvSpPr/>
          <p:nvPr/>
        </p:nvSpPr>
        <p:spPr>
          <a:xfrm>
            <a:off x="3953934" y="5949342"/>
            <a:ext cx="1423152" cy="795504"/>
          </a:xfrm>
          <a:custGeom>
            <a:avLst/>
            <a:gdLst/>
            <a:ahLst/>
            <a:cxnLst/>
            <a:rect l="l" t="t" r="r" b="b"/>
            <a:pathLst>
              <a:path w="18639" h="11091" extrusionOk="0">
                <a:moveTo>
                  <a:pt x="8066" y="1"/>
                </a:moveTo>
                <a:cubicBezTo>
                  <a:pt x="5377" y="1"/>
                  <a:pt x="2895" y="957"/>
                  <a:pt x="1293" y="3232"/>
                </a:cubicBezTo>
                <a:cubicBezTo>
                  <a:pt x="646" y="4292"/>
                  <a:pt x="104" y="5817"/>
                  <a:pt x="0" y="7213"/>
                </a:cubicBezTo>
                <a:cubicBezTo>
                  <a:pt x="0" y="8299"/>
                  <a:pt x="310" y="9255"/>
                  <a:pt x="957" y="10005"/>
                </a:cubicBezTo>
                <a:cubicBezTo>
                  <a:pt x="1732" y="10755"/>
                  <a:pt x="2792" y="11091"/>
                  <a:pt x="3774" y="11091"/>
                </a:cubicBezTo>
                <a:cubicBezTo>
                  <a:pt x="4834" y="11091"/>
                  <a:pt x="5817" y="10884"/>
                  <a:pt x="6773" y="10548"/>
                </a:cubicBezTo>
                <a:cubicBezTo>
                  <a:pt x="8094" y="10134"/>
                  <a:pt x="9415" y="9795"/>
                  <a:pt x="10724" y="9795"/>
                </a:cubicBezTo>
                <a:cubicBezTo>
                  <a:pt x="11131" y="9795"/>
                  <a:pt x="11538" y="9828"/>
                  <a:pt x="11943" y="9902"/>
                </a:cubicBezTo>
                <a:cubicBezTo>
                  <a:pt x="12822" y="10108"/>
                  <a:pt x="13675" y="10444"/>
                  <a:pt x="14528" y="10548"/>
                </a:cubicBezTo>
                <a:cubicBezTo>
                  <a:pt x="14907" y="10669"/>
                  <a:pt x="15285" y="10719"/>
                  <a:pt x="15664" y="10719"/>
                </a:cubicBezTo>
                <a:cubicBezTo>
                  <a:pt x="15932" y="10719"/>
                  <a:pt x="16199" y="10694"/>
                  <a:pt x="16467" y="10651"/>
                </a:cubicBezTo>
                <a:cubicBezTo>
                  <a:pt x="17113" y="10444"/>
                  <a:pt x="17656" y="9902"/>
                  <a:pt x="17992" y="9255"/>
                </a:cubicBezTo>
                <a:cubicBezTo>
                  <a:pt x="18638" y="8066"/>
                  <a:pt x="18535" y="6567"/>
                  <a:pt x="17992" y="5378"/>
                </a:cubicBezTo>
                <a:cubicBezTo>
                  <a:pt x="17449" y="4189"/>
                  <a:pt x="16596" y="3232"/>
                  <a:pt x="15510" y="2483"/>
                </a:cubicBezTo>
                <a:cubicBezTo>
                  <a:pt x="13365" y="957"/>
                  <a:pt x="10780" y="104"/>
                  <a:pt x="8066" y="1"/>
                </a:cubicBezTo>
                <a:close/>
              </a:path>
            </a:pathLst>
          </a:custGeom>
          <a:solidFill>
            <a:srgbClr val="00A1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defRPr/>
            </a:pPr>
            <a:r>
              <a:rPr lang="vi-VN" sz="2400" kern="0" dirty="0">
                <a:solidFill>
                  <a:srgbClr val="FFFFFF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rPr>
              <a:t>Châu Âu</a:t>
            </a:r>
            <a:endParaRPr sz="2400" kern="0" dirty="0">
              <a:solidFill>
                <a:srgbClr val="FFFFFF"/>
              </a:solidFill>
              <a:latin typeface="Life Savers ExtraBold"/>
              <a:ea typeface="Life Savers ExtraBold"/>
              <a:cs typeface="Life Savers ExtraBold"/>
              <a:sym typeface="Life Savers ExtraBold"/>
            </a:endParaRPr>
          </a:p>
        </p:txBody>
      </p:sp>
      <p:sp>
        <p:nvSpPr>
          <p:cNvPr id="109" name="4">
            <a:hlinkClick r:id="rId9" action="ppaction://hlinksldjump"/>
          </p:cNvPr>
          <p:cNvSpPr/>
          <p:nvPr/>
        </p:nvSpPr>
        <p:spPr>
          <a:xfrm>
            <a:off x="5698659" y="5911243"/>
            <a:ext cx="1477392" cy="795504"/>
          </a:xfrm>
          <a:custGeom>
            <a:avLst/>
            <a:gdLst/>
            <a:ahLst/>
            <a:cxnLst/>
            <a:rect l="l" t="t" r="r" b="b"/>
            <a:pathLst>
              <a:path w="18639" h="11091" extrusionOk="0">
                <a:moveTo>
                  <a:pt x="8066" y="1"/>
                </a:moveTo>
                <a:cubicBezTo>
                  <a:pt x="5377" y="1"/>
                  <a:pt x="2895" y="957"/>
                  <a:pt x="1293" y="3232"/>
                </a:cubicBezTo>
                <a:cubicBezTo>
                  <a:pt x="646" y="4292"/>
                  <a:pt x="104" y="5817"/>
                  <a:pt x="0" y="7213"/>
                </a:cubicBezTo>
                <a:cubicBezTo>
                  <a:pt x="0" y="8299"/>
                  <a:pt x="310" y="9255"/>
                  <a:pt x="957" y="10005"/>
                </a:cubicBezTo>
                <a:cubicBezTo>
                  <a:pt x="1732" y="10755"/>
                  <a:pt x="2792" y="11091"/>
                  <a:pt x="3774" y="11091"/>
                </a:cubicBezTo>
                <a:cubicBezTo>
                  <a:pt x="4834" y="11091"/>
                  <a:pt x="5817" y="10884"/>
                  <a:pt x="6773" y="10548"/>
                </a:cubicBezTo>
                <a:cubicBezTo>
                  <a:pt x="8094" y="10134"/>
                  <a:pt x="9415" y="9795"/>
                  <a:pt x="10724" y="9795"/>
                </a:cubicBezTo>
                <a:cubicBezTo>
                  <a:pt x="11131" y="9795"/>
                  <a:pt x="11538" y="9828"/>
                  <a:pt x="11943" y="9902"/>
                </a:cubicBezTo>
                <a:cubicBezTo>
                  <a:pt x="12822" y="10108"/>
                  <a:pt x="13675" y="10444"/>
                  <a:pt x="14528" y="10548"/>
                </a:cubicBezTo>
                <a:cubicBezTo>
                  <a:pt x="14907" y="10669"/>
                  <a:pt x="15285" y="10719"/>
                  <a:pt x="15664" y="10719"/>
                </a:cubicBezTo>
                <a:cubicBezTo>
                  <a:pt x="15932" y="10719"/>
                  <a:pt x="16199" y="10694"/>
                  <a:pt x="16467" y="10651"/>
                </a:cubicBezTo>
                <a:cubicBezTo>
                  <a:pt x="17113" y="10444"/>
                  <a:pt x="17656" y="9902"/>
                  <a:pt x="17992" y="9255"/>
                </a:cubicBezTo>
                <a:cubicBezTo>
                  <a:pt x="18638" y="8066"/>
                  <a:pt x="18535" y="6567"/>
                  <a:pt x="17992" y="5378"/>
                </a:cubicBezTo>
                <a:cubicBezTo>
                  <a:pt x="17449" y="4189"/>
                  <a:pt x="16596" y="3232"/>
                  <a:pt x="15510" y="2483"/>
                </a:cubicBezTo>
                <a:cubicBezTo>
                  <a:pt x="13365" y="957"/>
                  <a:pt x="10780" y="104"/>
                  <a:pt x="8066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defRPr/>
            </a:pPr>
            <a:r>
              <a:rPr lang="vi-VN" sz="2400" kern="0" dirty="0">
                <a:solidFill>
                  <a:srgbClr val="FFFFFF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rPr>
              <a:t>Châu Phi</a:t>
            </a:r>
            <a:endParaRPr sz="2400" kern="0" dirty="0">
              <a:solidFill>
                <a:srgbClr val="FFFFFF"/>
              </a:solidFill>
              <a:latin typeface="Life Savers ExtraBold"/>
              <a:ea typeface="Life Savers ExtraBold"/>
              <a:cs typeface="Life Savers ExtraBold"/>
              <a:sym typeface="Life Savers ExtraBold"/>
            </a:endParaRPr>
          </a:p>
        </p:txBody>
      </p:sp>
      <p:sp>
        <p:nvSpPr>
          <p:cNvPr id="111" name="6">
            <a:hlinkClick r:id="rId10" action="ppaction://hlinksldjump"/>
          </p:cNvPr>
          <p:cNvSpPr/>
          <p:nvPr/>
        </p:nvSpPr>
        <p:spPr>
          <a:xfrm>
            <a:off x="7749999" y="5876806"/>
            <a:ext cx="1477392" cy="795504"/>
          </a:xfrm>
          <a:custGeom>
            <a:avLst/>
            <a:gdLst/>
            <a:ahLst/>
            <a:cxnLst/>
            <a:rect l="l" t="t" r="r" b="b"/>
            <a:pathLst>
              <a:path w="18639" h="11091" extrusionOk="0">
                <a:moveTo>
                  <a:pt x="8066" y="1"/>
                </a:moveTo>
                <a:cubicBezTo>
                  <a:pt x="5377" y="1"/>
                  <a:pt x="2895" y="957"/>
                  <a:pt x="1293" y="3232"/>
                </a:cubicBezTo>
                <a:cubicBezTo>
                  <a:pt x="646" y="4292"/>
                  <a:pt x="104" y="5817"/>
                  <a:pt x="0" y="7213"/>
                </a:cubicBezTo>
                <a:cubicBezTo>
                  <a:pt x="0" y="8299"/>
                  <a:pt x="310" y="9255"/>
                  <a:pt x="957" y="10005"/>
                </a:cubicBezTo>
                <a:cubicBezTo>
                  <a:pt x="1732" y="10755"/>
                  <a:pt x="2792" y="11091"/>
                  <a:pt x="3774" y="11091"/>
                </a:cubicBezTo>
                <a:cubicBezTo>
                  <a:pt x="4834" y="11091"/>
                  <a:pt x="5817" y="10884"/>
                  <a:pt x="6773" y="10548"/>
                </a:cubicBezTo>
                <a:cubicBezTo>
                  <a:pt x="8094" y="10134"/>
                  <a:pt x="9415" y="9795"/>
                  <a:pt x="10724" y="9795"/>
                </a:cubicBezTo>
                <a:cubicBezTo>
                  <a:pt x="11131" y="9795"/>
                  <a:pt x="11538" y="9828"/>
                  <a:pt x="11943" y="9902"/>
                </a:cubicBezTo>
                <a:cubicBezTo>
                  <a:pt x="12822" y="10108"/>
                  <a:pt x="13675" y="10444"/>
                  <a:pt x="14528" y="10548"/>
                </a:cubicBezTo>
                <a:cubicBezTo>
                  <a:pt x="14907" y="10669"/>
                  <a:pt x="15285" y="10719"/>
                  <a:pt x="15664" y="10719"/>
                </a:cubicBezTo>
                <a:cubicBezTo>
                  <a:pt x="15932" y="10719"/>
                  <a:pt x="16199" y="10694"/>
                  <a:pt x="16467" y="10651"/>
                </a:cubicBezTo>
                <a:cubicBezTo>
                  <a:pt x="17113" y="10444"/>
                  <a:pt x="17656" y="9902"/>
                  <a:pt x="17992" y="9255"/>
                </a:cubicBezTo>
                <a:cubicBezTo>
                  <a:pt x="18638" y="8066"/>
                  <a:pt x="18535" y="6567"/>
                  <a:pt x="17992" y="5378"/>
                </a:cubicBezTo>
                <a:cubicBezTo>
                  <a:pt x="17449" y="4189"/>
                  <a:pt x="16596" y="3232"/>
                  <a:pt x="15510" y="2483"/>
                </a:cubicBezTo>
                <a:cubicBezTo>
                  <a:pt x="13365" y="957"/>
                  <a:pt x="10780" y="104"/>
                  <a:pt x="8066" y="1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defRPr/>
            </a:pPr>
            <a:r>
              <a:rPr lang="vi-VN" sz="2400" kern="0" dirty="0">
                <a:solidFill>
                  <a:srgbClr val="FFFFFF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rPr>
              <a:t>Châu Á</a:t>
            </a:r>
            <a:endParaRPr sz="2400" kern="0" dirty="0">
              <a:solidFill>
                <a:srgbClr val="FFFFFF"/>
              </a:solidFill>
              <a:latin typeface="Life Savers ExtraBold"/>
              <a:ea typeface="Life Savers ExtraBold"/>
              <a:cs typeface="Life Savers ExtraBold"/>
              <a:sym typeface="Life Savers ExtraBold"/>
            </a:endParaRPr>
          </a:p>
        </p:txBody>
      </p:sp>
      <p:pic>
        <p:nvPicPr>
          <p:cNvPr id="113" name="VR 1" descr="Vi Khuẩn Hoặc Nhiễm Virus Hình ảnh | Định dạng hình ảnh EPS 450005193|  vn.lovepik.com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4535" l="0" r="99070">
                        <a14:foregroundMark x1="14767" y1="48721" x2="17558" y2="48023"/>
                        <a14:foregroundMark x1="36744" y1="14767" x2="37093" y2="17558"/>
                        <a14:foregroundMark x1="25930" y1="27674" x2="29419" y2="29767"/>
                        <a14:foregroundMark x1="24186" y1="36512" x2="25930" y2="38605"/>
                        <a14:foregroundMark x1="23488" y1="57442" x2="24884" y2="58488"/>
                        <a14:foregroundMark x1="23140" y1="71395" x2="25581" y2="70000"/>
                        <a14:foregroundMark x1="33953" y1="73837" x2="36047" y2="73837"/>
                        <a14:foregroundMark x1="42674" y1="79767" x2="44767" y2="80116"/>
                        <a14:foregroundMark x1="52209" y1="83372" x2="53953" y2="85116"/>
                        <a14:foregroundMark x1="66512" y1="74535" x2="68953" y2="77326"/>
                        <a14:foregroundMark x1="82209" y1="70000" x2="84651" y2="71047"/>
                        <a14:foregroundMark x1="80116" y1="55349" x2="81860" y2="58837"/>
                        <a14:foregroundMark x1="82558" y1="37209" x2="84651" y2="40000"/>
                        <a14:foregroundMark x1="79419" y1="22093" x2="82209" y2="22791"/>
                        <a14:foregroundMark x1="66163" y1="19302" x2="66163" y2="21047"/>
                        <a14:foregroundMark x1="53953" y1="16860" x2="56047" y2="18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64" t="9446" r="10415" b="11418"/>
          <a:stretch/>
        </p:blipFill>
        <p:spPr bwMode="auto">
          <a:xfrm>
            <a:off x="3741591" y="974665"/>
            <a:ext cx="637416" cy="646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VR 3" descr="Vi Khuẩn Hoặc Nhiễm Virus Hình ảnh | Định dạng hình ảnh EPS 450005193|  vn.lovepik.com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4535" l="0" r="99070">
                        <a14:foregroundMark x1="14767" y1="48721" x2="17558" y2="48023"/>
                        <a14:foregroundMark x1="36744" y1="14767" x2="37093" y2="17558"/>
                        <a14:foregroundMark x1="25930" y1="27674" x2="29419" y2="29767"/>
                        <a14:foregroundMark x1="24186" y1="36512" x2="25930" y2="38605"/>
                        <a14:foregroundMark x1="23488" y1="57442" x2="24884" y2="58488"/>
                        <a14:foregroundMark x1="23140" y1="71395" x2="25581" y2="70000"/>
                        <a14:foregroundMark x1="33953" y1="73837" x2="36047" y2="73837"/>
                        <a14:foregroundMark x1="42674" y1="79767" x2="44767" y2="80116"/>
                        <a14:foregroundMark x1="52209" y1="83372" x2="53953" y2="85116"/>
                        <a14:foregroundMark x1="66512" y1="74535" x2="68953" y2="77326"/>
                        <a14:foregroundMark x1="82209" y1="70000" x2="84651" y2="71047"/>
                        <a14:foregroundMark x1="80116" y1="55349" x2="81860" y2="58837"/>
                        <a14:foregroundMark x1="82558" y1="37209" x2="84651" y2="40000"/>
                        <a14:foregroundMark x1="79419" y1="22093" x2="82209" y2="22791"/>
                        <a14:foregroundMark x1="66163" y1="19302" x2="66163" y2="21047"/>
                        <a14:foregroundMark x1="53953" y1="16860" x2="56047" y2="18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64" t="9446" r="10415" b="11418"/>
          <a:stretch/>
        </p:blipFill>
        <p:spPr bwMode="auto">
          <a:xfrm>
            <a:off x="5514181" y="1413246"/>
            <a:ext cx="637416" cy="646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6" name="VR 5"/>
          <p:cNvGrpSpPr/>
          <p:nvPr/>
        </p:nvGrpSpPr>
        <p:grpSpPr>
          <a:xfrm>
            <a:off x="7106398" y="839157"/>
            <a:ext cx="1187207" cy="1581883"/>
            <a:chOff x="5329798" y="629368"/>
            <a:chExt cx="890405" cy="1186412"/>
          </a:xfrm>
        </p:grpSpPr>
        <p:pic>
          <p:nvPicPr>
            <p:cNvPr id="117" name="Picture 10" descr="Vi Khuẩn Hoặc Nhiễm Virus Hình ảnh | Định dạng hình ảnh EPS 450005193|  vn.lovepik.com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4535" l="0" r="99070">
                          <a14:foregroundMark x1="14767" y1="48721" x2="17558" y2="48023"/>
                          <a14:foregroundMark x1="36744" y1="14767" x2="37093" y2="17558"/>
                          <a14:foregroundMark x1="25930" y1="27674" x2="29419" y2="29767"/>
                          <a14:foregroundMark x1="24186" y1="36512" x2="25930" y2="38605"/>
                          <a14:foregroundMark x1="23488" y1="57442" x2="24884" y2="58488"/>
                          <a14:foregroundMark x1="23140" y1="71395" x2="25581" y2="70000"/>
                          <a14:foregroundMark x1="33953" y1="73837" x2="36047" y2="73837"/>
                          <a14:foregroundMark x1="42674" y1="79767" x2="44767" y2="80116"/>
                          <a14:foregroundMark x1="52209" y1="83372" x2="53953" y2="85116"/>
                          <a14:foregroundMark x1="66512" y1="74535" x2="68953" y2="77326"/>
                          <a14:foregroundMark x1="82209" y1="70000" x2="84651" y2="71047"/>
                          <a14:foregroundMark x1="80116" y1="55349" x2="81860" y2="58837"/>
                          <a14:foregroundMark x1="82558" y1="37209" x2="84651" y2="40000"/>
                          <a14:foregroundMark x1="79419" y1="22093" x2="82209" y2="22791"/>
                          <a14:foregroundMark x1="66163" y1="19302" x2="66163" y2="21047"/>
                          <a14:foregroundMark x1="53953" y1="16860" x2="56047" y2="189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64" t="9446" r="10415" b="11418"/>
            <a:stretch/>
          </p:blipFill>
          <p:spPr bwMode="auto">
            <a:xfrm>
              <a:off x="5329798" y="629368"/>
              <a:ext cx="478062" cy="484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8" name="Picture 10" descr="Vi Khuẩn Hoặc Nhiễm Virus Hình ảnh | Định dạng hình ảnh EPS 450005193|  vn.lovepik.com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4535" l="0" r="99070">
                          <a14:foregroundMark x1="14767" y1="48721" x2="17558" y2="48023"/>
                          <a14:foregroundMark x1="36744" y1="14767" x2="37093" y2="17558"/>
                          <a14:foregroundMark x1="25930" y1="27674" x2="29419" y2="29767"/>
                          <a14:foregroundMark x1="24186" y1="36512" x2="25930" y2="38605"/>
                          <a14:foregroundMark x1="23488" y1="57442" x2="24884" y2="58488"/>
                          <a14:foregroundMark x1="23140" y1="71395" x2="25581" y2="70000"/>
                          <a14:foregroundMark x1="33953" y1="73837" x2="36047" y2="73837"/>
                          <a14:foregroundMark x1="42674" y1="79767" x2="44767" y2="80116"/>
                          <a14:foregroundMark x1="52209" y1="83372" x2="53953" y2="85116"/>
                          <a14:foregroundMark x1="66512" y1="74535" x2="68953" y2="77326"/>
                          <a14:foregroundMark x1="82209" y1="70000" x2="84651" y2="71047"/>
                          <a14:foregroundMark x1="80116" y1="55349" x2="81860" y2="58837"/>
                          <a14:foregroundMark x1="82558" y1="37209" x2="84651" y2="40000"/>
                          <a14:foregroundMark x1="79419" y1="22093" x2="82209" y2="22791"/>
                          <a14:foregroundMark x1="66163" y1="19302" x2="66163" y2="21047"/>
                          <a14:foregroundMark x1="53953" y1="16860" x2="56047" y2="189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64" t="9446" r="10415" b="11418"/>
            <a:stretch/>
          </p:blipFill>
          <p:spPr bwMode="auto">
            <a:xfrm>
              <a:off x="5742141" y="1330889"/>
              <a:ext cx="478062" cy="484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1" name="VR 4"/>
          <p:cNvGrpSpPr/>
          <p:nvPr/>
        </p:nvGrpSpPr>
        <p:grpSpPr>
          <a:xfrm>
            <a:off x="5004489" y="2068579"/>
            <a:ext cx="876443" cy="1541772"/>
            <a:chOff x="3753367" y="1551434"/>
            <a:chExt cx="657332" cy="1156329"/>
          </a:xfrm>
        </p:grpSpPr>
        <p:pic>
          <p:nvPicPr>
            <p:cNvPr id="122" name="Picture 10" descr="Vi Khuẩn Hoặc Nhiễm Virus Hình ảnh | Định dạng hình ảnh EPS 450005193|  vn.lovepik.com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4535" l="0" r="99070">
                          <a14:foregroundMark x1="14767" y1="48721" x2="17558" y2="48023"/>
                          <a14:foregroundMark x1="36744" y1="14767" x2="37093" y2="17558"/>
                          <a14:foregroundMark x1="25930" y1="27674" x2="29419" y2="29767"/>
                          <a14:foregroundMark x1="24186" y1="36512" x2="25930" y2="38605"/>
                          <a14:foregroundMark x1="23488" y1="57442" x2="24884" y2="58488"/>
                          <a14:foregroundMark x1="23140" y1="71395" x2="25581" y2="70000"/>
                          <a14:foregroundMark x1="33953" y1="73837" x2="36047" y2="73837"/>
                          <a14:foregroundMark x1="42674" y1="79767" x2="44767" y2="80116"/>
                          <a14:foregroundMark x1="52209" y1="83372" x2="53953" y2="85116"/>
                          <a14:foregroundMark x1="66512" y1="74535" x2="68953" y2="77326"/>
                          <a14:foregroundMark x1="82209" y1="70000" x2="84651" y2="71047"/>
                          <a14:foregroundMark x1="80116" y1="55349" x2="81860" y2="58837"/>
                          <a14:foregroundMark x1="82558" y1="37209" x2="84651" y2="40000"/>
                          <a14:foregroundMark x1="79419" y1="22093" x2="82209" y2="22791"/>
                          <a14:foregroundMark x1="66163" y1="19302" x2="66163" y2="21047"/>
                          <a14:foregroundMark x1="53953" y1="16860" x2="56047" y2="189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64" t="9446" r="10415" b="11418"/>
            <a:stretch/>
          </p:blipFill>
          <p:spPr bwMode="auto">
            <a:xfrm>
              <a:off x="3932637" y="2222872"/>
              <a:ext cx="478062" cy="484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" name="Picture 10" descr="Vi Khuẩn Hoặc Nhiễm Virus Hình ảnh | Định dạng hình ảnh EPS 450005193|  vn.lovepik.com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4535" l="0" r="99070">
                          <a14:foregroundMark x1="14767" y1="48721" x2="17558" y2="48023"/>
                          <a14:foregroundMark x1="36744" y1="14767" x2="37093" y2="17558"/>
                          <a14:foregroundMark x1="25930" y1="27674" x2="29419" y2="29767"/>
                          <a14:foregroundMark x1="24186" y1="36512" x2="25930" y2="38605"/>
                          <a14:foregroundMark x1="23488" y1="57442" x2="24884" y2="58488"/>
                          <a14:foregroundMark x1="23140" y1="71395" x2="25581" y2="70000"/>
                          <a14:foregroundMark x1="33953" y1="73837" x2="36047" y2="73837"/>
                          <a14:foregroundMark x1="42674" y1="79767" x2="44767" y2="80116"/>
                          <a14:foregroundMark x1="52209" y1="83372" x2="53953" y2="85116"/>
                          <a14:foregroundMark x1="66512" y1="74535" x2="68953" y2="77326"/>
                          <a14:foregroundMark x1="82209" y1="70000" x2="84651" y2="71047"/>
                          <a14:foregroundMark x1="80116" y1="55349" x2="81860" y2="58837"/>
                          <a14:foregroundMark x1="82558" y1="37209" x2="84651" y2="40000"/>
                          <a14:foregroundMark x1="79419" y1="22093" x2="82209" y2="22791"/>
                          <a14:foregroundMark x1="66163" y1="19302" x2="66163" y2="21047"/>
                          <a14:foregroundMark x1="53953" y1="16860" x2="56047" y2="189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64" t="9446" r="10415" b="11418"/>
            <a:stretch/>
          </p:blipFill>
          <p:spPr bwMode="auto">
            <a:xfrm>
              <a:off x="3753367" y="1551434"/>
              <a:ext cx="478062" cy="484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4" name="VC 1"/>
          <p:cNvGrpSpPr/>
          <p:nvPr/>
        </p:nvGrpSpPr>
        <p:grpSpPr>
          <a:xfrm>
            <a:off x="3365119" y="788439"/>
            <a:ext cx="1318923" cy="1027071"/>
            <a:chOff x="165141" y="2132248"/>
            <a:chExt cx="1203120" cy="923075"/>
          </a:xfrm>
        </p:grpSpPr>
        <p:pic>
          <p:nvPicPr>
            <p:cNvPr id="125" name="Picture 18" descr="Index of /med_download/medentvideos/v220/Entering Immuniztion Record (Other  Provider) Comprehensive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91" r="12091" b="35302"/>
            <a:stretch/>
          </p:blipFill>
          <p:spPr bwMode="auto">
            <a:xfrm>
              <a:off x="502786" y="2132248"/>
              <a:ext cx="839273" cy="923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6" name="Picture 22" descr="Syringe Hypodermic needle Injection, syringe, service, drug, medical  Equipment png | PNGWi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469" b="96610" l="0" r="100000">
                          <a14:foregroundMark x1="15000" y1="89831" x2="99167" y2="1582"/>
                          <a14:foregroundMark x1="65000" y1="45989" x2="23889" y2="89153"/>
                          <a14:foregroundMark x1="57778" y1="43051" x2="18056" y2="77175"/>
                          <a14:foregroundMark x1="19444" y1="77853" x2="7500" y2="95254"/>
                          <a14:foregroundMark x1="54167" y1="41469" x2="33611" y2="62825"/>
                          <a14:foregroundMark x1="3056" y1="84859" x2="15556" y2="86441"/>
                          <a14:backgroundMark x1="7500" y1="68475" x2="7222" y2="81130"/>
                          <a14:backgroundMark x1="1944" y1="86667" x2="7500" y2="92994"/>
                          <a14:backgroundMark x1="8611" y1="89605" x2="11111" y2="89153"/>
                          <a14:backgroundMark x1="14167" y1="89605" x2="5556" y2="95254"/>
                          <a14:backgroundMark x1="11111" y1="89379" x2="16111" y2="88701"/>
                          <a14:backgroundMark x1="95278" y1="10508" x2="99444" y2="23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596734">
              <a:off x="521999" y="2147099"/>
              <a:ext cx="489404" cy="1203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0" name="VC 3"/>
          <p:cNvGrpSpPr/>
          <p:nvPr/>
        </p:nvGrpSpPr>
        <p:grpSpPr>
          <a:xfrm>
            <a:off x="4902359" y="1218162"/>
            <a:ext cx="1318923" cy="1027071"/>
            <a:chOff x="115312" y="2132248"/>
            <a:chExt cx="1203120" cy="923075"/>
          </a:xfrm>
        </p:grpSpPr>
        <p:pic>
          <p:nvPicPr>
            <p:cNvPr id="131" name="Picture 18" descr="Index of /med_download/medentvideos/v220/Entering Immuniztion Record (Other  Provider) Comprehensive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91" r="12091" b="35302"/>
            <a:stretch/>
          </p:blipFill>
          <p:spPr bwMode="auto">
            <a:xfrm>
              <a:off x="465298" y="2132248"/>
              <a:ext cx="839273" cy="923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2" name="Picture 22" descr="Syringe Hypodermic needle Injection, syringe, service, drug, medical  Equipment png | PNGWi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469" b="96610" l="0" r="100000">
                          <a14:foregroundMark x1="15000" y1="89831" x2="99167" y2="1582"/>
                          <a14:foregroundMark x1="65000" y1="45989" x2="23889" y2="89153"/>
                          <a14:foregroundMark x1="57778" y1="43051" x2="18056" y2="77175"/>
                          <a14:foregroundMark x1="19444" y1="77853" x2="7500" y2="95254"/>
                          <a14:foregroundMark x1="54167" y1="41469" x2="33611" y2="62825"/>
                          <a14:foregroundMark x1="3056" y1="84859" x2="15556" y2="86441"/>
                          <a14:backgroundMark x1="7500" y1="68475" x2="7222" y2="81130"/>
                          <a14:backgroundMark x1="1944" y1="86667" x2="7500" y2="92994"/>
                          <a14:backgroundMark x1="8611" y1="89605" x2="11111" y2="89153"/>
                          <a14:backgroundMark x1="14167" y1="89605" x2="5556" y2="95254"/>
                          <a14:backgroundMark x1="11111" y1="89379" x2="16111" y2="88701"/>
                          <a14:backgroundMark x1="95278" y1="10508" x2="99444" y2="23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596734">
              <a:off x="472170" y="2169733"/>
              <a:ext cx="489404" cy="1203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3" name="VC 4"/>
          <p:cNvGrpSpPr/>
          <p:nvPr/>
        </p:nvGrpSpPr>
        <p:grpSpPr>
          <a:xfrm>
            <a:off x="7002021" y="1668107"/>
            <a:ext cx="1318923" cy="1027071"/>
            <a:chOff x="115312" y="2132248"/>
            <a:chExt cx="1203120" cy="923075"/>
          </a:xfrm>
        </p:grpSpPr>
        <p:pic>
          <p:nvPicPr>
            <p:cNvPr id="134" name="Picture 18" descr="Index of /med_download/medentvideos/v220/Entering Immuniztion Record (Other  Provider) Comprehensive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91" r="12091" b="35302"/>
            <a:stretch/>
          </p:blipFill>
          <p:spPr bwMode="auto">
            <a:xfrm>
              <a:off x="465298" y="2132248"/>
              <a:ext cx="839273" cy="923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5" name="Picture 22" descr="Syringe Hypodermic needle Injection, syringe, service, drug, medical  Equipment png | PNGWi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469" b="96610" l="0" r="100000">
                          <a14:foregroundMark x1="15000" y1="89831" x2="99167" y2="1582"/>
                          <a14:foregroundMark x1="65000" y1="45989" x2="23889" y2="89153"/>
                          <a14:foregroundMark x1="57778" y1="43051" x2="18056" y2="77175"/>
                          <a14:foregroundMark x1="19444" y1="77853" x2="7500" y2="95254"/>
                          <a14:foregroundMark x1="54167" y1="41469" x2="33611" y2="62825"/>
                          <a14:foregroundMark x1="3056" y1="84859" x2="15556" y2="86441"/>
                          <a14:backgroundMark x1="7500" y1="68475" x2="7222" y2="81130"/>
                          <a14:backgroundMark x1="1944" y1="86667" x2="7500" y2="92994"/>
                          <a14:backgroundMark x1="8611" y1="89605" x2="11111" y2="89153"/>
                          <a14:backgroundMark x1="14167" y1="89605" x2="5556" y2="95254"/>
                          <a14:backgroundMark x1="11111" y1="89379" x2="16111" y2="88701"/>
                          <a14:backgroundMark x1="95278" y1="10508" x2="99444" y2="23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596734">
              <a:off x="472170" y="2169733"/>
              <a:ext cx="489404" cy="1203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6" name="VC 5"/>
          <p:cNvGrpSpPr/>
          <p:nvPr/>
        </p:nvGrpSpPr>
        <p:grpSpPr>
          <a:xfrm>
            <a:off x="5437644" y="3247017"/>
            <a:ext cx="1318923" cy="1027071"/>
            <a:chOff x="115312" y="2132248"/>
            <a:chExt cx="1203120" cy="923075"/>
          </a:xfrm>
        </p:grpSpPr>
        <p:pic>
          <p:nvPicPr>
            <p:cNvPr id="137" name="Picture 18" descr="Index of /med_download/medentvideos/v220/Entering Immuniztion Record (Other  Provider) Comprehensive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91" r="12091" b="35302"/>
            <a:stretch/>
          </p:blipFill>
          <p:spPr bwMode="auto">
            <a:xfrm>
              <a:off x="465298" y="2132248"/>
              <a:ext cx="839273" cy="923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8" name="Picture 22" descr="Syringe Hypodermic needle Injection, syringe, service, drug, medical  Equipment png | PNGWi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469" b="96610" l="0" r="100000">
                          <a14:foregroundMark x1="15000" y1="89831" x2="99167" y2="1582"/>
                          <a14:foregroundMark x1="65000" y1="45989" x2="23889" y2="89153"/>
                          <a14:foregroundMark x1="57778" y1="43051" x2="18056" y2="77175"/>
                          <a14:foregroundMark x1="19444" y1="77853" x2="7500" y2="95254"/>
                          <a14:foregroundMark x1="54167" y1="41469" x2="33611" y2="62825"/>
                          <a14:foregroundMark x1="3056" y1="84859" x2="15556" y2="86441"/>
                          <a14:backgroundMark x1="7500" y1="68475" x2="7222" y2="81130"/>
                          <a14:backgroundMark x1="1944" y1="86667" x2="7500" y2="92994"/>
                          <a14:backgroundMark x1="8611" y1="89605" x2="11111" y2="89153"/>
                          <a14:backgroundMark x1="14167" y1="89605" x2="5556" y2="95254"/>
                          <a14:backgroundMark x1="11111" y1="89379" x2="16111" y2="88701"/>
                          <a14:backgroundMark x1="95278" y1="10508" x2="99444" y2="23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596734">
              <a:off x="472170" y="2169733"/>
              <a:ext cx="489404" cy="1203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5" name="Group 144"/>
          <p:cNvGrpSpPr/>
          <p:nvPr/>
        </p:nvGrpSpPr>
        <p:grpSpPr>
          <a:xfrm>
            <a:off x="10341851" y="-8202"/>
            <a:ext cx="1859287" cy="1653887"/>
            <a:chOff x="396688" y="2547991"/>
            <a:chExt cx="1566938" cy="1594527"/>
          </a:xfrm>
        </p:grpSpPr>
        <p:grpSp>
          <p:nvGrpSpPr>
            <p:cNvPr id="146" name="Google Shape;1118;p44"/>
            <p:cNvGrpSpPr/>
            <p:nvPr/>
          </p:nvGrpSpPr>
          <p:grpSpPr>
            <a:xfrm>
              <a:off x="396688" y="2547991"/>
              <a:ext cx="1566938" cy="1594527"/>
              <a:chOff x="396687" y="1153387"/>
              <a:chExt cx="3107939" cy="2989131"/>
            </a:xfrm>
          </p:grpSpPr>
          <p:sp>
            <p:nvSpPr>
              <p:cNvPr id="151" name="Google Shape;1119;p44">
                <a:hlinkClick r:id="rId16" action="ppaction://hlinksldjump"/>
              </p:cNvPr>
              <p:cNvSpPr/>
              <p:nvPr/>
            </p:nvSpPr>
            <p:spPr>
              <a:xfrm>
                <a:off x="734008" y="1153387"/>
                <a:ext cx="2770535" cy="2613701"/>
              </a:xfrm>
              <a:custGeom>
                <a:avLst/>
                <a:gdLst/>
                <a:ahLst/>
                <a:cxnLst/>
                <a:rect l="l" t="t" r="r" b="b"/>
                <a:pathLst>
                  <a:path w="15072" h="14219" extrusionOk="0">
                    <a:moveTo>
                      <a:pt x="5171" y="1"/>
                    </a:moveTo>
                    <a:lnTo>
                      <a:pt x="4835" y="3439"/>
                    </a:lnTo>
                    <a:lnTo>
                      <a:pt x="1396" y="2689"/>
                    </a:lnTo>
                    <a:lnTo>
                      <a:pt x="1396" y="2689"/>
                    </a:lnTo>
                    <a:lnTo>
                      <a:pt x="3232" y="5714"/>
                    </a:lnTo>
                    <a:lnTo>
                      <a:pt x="1" y="7109"/>
                    </a:lnTo>
                    <a:lnTo>
                      <a:pt x="3232" y="8505"/>
                    </a:lnTo>
                    <a:lnTo>
                      <a:pt x="1396" y="11530"/>
                    </a:lnTo>
                    <a:lnTo>
                      <a:pt x="4835" y="10780"/>
                    </a:lnTo>
                    <a:lnTo>
                      <a:pt x="5171" y="14218"/>
                    </a:lnTo>
                    <a:lnTo>
                      <a:pt x="7523" y="11633"/>
                    </a:lnTo>
                    <a:lnTo>
                      <a:pt x="9798" y="14218"/>
                    </a:lnTo>
                    <a:lnTo>
                      <a:pt x="10237" y="10780"/>
                    </a:lnTo>
                    <a:lnTo>
                      <a:pt x="13572" y="11530"/>
                    </a:lnTo>
                    <a:lnTo>
                      <a:pt x="11840" y="8505"/>
                    </a:lnTo>
                    <a:lnTo>
                      <a:pt x="15071" y="7109"/>
                    </a:lnTo>
                    <a:lnTo>
                      <a:pt x="11840" y="5714"/>
                    </a:lnTo>
                    <a:lnTo>
                      <a:pt x="13572" y="2689"/>
                    </a:lnTo>
                    <a:lnTo>
                      <a:pt x="10237" y="3439"/>
                    </a:lnTo>
                    <a:lnTo>
                      <a:pt x="9798" y="1"/>
                    </a:lnTo>
                    <a:lnTo>
                      <a:pt x="7523" y="2586"/>
                    </a:lnTo>
                    <a:lnTo>
                      <a:pt x="5171" y="1"/>
                    </a:lnTo>
                    <a:close/>
                  </a:path>
                </a:pathLst>
              </a:custGeom>
              <a:solidFill>
                <a:srgbClr val="FFB34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120;p44"/>
              <p:cNvSpPr/>
              <p:nvPr/>
            </p:nvSpPr>
            <p:spPr>
              <a:xfrm>
                <a:off x="2397266" y="3329852"/>
                <a:ext cx="812668" cy="812657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4421" extrusionOk="0">
                    <a:moveTo>
                      <a:pt x="2249" y="0"/>
                    </a:moveTo>
                    <a:cubicBezTo>
                      <a:pt x="1836" y="0"/>
                      <a:pt x="1499" y="103"/>
                      <a:pt x="1293" y="233"/>
                    </a:cubicBezTo>
                    <a:lnTo>
                      <a:pt x="1189" y="233"/>
                    </a:lnTo>
                    <a:cubicBezTo>
                      <a:pt x="646" y="543"/>
                      <a:pt x="310" y="982"/>
                      <a:pt x="104" y="1629"/>
                    </a:cubicBezTo>
                    <a:cubicBezTo>
                      <a:pt x="0" y="1835"/>
                      <a:pt x="0" y="2042"/>
                      <a:pt x="0" y="2275"/>
                    </a:cubicBezTo>
                    <a:cubicBezTo>
                      <a:pt x="0" y="3464"/>
                      <a:pt x="957" y="4420"/>
                      <a:pt x="2249" y="4420"/>
                    </a:cubicBezTo>
                    <a:lnTo>
                      <a:pt x="2482" y="4420"/>
                    </a:lnTo>
                    <a:cubicBezTo>
                      <a:pt x="2689" y="4420"/>
                      <a:pt x="2895" y="4317"/>
                      <a:pt x="2999" y="4317"/>
                    </a:cubicBezTo>
                    <a:lnTo>
                      <a:pt x="3128" y="4214"/>
                    </a:lnTo>
                    <a:cubicBezTo>
                      <a:pt x="3774" y="3878"/>
                      <a:pt x="4291" y="3231"/>
                      <a:pt x="4421" y="2378"/>
                    </a:cubicBezTo>
                    <a:lnTo>
                      <a:pt x="4421" y="2275"/>
                    </a:lnTo>
                    <a:lnTo>
                      <a:pt x="4421" y="1835"/>
                    </a:lnTo>
                    <a:cubicBezTo>
                      <a:pt x="4188" y="750"/>
                      <a:pt x="3335" y="0"/>
                      <a:pt x="2249" y="0"/>
                    </a:cubicBezTo>
                    <a:close/>
                  </a:path>
                </a:pathLst>
              </a:custGeom>
              <a:solidFill>
                <a:srgbClr val="00A1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1121;p44"/>
              <p:cNvSpPr/>
              <p:nvPr/>
            </p:nvSpPr>
            <p:spPr>
              <a:xfrm>
                <a:off x="2615835" y="3372499"/>
                <a:ext cx="551276" cy="294843"/>
              </a:xfrm>
              <a:custGeom>
                <a:avLst/>
                <a:gdLst/>
                <a:ahLst/>
                <a:cxnLst/>
                <a:rect l="l" t="t" r="r" b="b"/>
                <a:pathLst>
                  <a:path w="2999" h="1604" extrusionOk="0">
                    <a:moveTo>
                      <a:pt x="0" y="1"/>
                    </a:moveTo>
                    <a:cubicBezTo>
                      <a:pt x="0" y="208"/>
                      <a:pt x="104" y="414"/>
                      <a:pt x="207" y="518"/>
                    </a:cubicBezTo>
                    <a:cubicBezTo>
                      <a:pt x="104" y="414"/>
                      <a:pt x="104" y="208"/>
                      <a:pt x="104" y="1"/>
                    </a:cubicBezTo>
                    <a:close/>
                    <a:moveTo>
                      <a:pt x="207" y="518"/>
                    </a:moveTo>
                    <a:cubicBezTo>
                      <a:pt x="310" y="854"/>
                      <a:pt x="647" y="957"/>
                      <a:pt x="853" y="957"/>
                    </a:cubicBezTo>
                    <a:cubicBezTo>
                      <a:pt x="647" y="957"/>
                      <a:pt x="310" y="750"/>
                      <a:pt x="207" y="518"/>
                    </a:cubicBezTo>
                    <a:close/>
                    <a:moveTo>
                      <a:pt x="1293" y="854"/>
                    </a:moveTo>
                    <a:cubicBezTo>
                      <a:pt x="1164" y="854"/>
                      <a:pt x="957" y="957"/>
                      <a:pt x="853" y="957"/>
                    </a:cubicBezTo>
                    <a:cubicBezTo>
                      <a:pt x="957" y="957"/>
                      <a:pt x="1164" y="957"/>
                      <a:pt x="1293" y="854"/>
                    </a:cubicBezTo>
                    <a:close/>
                    <a:moveTo>
                      <a:pt x="1500" y="750"/>
                    </a:moveTo>
                    <a:cubicBezTo>
                      <a:pt x="1396" y="750"/>
                      <a:pt x="1293" y="854"/>
                      <a:pt x="1293" y="854"/>
                    </a:cubicBezTo>
                    <a:lnTo>
                      <a:pt x="1500" y="854"/>
                    </a:lnTo>
                    <a:cubicBezTo>
                      <a:pt x="1577" y="828"/>
                      <a:pt x="1663" y="815"/>
                      <a:pt x="1753" y="815"/>
                    </a:cubicBezTo>
                    <a:cubicBezTo>
                      <a:pt x="2023" y="815"/>
                      <a:pt x="2333" y="931"/>
                      <a:pt x="2585" y="1164"/>
                    </a:cubicBezTo>
                    <a:cubicBezTo>
                      <a:pt x="2353" y="854"/>
                      <a:pt x="1939" y="750"/>
                      <a:pt x="1500" y="750"/>
                    </a:cubicBezTo>
                    <a:close/>
                    <a:moveTo>
                      <a:pt x="2585" y="1164"/>
                    </a:moveTo>
                    <a:lnTo>
                      <a:pt x="2585" y="1293"/>
                    </a:lnTo>
                    <a:cubicBezTo>
                      <a:pt x="2689" y="1500"/>
                      <a:pt x="2895" y="1603"/>
                      <a:pt x="2999" y="1603"/>
                    </a:cubicBezTo>
                    <a:cubicBezTo>
                      <a:pt x="2895" y="1603"/>
                      <a:pt x="2792" y="1397"/>
                      <a:pt x="2689" y="1293"/>
                    </a:cubicBezTo>
                    <a:cubicBezTo>
                      <a:pt x="2585" y="1293"/>
                      <a:pt x="2585" y="1164"/>
                      <a:pt x="2585" y="1164"/>
                    </a:cubicBezTo>
                    <a:close/>
                  </a:path>
                </a:pathLst>
              </a:custGeom>
              <a:solidFill>
                <a:srgbClr val="F9EF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1122;p44"/>
              <p:cNvSpPr/>
              <p:nvPr/>
            </p:nvSpPr>
            <p:spPr>
              <a:xfrm>
                <a:off x="2416200" y="3610182"/>
                <a:ext cx="437308" cy="532335"/>
              </a:xfrm>
              <a:custGeom>
                <a:avLst/>
                <a:gdLst/>
                <a:ahLst/>
                <a:cxnLst/>
                <a:rect l="l" t="t" r="r" b="b"/>
                <a:pathLst>
                  <a:path w="2379" h="2896" extrusionOk="0">
                    <a:moveTo>
                      <a:pt x="647" y="0"/>
                    </a:moveTo>
                    <a:cubicBezTo>
                      <a:pt x="440" y="0"/>
                      <a:pt x="207" y="0"/>
                      <a:pt x="1" y="104"/>
                    </a:cubicBezTo>
                    <a:cubicBezTo>
                      <a:pt x="138" y="104"/>
                      <a:pt x="288" y="58"/>
                      <a:pt x="433" y="58"/>
                    </a:cubicBezTo>
                    <a:cubicBezTo>
                      <a:pt x="506" y="58"/>
                      <a:pt x="578" y="69"/>
                      <a:pt x="647" y="104"/>
                    </a:cubicBezTo>
                    <a:cubicBezTo>
                      <a:pt x="957" y="104"/>
                      <a:pt x="1293" y="414"/>
                      <a:pt x="1396" y="750"/>
                    </a:cubicBezTo>
                    <a:cubicBezTo>
                      <a:pt x="1293" y="414"/>
                      <a:pt x="957" y="104"/>
                      <a:pt x="647" y="0"/>
                    </a:cubicBezTo>
                    <a:close/>
                    <a:moveTo>
                      <a:pt x="1396" y="750"/>
                    </a:moveTo>
                    <a:lnTo>
                      <a:pt x="1396" y="1396"/>
                    </a:lnTo>
                    <a:cubicBezTo>
                      <a:pt x="1396" y="1164"/>
                      <a:pt x="1500" y="957"/>
                      <a:pt x="1396" y="750"/>
                    </a:cubicBezTo>
                    <a:close/>
                    <a:moveTo>
                      <a:pt x="1396" y="1396"/>
                    </a:moveTo>
                    <a:cubicBezTo>
                      <a:pt x="1396" y="1500"/>
                      <a:pt x="1293" y="1500"/>
                      <a:pt x="1293" y="1603"/>
                    </a:cubicBezTo>
                    <a:cubicBezTo>
                      <a:pt x="1293" y="1810"/>
                      <a:pt x="1293" y="2249"/>
                      <a:pt x="1500" y="2456"/>
                    </a:cubicBezTo>
                    <a:cubicBezTo>
                      <a:pt x="1293" y="2249"/>
                      <a:pt x="1293" y="1810"/>
                      <a:pt x="1396" y="1603"/>
                    </a:cubicBezTo>
                    <a:lnTo>
                      <a:pt x="1396" y="1396"/>
                    </a:lnTo>
                    <a:close/>
                    <a:moveTo>
                      <a:pt x="1500" y="2456"/>
                    </a:moveTo>
                    <a:cubicBezTo>
                      <a:pt x="1603" y="2585"/>
                      <a:pt x="1733" y="2585"/>
                      <a:pt x="1939" y="2585"/>
                    </a:cubicBezTo>
                    <a:cubicBezTo>
                      <a:pt x="1733" y="2585"/>
                      <a:pt x="1603" y="2456"/>
                      <a:pt x="1500" y="2456"/>
                    </a:cubicBezTo>
                    <a:close/>
                    <a:moveTo>
                      <a:pt x="1939" y="2585"/>
                    </a:moveTo>
                    <a:cubicBezTo>
                      <a:pt x="2043" y="2689"/>
                      <a:pt x="2146" y="2689"/>
                      <a:pt x="2146" y="2792"/>
                    </a:cubicBezTo>
                    <a:cubicBezTo>
                      <a:pt x="2250" y="2792"/>
                      <a:pt x="2250" y="2792"/>
                      <a:pt x="2379" y="2895"/>
                    </a:cubicBezTo>
                    <a:cubicBezTo>
                      <a:pt x="2379" y="2792"/>
                      <a:pt x="2250" y="2792"/>
                      <a:pt x="2250" y="2689"/>
                    </a:cubicBezTo>
                    <a:cubicBezTo>
                      <a:pt x="2146" y="2689"/>
                      <a:pt x="2043" y="2585"/>
                      <a:pt x="1939" y="2585"/>
                    </a:cubicBezTo>
                    <a:close/>
                  </a:path>
                </a:pathLst>
              </a:custGeom>
              <a:solidFill>
                <a:srgbClr val="F9EF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1123;p44"/>
              <p:cNvSpPr/>
              <p:nvPr/>
            </p:nvSpPr>
            <p:spPr>
              <a:xfrm>
                <a:off x="2872457" y="3747866"/>
                <a:ext cx="336758" cy="375723"/>
              </a:xfrm>
              <a:custGeom>
                <a:avLst/>
                <a:gdLst/>
                <a:ahLst/>
                <a:cxnLst/>
                <a:rect l="l" t="t" r="r" b="b"/>
                <a:pathLst>
                  <a:path w="1832" h="2044" extrusionOk="0">
                    <a:moveTo>
                      <a:pt x="853" y="1"/>
                    </a:moveTo>
                    <a:cubicBezTo>
                      <a:pt x="543" y="104"/>
                      <a:pt x="207" y="104"/>
                      <a:pt x="104" y="415"/>
                    </a:cubicBezTo>
                    <a:cubicBezTo>
                      <a:pt x="310" y="208"/>
                      <a:pt x="543" y="104"/>
                      <a:pt x="853" y="104"/>
                    </a:cubicBezTo>
                    <a:cubicBezTo>
                      <a:pt x="1021" y="53"/>
                      <a:pt x="1183" y="27"/>
                      <a:pt x="1344" y="27"/>
                    </a:cubicBezTo>
                    <a:cubicBezTo>
                      <a:pt x="1505" y="27"/>
                      <a:pt x="1665" y="52"/>
                      <a:pt x="1832" y="103"/>
                    </a:cubicBezTo>
                    <a:lnTo>
                      <a:pt x="1832" y="103"/>
                    </a:lnTo>
                    <a:cubicBezTo>
                      <a:pt x="1497" y="1"/>
                      <a:pt x="1188" y="1"/>
                      <a:pt x="853" y="1"/>
                    </a:cubicBezTo>
                    <a:close/>
                    <a:moveTo>
                      <a:pt x="103" y="415"/>
                    </a:moveTo>
                    <a:cubicBezTo>
                      <a:pt x="0" y="647"/>
                      <a:pt x="0" y="854"/>
                      <a:pt x="104" y="1061"/>
                    </a:cubicBezTo>
                    <a:cubicBezTo>
                      <a:pt x="104" y="1190"/>
                      <a:pt x="207" y="1190"/>
                      <a:pt x="207" y="1293"/>
                    </a:cubicBezTo>
                    <a:lnTo>
                      <a:pt x="207" y="1293"/>
                    </a:lnTo>
                    <a:cubicBezTo>
                      <a:pt x="207" y="1190"/>
                      <a:pt x="104" y="1061"/>
                      <a:pt x="104" y="957"/>
                    </a:cubicBezTo>
                    <a:cubicBezTo>
                      <a:pt x="104" y="854"/>
                      <a:pt x="0" y="647"/>
                      <a:pt x="103" y="415"/>
                    </a:cubicBezTo>
                    <a:close/>
                    <a:moveTo>
                      <a:pt x="207" y="1293"/>
                    </a:moveTo>
                    <a:cubicBezTo>
                      <a:pt x="207" y="1397"/>
                      <a:pt x="310" y="1500"/>
                      <a:pt x="310" y="1604"/>
                    </a:cubicBezTo>
                    <a:cubicBezTo>
                      <a:pt x="310" y="1707"/>
                      <a:pt x="414" y="1707"/>
                      <a:pt x="414" y="1836"/>
                    </a:cubicBezTo>
                    <a:lnTo>
                      <a:pt x="414" y="1604"/>
                    </a:lnTo>
                    <a:cubicBezTo>
                      <a:pt x="310" y="1500"/>
                      <a:pt x="310" y="1397"/>
                      <a:pt x="207" y="1293"/>
                    </a:cubicBezTo>
                    <a:close/>
                    <a:moveTo>
                      <a:pt x="414" y="1836"/>
                    </a:moveTo>
                    <a:lnTo>
                      <a:pt x="414" y="2043"/>
                    </a:lnTo>
                    <a:lnTo>
                      <a:pt x="543" y="1940"/>
                    </a:lnTo>
                    <a:cubicBezTo>
                      <a:pt x="414" y="1940"/>
                      <a:pt x="414" y="1836"/>
                      <a:pt x="414" y="1836"/>
                    </a:cubicBezTo>
                    <a:close/>
                  </a:path>
                </a:pathLst>
              </a:custGeom>
              <a:solidFill>
                <a:srgbClr val="F9EF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1124;p44"/>
              <p:cNvSpPr/>
              <p:nvPr/>
            </p:nvSpPr>
            <p:spPr>
              <a:xfrm>
                <a:off x="1427767" y="2441251"/>
                <a:ext cx="294847" cy="413589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2250" extrusionOk="0">
                    <a:moveTo>
                      <a:pt x="414" y="0"/>
                    </a:moveTo>
                    <a:cubicBezTo>
                      <a:pt x="311" y="0"/>
                      <a:pt x="104" y="0"/>
                      <a:pt x="1" y="103"/>
                    </a:cubicBezTo>
                    <a:lnTo>
                      <a:pt x="1" y="310"/>
                    </a:lnTo>
                    <a:cubicBezTo>
                      <a:pt x="1" y="957"/>
                      <a:pt x="207" y="1706"/>
                      <a:pt x="518" y="2249"/>
                    </a:cubicBezTo>
                    <a:cubicBezTo>
                      <a:pt x="1164" y="2249"/>
                      <a:pt x="1603" y="1706"/>
                      <a:pt x="1603" y="1189"/>
                    </a:cubicBezTo>
                    <a:cubicBezTo>
                      <a:pt x="1603" y="543"/>
                      <a:pt x="1061" y="0"/>
                      <a:pt x="414" y="0"/>
                    </a:cubicBezTo>
                    <a:close/>
                  </a:path>
                </a:pathLst>
              </a:custGeom>
              <a:solidFill>
                <a:srgbClr val="FF6D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1125;p44"/>
              <p:cNvSpPr/>
              <p:nvPr/>
            </p:nvSpPr>
            <p:spPr>
              <a:xfrm>
                <a:off x="2516018" y="2441251"/>
                <a:ext cx="275730" cy="413589"/>
              </a:xfrm>
              <a:custGeom>
                <a:avLst/>
                <a:gdLst/>
                <a:ahLst/>
                <a:cxnLst/>
                <a:rect l="l" t="t" r="r" b="b"/>
                <a:pathLst>
                  <a:path w="1500" h="2250" extrusionOk="0">
                    <a:moveTo>
                      <a:pt x="1190" y="0"/>
                    </a:moveTo>
                    <a:cubicBezTo>
                      <a:pt x="543" y="0"/>
                      <a:pt x="0" y="543"/>
                      <a:pt x="0" y="1189"/>
                    </a:cubicBezTo>
                    <a:cubicBezTo>
                      <a:pt x="0" y="1706"/>
                      <a:pt x="414" y="2146"/>
                      <a:pt x="957" y="2249"/>
                    </a:cubicBezTo>
                    <a:cubicBezTo>
                      <a:pt x="1293" y="1706"/>
                      <a:pt x="1500" y="957"/>
                      <a:pt x="1500" y="310"/>
                    </a:cubicBezTo>
                    <a:lnTo>
                      <a:pt x="1500" y="0"/>
                    </a:lnTo>
                    <a:close/>
                  </a:path>
                </a:pathLst>
              </a:custGeom>
              <a:solidFill>
                <a:srgbClr val="FF6D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1126;p44"/>
              <p:cNvSpPr/>
              <p:nvPr/>
            </p:nvSpPr>
            <p:spPr>
              <a:xfrm>
                <a:off x="1385120" y="1785370"/>
                <a:ext cx="1425708" cy="1406755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7653" extrusionOk="0">
                    <a:moveTo>
                      <a:pt x="3878" y="233"/>
                    </a:moveTo>
                    <a:cubicBezTo>
                      <a:pt x="5816" y="233"/>
                      <a:pt x="7445" y="1733"/>
                      <a:pt x="7548" y="3568"/>
                    </a:cubicBezTo>
                    <a:lnTo>
                      <a:pt x="7548" y="3878"/>
                    </a:lnTo>
                    <a:cubicBezTo>
                      <a:pt x="7548" y="4525"/>
                      <a:pt x="7342" y="5171"/>
                      <a:pt x="7005" y="5714"/>
                    </a:cubicBezTo>
                    <a:cubicBezTo>
                      <a:pt x="6359" y="6799"/>
                      <a:pt x="5170" y="7446"/>
                      <a:pt x="3878" y="7446"/>
                    </a:cubicBezTo>
                    <a:cubicBezTo>
                      <a:pt x="2688" y="7446"/>
                      <a:pt x="1525" y="6799"/>
                      <a:pt x="879" y="5714"/>
                    </a:cubicBezTo>
                    <a:cubicBezTo>
                      <a:pt x="543" y="5171"/>
                      <a:pt x="336" y="4525"/>
                      <a:pt x="336" y="3878"/>
                    </a:cubicBezTo>
                    <a:lnTo>
                      <a:pt x="336" y="3671"/>
                    </a:lnTo>
                    <a:cubicBezTo>
                      <a:pt x="439" y="1733"/>
                      <a:pt x="1939" y="233"/>
                      <a:pt x="3878" y="233"/>
                    </a:cubicBezTo>
                    <a:close/>
                    <a:moveTo>
                      <a:pt x="3878" y="1"/>
                    </a:moveTo>
                    <a:cubicBezTo>
                      <a:pt x="1835" y="1"/>
                      <a:pt x="103" y="1629"/>
                      <a:pt x="0" y="3671"/>
                    </a:cubicBezTo>
                    <a:lnTo>
                      <a:pt x="0" y="3878"/>
                    </a:lnTo>
                    <a:cubicBezTo>
                      <a:pt x="0" y="4628"/>
                      <a:pt x="233" y="5274"/>
                      <a:pt x="646" y="5920"/>
                    </a:cubicBezTo>
                    <a:cubicBezTo>
                      <a:pt x="1293" y="7006"/>
                      <a:pt x="2585" y="7652"/>
                      <a:pt x="3878" y="7652"/>
                    </a:cubicBezTo>
                    <a:cubicBezTo>
                      <a:pt x="5273" y="7652"/>
                      <a:pt x="6463" y="7006"/>
                      <a:pt x="7212" y="5920"/>
                    </a:cubicBezTo>
                    <a:cubicBezTo>
                      <a:pt x="7548" y="5274"/>
                      <a:pt x="7755" y="4628"/>
                      <a:pt x="7755" y="3878"/>
                    </a:cubicBezTo>
                    <a:lnTo>
                      <a:pt x="7755" y="3568"/>
                    </a:lnTo>
                    <a:cubicBezTo>
                      <a:pt x="7652" y="1629"/>
                      <a:pt x="5920" y="1"/>
                      <a:pt x="387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1127;p44"/>
              <p:cNvSpPr/>
              <p:nvPr/>
            </p:nvSpPr>
            <p:spPr>
              <a:xfrm>
                <a:off x="572424" y="2973419"/>
                <a:ext cx="655870" cy="655861"/>
              </a:xfrm>
              <a:custGeom>
                <a:avLst/>
                <a:gdLst/>
                <a:ahLst/>
                <a:cxnLst/>
                <a:rect l="l" t="t" r="r" b="b"/>
                <a:pathLst>
                  <a:path w="3568" h="3568" extrusionOk="0">
                    <a:moveTo>
                      <a:pt x="1836" y="0"/>
                    </a:moveTo>
                    <a:cubicBezTo>
                      <a:pt x="880" y="0"/>
                      <a:pt x="1" y="879"/>
                      <a:pt x="1" y="1836"/>
                    </a:cubicBezTo>
                    <a:cubicBezTo>
                      <a:pt x="1" y="2818"/>
                      <a:pt x="880" y="3568"/>
                      <a:pt x="1836" y="3568"/>
                    </a:cubicBezTo>
                    <a:cubicBezTo>
                      <a:pt x="2818" y="3568"/>
                      <a:pt x="3568" y="2818"/>
                      <a:pt x="3568" y="1836"/>
                    </a:cubicBezTo>
                    <a:cubicBezTo>
                      <a:pt x="3568" y="879"/>
                      <a:pt x="2818" y="0"/>
                      <a:pt x="1836" y="0"/>
                    </a:cubicBezTo>
                    <a:close/>
                  </a:path>
                </a:pathLst>
              </a:custGeom>
              <a:solidFill>
                <a:srgbClr val="FF6D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1128;p44"/>
              <p:cNvSpPr/>
              <p:nvPr/>
            </p:nvSpPr>
            <p:spPr>
              <a:xfrm>
                <a:off x="396687" y="3230036"/>
                <a:ext cx="1007517" cy="118930"/>
              </a:xfrm>
              <a:custGeom>
                <a:avLst/>
                <a:gdLst/>
                <a:ahLst/>
                <a:cxnLst/>
                <a:rect l="l" t="t" r="r" b="b"/>
                <a:pathLst>
                  <a:path w="5481" h="647" extrusionOk="0">
                    <a:moveTo>
                      <a:pt x="1086" y="0"/>
                    </a:moveTo>
                    <a:cubicBezTo>
                      <a:pt x="440" y="0"/>
                      <a:pt x="0" y="129"/>
                      <a:pt x="0" y="336"/>
                    </a:cubicBezTo>
                    <a:cubicBezTo>
                      <a:pt x="0" y="543"/>
                      <a:pt x="1603" y="646"/>
                      <a:pt x="2792" y="646"/>
                    </a:cubicBezTo>
                    <a:cubicBezTo>
                      <a:pt x="3878" y="646"/>
                      <a:pt x="5480" y="543"/>
                      <a:pt x="5480" y="336"/>
                    </a:cubicBezTo>
                    <a:cubicBezTo>
                      <a:pt x="5480" y="129"/>
                      <a:pt x="5067" y="0"/>
                      <a:pt x="4524" y="0"/>
                    </a:cubicBezTo>
                    <a:lnTo>
                      <a:pt x="4524" y="129"/>
                    </a:lnTo>
                    <a:cubicBezTo>
                      <a:pt x="5067" y="129"/>
                      <a:pt x="5377" y="233"/>
                      <a:pt x="5377" y="336"/>
                    </a:cubicBezTo>
                    <a:cubicBezTo>
                      <a:pt x="5377" y="336"/>
                      <a:pt x="4524" y="543"/>
                      <a:pt x="2792" y="543"/>
                    </a:cubicBezTo>
                    <a:cubicBezTo>
                      <a:pt x="957" y="543"/>
                      <a:pt x="104" y="336"/>
                      <a:pt x="104" y="336"/>
                    </a:cubicBezTo>
                    <a:cubicBezTo>
                      <a:pt x="104" y="233"/>
                      <a:pt x="440" y="129"/>
                      <a:pt x="1086" y="129"/>
                    </a:cubicBezTo>
                    <a:lnTo>
                      <a:pt x="108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129;p44"/>
              <p:cNvSpPr/>
              <p:nvPr/>
            </p:nvSpPr>
            <p:spPr>
              <a:xfrm>
                <a:off x="1603689" y="3648234"/>
                <a:ext cx="356427" cy="337489"/>
              </a:xfrm>
              <a:custGeom>
                <a:avLst/>
                <a:gdLst/>
                <a:ahLst/>
                <a:cxnLst/>
                <a:rect l="l" t="t" r="r" b="b"/>
                <a:pathLst>
                  <a:path w="1939" h="1836" extrusionOk="0">
                    <a:moveTo>
                      <a:pt x="982" y="0"/>
                    </a:moveTo>
                    <a:cubicBezTo>
                      <a:pt x="440" y="0"/>
                      <a:pt x="0" y="439"/>
                      <a:pt x="0" y="957"/>
                    </a:cubicBezTo>
                    <a:cubicBezTo>
                      <a:pt x="0" y="1499"/>
                      <a:pt x="440" y="1835"/>
                      <a:pt x="982" y="1835"/>
                    </a:cubicBezTo>
                    <a:cubicBezTo>
                      <a:pt x="1499" y="1835"/>
                      <a:pt x="1939" y="1499"/>
                      <a:pt x="1939" y="957"/>
                    </a:cubicBezTo>
                    <a:cubicBezTo>
                      <a:pt x="1939" y="439"/>
                      <a:pt x="1499" y="0"/>
                      <a:pt x="982" y="0"/>
                    </a:cubicBezTo>
                    <a:close/>
                  </a:path>
                </a:pathLst>
              </a:custGeom>
              <a:solidFill>
                <a:srgbClr val="00D9F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130;p44"/>
              <p:cNvSpPr/>
              <p:nvPr/>
            </p:nvSpPr>
            <p:spPr>
              <a:xfrm>
                <a:off x="553490" y="2517170"/>
                <a:ext cx="256797" cy="261572"/>
              </a:xfrm>
              <a:custGeom>
                <a:avLst/>
                <a:gdLst/>
                <a:ahLst/>
                <a:cxnLst/>
                <a:rect l="l" t="t" r="r" b="b"/>
                <a:pathLst>
                  <a:path w="1397" h="1423" extrusionOk="0">
                    <a:moveTo>
                      <a:pt x="750" y="1"/>
                    </a:moveTo>
                    <a:cubicBezTo>
                      <a:pt x="336" y="1"/>
                      <a:pt x="0" y="337"/>
                      <a:pt x="0" y="776"/>
                    </a:cubicBezTo>
                    <a:cubicBezTo>
                      <a:pt x="0" y="1086"/>
                      <a:pt x="336" y="1422"/>
                      <a:pt x="750" y="1422"/>
                    </a:cubicBezTo>
                    <a:cubicBezTo>
                      <a:pt x="1086" y="1422"/>
                      <a:pt x="1396" y="1086"/>
                      <a:pt x="1396" y="776"/>
                    </a:cubicBezTo>
                    <a:cubicBezTo>
                      <a:pt x="1396" y="337"/>
                      <a:pt x="1086" y="1"/>
                      <a:pt x="750" y="1"/>
                    </a:cubicBezTo>
                    <a:close/>
                  </a:path>
                </a:pathLst>
              </a:custGeom>
              <a:solidFill>
                <a:srgbClr val="B8E5F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131;p44"/>
              <p:cNvSpPr/>
              <p:nvPr/>
            </p:nvSpPr>
            <p:spPr>
              <a:xfrm>
                <a:off x="1997996" y="1234269"/>
                <a:ext cx="237863" cy="256609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1396" extrusionOk="0">
                    <a:moveTo>
                      <a:pt x="647" y="0"/>
                    </a:moveTo>
                    <a:lnTo>
                      <a:pt x="544" y="646"/>
                    </a:lnTo>
                    <a:lnTo>
                      <a:pt x="1" y="750"/>
                    </a:lnTo>
                    <a:lnTo>
                      <a:pt x="544" y="853"/>
                    </a:lnTo>
                    <a:lnTo>
                      <a:pt x="647" y="1396"/>
                    </a:lnTo>
                    <a:lnTo>
                      <a:pt x="776" y="853"/>
                    </a:lnTo>
                    <a:lnTo>
                      <a:pt x="1293" y="750"/>
                    </a:lnTo>
                    <a:lnTo>
                      <a:pt x="776" y="646"/>
                    </a:lnTo>
                    <a:lnTo>
                      <a:pt x="647" y="0"/>
                    </a:lnTo>
                    <a:close/>
                  </a:path>
                </a:pathLst>
              </a:custGeom>
              <a:solidFill>
                <a:srgbClr val="B8E5F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132;p44"/>
              <p:cNvSpPr/>
              <p:nvPr/>
            </p:nvSpPr>
            <p:spPr>
              <a:xfrm>
                <a:off x="3247829" y="3134999"/>
                <a:ext cx="256797" cy="256793"/>
              </a:xfrm>
              <a:custGeom>
                <a:avLst/>
                <a:gdLst/>
                <a:ahLst/>
                <a:cxnLst/>
                <a:rect l="l" t="t" r="r" b="b"/>
                <a:pathLst>
                  <a:path w="1397" h="1397" extrusionOk="0">
                    <a:moveTo>
                      <a:pt x="750" y="0"/>
                    </a:moveTo>
                    <a:lnTo>
                      <a:pt x="647" y="646"/>
                    </a:lnTo>
                    <a:lnTo>
                      <a:pt x="0" y="750"/>
                    </a:lnTo>
                    <a:lnTo>
                      <a:pt x="647" y="853"/>
                    </a:lnTo>
                    <a:lnTo>
                      <a:pt x="750" y="1396"/>
                    </a:lnTo>
                    <a:lnTo>
                      <a:pt x="853" y="853"/>
                    </a:lnTo>
                    <a:lnTo>
                      <a:pt x="1396" y="750"/>
                    </a:lnTo>
                    <a:lnTo>
                      <a:pt x="853" y="646"/>
                    </a:lnTo>
                    <a:lnTo>
                      <a:pt x="750" y="0"/>
                    </a:lnTo>
                    <a:close/>
                  </a:path>
                </a:pathLst>
              </a:custGeom>
              <a:solidFill>
                <a:srgbClr val="B8E5F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133;p44"/>
              <p:cNvSpPr/>
              <p:nvPr/>
            </p:nvSpPr>
            <p:spPr>
              <a:xfrm>
                <a:off x="1285302" y="3429484"/>
                <a:ext cx="261392" cy="256793"/>
              </a:xfrm>
              <a:custGeom>
                <a:avLst/>
                <a:gdLst/>
                <a:ahLst/>
                <a:cxnLst/>
                <a:rect l="l" t="t" r="r" b="b"/>
                <a:pathLst>
                  <a:path w="1422" h="1397" extrusionOk="0">
                    <a:moveTo>
                      <a:pt x="646" y="1"/>
                    </a:moveTo>
                    <a:lnTo>
                      <a:pt x="543" y="544"/>
                    </a:lnTo>
                    <a:lnTo>
                      <a:pt x="0" y="647"/>
                    </a:lnTo>
                    <a:lnTo>
                      <a:pt x="543" y="751"/>
                    </a:lnTo>
                    <a:lnTo>
                      <a:pt x="646" y="1397"/>
                    </a:lnTo>
                    <a:lnTo>
                      <a:pt x="776" y="751"/>
                    </a:lnTo>
                    <a:lnTo>
                      <a:pt x="1422" y="647"/>
                    </a:lnTo>
                    <a:lnTo>
                      <a:pt x="776" y="544"/>
                    </a:lnTo>
                    <a:lnTo>
                      <a:pt x="646" y="1"/>
                    </a:lnTo>
                    <a:close/>
                  </a:path>
                </a:pathLst>
              </a:custGeom>
              <a:solidFill>
                <a:srgbClr val="B8E5F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7" name="Google Shape;1134;p44"/>
            <p:cNvGrpSpPr/>
            <p:nvPr/>
          </p:nvGrpSpPr>
          <p:grpSpPr>
            <a:xfrm rot="-124255" flipH="1">
              <a:off x="961118" y="3107846"/>
              <a:ext cx="584106" cy="185888"/>
              <a:chOff x="6694163" y="903848"/>
              <a:chExt cx="368534" cy="110849"/>
            </a:xfrm>
          </p:grpSpPr>
          <p:sp>
            <p:nvSpPr>
              <p:cNvPr id="148" name="Google Shape;1135;p44"/>
              <p:cNvSpPr/>
              <p:nvPr/>
            </p:nvSpPr>
            <p:spPr>
              <a:xfrm>
                <a:off x="6694163" y="921891"/>
                <a:ext cx="71339" cy="75626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2276" extrusionOk="0">
                    <a:moveTo>
                      <a:pt x="1061" y="0"/>
                    </a:moveTo>
                    <a:cubicBezTo>
                      <a:pt x="415" y="0"/>
                      <a:pt x="1" y="543"/>
                      <a:pt x="1" y="1086"/>
                    </a:cubicBezTo>
                    <a:cubicBezTo>
                      <a:pt x="1" y="1732"/>
                      <a:pt x="415" y="2275"/>
                      <a:pt x="1061" y="2275"/>
                    </a:cubicBezTo>
                    <a:cubicBezTo>
                      <a:pt x="1604" y="2275"/>
                      <a:pt x="2146" y="1732"/>
                      <a:pt x="2146" y="1086"/>
                    </a:cubicBezTo>
                    <a:cubicBezTo>
                      <a:pt x="2146" y="543"/>
                      <a:pt x="1604" y="0"/>
                      <a:pt x="1061" y="0"/>
                    </a:cubicBezTo>
                    <a:close/>
                  </a:path>
                </a:pathLst>
              </a:custGeom>
              <a:solidFill>
                <a:srgbClr val="1C050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1136;p44"/>
              <p:cNvSpPr/>
              <p:nvPr/>
            </p:nvSpPr>
            <p:spPr>
              <a:xfrm>
                <a:off x="6990527" y="903848"/>
                <a:ext cx="72170" cy="75626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2276" extrusionOk="0">
                    <a:moveTo>
                      <a:pt x="1086" y="0"/>
                    </a:moveTo>
                    <a:cubicBezTo>
                      <a:pt x="440" y="0"/>
                      <a:pt x="0" y="543"/>
                      <a:pt x="0" y="1190"/>
                    </a:cubicBezTo>
                    <a:cubicBezTo>
                      <a:pt x="0" y="1732"/>
                      <a:pt x="440" y="2275"/>
                      <a:pt x="1086" y="2275"/>
                    </a:cubicBezTo>
                    <a:cubicBezTo>
                      <a:pt x="1629" y="2275"/>
                      <a:pt x="2172" y="1732"/>
                      <a:pt x="2172" y="1190"/>
                    </a:cubicBezTo>
                    <a:cubicBezTo>
                      <a:pt x="2172" y="543"/>
                      <a:pt x="1629" y="0"/>
                      <a:pt x="1086" y="0"/>
                    </a:cubicBezTo>
                    <a:close/>
                  </a:path>
                </a:pathLst>
              </a:custGeom>
              <a:solidFill>
                <a:srgbClr val="1C050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1137;p44"/>
              <p:cNvSpPr/>
              <p:nvPr/>
            </p:nvSpPr>
            <p:spPr>
              <a:xfrm>
                <a:off x="6829901" y="963493"/>
                <a:ext cx="110814" cy="51204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1541" extrusionOk="0">
                    <a:moveTo>
                      <a:pt x="2908" y="0"/>
                    </a:moveTo>
                    <a:cubicBezTo>
                      <a:pt x="2792" y="0"/>
                      <a:pt x="2661" y="96"/>
                      <a:pt x="2585" y="248"/>
                    </a:cubicBezTo>
                    <a:cubicBezTo>
                      <a:pt x="2482" y="584"/>
                      <a:pt x="2042" y="894"/>
                      <a:pt x="1732" y="894"/>
                    </a:cubicBezTo>
                    <a:lnTo>
                      <a:pt x="1603" y="894"/>
                    </a:lnTo>
                    <a:cubicBezTo>
                      <a:pt x="1293" y="894"/>
                      <a:pt x="853" y="584"/>
                      <a:pt x="750" y="248"/>
                    </a:cubicBezTo>
                    <a:cubicBezTo>
                      <a:pt x="677" y="175"/>
                      <a:pt x="552" y="101"/>
                      <a:pt x="403" y="101"/>
                    </a:cubicBezTo>
                    <a:cubicBezTo>
                      <a:pt x="341" y="101"/>
                      <a:pt x="275" y="114"/>
                      <a:pt x="207" y="144"/>
                    </a:cubicBezTo>
                    <a:cubicBezTo>
                      <a:pt x="104" y="248"/>
                      <a:pt x="0" y="480"/>
                      <a:pt x="104" y="584"/>
                    </a:cubicBezTo>
                    <a:cubicBezTo>
                      <a:pt x="440" y="1230"/>
                      <a:pt x="957" y="1540"/>
                      <a:pt x="1603" y="1540"/>
                    </a:cubicBezTo>
                    <a:lnTo>
                      <a:pt x="1732" y="1540"/>
                    </a:lnTo>
                    <a:cubicBezTo>
                      <a:pt x="2379" y="1540"/>
                      <a:pt x="3025" y="1127"/>
                      <a:pt x="3232" y="480"/>
                    </a:cubicBezTo>
                    <a:cubicBezTo>
                      <a:pt x="3335" y="377"/>
                      <a:pt x="3232" y="144"/>
                      <a:pt x="3025" y="41"/>
                    </a:cubicBezTo>
                    <a:cubicBezTo>
                      <a:pt x="2990" y="13"/>
                      <a:pt x="2950" y="0"/>
                      <a:pt x="2908" y="0"/>
                    </a:cubicBezTo>
                    <a:close/>
                  </a:path>
                </a:pathLst>
              </a:custGeom>
              <a:solidFill>
                <a:srgbClr val="1C050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752256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1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</p:childTnLst>
        </p:cTn>
      </p:par>
    </p:tnLst>
    <p:bldLst>
      <p:bldP spid="99" grpId="0"/>
      <p:bldP spid="101" grpId="0"/>
      <p:bldP spid="102" grpId="0"/>
      <p:bldP spid="103" grpId="0"/>
      <p:bldP spid="106" grpId="0" animBg="1"/>
      <p:bldP spid="106" grpId="1" animBg="1"/>
      <p:bldP spid="108" grpId="0" animBg="1"/>
      <p:bldP spid="108" grpId="1" animBg="1"/>
      <p:bldP spid="109" grpId="0" animBg="1"/>
      <p:bldP spid="109" grpId="1" animBg="1"/>
      <p:bldP spid="111" grpId="0" animBg="1"/>
      <p:bldP spid="11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roup 87"/>
          <p:cNvGrpSpPr/>
          <p:nvPr/>
        </p:nvGrpSpPr>
        <p:grpSpPr>
          <a:xfrm rot="20509557">
            <a:off x="546625" y="1327281"/>
            <a:ext cx="907843" cy="2701067"/>
            <a:chOff x="134279" y="1803002"/>
            <a:chExt cx="680882" cy="1811727"/>
          </a:xfrm>
        </p:grpSpPr>
        <p:sp>
          <p:nvSpPr>
            <p:cNvPr id="89" name="Google Shape;4756;p79"/>
            <p:cNvSpPr/>
            <p:nvPr/>
          </p:nvSpPr>
          <p:spPr>
            <a:xfrm rot="1263172">
              <a:off x="134279" y="1803002"/>
              <a:ext cx="402430" cy="1469645"/>
            </a:xfrm>
            <a:custGeom>
              <a:avLst/>
              <a:gdLst/>
              <a:ahLst/>
              <a:cxnLst/>
              <a:rect l="l" t="t" r="r" b="b"/>
              <a:pathLst>
                <a:path w="15418" h="42758" extrusionOk="0">
                  <a:moveTo>
                    <a:pt x="6207" y="1"/>
                  </a:moveTo>
                  <a:cubicBezTo>
                    <a:pt x="6087" y="1"/>
                    <a:pt x="5979" y="88"/>
                    <a:pt x="5958" y="206"/>
                  </a:cubicBezTo>
                  <a:cubicBezTo>
                    <a:pt x="5922" y="424"/>
                    <a:pt x="5881" y="643"/>
                    <a:pt x="5845" y="863"/>
                  </a:cubicBezTo>
                  <a:cubicBezTo>
                    <a:pt x="5821" y="998"/>
                    <a:pt x="5911" y="1123"/>
                    <a:pt x="6047" y="1147"/>
                  </a:cubicBezTo>
                  <a:cubicBezTo>
                    <a:pt x="6062" y="1149"/>
                    <a:pt x="6076" y="1151"/>
                    <a:pt x="6090" y="1151"/>
                  </a:cubicBezTo>
                  <a:cubicBezTo>
                    <a:pt x="6210" y="1151"/>
                    <a:pt x="6315" y="1067"/>
                    <a:pt x="6337" y="945"/>
                  </a:cubicBezTo>
                  <a:cubicBezTo>
                    <a:pt x="6372" y="732"/>
                    <a:pt x="6408" y="514"/>
                    <a:pt x="6449" y="295"/>
                  </a:cubicBezTo>
                  <a:cubicBezTo>
                    <a:pt x="6473" y="159"/>
                    <a:pt x="6378" y="28"/>
                    <a:pt x="6247" y="4"/>
                  </a:cubicBezTo>
                  <a:cubicBezTo>
                    <a:pt x="6234" y="2"/>
                    <a:pt x="6220" y="1"/>
                    <a:pt x="6207" y="1"/>
                  </a:cubicBezTo>
                  <a:close/>
                  <a:moveTo>
                    <a:pt x="5864" y="1960"/>
                  </a:moveTo>
                  <a:cubicBezTo>
                    <a:pt x="5748" y="1960"/>
                    <a:pt x="5642" y="2048"/>
                    <a:pt x="5621" y="2164"/>
                  </a:cubicBezTo>
                  <a:cubicBezTo>
                    <a:pt x="5586" y="2382"/>
                    <a:pt x="5550" y="2602"/>
                    <a:pt x="5509" y="2821"/>
                  </a:cubicBezTo>
                  <a:cubicBezTo>
                    <a:pt x="5491" y="2957"/>
                    <a:pt x="5580" y="3081"/>
                    <a:pt x="5715" y="3105"/>
                  </a:cubicBezTo>
                  <a:cubicBezTo>
                    <a:pt x="5729" y="3107"/>
                    <a:pt x="5742" y="3108"/>
                    <a:pt x="5756" y="3108"/>
                  </a:cubicBezTo>
                  <a:cubicBezTo>
                    <a:pt x="5875" y="3108"/>
                    <a:pt x="5978" y="3021"/>
                    <a:pt x="5999" y="2903"/>
                  </a:cubicBezTo>
                  <a:cubicBezTo>
                    <a:pt x="6034" y="2685"/>
                    <a:pt x="6070" y="2466"/>
                    <a:pt x="6112" y="2247"/>
                  </a:cubicBezTo>
                  <a:cubicBezTo>
                    <a:pt x="6135" y="2117"/>
                    <a:pt x="6041" y="1986"/>
                    <a:pt x="5905" y="1963"/>
                  </a:cubicBezTo>
                  <a:cubicBezTo>
                    <a:pt x="5891" y="1961"/>
                    <a:pt x="5878" y="1960"/>
                    <a:pt x="5864" y="1960"/>
                  </a:cubicBezTo>
                  <a:close/>
                  <a:moveTo>
                    <a:pt x="5550" y="3919"/>
                  </a:moveTo>
                  <a:cubicBezTo>
                    <a:pt x="5427" y="3919"/>
                    <a:pt x="5317" y="4004"/>
                    <a:pt x="5302" y="4128"/>
                  </a:cubicBezTo>
                  <a:cubicBezTo>
                    <a:pt x="5266" y="4347"/>
                    <a:pt x="5231" y="4566"/>
                    <a:pt x="5201" y="4784"/>
                  </a:cubicBezTo>
                  <a:cubicBezTo>
                    <a:pt x="5177" y="4921"/>
                    <a:pt x="5272" y="5044"/>
                    <a:pt x="5408" y="5068"/>
                  </a:cubicBezTo>
                  <a:cubicBezTo>
                    <a:pt x="5420" y="5070"/>
                    <a:pt x="5431" y="5071"/>
                    <a:pt x="5442" y="5071"/>
                  </a:cubicBezTo>
                  <a:cubicBezTo>
                    <a:pt x="5564" y="5071"/>
                    <a:pt x="5670" y="4980"/>
                    <a:pt x="5692" y="4855"/>
                  </a:cubicBezTo>
                  <a:cubicBezTo>
                    <a:pt x="5722" y="4642"/>
                    <a:pt x="5757" y="4424"/>
                    <a:pt x="5786" y="4205"/>
                  </a:cubicBezTo>
                  <a:cubicBezTo>
                    <a:pt x="5810" y="4069"/>
                    <a:pt x="5715" y="3944"/>
                    <a:pt x="5586" y="3921"/>
                  </a:cubicBezTo>
                  <a:cubicBezTo>
                    <a:pt x="5574" y="3920"/>
                    <a:pt x="5562" y="3919"/>
                    <a:pt x="5550" y="3919"/>
                  </a:cubicBezTo>
                  <a:close/>
                  <a:moveTo>
                    <a:pt x="5257" y="5883"/>
                  </a:moveTo>
                  <a:cubicBezTo>
                    <a:pt x="5135" y="5883"/>
                    <a:pt x="5028" y="5972"/>
                    <a:pt x="5012" y="6098"/>
                  </a:cubicBezTo>
                  <a:cubicBezTo>
                    <a:pt x="4982" y="6322"/>
                    <a:pt x="4958" y="6542"/>
                    <a:pt x="4928" y="6761"/>
                  </a:cubicBezTo>
                  <a:cubicBezTo>
                    <a:pt x="4917" y="6897"/>
                    <a:pt x="5012" y="7021"/>
                    <a:pt x="5147" y="7032"/>
                  </a:cubicBezTo>
                  <a:cubicBezTo>
                    <a:pt x="5158" y="7033"/>
                    <a:pt x="5170" y="7034"/>
                    <a:pt x="5181" y="7034"/>
                  </a:cubicBezTo>
                  <a:cubicBezTo>
                    <a:pt x="5303" y="7034"/>
                    <a:pt x="5410" y="6944"/>
                    <a:pt x="5425" y="6819"/>
                  </a:cubicBezTo>
                  <a:cubicBezTo>
                    <a:pt x="5449" y="6600"/>
                    <a:pt x="5474" y="6382"/>
                    <a:pt x="5502" y="6163"/>
                  </a:cubicBezTo>
                  <a:cubicBezTo>
                    <a:pt x="5520" y="6027"/>
                    <a:pt x="5425" y="5903"/>
                    <a:pt x="5289" y="5885"/>
                  </a:cubicBezTo>
                  <a:cubicBezTo>
                    <a:pt x="5278" y="5883"/>
                    <a:pt x="5268" y="5883"/>
                    <a:pt x="5257" y="5883"/>
                  </a:cubicBezTo>
                  <a:close/>
                  <a:moveTo>
                    <a:pt x="5040" y="7860"/>
                  </a:moveTo>
                  <a:cubicBezTo>
                    <a:pt x="4909" y="7860"/>
                    <a:pt x="4804" y="7957"/>
                    <a:pt x="4792" y="8085"/>
                  </a:cubicBezTo>
                  <a:cubicBezTo>
                    <a:pt x="4775" y="8310"/>
                    <a:pt x="4757" y="8530"/>
                    <a:pt x="4745" y="8748"/>
                  </a:cubicBezTo>
                  <a:cubicBezTo>
                    <a:pt x="4734" y="8885"/>
                    <a:pt x="4840" y="9003"/>
                    <a:pt x="4977" y="9014"/>
                  </a:cubicBezTo>
                  <a:cubicBezTo>
                    <a:pt x="4980" y="9014"/>
                    <a:pt x="4984" y="9014"/>
                    <a:pt x="4988" y="9014"/>
                  </a:cubicBezTo>
                  <a:cubicBezTo>
                    <a:pt x="5118" y="9014"/>
                    <a:pt x="5231" y="8917"/>
                    <a:pt x="5236" y="8784"/>
                  </a:cubicBezTo>
                  <a:cubicBezTo>
                    <a:pt x="5253" y="8565"/>
                    <a:pt x="5272" y="8345"/>
                    <a:pt x="5289" y="8127"/>
                  </a:cubicBezTo>
                  <a:cubicBezTo>
                    <a:pt x="5302" y="7990"/>
                    <a:pt x="5201" y="7867"/>
                    <a:pt x="5065" y="7861"/>
                  </a:cubicBezTo>
                  <a:cubicBezTo>
                    <a:pt x="5056" y="7860"/>
                    <a:pt x="5048" y="7860"/>
                    <a:pt x="5040" y="7860"/>
                  </a:cubicBezTo>
                  <a:close/>
                  <a:moveTo>
                    <a:pt x="4941" y="9836"/>
                  </a:moveTo>
                  <a:cubicBezTo>
                    <a:pt x="4805" y="9836"/>
                    <a:pt x="4693" y="9950"/>
                    <a:pt x="4693" y="10084"/>
                  </a:cubicBezTo>
                  <a:cubicBezTo>
                    <a:pt x="4686" y="10168"/>
                    <a:pt x="4686" y="10251"/>
                    <a:pt x="4686" y="10333"/>
                  </a:cubicBezTo>
                  <a:cubicBezTo>
                    <a:pt x="4686" y="10475"/>
                    <a:pt x="4693" y="10617"/>
                    <a:pt x="4693" y="10753"/>
                  </a:cubicBezTo>
                  <a:cubicBezTo>
                    <a:pt x="4698" y="10886"/>
                    <a:pt x="4805" y="10996"/>
                    <a:pt x="4937" y="10996"/>
                  </a:cubicBezTo>
                  <a:cubicBezTo>
                    <a:pt x="4940" y="10996"/>
                    <a:pt x="4943" y="10996"/>
                    <a:pt x="4947" y="10996"/>
                  </a:cubicBezTo>
                  <a:cubicBezTo>
                    <a:pt x="5083" y="10996"/>
                    <a:pt x="5190" y="10878"/>
                    <a:pt x="5190" y="10742"/>
                  </a:cubicBezTo>
                  <a:cubicBezTo>
                    <a:pt x="5182" y="10605"/>
                    <a:pt x="5182" y="10469"/>
                    <a:pt x="5182" y="10333"/>
                  </a:cubicBezTo>
                  <a:lnTo>
                    <a:pt x="5182" y="10092"/>
                  </a:lnTo>
                  <a:cubicBezTo>
                    <a:pt x="5190" y="9955"/>
                    <a:pt x="5076" y="9843"/>
                    <a:pt x="4941" y="9836"/>
                  </a:cubicBezTo>
                  <a:close/>
                  <a:moveTo>
                    <a:pt x="5029" y="11822"/>
                  </a:moveTo>
                  <a:cubicBezTo>
                    <a:pt x="5019" y="11822"/>
                    <a:pt x="5009" y="11822"/>
                    <a:pt x="4999" y="11824"/>
                  </a:cubicBezTo>
                  <a:cubicBezTo>
                    <a:pt x="4863" y="11836"/>
                    <a:pt x="4764" y="11960"/>
                    <a:pt x="4781" y="12096"/>
                  </a:cubicBezTo>
                  <a:cubicBezTo>
                    <a:pt x="4805" y="12328"/>
                    <a:pt x="4835" y="12546"/>
                    <a:pt x="4876" y="12765"/>
                  </a:cubicBezTo>
                  <a:cubicBezTo>
                    <a:pt x="4897" y="12890"/>
                    <a:pt x="5003" y="12974"/>
                    <a:pt x="5126" y="12974"/>
                  </a:cubicBezTo>
                  <a:cubicBezTo>
                    <a:pt x="5137" y="12974"/>
                    <a:pt x="5148" y="12974"/>
                    <a:pt x="5160" y="12972"/>
                  </a:cubicBezTo>
                  <a:cubicBezTo>
                    <a:pt x="5296" y="12948"/>
                    <a:pt x="5384" y="12818"/>
                    <a:pt x="5360" y="12683"/>
                  </a:cubicBezTo>
                  <a:cubicBezTo>
                    <a:pt x="5324" y="12475"/>
                    <a:pt x="5296" y="12262"/>
                    <a:pt x="5272" y="12044"/>
                  </a:cubicBezTo>
                  <a:cubicBezTo>
                    <a:pt x="5261" y="11918"/>
                    <a:pt x="5154" y="11822"/>
                    <a:pt x="5029" y="11822"/>
                  </a:cubicBezTo>
                  <a:close/>
                  <a:moveTo>
                    <a:pt x="5430" y="13758"/>
                  </a:moveTo>
                  <a:cubicBezTo>
                    <a:pt x="5405" y="13758"/>
                    <a:pt x="5379" y="13762"/>
                    <a:pt x="5354" y="13770"/>
                  </a:cubicBezTo>
                  <a:cubicBezTo>
                    <a:pt x="5225" y="13818"/>
                    <a:pt x="5154" y="13953"/>
                    <a:pt x="5195" y="14084"/>
                  </a:cubicBezTo>
                  <a:cubicBezTo>
                    <a:pt x="5272" y="14308"/>
                    <a:pt x="5349" y="14521"/>
                    <a:pt x="5444" y="14729"/>
                  </a:cubicBezTo>
                  <a:cubicBezTo>
                    <a:pt x="5483" y="14821"/>
                    <a:pt x="5573" y="14874"/>
                    <a:pt x="5669" y="14874"/>
                  </a:cubicBezTo>
                  <a:cubicBezTo>
                    <a:pt x="5702" y="14874"/>
                    <a:pt x="5736" y="14867"/>
                    <a:pt x="5769" y="14853"/>
                  </a:cubicBezTo>
                  <a:cubicBezTo>
                    <a:pt x="5892" y="14800"/>
                    <a:pt x="5952" y="14652"/>
                    <a:pt x="5899" y="14528"/>
                  </a:cubicBezTo>
                  <a:cubicBezTo>
                    <a:pt x="5810" y="14332"/>
                    <a:pt x="5739" y="14138"/>
                    <a:pt x="5668" y="13931"/>
                  </a:cubicBezTo>
                  <a:cubicBezTo>
                    <a:pt x="5635" y="13825"/>
                    <a:pt x="5536" y="13758"/>
                    <a:pt x="5430" y="13758"/>
                  </a:cubicBezTo>
                  <a:close/>
                  <a:moveTo>
                    <a:pt x="7860" y="14520"/>
                  </a:moveTo>
                  <a:cubicBezTo>
                    <a:pt x="7853" y="14520"/>
                    <a:pt x="7846" y="14521"/>
                    <a:pt x="7839" y="14521"/>
                  </a:cubicBezTo>
                  <a:cubicBezTo>
                    <a:pt x="7615" y="14545"/>
                    <a:pt x="7383" y="14592"/>
                    <a:pt x="7147" y="14670"/>
                  </a:cubicBezTo>
                  <a:cubicBezTo>
                    <a:pt x="7017" y="14711"/>
                    <a:pt x="6946" y="14853"/>
                    <a:pt x="6987" y="14983"/>
                  </a:cubicBezTo>
                  <a:cubicBezTo>
                    <a:pt x="7020" y="15088"/>
                    <a:pt x="7116" y="15155"/>
                    <a:pt x="7220" y="15155"/>
                  </a:cubicBezTo>
                  <a:cubicBezTo>
                    <a:pt x="7245" y="15155"/>
                    <a:pt x="7270" y="15151"/>
                    <a:pt x="7295" y="15143"/>
                  </a:cubicBezTo>
                  <a:cubicBezTo>
                    <a:pt x="7502" y="15078"/>
                    <a:pt x="7703" y="15037"/>
                    <a:pt x="7893" y="15018"/>
                  </a:cubicBezTo>
                  <a:cubicBezTo>
                    <a:pt x="8029" y="15001"/>
                    <a:pt x="8128" y="14883"/>
                    <a:pt x="8111" y="14747"/>
                  </a:cubicBezTo>
                  <a:cubicBezTo>
                    <a:pt x="8101" y="14618"/>
                    <a:pt x="7988" y="14520"/>
                    <a:pt x="7860" y="14520"/>
                  </a:cubicBezTo>
                  <a:close/>
                  <a:moveTo>
                    <a:pt x="9168" y="14701"/>
                  </a:moveTo>
                  <a:cubicBezTo>
                    <a:pt x="9068" y="14701"/>
                    <a:pt x="8975" y="14759"/>
                    <a:pt x="8934" y="14859"/>
                  </a:cubicBezTo>
                  <a:cubicBezTo>
                    <a:pt x="8881" y="14983"/>
                    <a:pt x="8945" y="15132"/>
                    <a:pt x="9070" y="15179"/>
                  </a:cubicBezTo>
                  <a:cubicBezTo>
                    <a:pt x="9259" y="15255"/>
                    <a:pt x="9436" y="15356"/>
                    <a:pt x="9597" y="15474"/>
                  </a:cubicBezTo>
                  <a:cubicBezTo>
                    <a:pt x="9641" y="15504"/>
                    <a:pt x="9691" y="15519"/>
                    <a:pt x="9741" y="15519"/>
                  </a:cubicBezTo>
                  <a:cubicBezTo>
                    <a:pt x="9819" y="15519"/>
                    <a:pt x="9895" y="15484"/>
                    <a:pt x="9946" y="15416"/>
                  </a:cubicBezTo>
                  <a:cubicBezTo>
                    <a:pt x="10022" y="15302"/>
                    <a:pt x="9998" y="15149"/>
                    <a:pt x="9886" y="15072"/>
                  </a:cubicBezTo>
                  <a:cubicBezTo>
                    <a:pt x="9697" y="14930"/>
                    <a:pt x="9490" y="14812"/>
                    <a:pt x="9259" y="14717"/>
                  </a:cubicBezTo>
                  <a:cubicBezTo>
                    <a:pt x="9229" y="14706"/>
                    <a:pt x="9198" y="14701"/>
                    <a:pt x="9168" y="14701"/>
                  </a:cubicBezTo>
                  <a:close/>
                  <a:moveTo>
                    <a:pt x="6043" y="15260"/>
                  </a:moveTo>
                  <a:cubicBezTo>
                    <a:pt x="5995" y="15260"/>
                    <a:pt x="5947" y="15273"/>
                    <a:pt x="5905" y="15302"/>
                  </a:cubicBezTo>
                  <a:cubicBezTo>
                    <a:pt x="5728" y="15427"/>
                    <a:pt x="5550" y="15569"/>
                    <a:pt x="5367" y="15728"/>
                  </a:cubicBezTo>
                  <a:cubicBezTo>
                    <a:pt x="5261" y="15817"/>
                    <a:pt x="5253" y="15976"/>
                    <a:pt x="5343" y="16077"/>
                  </a:cubicBezTo>
                  <a:cubicBezTo>
                    <a:pt x="5391" y="16135"/>
                    <a:pt x="5459" y="16166"/>
                    <a:pt x="5528" y="16166"/>
                  </a:cubicBezTo>
                  <a:cubicBezTo>
                    <a:pt x="5585" y="16166"/>
                    <a:pt x="5644" y="16145"/>
                    <a:pt x="5692" y="16101"/>
                  </a:cubicBezTo>
                  <a:cubicBezTo>
                    <a:pt x="5825" y="15987"/>
                    <a:pt x="5955" y="15883"/>
                    <a:pt x="6081" y="15789"/>
                  </a:cubicBezTo>
                  <a:lnTo>
                    <a:pt x="6081" y="15789"/>
                  </a:lnTo>
                  <a:cubicBezTo>
                    <a:pt x="6085" y="15834"/>
                    <a:pt x="6100" y="15879"/>
                    <a:pt x="6129" y="15918"/>
                  </a:cubicBezTo>
                  <a:cubicBezTo>
                    <a:pt x="6266" y="16101"/>
                    <a:pt x="6413" y="16279"/>
                    <a:pt x="6574" y="16451"/>
                  </a:cubicBezTo>
                  <a:cubicBezTo>
                    <a:pt x="6622" y="16499"/>
                    <a:pt x="6687" y="16524"/>
                    <a:pt x="6752" y="16524"/>
                  </a:cubicBezTo>
                  <a:cubicBezTo>
                    <a:pt x="6813" y="16524"/>
                    <a:pt x="6874" y="16502"/>
                    <a:pt x="6922" y="16456"/>
                  </a:cubicBezTo>
                  <a:cubicBezTo>
                    <a:pt x="7022" y="16361"/>
                    <a:pt x="7022" y="16208"/>
                    <a:pt x="6934" y="16107"/>
                  </a:cubicBezTo>
                  <a:cubicBezTo>
                    <a:pt x="6787" y="15954"/>
                    <a:pt x="6651" y="15793"/>
                    <a:pt x="6526" y="15622"/>
                  </a:cubicBezTo>
                  <a:cubicBezTo>
                    <a:pt x="6476" y="15557"/>
                    <a:pt x="6401" y="15524"/>
                    <a:pt x="6324" y="15524"/>
                  </a:cubicBezTo>
                  <a:cubicBezTo>
                    <a:pt x="6315" y="15524"/>
                    <a:pt x="6305" y="15524"/>
                    <a:pt x="6296" y="15525"/>
                  </a:cubicBezTo>
                  <a:lnTo>
                    <a:pt x="6296" y="15525"/>
                  </a:lnTo>
                  <a:cubicBezTo>
                    <a:pt x="6301" y="15470"/>
                    <a:pt x="6288" y="15414"/>
                    <a:pt x="6254" y="15367"/>
                  </a:cubicBezTo>
                  <a:cubicBezTo>
                    <a:pt x="6202" y="15297"/>
                    <a:pt x="6123" y="15260"/>
                    <a:pt x="6043" y="15260"/>
                  </a:cubicBezTo>
                  <a:close/>
                  <a:moveTo>
                    <a:pt x="10596" y="16014"/>
                  </a:moveTo>
                  <a:cubicBezTo>
                    <a:pt x="10559" y="16014"/>
                    <a:pt x="10520" y="16023"/>
                    <a:pt x="10484" y="16042"/>
                  </a:cubicBezTo>
                  <a:cubicBezTo>
                    <a:pt x="10365" y="16107"/>
                    <a:pt x="10318" y="16255"/>
                    <a:pt x="10377" y="16374"/>
                  </a:cubicBezTo>
                  <a:cubicBezTo>
                    <a:pt x="10478" y="16569"/>
                    <a:pt x="10536" y="16757"/>
                    <a:pt x="10566" y="16923"/>
                  </a:cubicBezTo>
                  <a:cubicBezTo>
                    <a:pt x="10583" y="17046"/>
                    <a:pt x="10688" y="17135"/>
                    <a:pt x="10804" y="17135"/>
                  </a:cubicBezTo>
                  <a:cubicBezTo>
                    <a:pt x="10817" y="17135"/>
                    <a:pt x="10831" y="17133"/>
                    <a:pt x="10845" y="17131"/>
                  </a:cubicBezTo>
                  <a:cubicBezTo>
                    <a:pt x="10981" y="17112"/>
                    <a:pt x="11075" y="16989"/>
                    <a:pt x="11052" y="16852"/>
                  </a:cubicBezTo>
                  <a:cubicBezTo>
                    <a:pt x="11016" y="16622"/>
                    <a:pt x="10940" y="16385"/>
                    <a:pt x="10820" y="16148"/>
                  </a:cubicBezTo>
                  <a:cubicBezTo>
                    <a:pt x="10774" y="16065"/>
                    <a:pt x="10687" y="16014"/>
                    <a:pt x="10596" y="16014"/>
                  </a:cubicBezTo>
                  <a:close/>
                  <a:moveTo>
                    <a:pt x="4602" y="16616"/>
                  </a:moveTo>
                  <a:cubicBezTo>
                    <a:pt x="4532" y="16616"/>
                    <a:pt x="4463" y="16644"/>
                    <a:pt x="4414" y="16699"/>
                  </a:cubicBezTo>
                  <a:cubicBezTo>
                    <a:pt x="4278" y="16864"/>
                    <a:pt x="4136" y="17041"/>
                    <a:pt x="3994" y="17232"/>
                  </a:cubicBezTo>
                  <a:cubicBezTo>
                    <a:pt x="3912" y="17338"/>
                    <a:pt x="3934" y="17491"/>
                    <a:pt x="4041" y="17574"/>
                  </a:cubicBezTo>
                  <a:cubicBezTo>
                    <a:pt x="4088" y="17609"/>
                    <a:pt x="4142" y="17626"/>
                    <a:pt x="4195" y="17626"/>
                  </a:cubicBezTo>
                  <a:cubicBezTo>
                    <a:pt x="4270" y="17626"/>
                    <a:pt x="4342" y="17592"/>
                    <a:pt x="4390" y="17527"/>
                  </a:cubicBezTo>
                  <a:cubicBezTo>
                    <a:pt x="4527" y="17349"/>
                    <a:pt x="4663" y="17178"/>
                    <a:pt x="4792" y="17024"/>
                  </a:cubicBezTo>
                  <a:cubicBezTo>
                    <a:pt x="4881" y="16918"/>
                    <a:pt x="4870" y="16764"/>
                    <a:pt x="4764" y="16675"/>
                  </a:cubicBezTo>
                  <a:cubicBezTo>
                    <a:pt x="4718" y="16635"/>
                    <a:pt x="4660" y="16616"/>
                    <a:pt x="4602" y="16616"/>
                  </a:cubicBezTo>
                  <a:close/>
                  <a:moveTo>
                    <a:pt x="7765" y="16874"/>
                  </a:moveTo>
                  <a:cubicBezTo>
                    <a:pt x="7684" y="16874"/>
                    <a:pt x="7604" y="16912"/>
                    <a:pt x="7555" y="16983"/>
                  </a:cubicBezTo>
                  <a:cubicBezTo>
                    <a:pt x="7484" y="17101"/>
                    <a:pt x="7514" y="17254"/>
                    <a:pt x="7626" y="17332"/>
                  </a:cubicBezTo>
                  <a:cubicBezTo>
                    <a:pt x="7816" y="17450"/>
                    <a:pt x="8016" y="17568"/>
                    <a:pt x="8224" y="17675"/>
                  </a:cubicBezTo>
                  <a:cubicBezTo>
                    <a:pt x="8260" y="17694"/>
                    <a:pt x="8299" y="17704"/>
                    <a:pt x="8338" y="17704"/>
                  </a:cubicBezTo>
                  <a:cubicBezTo>
                    <a:pt x="8427" y="17704"/>
                    <a:pt x="8514" y="17655"/>
                    <a:pt x="8554" y="17568"/>
                  </a:cubicBezTo>
                  <a:cubicBezTo>
                    <a:pt x="8620" y="17450"/>
                    <a:pt x="8573" y="17297"/>
                    <a:pt x="8448" y="17237"/>
                  </a:cubicBezTo>
                  <a:cubicBezTo>
                    <a:pt x="8259" y="17136"/>
                    <a:pt x="8076" y="17030"/>
                    <a:pt x="7898" y="16912"/>
                  </a:cubicBezTo>
                  <a:cubicBezTo>
                    <a:pt x="7858" y="16886"/>
                    <a:pt x="7811" y="16874"/>
                    <a:pt x="7765" y="16874"/>
                  </a:cubicBezTo>
                  <a:close/>
                  <a:moveTo>
                    <a:pt x="9573" y="17671"/>
                  </a:moveTo>
                  <a:cubicBezTo>
                    <a:pt x="9458" y="17671"/>
                    <a:pt x="9351" y="17754"/>
                    <a:pt x="9324" y="17876"/>
                  </a:cubicBezTo>
                  <a:cubicBezTo>
                    <a:pt x="9300" y="18007"/>
                    <a:pt x="9389" y="18136"/>
                    <a:pt x="9526" y="18160"/>
                  </a:cubicBezTo>
                  <a:cubicBezTo>
                    <a:pt x="9673" y="18190"/>
                    <a:pt x="9810" y="18201"/>
                    <a:pt x="9933" y="18201"/>
                  </a:cubicBezTo>
                  <a:cubicBezTo>
                    <a:pt x="10058" y="18201"/>
                    <a:pt x="10176" y="18190"/>
                    <a:pt x="10288" y="18166"/>
                  </a:cubicBezTo>
                  <a:cubicBezTo>
                    <a:pt x="10419" y="18130"/>
                    <a:pt x="10501" y="18000"/>
                    <a:pt x="10471" y="17865"/>
                  </a:cubicBezTo>
                  <a:cubicBezTo>
                    <a:pt x="10440" y="17752"/>
                    <a:pt x="10335" y="17675"/>
                    <a:pt x="10222" y="17675"/>
                  </a:cubicBezTo>
                  <a:cubicBezTo>
                    <a:pt x="10205" y="17675"/>
                    <a:pt x="10188" y="17676"/>
                    <a:pt x="10170" y="17680"/>
                  </a:cubicBezTo>
                  <a:cubicBezTo>
                    <a:pt x="10105" y="17699"/>
                    <a:pt x="10028" y="17704"/>
                    <a:pt x="9933" y="17704"/>
                  </a:cubicBezTo>
                  <a:cubicBezTo>
                    <a:pt x="9845" y="17704"/>
                    <a:pt x="9739" y="17699"/>
                    <a:pt x="9614" y="17675"/>
                  </a:cubicBezTo>
                  <a:cubicBezTo>
                    <a:pt x="9600" y="17672"/>
                    <a:pt x="9586" y="17671"/>
                    <a:pt x="9573" y="17671"/>
                  </a:cubicBezTo>
                  <a:close/>
                  <a:moveTo>
                    <a:pt x="3442" y="18223"/>
                  </a:moveTo>
                  <a:cubicBezTo>
                    <a:pt x="3362" y="18223"/>
                    <a:pt x="3283" y="18262"/>
                    <a:pt x="3237" y="18338"/>
                  </a:cubicBezTo>
                  <a:cubicBezTo>
                    <a:pt x="3118" y="18521"/>
                    <a:pt x="3006" y="18710"/>
                    <a:pt x="2888" y="18911"/>
                  </a:cubicBezTo>
                  <a:cubicBezTo>
                    <a:pt x="2817" y="19029"/>
                    <a:pt x="2858" y="19184"/>
                    <a:pt x="2976" y="19249"/>
                  </a:cubicBezTo>
                  <a:cubicBezTo>
                    <a:pt x="3016" y="19273"/>
                    <a:pt x="3059" y="19284"/>
                    <a:pt x="3102" y="19284"/>
                  </a:cubicBezTo>
                  <a:cubicBezTo>
                    <a:pt x="3188" y="19284"/>
                    <a:pt x="3272" y="19238"/>
                    <a:pt x="3320" y="19160"/>
                  </a:cubicBezTo>
                  <a:cubicBezTo>
                    <a:pt x="3432" y="18965"/>
                    <a:pt x="3544" y="18781"/>
                    <a:pt x="3656" y="18603"/>
                  </a:cubicBezTo>
                  <a:cubicBezTo>
                    <a:pt x="3727" y="18485"/>
                    <a:pt x="3692" y="18332"/>
                    <a:pt x="3574" y="18261"/>
                  </a:cubicBezTo>
                  <a:cubicBezTo>
                    <a:pt x="3533" y="18235"/>
                    <a:pt x="3488" y="18223"/>
                    <a:pt x="3442" y="18223"/>
                  </a:cubicBezTo>
                  <a:close/>
                  <a:moveTo>
                    <a:pt x="2475" y="19951"/>
                  </a:moveTo>
                  <a:cubicBezTo>
                    <a:pt x="2384" y="19951"/>
                    <a:pt x="2296" y="20000"/>
                    <a:pt x="2249" y="20088"/>
                  </a:cubicBezTo>
                  <a:cubicBezTo>
                    <a:pt x="2148" y="20290"/>
                    <a:pt x="2048" y="20484"/>
                    <a:pt x="1952" y="20686"/>
                  </a:cubicBezTo>
                  <a:cubicBezTo>
                    <a:pt x="1894" y="20811"/>
                    <a:pt x="1947" y="20958"/>
                    <a:pt x="2072" y="21017"/>
                  </a:cubicBezTo>
                  <a:cubicBezTo>
                    <a:pt x="2106" y="21033"/>
                    <a:pt x="2143" y="21041"/>
                    <a:pt x="2179" y="21041"/>
                  </a:cubicBezTo>
                  <a:cubicBezTo>
                    <a:pt x="2271" y="21041"/>
                    <a:pt x="2360" y="20989"/>
                    <a:pt x="2403" y="20899"/>
                  </a:cubicBezTo>
                  <a:cubicBezTo>
                    <a:pt x="2498" y="20704"/>
                    <a:pt x="2591" y="20508"/>
                    <a:pt x="2692" y="20314"/>
                  </a:cubicBezTo>
                  <a:cubicBezTo>
                    <a:pt x="2752" y="20189"/>
                    <a:pt x="2705" y="20041"/>
                    <a:pt x="2586" y="19976"/>
                  </a:cubicBezTo>
                  <a:cubicBezTo>
                    <a:pt x="2550" y="19959"/>
                    <a:pt x="2512" y="19951"/>
                    <a:pt x="2475" y="19951"/>
                  </a:cubicBezTo>
                  <a:close/>
                  <a:moveTo>
                    <a:pt x="1645" y="21756"/>
                  </a:moveTo>
                  <a:cubicBezTo>
                    <a:pt x="1547" y="21756"/>
                    <a:pt x="1455" y="21816"/>
                    <a:pt x="1414" y="21911"/>
                  </a:cubicBezTo>
                  <a:cubicBezTo>
                    <a:pt x="1332" y="22117"/>
                    <a:pt x="1250" y="22330"/>
                    <a:pt x="1172" y="22537"/>
                  </a:cubicBezTo>
                  <a:cubicBezTo>
                    <a:pt x="1125" y="22662"/>
                    <a:pt x="1190" y="22810"/>
                    <a:pt x="1321" y="22857"/>
                  </a:cubicBezTo>
                  <a:cubicBezTo>
                    <a:pt x="1348" y="22867"/>
                    <a:pt x="1377" y="22872"/>
                    <a:pt x="1405" y="22872"/>
                  </a:cubicBezTo>
                  <a:cubicBezTo>
                    <a:pt x="1507" y="22872"/>
                    <a:pt x="1602" y="22807"/>
                    <a:pt x="1640" y="22709"/>
                  </a:cubicBezTo>
                  <a:cubicBezTo>
                    <a:pt x="1717" y="22502"/>
                    <a:pt x="1793" y="22302"/>
                    <a:pt x="1876" y="22100"/>
                  </a:cubicBezTo>
                  <a:cubicBezTo>
                    <a:pt x="1930" y="21969"/>
                    <a:pt x="1864" y="21827"/>
                    <a:pt x="1740" y="21775"/>
                  </a:cubicBezTo>
                  <a:cubicBezTo>
                    <a:pt x="1708" y="21762"/>
                    <a:pt x="1677" y="21756"/>
                    <a:pt x="1645" y="21756"/>
                  </a:cubicBezTo>
                  <a:close/>
                  <a:moveTo>
                    <a:pt x="992" y="23629"/>
                  </a:moveTo>
                  <a:cubicBezTo>
                    <a:pt x="886" y="23629"/>
                    <a:pt x="787" y="23697"/>
                    <a:pt x="753" y="23809"/>
                  </a:cubicBezTo>
                  <a:cubicBezTo>
                    <a:pt x="687" y="24022"/>
                    <a:pt x="628" y="24241"/>
                    <a:pt x="575" y="24454"/>
                  </a:cubicBezTo>
                  <a:cubicBezTo>
                    <a:pt x="540" y="24585"/>
                    <a:pt x="616" y="24721"/>
                    <a:pt x="753" y="24756"/>
                  </a:cubicBezTo>
                  <a:cubicBezTo>
                    <a:pt x="773" y="24762"/>
                    <a:pt x="793" y="24765"/>
                    <a:pt x="813" y="24765"/>
                  </a:cubicBezTo>
                  <a:cubicBezTo>
                    <a:pt x="922" y="24765"/>
                    <a:pt x="1024" y="24688"/>
                    <a:pt x="1054" y="24579"/>
                  </a:cubicBezTo>
                  <a:cubicBezTo>
                    <a:pt x="1108" y="24366"/>
                    <a:pt x="1166" y="24159"/>
                    <a:pt x="1231" y="23946"/>
                  </a:cubicBezTo>
                  <a:cubicBezTo>
                    <a:pt x="1267" y="23815"/>
                    <a:pt x="1190" y="23679"/>
                    <a:pt x="1059" y="23638"/>
                  </a:cubicBezTo>
                  <a:cubicBezTo>
                    <a:pt x="1037" y="23631"/>
                    <a:pt x="1015" y="23629"/>
                    <a:pt x="992" y="23629"/>
                  </a:cubicBezTo>
                  <a:close/>
                  <a:moveTo>
                    <a:pt x="532" y="25556"/>
                  </a:moveTo>
                  <a:cubicBezTo>
                    <a:pt x="413" y="25556"/>
                    <a:pt x="306" y="25640"/>
                    <a:pt x="284" y="25762"/>
                  </a:cubicBezTo>
                  <a:cubicBezTo>
                    <a:pt x="243" y="25986"/>
                    <a:pt x="208" y="26206"/>
                    <a:pt x="178" y="26425"/>
                  </a:cubicBezTo>
                  <a:cubicBezTo>
                    <a:pt x="155" y="26561"/>
                    <a:pt x="249" y="26684"/>
                    <a:pt x="385" y="26709"/>
                  </a:cubicBezTo>
                  <a:cubicBezTo>
                    <a:pt x="396" y="26710"/>
                    <a:pt x="406" y="26711"/>
                    <a:pt x="417" y="26711"/>
                  </a:cubicBezTo>
                  <a:cubicBezTo>
                    <a:pt x="540" y="26711"/>
                    <a:pt x="648" y="26621"/>
                    <a:pt x="669" y="26496"/>
                  </a:cubicBezTo>
                  <a:cubicBezTo>
                    <a:pt x="699" y="26283"/>
                    <a:pt x="734" y="26070"/>
                    <a:pt x="770" y="25851"/>
                  </a:cubicBezTo>
                  <a:cubicBezTo>
                    <a:pt x="800" y="25715"/>
                    <a:pt x="710" y="25590"/>
                    <a:pt x="575" y="25560"/>
                  </a:cubicBezTo>
                  <a:cubicBezTo>
                    <a:pt x="561" y="25558"/>
                    <a:pt x="547" y="25556"/>
                    <a:pt x="532" y="25556"/>
                  </a:cubicBezTo>
                  <a:close/>
                  <a:moveTo>
                    <a:pt x="282" y="27530"/>
                  </a:moveTo>
                  <a:cubicBezTo>
                    <a:pt x="150" y="27530"/>
                    <a:pt x="48" y="27632"/>
                    <a:pt x="36" y="27761"/>
                  </a:cubicBezTo>
                  <a:cubicBezTo>
                    <a:pt x="24" y="27986"/>
                    <a:pt x="13" y="28211"/>
                    <a:pt x="7" y="28429"/>
                  </a:cubicBezTo>
                  <a:cubicBezTo>
                    <a:pt x="0" y="28566"/>
                    <a:pt x="114" y="28683"/>
                    <a:pt x="249" y="28683"/>
                  </a:cubicBezTo>
                  <a:cubicBezTo>
                    <a:pt x="253" y="28684"/>
                    <a:pt x="257" y="28684"/>
                    <a:pt x="261" y="28684"/>
                  </a:cubicBezTo>
                  <a:cubicBezTo>
                    <a:pt x="392" y="28684"/>
                    <a:pt x="497" y="28573"/>
                    <a:pt x="504" y="28442"/>
                  </a:cubicBezTo>
                  <a:cubicBezTo>
                    <a:pt x="510" y="28229"/>
                    <a:pt x="516" y="28009"/>
                    <a:pt x="533" y="27790"/>
                  </a:cubicBezTo>
                  <a:cubicBezTo>
                    <a:pt x="540" y="27654"/>
                    <a:pt x="439" y="27536"/>
                    <a:pt x="303" y="27531"/>
                  </a:cubicBezTo>
                  <a:cubicBezTo>
                    <a:pt x="296" y="27530"/>
                    <a:pt x="289" y="27530"/>
                    <a:pt x="282" y="27530"/>
                  </a:cubicBezTo>
                  <a:close/>
                  <a:moveTo>
                    <a:pt x="273" y="29512"/>
                  </a:moveTo>
                  <a:cubicBezTo>
                    <a:pt x="269" y="29512"/>
                    <a:pt x="265" y="29512"/>
                    <a:pt x="262" y="29513"/>
                  </a:cubicBezTo>
                  <a:cubicBezTo>
                    <a:pt x="125" y="29518"/>
                    <a:pt x="24" y="29636"/>
                    <a:pt x="30" y="29772"/>
                  </a:cubicBezTo>
                  <a:cubicBezTo>
                    <a:pt x="43" y="30004"/>
                    <a:pt x="60" y="30223"/>
                    <a:pt x="84" y="30447"/>
                  </a:cubicBezTo>
                  <a:cubicBezTo>
                    <a:pt x="100" y="30575"/>
                    <a:pt x="206" y="30667"/>
                    <a:pt x="331" y="30667"/>
                  </a:cubicBezTo>
                  <a:cubicBezTo>
                    <a:pt x="339" y="30667"/>
                    <a:pt x="347" y="30666"/>
                    <a:pt x="355" y="30665"/>
                  </a:cubicBezTo>
                  <a:cubicBezTo>
                    <a:pt x="492" y="30654"/>
                    <a:pt x="592" y="30529"/>
                    <a:pt x="581" y="30394"/>
                  </a:cubicBezTo>
                  <a:cubicBezTo>
                    <a:pt x="557" y="30181"/>
                    <a:pt x="540" y="29961"/>
                    <a:pt x="527" y="29743"/>
                  </a:cubicBezTo>
                  <a:cubicBezTo>
                    <a:pt x="516" y="29610"/>
                    <a:pt x="404" y="29512"/>
                    <a:pt x="273" y="29512"/>
                  </a:cubicBezTo>
                  <a:close/>
                  <a:moveTo>
                    <a:pt x="522" y="31478"/>
                  </a:moveTo>
                  <a:cubicBezTo>
                    <a:pt x="508" y="31478"/>
                    <a:pt x="494" y="31479"/>
                    <a:pt x="480" y="31482"/>
                  </a:cubicBezTo>
                  <a:cubicBezTo>
                    <a:pt x="344" y="31512"/>
                    <a:pt x="256" y="31642"/>
                    <a:pt x="284" y="31779"/>
                  </a:cubicBezTo>
                  <a:cubicBezTo>
                    <a:pt x="327" y="31997"/>
                    <a:pt x="374" y="32216"/>
                    <a:pt x="426" y="32435"/>
                  </a:cubicBezTo>
                  <a:cubicBezTo>
                    <a:pt x="452" y="32547"/>
                    <a:pt x="557" y="32624"/>
                    <a:pt x="669" y="32624"/>
                  </a:cubicBezTo>
                  <a:cubicBezTo>
                    <a:pt x="687" y="32624"/>
                    <a:pt x="705" y="32622"/>
                    <a:pt x="723" y="32618"/>
                  </a:cubicBezTo>
                  <a:cubicBezTo>
                    <a:pt x="859" y="32582"/>
                    <a:pt x="942" y="32453"/>
                    <a:pt x="906" y="32317"/>
                  </a:cubicBezTo>
                  <a:cubicBezTo>
                    <a:pt x="859" y="32109"/>
                    <a:pt x="811" y="31896"/>
                    <a:pt x="770" y="31683"/>
                  </a:cubicBezTo>
                  <a:cubicBezTo>
                    <a:pt x="748" y="31562"/>
                    <a:pt x="638" y="31478"/>
                    <a:pt x="522" y="31478"/>
                  </a:cubicBezTo>
                  <a:close/>
                  <a:moveTo>
                    <a:pt x="1037" y="33396"/>
                  </a:moveTo>
                  <a:cubicBezTo>
                    <a:pt x="1009" y="33396"/>
                    <a:pt x="981" y="33401"/>
                    <a:pt x="953" y="33411"/>
                  </a:cubicBezTo>
                  <a:cubicBezTo>
                    <a:pt x="824" y="33453"/>
                    <a:pt x="758" y="33594"/>
                    <a:pt x="800" y="33724"/>
                  </a:cubicBezTo>
                  <a:cubicBezTo>
                    <a:pt x="876" y="33937"/>
                    <a:pt x="953" y="34150"/>
                    <a:pt x="1037" y="34357"/>
                  </a:cubicBezTo>
                  <a:cubicBezTo>
                    <a:pt x="1073" y="34457"/>
                    <a:pt x="1165" y="34516"/>
                    <a:pt x="1264" y="34516"/>
                  </a:cubicBezTo>
                  <a:cubicBezTo>
                    <a:pt x="1295" y="34516"/>
                    <a:pt x="1326" y="34510"/>
                    <a:pt x="1356" y="34499"/>
                  </a:cubicBezTo>
                  <a:cubicBezTo>
                    <a:pt x="1485" y="34446"/>
                    <a:pt x="1545" y="34304"/>
                    <a:pt x="1498" y="34174"/>
                  </a:cubicBezTo>
                  <a:cubicBezTo>
                    <a:pt x="1414" y="33972"/>
                    <a:pt x="1343" y="33772"/>
                    <a:pt x="1272" y="33565"/>
                  </a:cubicBezTo>
                  <a:cubicBezTo>
                    <a:pt x="1236" y="33462"/>
                    <a:pt x="1140" y="33396"/>
                    <a:pt x="1037" y="33396"/>
                  </a:cubicBezTo>
                  <a:close/>
                  <a:moveTo>
                    <a:pt x="1808" y="35222"/>
                  </a:moveTo>
                  <a:cubicBezTo>
                    <a:pt x="1771" y="35222"/>
                    <a:pt x="1733" y="35231"/>
                    <a:pt x="1698" y="35250"/>
                  </a:cubicBezTo>
                  <a:cubicBezTo>
                    <a:pt x="1575" y="35315"/>
                    <a:pt x="1527" y="35463"/>
                    <a:pt x="1586" y="35582"/>
                  </a:cubicBezTo>
                  <a:cubicBezTo>
                    <a:pt x="1693" y="35789"/>
                    <a:pt x="1799" y="35984"/>
                    <a:pt x="1911" y="36180"/>
                  </a:cubicBezTo>
                  <a:cubicBezTo>
                    <a:pt x="1955" y="36258"/>
                    <a:pt x="2037" y="36303"/>
                    <a:pt x="2123" y="36303"/>
                  </a:cubicBezTo>
                  <a:cubicBezTo>
                    <a:pt x="2166" y="36303"/>
                    <a:pt x="2209" y="36292"/>
                    <a:pt x="2249" y="36268"/>
                  </a:cubicBezTo>
                  <a:cubicBezTo>
                    <a:pt x="2367" y="36203"/>
                    <a:pt x="2408" y="36049"/>
                    <a:pt x="2337" y="35931"/>
                  </a:cubicBezTo>
                  <a:cubicBezTo>
                    <a:pt x="2231" y="35741"/>
                    <a:pt x="2130" y="35552"/>
                    <a:pt x="2031" y="35356"/>
                  </a:cubicBezTo>
                  <a:cubicBezTo>
                    <a:pt x="1984" y="35273"/>
                    <a:pt x="1897" y="35222"/>
                    <a:pt x="1808" y="35222"/>
                  </a:cubicBezTo>
                  <a:close/>
                  <a:moveTo>
                    <a:pt x="2840" y="36918"/>
                  </a:moveTo>
                  <a:cubicBezTo>
                    <a:pt x="2790" y="36918"/>
                    <a:pt x="2740" y="36933"/>
                    <a:pt x="2698" y="36966"/>
                  </a:cubicBezTo>
                  <a:cubicBezTo>
                    <a:pt x="2586" y="37043"/>
                    <a:pt x="2556" y="37196"/>
                    <a:pt x="2640" y="37309"/>
                  </a:cubicBezTo>
                  <a:cubicBezTo>
                    <a:pt x="2769" y="37493"/>
                    <a:pt x="2905" y="37676"/>
                    <a:pt x="3047" y="37848"/>
                  </a:cubicBezTo>
                  <a:cubicBezTo>
                    <a:pt x="3095" y="37910"/>
                    <a:pt x="3169" y="37941"/>
                    <a:pt x="3243" y="37941"/>
                  </a:cubicBezTo>
                  <a:cubicBezTo>
                    <a:pt x="3297" y="37941"/>
                    <a:pt x="3351" y="37924"/>
                    <a:pt x="3396" y="37889"/>
                  </a:cubicBezTo>
                  <a:cubicBezTo>
                    <a:pt x="3503" y="37800"/>
                    <a:pt x="3521" y="37647"/>
                    <a:pt x="3432" y="37540"/>
                  </a:cubicBezTo>
                  <a:cubicBezTo>
                    <a:pt x="3301" y="37368"/>
                    <a:pt x="3172" y="37196"/>
                    <a:pt x="3041" y="37019"/>
                  </a:cubicBezTo>
                  <a:cubicBezTo>
                    <a:pt x="2995" y="36954"/>
                    <a:pt x="2918" y="36918"/>
                    <a:pt x="2840" y="36918"/>
                  </a:cubicBezTo>
                  <a:close/>
                  <a:moveTo>
                    <a:pt x="4118" y="38433"/>
                  </a:moveTo>
                  <a:cubicBezTo>
                    <a:pt x="4056" y="38433"/>
                    <a:pt x="3993" y="38457"/>
                    <a:pt x="3947" y="38504"/>
                  </a:cubicBezTo>
                  <a:cubicBezTo>
                    <a:pt x="3846" y="38605"/>
                    <a:pt x="3846" y="38758"/>
                    <a:pt x="3940" y="38859"/>
                  </a:cubicBezTo>
                  <a:cubicBezTo>
                    <a:pt x="4101" y="39019"/>
                    <a:pt x="4267" y="39173"/>
                    <a:pt x="4431" y="39320"/>
                  </a:cubicBezTo>
                  <a:cubicBezTo>
                    <a:pt x="4479" y="39365"/>
                    <a:pt x="4540" y="39388"/>
                    <a:pt x="4600" y="39388"/>
                  </a:cubicBezTo>
                  <a:cubicBezTo>
                    <a:pt x="4667" y="39388"/>
                    <a:pt x="4734" y="39360"/>
                    <a:pt x="4781" y="39303"/>
                  </a:cubicBezTo>
                  <a:cubicBezTo>
                    <a:pt x="4876" y="39203"/>
                    <a:pt x="4863" y="39048"/>
                    <a:pt x="4764" y="38954"/>
                  </a:cubicBezTo>
                  <a:cubicBezTo>
                    <a:pt x="4603" y="38812"/>
                    <a:pt x="4450" y="38664"/>
                    <a:pt x="4295" y="38510"/>
                  </a:cubicBezTo>
                  <a:cubicBezTo>
                    <a:pt x="4248" y="38459"/>
                    <a:pt x="4183" y="38433"/>
                    <a:pt x="4118" y="38433"/>
                  </a:cubicBezTo>
                  <a:close/>
                  <a:moveTo>
                    <a:pt x="5632" y="39717"/>
                  </a:moveTo>
                  <a:cubicBezTo>
                    <a:pt x="5554" y="39717"/>
                    <a:pt x="5479" y="39755"/>
                    <a:pt x="5431" y="39823"/>
                  </a:cubicBezTo>
                  <a:cubicBezTo>
                    <a:pt x="5349" y="39935"/>
                    <a:pt x="5378" y="40090"/>
                    <a:pt x="5491" y="40167"/>
                  </a:cubicBezTo>
                  <a:cubicBezTo>
                    <a:pt x="5674" y="40297"/>
                    <a:pt x="5864" y="40421"/>
                    <a:pt x="6053" y="40539"/>
                  </a:cubicBezTo>
                  <a:cubicBezTo>
                    <a:pt x="6094" y="40563"/>
                    <a:pt x="6139" y="40575"/>
                    <a:pt x="6184" y="40575"/>
                  </a:cubicBezTo>
                  <a:cubicBezTo>
                    <a:pt x="6268" y="40575"/>
                    <a:pt x="6350" y="40533"/>
                    <a:pt x="6396" y="40456"/>
                  </a:cubicBezTo>
                  <a:cubicBezTo>
                    <a:pt x="6467" y="40338"/>
                    <a:pt x="6432" y="40184"/>
                    <a:pt x="6313" y="40113"/>
                  </a:cubicBezTo>
                  <a:cubicBezTo>
                    <a:pt x="6129" y="40006"/>
                    <a:pt x="5952" y="39888"/>
                    <a:pt x="5775" y="39765"/>
                  </a:cubicBezTo>
                  <a:cubicBezTo>
                    <a:pt x="5731" y="39732"/>
                    <a:pt x="5681" y="39717"/>
                    <a:pt x="5632" y="39717"/>
                  </a:cubicBezTo>
                  <a:close/>
                  <a:moveTo>
                    <a:pt x="7354" y="40705"/>
                  </a:moveTo>
                  <a:cubicBezTo>
                    <a:pt x="7261" y="40705"/>
                    <a:pt x="7172" y="40757"/>
                    <a:pt x="7129" y="40847"/>
                  </a:cubicBezTo>
                  <a:cubicBezTo>
                    <a:pt x="7071" y="40965"/>
                    <a:pt x="7118" y="41114"/>
                    <a:pt x="7241" y="41177"/>
                  </a:cubicBezTo>
                  <a:cubicBezTo>
                    <a:pt x="7448" y="41278"/>
                    <a:pt x="7650" y="41373"/>
                    <a:pt x="7852" y="41461"/>
                  </a:cubicBezTo>
                  <a:cubicBezTo>
                    <a:pt x="7883" y="41475"/>
                    <a:pt x="7915" y="41481"/>
                    <a:pt x="7947" y="41481"/>
                  </a:cubicBezTo>
                  <a:cubicBezTo>
                    <a:pt x="8043" y="41481"/>
                    <a:pt x="8136" y="41425"/>
                    <a:pt x="8177" y="41332"/>
                  </a:cubicBezTo>
                  <a:cubicBezTo>
                    <a:pt x="8235" y="41207"/>
                    <a:pt x="8177" y="41060"/>
                    <a:pt x="8052" y="41007"/>
                  </a:cubicBezTo>
                  <a:cubicBezTo>
                    <a:pt x="7857" y="40918"/>
                    <a:pt x="7661" y="40830"/>
                    <a:pt x="7461" y="40729"/>
                  </a:cubicBezTo>
                  <a:cubicBezTo>
                    <a:pt x="7427" y="40712"/>
                    <a:pt x="7390" y="40705"/>
                    <a:pt x="7354" y="40705"/>
                  </a:cubicBezTo>
                  <a:close/>
                  <a:moveTo>
                    <a:pt x="9179" y="41477"/>
                  </a:moveTo>
                  <a:cubicBezTo>
                    <a:pt x="9079" y="41477"/>
                    <a:pt x="8983" y="41541"/>
                    <a:pt x="8945" y="41639"/>
                  </a:cubicBezTo>
                  <a:cubicBezTo>
                    <a:pt x="8898" y="41770"/>
                    <a:pt x="8963" y="41912"/>
                    <a:pt x="9094" y="41958"/>
                  </a:cubicBezTo>
                  <a:cubicBezTo>
                    <a:pt x="9313" y="42036"/>
                    <a:pt x="9526" y="42107"/>
                    <a:pt x="9733" y="42171"/>
                  </a:cubicBezTo>
                  <a:cubicBezTo>
                    <a:pt x="9758" y="42180"/>
                    <a:pt x="9784" y="42184"/>
                    <a:pt x="9809" y="42184"/>
                  </a:cubicBezTo>
                  <a:cubicBezTo>
                    <a:pt x="9914" y="42184"/>
                    <a:pt x="10011" y="42116"/>
                    <a:pt x="10040" y="42007"/>
                  </a:cubicBezTo>
                  <a:cubicBezTo>
                    <a:pt x="10081" y="41876"/>
                    <a:pt x="10010" y="41740"/>
                    <a:pt x="9881" y="41699"/>
                  </a:cubicBezTo>
                  <a:cubicBezTo>
                    <a:pt x="9679" y="41633"/>
                    <a:pt x="9472" y="41568"/>
                    <a:pt x="9259" y="41491"/>
                  </a:cubicBezTo>
                  <a:cubicBezTo>
                    <a:pt x="9233" y="41481"/>
                    <a:pt x="9206" y="41477"/>
                    <a:pt x="9179" y="41477"/>
                  </a:cubicBezTo>
                  <a:close/>
                  <a:moveTo>
                    <a:pt x="15138" y="42026"/>
                  </a:moveTo>
                  <a:cubicBezTo>
                    <a:pt x="15109" y="42026"/>
                    <a:pt x="15079" y="42031"/>
                    <a:pt x="15050" y="42042"/>
                  </a:cubicBezTo>
                  <a:cubicBezTo>
                    <a:pt x="15050" y="42042"/>
                    <a:pt x="15014" y="42053"/>
                    <a:pt x="14956" y="42072"/>
                  </a:cubicBezTo>
                  <a:cubicBezTo>
                    <a:pt x="14826" y="42113"/>
                    <a:pt x="14749" y="42249"/>
                    <a:pt x="14784" y="42379"/>
                  </a:cubicBezTo>
                  <a:cubicBezTo>
                    <a:pt x="14814" y="42488"/>
                    <a:pt x="14914" y="42559"/>
                    <a:pt x="15025" y="42559"/>
                  </a:cubicBezTo>
                  <a:cubicBezTo>
                    <a:pt x="15047" y="42559"/>
                    <a:pt x="15070" y="42556"/>
                    <a:pt x="15093" y="42550"/>
                  </a:cubicBezTo>
                  <a:cubicBezTo>
                    <a:pt x="15175" y="42526"/>
                    <a:pt x="15216" y="42509"/>
                    <a:pt x="15222" y="42509"/>
                  </a:cubicBezTo>
                  <a:cubicBezTo>
                    <a:pt x="15352" y="42462"/>
                    <a:pt x="15418" y="42320"/>
                    <a:pt x="15369" y="42190"/>
                  </a:cubicBezTo>
                  <a:cubicBezTo>
                    <a:pt x="15333" y="42088"/>
                    <a:pt x="15239" y="42026"/>
                    <a:pt x="15138" y="42026"/>
                  </a:cubicBezTo>
                  <a:close/>
                  <a:moveTo>
                    <a:pt x="11091" y="42020"/>
                  </a:moveTo>
                  <a:cubicBezTo>
                    <a:pt x="10975" y="42020"/>
                    <a:pt x="10866" y="42098"/>
                    <a:pt x="10845" y="42220"/>
                  </a:cubicBezTo>
                  <a:cubicBezTo>
                    <a:pt x="10815" y="42349"/>
                    <a:pt x="10904" y="42485"/>
                    <a:pt x="11033" y="42509"/>
                  </a:cubicBezTo>
                  <a:cubicBezTo>
                    <a:pt x="11265" y="42562"/>
                    <a:pt x="11489" y="42597"/>
                    <a:pt x="11702" y="42633"/>
                  </a:cubicBezTo>
                  <a:cubicBezTo>
                    <a:pt x="11714" y="42634"/>
                    <a:pt x="11725" y="42635"/>
                    <a:pt x="11736" y="42635"/>
                  </a:cubicBezTo>
                  <a:cubicBezTo>
                    <a:pt x="11855" y="42635"/>
                    <a:pt x="11964" y="42550"/>
                    <a:pt x="11980" y="42427"/>
                  </a:cubicBezTo>
                  <a:cubicBezTo>
                    <a:pt x="12004" y="42291"/>
                    <a:pt x="11909" y="42160"/>
                    <a:pt x="11773" y="42143"/>
                  </a:cubicBezTo>
                  <a:cubicBezTo>
                    <a:pt x="11571" y="42113"/>
                    <a:pt x="11358" y="42072"/>
                    <a:pt x="11134" y="42024"/>
                  </a:cubicBezTo>
                  <a:cubicBezTo>
                    <a:pt x="11120" y="42021"/>
                    <a:pt x="11105" y="42020"/>
                    <a:pt x="11091" y="42020"/>
                  </a:cubicBezTo>
                  <a:close/>
                  <a:moveTo>
                    <a:pt x="13712" y="42255"/>
                  </a:moveTo>
                  <a:cubicBezTo>
                    <a:pt x="13708" y="42255"/>
                    <a:pt x="13705" y="42255"/>
                    <a:pt x="13701" y="42255"/>
                  </a:cubicBezTo>
                  <a:cubicBezTo>
                    <a:pt x="13578" y="42261"/>
                    <a:pt x="13447" y="42266"/>
                    <a:pt x="13305" y="42266"/>
                  </a:cubicBezTo>
                  <a:cubicBezTo>
                    <a:pt x="13228" y="42266"/>
                    <a:pt x="13146" y="42261"/>
                    <a:pt x="13062" y="42261"/>
                  </a:cubicBezTo>
                  <a:cubicBezTo>
                    <a:pt x="13059" y="42261"/>
                    <a:pt x="13055" y="42261"/>
                    <a:pt x="13052" y="42261"/>
                  </a:cubicBezTo>
                  <a:cubicBezTo>
                    <a:pt x="12915" y="42261"/>
                    <a:pt x="12808" y="42371"/>
                    <a:pt x="12808" y="42504"/>
                  </a:cubicBezTo>
                  <a:cubicBezTo>
                    <a:pt x="12802" y="42640"/>
                    <a:pt x="12909" y="42752"/>
                    <a:pt x="13045" y="42758"/>
                  </a:cubicBezTo>
                  <a:lnTo>
                    <a:pt x="13305" y="42758"/>
                  </a:lnTo>
                  <a:cubicBezTo>
                    <a:pt x="13453" y="42758"/>
                    <a:pt x="13595" y="42758"/>
                    <a:pt x="13725" y="42752"/>
                  </a:cubicBezTo>
                  <a:cubicBezTo>
                    <a:pt x="13867" y="42746"/>
                    <a:pt x="13968" y="42627"/>
                    <a:pt x="13962" y="42491"/>
                  </a:cubicBezTo>
                  <a:cubicBezTo>
                    <a:pt x="13957" y="42359"/>
                    <a:pt x="13843" y="42255"/>
                    <a:pt x="13712" y="42255"/>
                  </a:cubicBezTo>
                  <a:close/>
                </a:path>
              </a:pathLst>
            </a:custGeom>
            <a:solidFill>
              <a:srgbClr val="1E1936"/>
            </a:solidFill>
            <a:ln>
              <a:solidFill>
                <a:schemeClr val="tx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rgbClr val="FF0066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0" name="Google Shape;4716;p79"/>
            <p:cNvGrpSpPr/>
            <p:nvPr/>
          </p:nvGrpSpPr>
          <p:grpSpPr>
            <a:xfrm rot="3530764">
              <a:off x="252923" y="3052492"/>
              <a:ext cx="603575" cy="520900"/>
              <a:chOff x="3450350" y="2886200"/>
              <a:chExt cx="603575" cy="520900"/>
            </a:xfrm>
          </p:grpSpPr>
          <p:sp>
            <p:nvSpPr>
              <p:cNvPr id="91" name="Google Shape;4717;p79"/>
              <p:cNvSpPr/>
              <p:nvPr/>
            </p:nvSpPr>
            <p:spPr>
              <a:xfrm>
                <a:off x="3450350" y="2886200"/>
                <a:ext cx="603575" cy="520900"/>
              </a:xfrm>
              <a:custGeom>
                <a:avLst/>
                <a:gdLst/>
                <a:ahLst/>
                <a:cxnLst/>
                <a:rect l="l" t="t" r="r" b="b"/>
                <a:pathLst>
                  <a:path w="24143" h="20836" extrusionOk="0">
                    <a:moveTo>
                      <a:pt x="23735" y="36"/>
                    </a:moveTo>
                    <a:cubicBezTo>
                      <a:pt x="23717" y="1"/>
                      <a:pt x="23676" y="1"/>
                      <a:pt x="23610" y="42"/>
                    </a:cubicBezTo>
                    <a:cubicBezTo>
                      <a:pt x="22971" y="468"/>
                      <a:pt x="197" y="8619"/>
                      <a:pt x="131" y="8643"/>
                    </a:cubicBezTo>
                    <a:cubicBezTo>
                      <a:pt x="25" y="8678"/>
                      <a:pt x="1" y="8809"/>
                      <a:pt x="72" y="8932"/>
                    </a:cubicBezTo>
                    <a:cubicBezTo>
                      <a:pt x="119" y="9009"/>
                      <a:pt x="190" y="9063"/>
                      <a:pt x="268" y="9087"/>
                    </a:cubicBezTo>
                    <a:cubicBezTo>
                      <a:pt x="557" y="9194"/>
                      <a:pt x="4107" y="10500"/>
                      <a:pt x="5680" y="11441"/>
                    </a:cubicBezTo>
                    <a:cubicBezTo>
                      <a:pt x="5828" y="13014"/>
                      <a:pt x="6136" y="20203"/>
                      <a:pt x="6136" y="20220"/>
                    </a:cubicBezTo>
                    <a:cubicBezTo>
                      <a:pt x="6136" y="20350"/>
                      <a:pt x="6248" y="20474"/>
                      <a:pt x="6373" y="20509"/>
                    </a:cubicBezTo>
                    <a:cubicBezTo>
                      <a:pt x="6384" y="20509"/>
                      <a:pt x="6390" y="20516"/>
                      <a:pt x="6401" y="20516"/>
                    </a:cubicBezTo>
                    <a:cubicBezTo>
                      <a:pt x="6401" y="20522"/>
                      <a:pt x="6408" y="20522"/>
                      <a:pt x="6414" y="20528"/>
                    </a:cubicBezTo>
                    <a:cubicBezTo>
                      <a:pt x="6520" y="20629"/>
                      <a:pt x="6662" y="20640"/>
                      <a:pt x="6733" y="20563"/>
                    </a:cubicBezTo>
                    <a:lnTo>
                      <a:pt x="10051" y="16711"/>
                    </a:lnTo>
                    <a:cubicBezTo>
                      <a:pt x="10318" y="17044"/>
                      <a:pt x="10597" y="17386"/>
                      <a:pt x="10873" y="17729"/>
                    </a:cubicBezTo>
                    <a:cubicBezTo>
                      <a:pt x="11820" y="18901"/>
                      <a:pt x="12762" y="20072"/>
                      <a:pt x="13382" y="20705"/>
                    </a:cubicBezTo>
                    <a:cubicBezTo>
                      <a:pt x="13483" y="20812"/>
                      <a:pt x="13631" y="20836"/>
                      <a:pt x="13707" y="20758"/>
                    </a:cubicBezTo>
                    <a:cubicBezTo>
                      <a:pt x="13720" y="20752"/>
                      <a:pt x="13726" y="20741"/>
                      <a:pt x="13737" y="20722"/>
                    </a:cubicBezTo>
                    <a:cubicBezTo>
                      <a:pt x="13756" y="20687"/>
                      <a:pt x="18393" y="11867"/>
                      <a:pt x="21344" y="5751"/>
                    </a:cubicBezTo>
                    <a:lnTo>
                      <a:pt x="24090" y="408"/>
                    </a:lnTo>
                    <a:cubicBezTo>
                      <a:pt x="24143" y="313"/>
                      <a:pt x="24085" y="165"/>
                      <a:pt x="23971" y="83"/>
                    </a:cubicBezTo>
                    <a:cubicBezTo>
                      <a:pt x="23889" y="23"/>
                      <a:pt x="23801" y="12"/>
                      <a:pt x="23735" y="36"/>
                    </a:cubicBezTo>
                    <a:close/>
                    <a:moveTo>
                      <a:pt x="13885" y="8312"/>
                    </a:moveTo>
                    <a:cubicBezTo>
                      <a:pt x="13898" y="8323"/>
                      <a:pt x="13891" y="8312"/>
                      <a:pt x="13868" y="8288"/>
                    </a:cubicBezTo>
                    <a:cubicBezTo>
                      <a:pt x="13868" y="8276"/>
                      <a:pt x="13862" y="8258"/>
                      <a:pt x="13855" y="8247"/>
                    </a:cubicBezTo>
                    <a:cubicBezTo>
                      <a:pt x="13855" y="8235"/>
                      <a:pt x="13855" y="8217"/>
                      <a:pt x="13849" y="8205"/>
                    </a:cubicBezTo>
                    <a:cubicBezTo>
                      <a:pt x="13849" y="8129"/>
                      <a:pt x="13862" y="8063"/>
                      <a:pt x="13903" y="7993"/>
                    </a:cubicBezTo>
                    <a:cubicBezTo>
                      <a:pt x="13991" y="7845"/>
                      <a:pt x="14223" y="8004"/>
                      <a:pt x="14122" y="8146"/>
                    </a:cubicBezTo>
                    <a:cubicBezTo>
                      <a:pt x="14122" y="8146"/>
                      <a:pt x="14116" y="8164"/>
                      <a:pt x="14111" y="8164"/>
                    </a:cubicBezTo>
                    <a:lnTo>
                      <a:pt x="14111" y="8176"/>
                    </a:lnTo>
                    <a:cubicBezTo>
                      <a:pt x="14111" y="8181"/>
                      <a:pt x="14103" y="8187"/>
                      <a:pt x="14103" y="8193"/>
                    </a:cubicBezTo>
                    <a:lnTo>
                      <a:pt x="14103" y="8200"/>
                    </a:lnTo>
                    <a:cubicBezTo>
                      <a:pt x="14111" y="8264"/>
                      <a:pt x="14103" y="8329"/>
                      <a:pt x="14045" y="8383"/>
                    </a:cubicBezTo>
                    <a:cubicBezTo>
                      <a:pt x="14027" y="8400"/>
                      <a:pt x="13997" y="8413"/>
                      <a:pt x="13974" y="8400"/>
                    </a:cubicBezTo>
                    <a:cubicBezTo>
                      <a:pt x="13926" y="8377"/>
                      <a:pt x="13903" y="8353"/>
                      <a:pt x="13885" y="8312"/>
                    </a:cubicBezTo>
                    <a:close/>
                    <a:moveTo>
                      <a:pt x="13524" y="8927"/>
                    </a:moveTo>
                    <a:cubicBezTo>
                      <a:pt x="13530" y="9045"/>
                      <a:pt x="13335" y="9080"/>
                      <a:pt x="13300" y="8968"/>
                    </a:cubicBezTo>
                    <a:cubicBezTo>
                      <a:pt x="13264" y="8867"/>
                      <a:pt x="13246" y="8761"/>
                      <a:pt x="13229" y="8661"/>
                    </a:cubicBezTo>
                    <a:cubicBezTo>
                      <a:pt x="13199" y="8495"/>
                      <a:pt x="13453" y="8448"/>
                      <a:pt x="13483" y="8613"/>
                    </a:cubicBezTo>
                    <a:cubicBezTo>
                      <a:pt x="13500" y="8714"/>
                      <a:pt x="13524" y="8820"/>
                      <a:pt x="13524" y="8927"/>
                    </a:cubicBezTo>
                    <a:close/>
                    <a:moveTo>
                      <a:pt x="12803" y="9364"/>
                    </a:moveTo>
                    <a:cubicBezTo>
                      <a:pt x="12648" y="9287"/>
                      <a:pt x="12678" y="9033"/>
                      <a:pt x="12667" y="8886"/>
                    </a:cubicBezTo>
                    <a:cubicBezTo>
                      <a:pt x="12661" y="8761"/>
                      <a:pt x="12820" y="8738"/>
                      <a:pt x="12855" y="8856"/>
                    </a:cubicBezTo>
                    <a:cubicBezTo>
                      <a:pt x="12897" y="8992"/>
                      <a:pt x="13010" y="9222"/>
                      <a:pt x="12897" y="9353"/>
                    </a:cubicBezTo>
                    <a:cubicBezTo>
                      <a:pt x="12880" y="9371"/>
                      <a:pt x="12833" y="9382"/>
                      <a:pt x="12803" y="9364"/>
                    </a:cubicBezTo>
                    <a:close/>
                    <a:moveTo>
                      <a:pt x="4804" y="17357"/>
                    </a:moveTo>
                    <a:cubicBezTo>
                      <a:pt x="4864" y="17257"/>
                      <a:pt x="5017" y="17238"/>
                      <a:pt x="5106" y="17303"/>
                    </a:cubicBezTo>
                    <a:cubicBezTo>
                      <a:pt x="5194" y="17363"/>
                      <a:pt x="5237" y="17499"/>
                      <a:pt x="5172" y="17593"/>
                    </a:cubicBezTo>
                    <a:cubicBezTo>
                      <a:pt x="5172" y="17694"/>
                      <a:pt x="5082" y="17795"/>
                      <a:pt x="4970" y="17776"/>
                    </a:cubicBezTo>
                    <a:cubicBezTo>
                      <a:pt x="4882" y="17771"/>
                      <a:pt x="4798" y="17729"/>
                      <a:pt x="4757" y="17641"/>
                    </a:cubicBezTo>
                    <a:cubicBezTo>
                      <a:pt x="4710" y="17540"/>
                      <a:pt x="4751" y="17451"/>
                      <a:pt x="4804" y="17357"/>
                    </a:cubicBezTo>
                    <a:close/>
                    <a:moveTo>
                      <a:pt x="4727" y="14316"/>
                    </a:moveTo>
                    <a:cubicBezTo>
                      <a:pt x="4746" y="14150"/>
                      <a:pt x="4981" y="14174"/>
                      <a:pt x="4976" y="14340"/>
                    </a:cubicBezTo>
                    <a:cubicBezTo>
                      <a:pt x="4964" y="14736"/>
                      <a:pt x="5017" y="15121"/>
                      <a:pt x="5077" y="15512"/>
                    </a:cubicBezTo>
                    <a:cubicBezTo>
                      <a:pt x="5123" y="15824"/>
                      <a:pt x="5207" y="16151"/>
                      <a:pt x="5148" y="16463"/>
                    </a:cubicBezTo>
                    <a:cubicBezTo>
                      <a:pt x="5130" y="16564"/>
                      <a:pt x="5011" y="16582"/>
                      <a:pt x="4959" y="16498"/>
                    </a:cubicBezTo>
                    <a:cubicBezTo>
                      <a:pt x="4604" y="15908"/>
                      <a:pt x="4651" y="14979"/>
                      <a:pt x="4727" y="14316"/>
                    </a:cubicBezTo>
                    <a:close/>
                    <a:moveTo>
                      <a:pt x="18127" y="14204"/>
                    </a:moveTo>
                    <a:cubicBezTo>
                      <a:pt x="18251" y="14180"/>
                      <a:pt x="18376" y="14269"/>
                      <a:pt x="18398" y="14393"/>
                    </a:cubicBezTo>
                    <a:cubicBezTo>
                      <a:pt x="18422" y="14518"/>
                      <a:pt x="18334" y="14641"/>
                      <a:pt x="18209" y="14665"/>
                    </a:cubicBezTo>
                    <a:lnTo>
                      <a:pt x="18157" y="14671"/>
                    </a:lnTo>
                    <a:cubicBezTo>
                      <a:pt x="18086" y="14688"/>
                      <a:pt x="18021" y="14665"/>
                      <a:pt x="17967" y="14617"/>
                    </a:cubicBezTo>
                    <a:cubicBezTo>
                      <a:pt x="17926" y="14582"/>
                      <a:pt x="17896" y="14541"/>
                      <a:pt x="17890" y="14488"/>
                    </a:cubicBezTo>
                    <a:cubicBezTo>
                      <a:pt x="17879" y="14434"/>
                      <a:pt x="17890" y="14381"/>
                      <a:pt x="17914" y="14333"/>
                    </a:cubicBezTo>
                    <a:cubicBezTo>
                      <a:pt x="17950" y="14275"/>
                      <a:pt x="18002" y="14227"/>
                      <a:pt x="18073" y="14215"/>
                    </a:cubicBezTo>
                    <a:close/>
                    <a:moveTo>
                      <a:pt x="19435" y="11299"/>
                    </a:moveTo>
                    <a:cubicBezTo>
                      <a:pt x="19463" y="11217"/>
                      <a:pt x="19599" y="11245"/>
                      <a:pt x="19588" y="11335"/>
                    </a:cubicBezTo>
                    <a:cubicBezTo>
                      <a:pt x="19517" y="11761"/>
                      <a:pt x="19405" y="12151"/>
                      <a:pt x="19227" y="12547"/>
                    </a:cubicBezTo>
                    <a:cubicBezTo>
                      <a:pt x="19080" y="12885"/>
                      <a:pt x="18938" y="13369"/>
                      <a:pt x="18647" y="13618"/>
                    </a:cubicBezTo>
                    <a:cubicBezTo>
                      <a:pt x="18589" y="13666"/>
                      <a:pt x="18476" y="13636"/>
                      <a:pt x="18469" y="13552"/>
                    </a:cubicBezTo>
                    <a:cubicBezTo>
                      <a:pt x="18447" y="13180"/>
                      <a:pt x="18712" y="12807"/>
                      <a:pt x="18884" y="12488"/>
                    </a:cubicBezTo>
                    <a:cubicBezTo>
                      <a:pt x="19091" y="12104"/>
                      <a:pt x="19310" y="11714"/>
                      <a:pt x="19435" y="11299"/>
                    </a:cubicBezTo>
                    <a:close/>
                    <a:moveTo>
                      <a:pt x="11938" y="2650"/>
                    </a:moveTo>
                    <a:cubicBezTo>
                      <a:pt x="12022" y="2627"/>
                      <a:pt x="12110" y="2680"/>
                      <a:pt x="12151" y="2751"/>
                    </a:cubicBezTo>
                    <a:cubicBezTo>
                      <a:pt x="12164" y="2769"/>
                      <a:pt x="12170" y="2786"/>
                      <a:pt x="12175" y="2805"/>
                    </a:cubicBezTo>
                    <a:cubicBezTo>
                      <a:pt x="12175" y="2827"/>
                      <a:pt x="12175" y="2846"/>
                      <a:pt x="12170" y="2869"/>
                    </a:cubicBezTo>
                    <a:cubicBezTo>
                      <a:pt x="12158" y="2952"/>
                      <a:pt x="12099" y="3029"/>
                      <a:pt x="12009" y="3040"/>
                    </a:cubicBezTo>
                    <a:lnTo>
                      <a:pt x="11957" y="3040"/>
                    </a:lnTo>
                    <a:cubicBezTo>
                      <a:pt x="11910" y="3059"/>
                      <a:pt x="11856" y="3040"/>
                      <a:pt x="11815" y="3011"/>
                    </a:cubicBezTo>
                    <a:lnTo>
                      <a:pt x="11815" y="3011"/>
                    </a:lnTo>
                    <a:cubicBezTo>
                      <a:pt x="11774" y="2982"/>
                      <a:pt x="11744" y="2940"/>
                      <a:pt x="11732" y="2887"/>
                    </a:cubicBezTo>
                    <a:cubicBezTo>
                      <a:pt x="11725" y="2840"/>
                      <a:pt x="11732" y="2786"/>
                      <a:pt x="11761" y="2745"/>
                    </a:cubicBezTo>
                    <a:lnTo>
                      <a:pt x="11768" y="2739"/>
                    </a:lnTo>
                    <a:cubicBezTo>
                      <a:pt x="11796" y="2698"/>
                      <a:pt x="11839" y="2668"/>
                      <a:pt x="11886" y="2663"/>
                    </a:cubicBezTo>
                    <a:cubicBezTo>
                      <a:pt x="11903" y="2656"/>
                      <a:pt x="11921" y="2650"/>
                      <a:pt x="11938" y="2650"/>
                    </a:cubicBezTo>
                    <a:close/>
                    <a:moveTo>
                      <a:pt x="10720" y="3485"/>
                    </a:moveTo>
                    <a:cubicBezTo>
                      <a:pt x="10909" y="3414"/>
                      <a:pt x="11140" y="3294"/>
                      <a:pt x="11342" y="3348"/>
                    </a:cubicBezTo>
                    <a:cubicBezTo>
                      <a:pt x="11378" y="3354"/>
                      <a:pt x="11395" y="3414"/>
                      <a:pt x="11370" y="3449"/>
                    </a:cubicBezTo>
                    <a:cubicBezTo>
                      <a:pt x="11241" y="3608"/>
                      <a:pt x="10980" y="3644"/>
                      <a:pt x="10791" y="3698"/>
                    </a:cubicBezTo>
                    <a:cubicBezTo>
                      <a:pt x="10472" y="3786"/>
                      <a:pt x="10164" y="3898"/>
                      <a:pt x="9857" y="4017"/>
                    </a:cubicBezTo>
                    <a:cubicBezTo>
                      <a:pt x="9342" y="4212"/>
                      <a:pt x="8792" y="4430"/>
                      <a:pt x="8342" y="4763"/>
                    </a:cubicBezTo>
                    <a:cubicBezTo>
                      <a:pt x="8295" y="4804"/>
                      <a:pt x="8230" y="4727"/>
                      <a:pt x="8277" y="4686"/>
                    </a:cubicBezTo>
                    <a:cubicBezTo>
                      <a:pt x="8703" y="4288"/>
                      <a:pt x="9235" y="4053"/>
                      <a:pt x="9767" y="3840"/>
                    </a:cubicBezTo>
                    <a:cubicBezTo>
                      <a:pt x="10081" y="3715"/>
                      <a:pt x="10406" y="3608"/>
                      <a:pt x="10720" y="3485"/>
                    </a:cubicBezTo>
                    <a:close/>
                    <a:moveTo>
                      <a:pt x="5556" y="9028"/>
                    </a:moveTo>
                    <a:cubicBezTo>
                      <a:pt x="5514" y="9216"/>
                      <a:pt x="5355" y="9341"/>
                      <a:pt x="5237" y="9483"/>
                    </a:cubicBezTo>
                    <a:cubicBezTo>
                      <a:pt x="5095" y="9655"/>
                      <a:pt x="4828" y="9483"/>
                      <a:pt x="4946" y="9282"/>
                    </a:cubicBezTo>
                    <a:cubicBezTo>
                      <a:pt x="5059" y="9099"/>
                      <a:pt x="5243" y="8891"/>
                      <a:pt x="5473" y="8903"/>
                    </a:cubicBezTo>
                    <a:cubicBezTo>
                      <a:pt x="5544" y="8903"/>
                      <a:pt x="5573" y="8974"/>
                      <a:pt x="5556" y="9028"/>
                    </a:cubicBezTo>
                    <a:close/>
                    <a:moveTo>
                      <a:pt x="5663" y="9992"/>
                    </a:moveTo>
                    <a:cubicBezTo>
                      <a:pt x="5639" y="9939"/>
                      <a:pt x="5644" y="9874"/>
                      <a:pt x="5674" y="9825"/>
                    </a:cubicBezTo>
                    <a:cubicBezTo>
                      <a:pt x="5762" y="9696"/>
                      <a:pt x="5876" y="9584"/>
                      <a:pt x="5982" y="9465"/>
                    </a:cubicBezTo>
                    <a:cubicBezTo>
                      <a:pt x="6076" y="9358"/>
                      <a:pt x="6218" y="9170"/>
                      <a:pt x="6373" y="9158"/>
                    </a:cubicBezTo>
                    <a:cubicBezTo>
                      <a:pt x="6455" y="9151"/>
                      <a:pt x="6526" y="9205"/>
                      <a:pt x="6520" y="9293"/>
                    </a:cubicBezTo>
                    <a:cubicBezTo>
                      <a:pt x="6508" y="9448"/>
                      <a:pt x="6349" y="9601"/>
                      <a:pt x="6248" y="9708"/>
                    </a:cubicBezTo>
                    <a:cubicBezTo>
                      <a:pt x="6141" y="9820"/>
                      <a:pt x="6041" y="9945"/>
                      <a:pt x="5917" y="10046"/>
                    </a:cubicBezTo>
                    <a:cubicBezTo>
                      <a:pt x="5876" y="10081"/>
                      <a:pt x="5811" y="10098"/>
                      <a:pt x="5757" y="10074"/>
                    </a:cubicBezTo>
                    <a:cubicBezTo>
                      <a:pt x="5745" y="10074"/>
                      <a:pt x="5740" y="10068"/>
                      <a:pt x="5734" y="10068"/>
                    </a:cubicBezTo>
                    <a:lnTo>
                      <a:pt x="5734" y="10068"/>
                    </a:lnTo>
                    <a:cubicBezTo>
                      <a:pt x="5698" y="10051"/>
                      <a:pt x="5674" y="10027"/>
                      <a:pt x="5663" y="9992"/>
                    </a:cubicBezTo>
                    <a:close/>
                    <a:moveTo>
                      <a:pt x="12506" y="17854"/>
                    </a:moveTo>
                    <a:cubicBezTo>
                      <a:pt x="12506" y="17847"/>
                      <a:pt x="12501" y="17841"/>
                      <a:pt x="12489" y="17836"/>
                    </a:cubicBezTo>
                    <a:cubicBezTo>
                      <a:pt x="12465" y="17806"/>
                      <a:pt x="12459" y="17765"/>
                      <a:pt x="12454" y="17724"/>
                    </a:cubicBezTo>
                    <a:cubicBezTo>
                      <a:pt x="12448" y="17653"/>
                      <a:pt x="12454" y="17576"/>
                      <a:pt x="12484" y="17505"/>
                    </a:cubicBezTo>
                    <a:cubicBezTo>
                      <a:pt x="12542" y="17339"/>
                      <a:pt x="12625" y="17167"/>
                      <a:pt x="12809" y="17115"/>
                    </a:cubicBezTo>
                    <a:cubicBezTo>
                      <a:pt x="12850" y="17102"/>
                      <a:pt x="12897" y="17137"/>
                      <a:pt x="12904" y="17180"/>
                    </a:cubicBezTo>
                    <a:cubicBezTo>
                      <a:pt x="12915" y="17315"/>
                      <a:pt x="12850" y="17421"/>
                      <a:pt x="12797" y="17546"/>
                    </a:cubicBezTo>
                    <a:cubicBezTo>
                      <a:pt x="12773" y="17593"/>
                      <a:pt x="12749" y="17641"/>
                      <a:pt x="12732" y="17694"/>
                    </a:cubicBezTo>
                    <a:cubicBezTo>
                      <a:pt x="12726" y="17718"/>
                      <a:pt x="12726" y="17735"/>
                      <a:pt x="12726" y="17759"/>
                    </a:cubicBezTo>
                    <a:cubicBezTo>
                      <a:pt x="12726" y="17765"/>
                      <a:pt x="12719" y="17771"/>
                      <a:pt x="12719" y="17771"/>
                    </a:cubicBezTo>
                    <a:cubicBezTo>
                      <a:pt x="12749" y="17883"/>
                      <a:pt x="12607" y="17972"/>
                      <a:pt x="12530" y="17877"/>
                    </a:cubicBezTo>
                    <a:cubicBezTo>
                      <a:pt x="12519" y="17871"/>
                      <a:pt x="12513" y="17860"/>
                      <a:pt x="12506" y="17854"/>
                    </a:cubicBezTo>
                    <a:close/>
                    <a:moveTo>
                      <a:pt x="13022" y="18600"/>
                    </a:moveTo>
                    <a:cubicBezTo>
                      <a:pt x="12939" y="18428"/>
                      <a:pt x="13039" y="18174"/>
                      <a:pt x="13110" y="18008"/>
                    </a:cubicBezTo>
                    <a:cubicBezTo>
                      <a:pt x="13205" y="17812"/>
                      <a:pt x="13287" y="17593"/>
                      <a:pt x="13483" y="17487"/>
                    </a:cubicBezTo>
                    <a:cubicBezTo>
                      <a:pt x="13548" y="17451"/>
                      <a:pt x="13631" y="17511"/>
                      <a:pt x="13625" y="17582"/>
                    </a:cubicBezTo>
                    <a:cubicBezTo>
                      <a:pt x="13601" y="17776"/>
                      <a:pt x="13477" y="17937"/>
                      <a:pt x="13394" y="18108"/>
                    </a:cubicBezTo>
                    <a:cubicBezTo>
                      <a:pt x="13323" y="18273"/>
                      <a:pt x="13276" y="18422"/>
                      <a:pt x="13235" y="18593"/>
                    </a:cubicBezTo>
                    <a:cubicBezTo>
                      <a:pt x="13210" y="18693"/>
                      <a:pt x="13057" y="18688"/>
                      <a:pt x="13022" y="18600"/>
                    </a:cubicBezTo>
                    <a:close/>
                    <a:moveTo>
                      <a:pt x="935" y="8891"/>
                    </a:moveTo>
                    <a:lnTo>
                      <a:pt x="935" y="8891"/>
                    </a:lnTo>
                    <a:cubicBezTo>
                      <a:pt x="3616" y="7933"/>
                      <a:pt x="15648" y="3614"/>
                      <a:pt x="21174" y="1550"/>
                    </a:cubicBezTo>
                    <a:lnTo>
                      <a:pt x="5745" y="10985"/>
                    </a:lnTo>
                    <a:cubicBezTo>
                      <a:pt x="5740" y="10991"/>
                      <a:pt x="5727" y="10997"/>
                      <a:pt x="5721" y="11004"/>
                    </a:cubicBezTo>
                    <a:cubicBezTo>
                      <a:pt x="4432" y="10258"/>
                      <a:pt x="2078" y="9329"/>
                      <a:pt x="935" y="8891"/>
                    </a:cubicBezTo>
                    <a:close/>
                    <a:moveTo>
                      <a:pt x="6130" y="11406"/>
                    </a:moveTo>
                    <a:lnTo>
                      <a:pt x="6130" y="11406"/>
                    </a:lnTo>
                    <a:cubicBezTo>
                      <a:pt x="6130" y="11394"/>
                      <a:pt x="6130" y="11382"/>
                      <a:pt x="6124" y="11364"/>
                    </a:cubicBezTo>
                    <a:lnTo>
                      <a:pt x="22019" y="1645"/>
                    </a:lnTo>
                    <a:lnTo>
                      <a:pt x="8467" y="14440"/>
                    </a:lnTo>
                    <a:cubicBezTo>
                      <a:pt x="8407" y="14440"/>
                      <a:pt x="8353" y="14475"/>
                      <a:pt x="8336" y="14529"/>
                    </a:cubicBezTo>
                    <a:cubicBezTo>
                      <a:pt x="8028" y="15256"/>
                      <a:pt x="7473" y="16635"/>
                      <a:pt x="6976" y="17912"/>
                    </a:cubicBezTo>
                    <a:cubicBezTo>
                      <a:pt x="6821" y="18303"/>
                      <a:pt x="6674" y="18688"/>
                      <a:pt x="6543" y="19043"/>
                    </a:cubicBezTo>
                    <a:cubicBezTo>
                      <a:pt x="6444" y="16801"/>
                      <a:pt x="6236" y="12364"/>
                      <a:pt x="6130" y="11406"/>
                    </a:cubicBezTo>
                    <a:close/>
                    <a:moveTo>
                      <a:pt x="6887" y="19569"/>
                    </a:moveTo>
                    <a:lnTo>
                      <a:pt x="6887" y="19569"/>
                    </a:lnTo>
                    <a:cubicBezTo>
                      <a:pt x="7047" y="19149"/>
                      <a:pt x="7225" y="18676"/>
                      <a:pt x="7413" y="18185"/>
                    </a:cubicBezTo>
                    <a:cubicBezTo>
                      <a:pt x="7864" y="17038"/>
                      <a:pt x="8348" y="15831"/>
                      <a:pt x="8661" y="15067"/>
                    </a:cubicBezTo>
                    <a:cubicBezTo>
                      <a:pt x="8964" y="15398"/>
                      <a:pt x="9325" y="15824"/>
                      <a:pt x="9709" y="16293"/>
                    </a:cubicBezTo>
                    <a:close/>
                    <a:moveTo>
                      <a:pt x="13524" y="19842"/>
                    </a:moveTo>
                    <a:lnTo>
                      <a:pt x="13524" y="19842"/>
                    </a:lnTo>
                    <a:cubicBezTo>
                      <a:pt x="13500" y="19889"/>
                      <a:pt x="13500" y="19954"/>
                      <a:pt x="13524" y="20012"/>
                    </a:cubicBezTo>
                    <a:cubicBezTo>
                      <a:pt x="13489" y="20083"/>
                      <a:pt x="13459" y="20143"/>
                      <a:pt x="13429" y="20190"/>
                    </a:cubicBezTo>
                    <a:cubicBezTo>
                      <a:pt x="12844" y="19551"/>
                      <a:pt x="12022" y="18529"/>
                      <a:pt x="11200" y="17511"/>
                    </a:cubicBezTo>
                    <a:cubicBezTo>
                      <a:pt x="10851" y="17079"/>
                      <a:pt x="10507" y="16653"/>
                      <a:pt x="10176" y="16250"/>
                    </a:cubicBezTo>
                    <a:cubicBezTo>
                      <a:pt x="10171" y="16244"/>
                      <a:pt x="10171" y="16244"/>
                      <a:pt x="10171" y="16239"/>
                    </a:cubicBezTo>
                    <a:cubicBezTo>
                      <a:pt x="9696" y="15665"/>
                      <a:pt x="9259" y="15144"/>
                      <a:pt x="8899" y="14753"/>
                    </a:cubicBezTo>
                    <a:lnTo>
                      <a:pt x="22949" y="1497"/>
                    </a:lnTo>
                    <a:close/>
                  </a:path>
                </a:pathLst>
              </a:custGeom>
              <a:solidFill>
                <a:srgbClr val="1E19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4718;p79"/>
              <p:cNvSpPr/>
              <p:nvPr/>
            </p:nvSpPr>
            <p:spPr>
              <a:xfrm>
                <a:off x="3672800" y="2923625"/>
                <a:ext cx="351275" cy="467325"/>
              </a:xfrm>
              <a:custGeom>
                <a:avLst/>
                <a:gdLst/>
                <a:ahLst/>
                <a:cxnLst/>
                <a:rect l="l" t="t" r="r" b="b"/>
                <a:pathLst>
                  <a:path w="14051" h="18693" extrusionOk="0">
                    <a:moveTo>
                      <a:pt x="14051" y="0"/>
                    </a:moveTo>
                    <a:lnTo>
                      <a:pt x="1" y="13256"/>
                    </a:lnTo>
                    <a:cubicBezTo>
                      <a:pt x="361" y="13647"/>
                      <a:pt x="798" y="14168"/>
                      <a:pt x="1273" y="14742"/>
                    </a:cubicBezTo>
                    <a:cubicBezTo>
                      <a:pt x="1273" y="14747"/>
                      <a:pt x="1273" y="14747"/>
                      <a:pt x="1278" y="14753"/>
                    </a:cubicBezTo>
                    <a:cubicBezTo>
                      <a:pt x="1609" y="15156"/>
                      <a:pt x="1953" y="15582"/>
                      <a:pt x="2302" y="16014"/>
                    </a:cubicBezTo>
                    <a:cubicBezTo>
                      <a:pt x="3124" y="17032"/>
                      <a:pt x="3946" y="18054"/>
                      <a:pt x="4531" y="18693"/>
                    </a:cubicBezTo>
                    <a:cubicBezTo>
                      <a:pt x="4561" y="18646"/>
                      <a:pt x="4591" y="18586"/>
                      <a:pt x="4626" y="18515"/>
                    </a:cubicBezTo>
                    <a:cubicBezTo>
                      <a:pt x="4602" y="18457"/>
                      <a:pt x="4602" y="18392"/>
                      <a:pt x="4626" y="18345"/>
                    </a:cubicBezTo>
                    <a:close/>
                    <a:moveTo>
                      <a:pt x="4006" y="15683"/>
                    </a:moveTo>
                    <a:cubicBezTo>
                      <a:pt x="4017" y="15818"/>
                      <a:pt x="3952" y="15924"/>
                      <a:pt x="3899" y="16049"/>
                    </a:cubicBezTo>
                    <a:cubicBezTo>
                      <a:pt x="3875" y="16096"/>
                      <a:pt x="3851" y="16144"/>
                      <a:pt x="3834" y="16197"/>
                    </a:cubicBezTo>
                    <a:cubicBezTo>
                      <a:pt x="3828" y="16221"/>
                      <a:pt x="3828" y="16238"/>
                      <a:pt x="3828" y="16262"/>
                    </a:cubicBezTo>
                    <a:cubicBezTo>
                      <a:pt x="3828" y="16268"/>
                      <a:pt x="3821" y="16274"/>
                      <a:pt x="3821" y="16274"/>
                    </a:cubicBezTo>
                    <a:cubicBezTo>
                      <a:pt x="3851" y="16386"/>
                      <a:pt x="3709" y="16475"/>
                      <a:pt x="3632" y="16380"/>
                    </a:cubicBezTo>
                    <a:cubicBezTo>
                      <a:pt x="3621" y="16374"/>
                      <a:pt x="3615" y="16363"/>
                      <a:pt x="3608" y="16357"/>
                    </a:cubicBezTo>
                    <a:cubicBezTo>
                      <a:pt x="3608" y="16350"/>
                      <a:pt x="3603" y="16344"/>
                      <a:pt x="3591" y="16339"/>
                    </a:cubicBezTo>
                    <a:cubicBezTo>
                      <a:pt x="3567" y="16309"/>
                      <a:pt x="3561" y="16268"/>
                      <a:pt x="3556" y="16227"/>
                    </a:cubicBezTo>
                    <a:cubicBezTo>
                      <a:pt x="3550" y="16156"/>
                      <a:pt x="3556" y="16079"/>
                      <a:pt x="3586" y="16008"/>
                    </a:cubicBezTo>
                    <a:cubicBezTo>
                      <a:pt x="3644" y="15842"/>
                      <a:pt x="3727" y="15670"/>
                      <a:pt x="3911" y="15618"/>
                    </a:cubicBezTo>
                    <a:cubicBezTo>
                      <a:pt x="3952" y="15605"/>
                      <a:pt x="3999" y="15640"/>
                      <a:pt x="4006" y="15683"/>
                    </a:cubicBezTo>
                    <a:close/>
                    <a:moveTo>
                      <a:pt x="4585" y="15990"/>
                    </a:moveTo>
                    <a:cubicBezTo>
                      <a:pt x="4650" y="15954"/>
                      <a:pt x="4733" y="16014"/>
                      <a:pt x="4727" y="16085"/>
                    </a:cubicBezTo>
                    <a:cubicBezTo>
                      <a:pt x="4703" y="16279"/>
                      <a:pt x="4579" y="16440"/>
                      <a:pt x="4496" y="16611"/>
                    </a:cubicBezTo>
                    <a:cubicBezTo>
                      <a:pt x="4425" y="16776"/>
                      <a:pt x="4378" y="16925"/>
                      <a:pt x="4337" y="17096"/>
                    </a:cubicBezTo>
                    <a:cubicBezTo>
                      <a:pt x="4312" y="17196"/>
                      <a:pt x="4159" y="17191"/>
                      <a:pt x="4124" y="17103"/>
                    </a:cubicBezTo>
                    <a:cubicBezTo>
                      <a:pt x="4041" y="16931"/>
                      <a:pt x="4141" y="16677"/>
                      <a:pt x="4212" y="16511"/>
                    </a:cubicBezTo>
                    <a:cubicBezTo>
                      <a:pt x="4307" y="16315"/>
                      <a:pt x="4389" y="16096"/>
                      <a:pt x="4585" y="15990"/>
                    </a:cubicBezTo>
                    <a:close/>
                  </a:path>
                </a:pathLst>
              </a:custGeom>
              <a:solidFill>
                <a:srgbClr val="FAB6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4719;p79"/>
              <p:cNvSpPr/>
              <p:nvPr/>
            </p:nvSpPr>
            <p:spPr>
              <a:xfrm>
                <a:off x="3603450" y="2927300"/>
                <a:ext cx="397375" cy="434975"/>
              </a:xfrm>
              <a:custGeom>
                <a:avLst/>
                <a:gdLst/>
                <a:ahLst/>
                <a:cxnLst/>
                <a:rect l="l" t="t" r="r" b="b"/>
                <a:pathLst>
                  <a:path w="15895" h="17399" extrusionOk="0">
                    <a:moveTo>
                      <a:pt x="2343" y="12796"/>
                    </a:moveTo>
                    <a:lnTo>
                      <a:pt x="15895" y="1"/>
                    </a:lnTo>
                    <a:lnTo>
                      <a:pt x="0" y="9720"/>
                    </a:lnTo>
                    <a:cubicBezTo>
                      <a:pt x="6" y="9738"/>
                      <a:pt x="6" y="9750"/>
                      <a:pt x="6" y="9762"/>
                    </a:cubicBezTo>
                    <a:cubicBezTo>
                      <a:pt x="112" y="10720"/>
                      <a:pt x="320" y="15157"/>
                      <a:pt x="419" y="17399"/>
                    </a:cubicBezTo>
                    <a:cubicBezTo>
                      <a:pt x="550" y="17044"/>
                      <a:pt x="697" y="16659"/>
                      <a:pt x="852" y="16268"/>
                    </a:cubicBezTo>
                    <a:cubicBezTo>
                      <a:pt x="1349" y="14991"/>
                      <a:pt x="1904" y="13612"/>
                      <a:pt x="2212" y="12885"/>
                    </a:cubicBezTo>
                    <a:cubicBezTo>
                      <a:pt x="2229" y="12831"/>
                      <a:pt x="2283" y="12796"/>
                      <a:pt x="2343" y="12796"/>
                    </a:cubicBezTo>
                    <a:close/>
                    <a:moveTo>
                      <a:pt x="6679" y="7720"/>
                    </a:moveTo>
                    <a:cubicBezTo>
                      <a:pt x="6524" y="7643"/>
                      <a:pt x="6554" y="7389"/>
                      <a:pt x="6543" y="7242"/>
                    </a:cubicBezTo>
                    <a:cubicBezTo>
                      <a:pt x="6537" y="7117"/>
                      <a:pt x="6696" y="7094"/>
                      <a:pt x="6731" y="7212"/>
                    </a:cubicBezTo>
                    <a:cubicBezTo>
                      <a:pt x="6773" y="7348"/>
                      <a:pt x="6886" y="7578"/>
                      <a:pt x="6773" y="7709"/>
                    </a:cubicBezTo>
                    <a:cubicBezTo>
                      <a:pt x="6756" y="7727"/>
                      <a:pt x="6709" y="7738"/>
                      <a:pt x="6679" y="7720"/>
                    </a:cubicBezTo>
                    <a:close/>
                    <a:moveTo>
                      <a:pt x="7176" y="7324"/>
                    </a:moveTo>
                    <a:cubicBezTo>
                      <a:pt x="7140" y="7223"/>
                      <a:pt x="7122" y="7117"/>
                      <a:pt x="7105" y="7017"/>
                    </a:cubicBezTo>
                    <a:cubicBezTo>
                      <a:pt x="7075" y="6851"/>
                      <a:pt x="7329" y="6804"/>
                      <a:pt x="7359" y="6969"/>
                    </a:cubicBezTo>
                    <a:cubicBezTo>
                      <a:pt x="7376" y="7070"/>
                      <a:pt x="7400" y="7176"/>
                      <a:pt x="7400" y="7283"/>
                    </a:cubicBezTo>
                    <a:cubicBezTo>
                      <a:pt x="7406" y="7401"/>
                      <a:pt x="7211" y="7436"/>
                      <a:pt x="7176" y="7324"/>
                    </a:cubicBezTo>
                    <a:close/>
                    <a:moveTo>
                      <a:pt x="7850" y="6756"/>
                    </a:moveTo>
                    <a:cubicBezTo>
                      <a:pt x="7802" y="6733"/>
                      <a:pt x="7779" y="6709"/>
                      <a:pt x="7761" y="6668"/>
                    </a:cubicBezTo>
                    <a:cubicBezTo>
                      <a:pt x="7774" y="6679"/>
                      <a:pt x="7767" y="6668"/>
                      <a:pt x="7744" y="6644"/>
                    </a:cubicBezTo>
                    <a:cubicBezTo>
                      <a:pt x="7744" y="6632"/>
                      <a:pt x="7738" y="6614"/>
                      <a:pt x="7731" y="6603"/>
                    </a:cubicBezTo>
                    <a:cubicBezTo>
                      <a:pt x="7731" y="6591"/>
                      <a:pt x="7731" y="6573"/>
                      <a:pt x="7725" y="6561"/>
                    </a:cubicBezTo>
                    <a:cubicBezTo>
                      <a:pt x="7725" y="6485"/>
                      <a:pt x="7738" y="6419"/>
                      <a:pt x="7779" y="6349"/>
                    </a:cubicBezTo>
                    <a:cubicBezTo>
                      <a:pt x="7867" y="6201"/>
                      <a:pt x="8099" y="6360"/>
                      <a:pt x="7998" y="6502"/>
                    </a:cubicBezTo>
                    <a:cubicBezTo>
                      <a:pt x="7998" y="6502"/>
                      <a:pt x="7992" y="6520"/>
                      <a:pt x="7987" y="6520"/>
                    </a:cubicBezTo>
                    <a:lnTo>
                      <a:pt x="7987" y="6532"/>
                    </a:lnTo>
                    <a:cubicBezTo>
                      <a:pt x="7987" y="6537"/>
                      <a:pt x="7979" y="6543"/>
                      <a:pt x="7979" y="6549"/>
                    </a:cubicBezTo>
                    <a:lnTo>
                      <a:pt x="7979" y="6556"/>
                    </a:lnTo>
                    <a:cubicBezTo>
                      <a:pt x="7987" y="6620"/>
                      <a:pt x="7979" y="6685"/>
                      <a:pt x="7921" y="6739"/>
                    </a:cubicBezTo>
                    <a:cubicBezTo>
                      <a:pt x="7903" y="6756"/>
                      <a:pt x="7873" y="6769"/>
                      <a:pt x="7850" y="6756"/>
                    </a:cubicBezTo>
                    <a:close/>
                  </a:path>
                </a:pathLst>
              </a:custGeom>
              <a:solidFill>
                <a:srgbClr val="358C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4720;p79"/>
              <p:cNvSpPr/>
              <p:nvPr/>
            </p:nvSpPr>
            <p:spPr>
              <a:xfrm>
                <a:off x="3473725" y="2924925"/>
                <a:ext cx="505975" cy="236375"/>
              </a:xfrm>
              <a:custGeom>
                <a:avLst/>
                <a:gdLst/>
                <a:ahLst/>
                <a:cxnLst/>
                <a:rect l="l" t="t" r="r" b="b"/>
                <a:pathLst>
                  <a:path w="20239" h="9455" extrusionOk="0">
                    <a:moveTo>
                      <a:pt x="4810" y="9436"/>
                    </a:moveTo>
                    <a:lnTo>
                      <a:pt x="20239" y="1"/>
                    </a:lnTo>
                    <a:cubicBezTo>
                      <a:pt x="14713" y="2065"/>
                      <a:pt x="2681" y="6384"/>
                      <a:pt x="0" y="7342"/>
                    </a:cubicBezTo>
                    <a:cubicBezTo>
                      <a:pt x="1143" y="7780"/>
                      <a:pt x="3497" y="8709"/>
                      <a:pt x="4786" y="9455"/>
                    </a:cubicBezTo>
                    <a:cubicBezTo>
                      <a:pt x="4792" y="9448"/>
                      <a:pt x="4805" y="9442"/>
                      <a:pt x="4810" y="9436"/>
                    </a:cubicBezTo>
                    <a:close/>
                    <a:moveTo>
                      <a:pt x="4538" y="7354"/>
                    </a:moveTo>
                    <a:cubicBezTo>
                      <a:pt x="4609" y="7354"/>
                      <a:pt x="4638" y="7425"/>
                      <a:pt x="4621" y="7479"/>
                    </a:cubicBezTo>
                    <a:cubicBezTo>
                      <a:pt x="4579" y="7667"/>
                      <a:pt x="4420" y="7792"/>
                      <a:pt x="4302" y="7934"/>
                    </a:cubicBezTo>
                    <a:cubicBezTo>
                      <a:pt x="4160" y="8106"/>
                      <a:pt x="3893" y="7934"/>
                      <a:pt x="4011" y="7733"/>
                    </a:cubicBezTo>
                    <a:cubicBezTo>
                      <a:pt x="4124" y="7550"/>
                      <a:pt x="4308" y="7342"/>
                      <a:pt x="4538" y="7354"/>
                    </a:cubicBezTo>
                    <a:close/>
                    <a:moveTo>
                      <a:pt x="5585" y="7744"/>
                    </a:moveTo>
                    <a:cubicBezTo>
                      <a:pt x="5573" y="7899"/>
                      <a:pt x="5414" y="8052"/>
                      <a:pt x="5313" y="8159"/>
                    </a:cubicBezTo>
                    <a:cubicBezTo>
                      <a:pt x="5206" y="8271"/>
                      <a:pt x="5106" y="8396"/>
                      <a:pt x="4982" y="8497"/>
                    </a:cubicBezTo>
                    <a:cubicBezTo>
                      <a:pt x="4941" y="8532"/>
                      <a:pt x="4876" y="8549"/>
                      <a:pt x="4822" y="8525"/>
                    </a:cubicBezTo>
                    <a:cubicBezTo>
                      <a:pt x="4810" y="8525"/>
                      <a:pt x="4805" y="8519"/>
                      <a:pt x="4799" y="8519"/>
                    </a:cubicBezTo>
                    <a:lnTo>
                      <a:pt x="4799" y="8519"/>
                    </a:lnTo>
                    <a:cubicBezTo>
                      <a:pt x="4763" y="8502"/>
                      <a:pt x="4739" y="8478"/>
                      <a:pt x="4728" y="8443"/>
                    </a:cubicBezTo>
                    <a:cubicBezTo>
                      <a:pt x="4704" y="8390"/>
                      <a:pt x="4709" y="8325"/>
                      <a:pt x="4739" y="8276"/>
                    </a:cubicBezTo>
                    <a:cubicBezTo>
                      <a:pt x="4827" y="8147"/>
                      <a:pt x="4941" y="8035"/>
                      <a:pt x="5047" y="7916"/>
                    </a:cubicBezTo>
                    <a:cubicBezTo>
                      <a:pt x="5141" y="7809"/>
                      <a:pt x="5283" y="7621"/>
                      <a:pt x="5438" y="7609"/>
                    </a:cubicBezTo>
                    <a:cubicBezTo>
                      <a:pt x="5520" y="7602"/>
                      <a:pt x="5591" y="7656"/>
                      <a:pt x="5585" y="7744"/>
                    </a:cubicBezTo>
                    <a:close/>
                  </a:path>
                </a:pathLst>
              </a:custGeom>
              <a:solidFill>
                <a:srgbClr val="FAB6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4721;p79"/>
              <p:cNvSpPr/>
              <p:nvPr/>
            </p:nvSpPr>
            <p:spPr>
              <a:xfrm>
                <a:off x="3622500" y="3262875"/>
                <a:ext cx="70600" cy="112575"/>
              </a:xfrm>
              <a:custGeom>
                <a:avLst/>
                <a:gdLst/>
                <a:ahLst/>
                <a:cxnLst/>
                <a:rect l="l" t="t" r="r" b="b"/>
                <a:pathLst>
                  <a:path w="2824" h="4503" extrusionOk="0">
                    <a:moveTo>
                      <a:pt x="2823" y="1226"/>
                    </a:moveTo>
                    <a:cubicBezTo>
                      <a:pt x="2439" y="757"/>
                      <a:pt x="2078" y="331"/>
                      <a:pt x="1775" y="0"/>
                    </a:cubicBezTo>
                    <a:cubicBezTo>
                      <a:pt x="1462" y="764"/>
                      <a:pt x="978" y="1971"/>
                      <a:pt x="527" y="3118"/>
                    </a:cubicBezTo>
                    <a:cubicBezTo>
                      <a:pt x="339" y="3609"/>
                      <a:pt x="161" y="4082"/>
                      <a:pt x="1" y="4502"/>
                    </a:cubicBezTo>
                    <a:close/>
                  </a:path>
                </a:pathLst>
              </a:custGeom>
              <a:solidFill>
                <a:srgbClr val="358C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904" name="Google Shape;2904;p50"/>
          <p:cNvGrpSpPr/>
          <p:nvPr/>
        </p:nvGrpSpPr>
        <p:grpSpPr>
          <a:xfrm>
            <a:off x="9971018" y="5586833"/>
            <a:ext cx="1157900" cy="686000"/>
            <a:chOff x="2575700" y="1885000"/>
            <a:chExt cx="868425" cy="514500"/>
          </a:xfrm>
        </p:grpSpPr>
        <p:sp>
          <p:nvSpPr>
            <p:cNvPr id="2905" name="Google Shape;2905;p50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6" name="Google Shape;2906;p50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7" name="Google Shape;2907;p50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8" name="Google Shape;2908;p50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5" name="Google Shape;1820;p57"/>
          <p:cNvGrpSpPr/>
          <p:nvPr/>
        </p:nvGrpSpPr>
        <p:grpSpPr>
          <a:xfrm>
            <a:off x="10856836" y="20553"/>
            <a:ext cx="1545345" cy="1286823"/>
            <a:chOff x="7792794" y="4304513"/>
            <a:chExt cx="511980" cy="436830"/>
          </a:xfrm>
        </p:grpSpPr>
        <p:sp>
          <p:nvSpPr>
            <p:cNvPr id="66" name="Google Shape;1824;p57">
              <a:hlinkClick r:id="rId3" action="ppaction://hlinksldjump"/>
            </p:cNvPr>
            <p:cNvSpPr/>
            <p:nvPr/>
          </p:nvSpPr>
          <p:spPr>
            <a:xfrm>
              <a:off x="7853768" y="4304513"/>
              <a:ext cx="353939" cy="339286"/>
            </a:xfrm>
            <a:custGeom>
              <a:avLst/>
              <a:gdLst/>
              <a:ahLst/>
              <a:cxnLst/>
              <a:rect l="l" t="t" r="r" b="b"/>
              <a:pathLst>
                <a:path w="10652" h="10211" extrusionOk="0">
                  <a:moveTo>
                    <a:pt x="5274" y="0"/>
                  </a:moveTo>
                  <a:cubicBezTo>
                    <a:pt x="3749" y="0"/>
                    <a:pt x="2353" y="646"/>
                    <a:pt x="1397" y="1603"/>
                  </a:cubicBezTo>
                  <a:cubicBezTo>
                    <a:pt x="518" y="2585"/>
                    <a:pt x="1" y="3748"/>
                    <a:pt x="1" y="5041"/>
                  </a:cubicBezTo>
                  <a:cubicBezTo>
                    <a:pt x="1" y="7962"/>
                    <a:pt x="2353" y="10211"/>
                    <a:pt x="5274" y="10211"/>
                  </a:cubicBezTo>
                  <a:cubicBezTo>
                    <a:pt x="5921" y="10211"/>
                    <a:pt x="6464" y="10108"/>
                    <a:pt x="6981" y="10004"/>
                  </a:cubicBezTo>
                  <a:cubicBezTo>
                    <a:pt x="9152" y="9254"/>
                    <a:pt x="10651" y="7419"/>
                    <a:pt x="10651" y="5041"/>
                  </a:cubicBezTo>
                  <a:cubicBezTo>
                    <a:pt x="10651" y="4834"/>
                    <a:pt x="10651" y="4524"/>
                    <a:pt x="10548" y="4291"/>
                  </a:cubicBezTo>
                  <a:cubicBezTo>
                    <a:pt x="10212" y="2146"/>
                    <a:pt x="8506" y="414"/>
                    <a:pt x="6231" y="103"/>
                  </a:cubicBezTo>
                  <a:cubicBezTo>
                    <a:pt x="5921" y="0"/>
                    <a:pt x="5585" y="0"/>
                    <a:pt x="5274" y="0"/>
                  </a:cubicBezTo>
                  <a:close/>
                </a:path>
              </a:pathLst>
            </a:custGeom>
            <a:solidFill>
              <a:srgbClr val="B8E5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825;p57"/>
            <p:cNvSpPr/>
            <p:nvPr/>
          </p:nvSpPr>
          <p:spPr>
            <a:xfrm>
              <a:off x="8004093" y="4307936"/>
              <a:ext cx="200162" cy="164077"/>
            </a:xfrm>
            <a:custGeom>
              <a:avLst/>
              <a:gdLst/>
              <a:ahLst/>
              <a:cxnLst/>
              <a:rect l="l" t="t" r="r" b="b"/>
              <a:pathLst>
                <a:path w="6024" h="4938" extrusionOk="0">
                  <a:moveTo>
                    <a:pt x="1707" y="0"/>
                  </a:moveTo>
                  <a:cubicBezTo>
                    <a:pt x="957" y="207"/>
                    <a:pt x="414" y="750"/>
                    <a:pt x="104" y="1396"/>
                  </a:cubicBezTo>
                  <a:cubicBezTo>
                    <a:pt x="1" y="1603"/>
                    <a:pt x="1" y="1939"/>
                    <a:pt x="1" y="2146"/>
                  </a:cubicBezTo>
                  <a:cubicBezTo>
                    <a:pt x="104" y="2353"/>
                    <a:pt x="208" y="2689"/>
                    <a:pt x="518" y="2689"/>
                  </a:cubicBezTo>
                  <a:cubicBezTo>
                    <a:pt x="518" y="2792"/>
                    <a:pt x="647" y="2792"/>
                    <a:pt x="750" y="2792"/>
                  </a:cubicBezTo>
                  <a:cubicBezTo>
                    <a:pt x="957" y="2896"/>
                    <a:pt x="957" y="3232"/>
                    <a:pt x="854" y="3439"/>
                  </a:cubicBezTo>
                  <a:cubicBezTo>
                    <a:pt x="854" y="3645"/>
                    <a:pt x="854" y="3878"/>
                    <a:pt x="957" y="4085"/>
                  </a:cubicBezTo>
                  <a:cubicBezTo>
                    <a:pt x="957" y="4292"/>
                    <a:pt x="1164" y="4524"/>
                    <a:pt x="1397" y="4628"/>
                  </a:cubicBezTo>
                  <a:cubicBezTo>
                    <a:pt x="1456" y="4647"/>
                    <a:pt x="1512" y="4656"/>
                    <a:pt x="1567" y="4656"/>
                  </a:cubicBezTo>
                  <a:cubicBezTo>
                    <a:pt x="1799" y="4656"/>
                    <a:pt x="1999" y="4505"/>
                    <a:pt x="2250" y="4421"/>
                  </a:cubicBezTo>
                  <a:cubicBezTo>
                    <a:pt x="2497" y="4249"/>
                    <a:pt x="2731" y="4148"/>
                    <a:pt x="2920" y="4148"/>
                  </a:cubicBezTo>
                  <a:cubicBezTo>
                    <a:pt x="2987" y="4148"/>
                    <a:pt x="3048" y="4161"/>
                    <a:pt x="3103" y="4188"/>
                  </a:cubicBezTo>
                  <a:cubicBezTo>
                    <a:pt x="3439" y="4421"/>
                    <a:pt x="3542" y="4834"/>
                    <a:pt x="3749" y="4938"/>
                  </a:cubicBezTo>
                  <a:cubicBezTo>
                    <a:pt x="4189" y="4938"/>
                    <a:pt x="4395" y="4292"/>
                    <a:pt x="4835" y="4292"/>
                  </a:cubicBezTo>
                  <a:cubicBezTo>
                    <a:pt x="5042" y="4292"/>
                    <a:pt x="5171" y="4421"/>
                    <a:pt x="5274" y="4421"/>
                  </a:cubicBezTo>
                  <a:cubicBezTo>
                    <a:pt x="5356" y="4448"/>
                    <a:pt x="5432" y="4461"/>
                    <a:pt x="5504" y="4461"/>
                  </a:cubicBezTo>
                  <a:cubicBezTo>
                    <a:pt x="5705" y="4461"/>
                    <a:pt x="5871" y="4360"/>
                    <a:pt x="6024" y="4188"/>
                  </a:cubicBezTo>
                  <a:cubicBezTo>
                    <a:pt x="5688" y="2043"/>
                    <a:pt x="3982" y="311"/>
                    <a:pt x="1707" y="0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826;p57"/>
            <p:cNvSpPr/>
            <p:nvPr/>
          </p:nvSpPr>
          <p:spPr>
            <a:xfrm>
              <a:off x="7853768" y="4357745"/>
              <a:ext cx="250004" cy="286056"/>
            </a:xfrm>
            <a:custGeom>
              <a:avLst/>
              <a:gdLst/>
              <a:ahLst/>
              <a:cxnLst/>
              <a:rect l="l" t="t" r="r" b="b"/>
              <a:pathLst>
                <a:path w="7524" h="8609" extrusionOk="0">
                  <a:moveTo>
                    <a:pt x="1397" y="1"/>
                  </a:moveTo>
                  <a:cubicBezTo>
                    <a:pt x="518" y="983"/>
                    <a:pt x="1" y="2146"/>
                    <a:pt x="1" y="3439"/>
                  </a:cubicBezTo>
                  <a:cubicBezTo>
                    <a:pt x="1" y="6360"/>
                    <a:pt x="2353" y="8609"/>
                    <a:pt x="5274" y="8609"/>
                  </a:cubicBezTo>
                  <a:cubicBezTo>
                    <a:pt x="5921" y="8609"/>
                    <a:pt x="6464" y="8506"/>
                    <a:pt x="6981" y="8402"/>
                  </a:cubicBezTo>
                  <a:cubicBezTo>
                    <a:pt x="7213" y="8092"/>
                    <a:pt x="7420" y="7756"/>
                    <a:pt x="7523" y="7316"/>
                  </a:cubicBezTo>
                  <a:lnTo>
                    <a:pt x="7523" y="6903"/>
                  </a:lnTo>
                  <a:cubicBezTo>
                    <a:pt x="7420" y="6799"/>
                    <a:pt x="7317" y="6670"/>
                    <a:pt x="7213" y="6670"/>
                  </a:cubicBezTo>
                  <a:cubicBezTo>
                    <a:pt x="6981" y="6670"/>
                    <a:pt x="6877" y="6799"/>
                    <a:pt x="6670" y="6799"/>
                  </a:cubicBezTo>
                  <a:cubicBezTo>
                    <a:pt x="6464" y="6670"/>
                    <a:pt x="6464" y="6463"/>
                    <a:pt x="6231" y="6360"/>
                  </a:cubicBezTo>
                  <a:cubicBezTo>
                    <a:pt x="6196" y="6325"/>
                    <a:pt x="6162" y="6314"/>
                    <a:pt x="6127" y="6314"/>
                  </a:cubicBezTo>
                  <a:cubicBezTo>
                    <a:pt x="6059" y="6314"/>
                    <a:pt x="5990" y="6360"/>
                    <a:pt x="5921" y="6360"/>
                  </a:cubicBezTo>
                  <a:cubicBezTo>
                    <a:pt x="5171" y="6567"/>
                    <a:pt x="4732" y="7446"/>
                    <a:pt x="4189" y="7859"/>
                  </a:cubicBezTo>
                  <a:cubicBezTo>
                    <a:pt x="3982" y="7963"/>
                    <a:pt x="3878" y="8092"/>
                    <a:pt x="3749" y="8092"/>
                  </a:cubicBezTo>
                  <a:cubicBezTo>
                    <a:pt x="3542" y="7963"/>
                    <a:pt x="3439" y="7756"/>
                    <a:pt x="3439" y="7549"/>
                  </a:cubicBezTo>
                  <a:cubicBezTo>
                    <a:pt x="3439" y="7316"/>
                    <a:pt x="3439" y="7110"/>
                    <a:pt x="3542" y="7006"/>
                  </a:cubicBezTo>
                  <a:cubicBezTo>
                    <a:pt x="3542" y="6799"/>
                    <a:pt x="3439" y="6463"/>
                    <a:pt x="3336" y="6360"/>
                  </a:cubicBezTo>
                  <a:cubicBezTo>
                    <a:pt x="3219" y="6308"/>
                    <a:pt x="3084" y="6308"/>
                    <a:pt x="2951" y="6308"/>
                  </a:cubicBezTo>
                  <a:cubicBezTo>
                    <a:pt x="2819" y="6308"/>
                    <a:pt x="2689" y="6308"/>
                    <a:pt x="2586" y="6257"/>
                  </a:cubicBezTo>
                  <a:cubicBezTo>
                    <a:pt x="2147" y="6153"/>
                    <a:pt x="2043" y="5610"/>
                    <a:pt x="2147" y="5171"/>
                  </a:cubicBezTo>
                  <a:cubicBezTo>
                    <a:pt x="2353" y="4731"/>
                    <a:pt x="2689" y="4421"/>
                    <a:pt x="3103" y="4214"/>
                  </a:cubicBezTo>
                  <a:cubicBezTo>
                    <a:pt x="3439" y="3982"/>
                    <a:pt x="3749" y="3775"/>
                    <a:pt x="4085" y="3568"/>
                  </a:cubicBezTo>
                  <a:cubicBezTo>
                    <a:pt x="4292" y="3335"/>
                    <a:pt x="4628" y="3025"/>
                    <a:pt x="4525" y="2689"/>
                  </a:cubicBezTo>
                  <a:cubicBezTo>
                    <a:pt x="4525" y="2520"/>
                    <a:pt x="4301" y="2351"/>
                    <a:pt x="4050" y="2351"/>
                  </a:cubicBezTo>
                  <a:cubicBezTo>
                    <a:pt x="3993" y="2351"/>
                    <a:pt x="3935" y="2360"/>
                    <a:pt x="3878" y="2379"/>
                  </a:cubicBezTo>
                  <a:cubicBezTo>
                    <a:pt x="3646" y="2379"/>
                    <a:pt x="3439" y="2586"/>
                    <a:pt x="3232" y="2793"/>
                  </a:cubicBezTo>
                  <a:cubicBezTo>
                    <a:pt x="3126" y="2983"/>
                    <a:pt x="2969" y="3156"/>
                    <a:pt x="2858" y="3156"/>
                  </a:cubicBezTo>
                  <a:cubicBezTo>
                    <a:pt x="2834" y="3156"/>
                    <a:pt x="2812" y="3147"/>
                    <a:pt x="2793" y="3129"/>
                  </a:cubicBezTo>
                  <a:cubicBezTo>
                    <a:pt x="2586" y="3129"/>
                    <a:pt x="2586" y="3025"/>
                    <a:pt x="2353" y="2922"/>
                  </a:cubicBezTo>
                  <a:cubicBezTo>
                    <a:pt x="2305" y="2885"/>
                    <a:pt x="2253" y="2871"/>
                    <a:pt x="2199" y="2871"/>
                  </a:cubicBezTo>
                  <a:cubicBezTo>
                    <a:pt x="1955" y="2871"/>
                    <a:pt x="1657" y="3170"/>
                    <a:pt x="1350" y="3170"/>
                  </a:cubicBezTo>
                  <a:cubicBezTo>
                    <a:pt x="1289" y="3170"/>
                    <a:pt x="1226" y="3158"/>
                    <a:pt x="1164" y="3129"/>
                  </a:cubicBezTo>
                  <a:cubicBezTo>
                    <a:pt x="1061" y="3025"/>
                    <a:pt x="957" y="2922"/>
                    <a:pt x="957" y="2793"/>
                  </a:cubicBezTo>
                  <a:cubicBezTo>
                    <a:pt x="854" y="2379"/>
                    <a:pt x="957" y="2043"/>
                    <a:pt x="1164" y="1629"/>
                  </a:cubicBezTo>
                  <a:cubicBezTo>
                    <a:pt x="1293" y="1293"/>
                    <a:pt x="1810" y="647"/>
                    <a:pt x="1604" y="337"/>
                  </a:cubicBezTo>
                  <a:cubicBezTo>
                    <a:pt x="1604" y="104"/>
                    <a:pt x="1500" y="104"/>
                    <a:pt x="1397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827;p57"/>
            <p:cNvSpPr/>
            <p:nvPr/>
          </p:nvSpPr>
          <p:spPr>
            <a:xfrm>
              <a:off x="8128666" y="4488466"/>
              <a:ext cx="57550" cy="63996"/>
            </a:xfrm>
            <a:custGeom>
              <a:avLst/>
              <a:gdLst/>
              <a:ahLst/>
              <a:cxnLst/>
              <a:rect l="l" t="t" r="r" b="b"/>
              <a:pathLst>
                <a:path w="1732" h="1926" extrusionOk="0">
                  <a:moveTo>
                    <a:pt x="1147" y="0"/>
                  </a:moveTo>
                  <a:cubicBezTo>
                    <a:pt x="785" y="0"/>
                    <a:pt x="348" y="248"/>
                    <a:pt x="129" y="591"/>
                  </a:cubicBezTo>
                  <a:cubicBezTo>
                    <a:pt x="129" y="694"/>
                    <a:pt x="0" y="694"/>
                    <a:pt x="0" y="797"/>
                  </a:cubicBezTo>
                  <a:cubicBezTo>
                    <a:pt x="0" y="927"/>
                    <a:pt x="0" y="927"/>
                    <a:pt x="129" y="1030"/>
                  </a:cubicBezTo>
                  <a:lnTo>
                    <a:pt x="440" y="1030"/>
                  </a:lnTo>
                  <a:cubicBezTo>
                    <a:pt x="543" y="1133"/>
                    <a:pt x="646" y="1340"/>
                    <a:pt x="646" y="1444"/>
                  </a:cubicBezTo>
                  <a:cubicBezTo>
                    <a:pt x="646" y="1676"/>
                    <a:pt x="776" y="1883"/>
                    <a:pt x="879" y="1883"/>
                  </a:cubicBezTo>
                  <a:cubicBezTo>
                    <a:pt x="909" y="1913"/>
                    <a:pt x="948" y="1926"/>
                    <a:pt x="991" y="1926"/>
                  </a:cubicBezTo>
                  <a:cubicBezTo>
                    <a:pt x="1095" y="1926"/>
                    <a:pt x="1219" y="1853"/>
                    <a:pt x="1293" y="1780"/>
                  </a:cubicBezTo>
                  <a:cubicBezTo>
                    <a:pt x="1525" y="1444"/>
                    <a:pt x="1732" y="1133"/>
                    <a:pt x="1732" y="694"/>
                  </a:cubicBezTo>
                  <a:cubicBezTo>
                    <a:pt x="1732" y="196"/>
                    <a:pt x="1469" y="0"/>
                    <a:pt x="1147" y="0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828;p57"/>
            <p:cNvSpPr/>
            <p:nvPr/>
          </p:nvSpPr>
          <p:spPr>
            <a:xfrm>
              <a:off x="7949997" y="4493484"/>
              <a:ext cx="28376" cy="29240"/>
            </a:xfrm>
            <a:custGeom>
              <a:avLst/>
              <a:gdLst/>
              <a:ahLst/>
              <a:cxnLst/>
              <a:rect l="l" t="t" r="r" b="b"/>
              <a:pathLst>
                <a:path w="854" h="880" extrusionOk="0">
                  <a:moveTo>
                    <a:pt x="440" y="0"/>
                  </a:moveTo>
                  <a:cubicBezTo>
                    <a:pt x="207" y="0"/>
                    <a:pt x="0" y="233"/>
                    <a:pt x="0" y="440"/>
                  </a:cubicBezTo>
                  <a:cubicBezTo>
                    <a:pt x="0" y="646"/>
                    <a:pt x="207" y="879"/>
                    <a:pt x="440" y="879"/>
                  </a:cubicBezTo>
                  <a:cubicBezTo>
                    <a:pt x="750" y="879"/>
                    <a:pt x="853" y="646"/>
                    <a:pt x="853" y="440"/>
                  </a:cubicBezTo>
                  <a:cubicBezTo>
                    <a:pt x="853" y="233"/>
                    <a:pt x="750" y="0"/>
                    <a:pt x="440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829;p57"/>
            <p:cNvSpPr/>
            <p:nvPr/>
          </p:nvSpPr>
          <p:spPr>
            <a:xfrm>
              <a:off x="8093444" y="4493484"/>
              <a:ext cx="28376" cy="29240"/>
            </a:xfrm>
            <a:custGeom>
              <a:avLst/>
              <a:gdLst/>
              <a:ahLst/>
              <a:cxnLst/>
              <a:rect l="l" t="t" r="r" b="b"/>
              <a:pathLst>
                <a:path w="854" h="880" extrusionOk="0">
                  <a:moveTo>
                    <a:pt x="414" y="0"/>
                  </a:moveTo>
                  <a:cubicBezTo>
                    <a:pt x="104" y="0"/>
                    <a:pt x="0" y="233"/>
                    <a:pt x="0" y="440"/>
                  </a:cubicBezTo>
                  <a:cubicBezTo>
                    <a:pt x="0" y="646"/>
                    <a:pt x="104" y="879"/>
                    <a:pt x="414" y="879"/>
                  </a:cubicBezTo>
                  <a:cubicBezTo>
                    <a:pt x="646" y="879"/>
                    <a:pt x="853" y="646"/>
                    <a:pt x="853" y="440"/>
                  </a:cubicBezTo>
                  <a:cubicBezTo>
                    <a:pt x="853" y="233"/>
                    <a:pt x="646" y="0"/>
                    <a:pt x="41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830;p57"/>
            <p:cNvSpPr/>
            <p:nvPr/>
          </p:nvSpPr>
          <p:spPr>
            <a:xfrm>
              <a:off x="8014394" y="4514949"/>
              <a:ext cx="49874" cy="21498"/>
            </a:xfrm>
            <a:custGeom>
              <a:avLst/>
              <a:gdLst/>
              <a:ahLst/>
              <a:cxnLst/>
              <a:rect l="l" t="t" r="r" b="b"/>
              <a:pathLst>
                <a:path w="1501" h="647" extrusionOk="0">
                  <a:moveTo>
                    <a:pt x="104" y="0"/>
                  </a:moveTo>
                  <a:lnTo>
                    <a:pt x="1" y="130"/>
                  </a:lnTo>
                  <a:cubicBezTo>
                    <a:pt x="104" y="440"/>
                    <a:pt x="440" y="647"/>
                    <a:pt x="751" y="647"/>
                  </a:cubicBezTo>
                  <a:cubicBezTo>
                    <a:pt x="1190" y="647"/>
                    <a:pt x="1500" y="336"/>
                    <a:pt x="1500" y="0"/>
                  </a:cubicBezTo>
                  <a:lnTo>
                    <a:pt x="1500" y="0"/>
                  </a:lnTo>
                  <a:cubicBezTo>
                    <a:pt x="1397" y="336"/>
                    <a:pt x="1087" y="543"/>
                    <a:pt x="751" y="543"/>
                  </a:cubicBezTo>
                  <a:cubicBezTo>
                    <a:pt x="544" y="543"/>
                    <a:pt x="208" y="336"/>
                    <a:pt x="10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835;p57"/>
            <p:cNvSpPr/>
            <p:nvPr/>
          </p:nvSpPr>
          <p:spPr>
            <a:xfrm>
              <a:off x="7792794" y="4562200"/>
              <a:ext cx="3456" cy="6878"/>
            </a:xfrm>
            <a:custGeom>
              <a:avLst/>
              <a:gdLst/>
              <a:ahLst/>
              <a:cxnLst/>
              <a:rect l="l" t="t" r="r" b="b"/>
              <a:pathLst>
                <a:path w="104" h="207" extrusionOk="0">
                  <a:moveTo>
                    <a:pt x="104" y="0"/>
                  </a:moveTo>
                  <a:cubicBezTo>
                    <a:pt x="1" y="0"/>
                    <a:pt x="1" y="104"/>
                    <a:pt x="1" y="104"/>
                  </a:cubicBezTo>
                  <a:lnTo>
                    <a:pt x="1" y="207"/>
                  </a:lnTo>
                  <a:cubicBezTo>
                    <a:pt x="104" y="104"/>
                    <a:pt x="104" y="0"/>
                    <a:pt x="104" y="0"/>
                  </a:cubicBezTo>
                  <a:close/>
                </a:path>
              </a:pathLst>
            </a:custGeom>
            <a:solidFill>
              <a:srgbClr val="5830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837;p57"/>
            <p:cNvSpPr/>
            <p:nvPr/>
          </p:nvSpPr>
          <p:spPr>
            <a:xfrm>
              <a:off x="7992928" y="4643776"/>
              <a:ext cx="6911" cy="4353"/>
            </a:xfrm>
            <a:custGeom>
              <a:avLst/>
              <a:gdLst/>
              <a:ahLst/>
              <a:cxnLst/>
              <a:rect l="l" t="t" r="r" b="b"/>
              <a:pathLst>
                <a:path w="208" h="131" extrusionOk="0">
                  <a:moveTo>
                    <a:pt x="1" y="1"/>
                  </a:moveTo>
                  <a:cubicBezTo>
                    <a:pt x="104" y="1"/>
                    <a:pt x="104" y="1"/>
                    <a:pt x="207" y="130"/>
                  </a:cubicBezTo>
                  <a:lnTo>
                    <a:pt x="207" y="1"/>
                  </a:lnTo>
                  <a:close/>
                </a:path>
              </a:pathLst>
            </a:custGeom>
            <a:solidFill>
              <a:srgbClr val="5830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838;p57"/>
            <p:cNvSpPr/>
            <p:nvPr/>
          </p:nvSpPr>
          <p:spPr>
            <a:xfrm>
              <a:off x="7799672" y="4304513"/>
              <a:ext cx="82471" cy="92771"/>
            </a:xfrm>
            <a:custGeom>
              <a:avLst/>
              <a:gdLst/>
              <a:ahLst/>
              <a:cxnLst/>
              <a:rect l="l" t="t" r="r" b="b"/>
              <a:pathLst>
                <a:path w="2482" h="2792" extrusionOk="0">
                  <a:moveTo>
                    <a:pt x="440" y="0"/>
                  </a:moveTo>
                  <a:lnTo>
                    <a:pt x="983" y="1163"/>
                  </a:lnTo>
                  <a:lnTo>
                    <a:pt x="0" y="1939"/>
                  </a:lnTo>
                  <a:lnTo>
                    <a:pt x="983" y="1706"/>
                  </a:lnTo>
                  <a:lnTo>
                    <a:pt x="1086" y="2792"/>
                  </a:lnTo>
                  <a:lnTo>
                    <a:pt x="1396" y="1603"/>
                  </a:lnTo>
                  <a:lnTo>
                    <a:pt x="2482" y="2042"/>
                  </a:lnTo>
                  <a:lnTo>
                    <a:pt x="2482" y="2042"/>
                  </a:lnTo>
                  <a:lnTo>
                    <a:pt x="1732" y="1163"/>
                  </a:lnTo>
                  <a:lnTo>
                    <a:pt x="2275" y="310"/>
                  </a:lnTo>
                  <a:lnTo>
                    <a:pt x="1396" y="956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6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839;p57"/>
            <p:cNvSpPr/>
            <p:nvPr/>
          </p:nvSpPr>
          <p:spPr>
            <a:xfrm>
              <a:off x="8211106" y="4465140"/>
              <a:ext cx="93668" cy="92771"/>
            </a:xfrm>
            <a:custGeom>
              <a:avLst/>
              <a:gdLst/>
              <a:ahLst/>
              <a:cxnLst/>
              <a:rect l="l" t="t" r="r" b="b"/>
              <a:pathLst>
                <a:path w="2819" h="2792" extrusionOk="0">
                  <a:moveTo>
                    <a:pt x="2172" y="0"/>
                  </a:moveTo>
                  <a:lnTo>
                    <a:pt x="1397" y="1086"/>
                  </a:lnTo>
                  <a:lnTo>
                    <a:pt x="337" y="543"/>
                  </a:lnTo>
                  <a:lnTo>
                    <a:pt x="983" y="1293"/>
                  </a:lnTo>
                  <a:lnTo>
                    <a:pt x="1" y="1835"/>
                  </a:lnTo>
                  <a:lnTo>
                    <a:pt x="1" y="1835"/>
                  </a:lnTo>
                  <a:lnTo>
                    <a:pt x="1293" y="1629"/>
                  </a:lnTo>
                  <a:lnTo>
                    <a:pt x="1397" y="2792"/>
                  </a:lnTo>
                  <a:lnTo>
                    <a:pt x="1733" y="1732"/>
                  </a:lnTo>
                  <a:lnTo>
                    <a:pt x="2818" y="1732"/>
                  </a:lnTo>
                  <a:lnTo>
                    <a:pt x="1836" y="1293"/>
                  </a:lnTo>
                  <a:lnTo>
                    <a:pt x="2172" y="0"/>
                  </a:lnTo>
                  <a:close/>
                </a:path>
              </a:pathLst>
            </a:custGeom>
            <a:solidFill>
              <a:srgbClr val="FF6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840;p57"/>
            <p:cNvSpPr/>
            <p:nvPr/>
          </p:nvSpPr>
          <p:spPr>
            <a:xfrm>
              <a:off x="8050480" y="4648539"/>
              <a:ext cx="89382" cy="92804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57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61" y="1732"/>
                  </a:lnTo>
                  <a:lnTo>
                    <a:pt x="750" y="2792"/>
                  </a:lnTo>
                  <a:lnTo>
                    <a:pt x="1500" y="1732"/>
                  </a:lnTo>
                  <a:lnTo>
                    <a:pt x="2353" y="2482"/>
                  </a:lnTo>
                  <a:lnTo>
                    <a:pt x="1939" y="1500"/>
                  </a:lnTo>
                  <a:lnTo>
                    <a:pt x="2689" y="853"/>
                  </a:lnTo>
                  <a:lnTo>
                    <a:pt x="1603" y="1189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rgbClr val="FF6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26712" y="1091799"/>
            <a:ext cx="1132421" cy="756776"/>
            <a:chOff x="339056" y="264274"/>
            <a:chExt cx="849316" cy="567582"/>
          </a:xfrm>
        </p:grpSpPr>
        <p:sp>
          <p:nvSpPr>
            <p:cNvPr id="80" name="Flowchart: Connector 79"/>
            <p:cNvSpPr/>
            <p:nvPr/>
          </p:nvSpPr>
          <p:spPr>
            <a:xfrm>
              <a:off x="407178" y="265395"/>
              <a:ext cx="713072" cy="566461"/>
            </a:xfrm>
            <a:prstGeom prst="flowChartConnector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 dirty="0">
                <a:solidFill>
                  <a:srgbClr val="003B58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632;p45"/>
            <p:cNvSpPr txBox="1">
              <a:spLocks/>
            </p:cNvSpPr>
            <p:nvPr/>
          </p:nvSpPr>
          <p:spPr>
            <a:xfrm>
              <a:off x="339056" y="264274"/>
              <a:ext cx="849316" cy="4845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Sansita ExtraBold"/>
                <a:buNone/>
                <a:defRPr sz="4800" b="1" i="0" u="none" strike="noStrike" cap="none">
                  <a:solidFill>
                    <a:schemeClr val="accent2"/>
                  </a:solidFill>
                  <a:latin typeface="Sansita"/>
                  <a:ea typeface="Sansita"/>
                  <a:cs typeface="Sansita"/>
                  <a:sym typeface="Sansita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9pPr>
            </a:lstStyle>
            <a:p>
              <a:pPr defTabSz="1219170">
                <a:buClr>
                  <a:srgbClr val="FFD92D"/>
                </a:buClr>
                <a:defRPr/>
              </a:pPr>
              <a:r>
                <a:rPr lang="vi-VN" sz="4267" kern="0" dirty="0">
                  <a:solidFill>
                    <a:srgbClr val="E87C84">
                      <a:lumMod val="75000"/>
                    </a:srgbClr>
                  </a:solidFill>
                </a:rPr>
                <a:t>01</a:t>
              </a:r>
            </a:p>
          </p:txBody>
        </p:sp>
      </p:grpSp>
      <p:sp>
        <p:nvSpPr>
          <p:cNvPr id="82" name="Google Shape;478;p45">
            <a:extLst>
              <a:ext uri="{FF2B5EF4-FFF2-40B4-BE49-F238E27FC236}">
                <a16:creationId xmlns:a16="http://schemas.microsoft.com/office/drawing/2014/main" xmlns="" id="{F26287F7-3FB0-4F76-B02E-8E4B2E29815B}"/>
              </a:ext>
            </a:extLst>
          </p:cNvPr>
          <p:cNvSpPr txBox="1">
            <a:spLocks/>
          </p:cNvSpPr>
          <p:nvPr/>
        </p:nvSpPr>
        <p:spPr>
          <a:xfrm>
            <a:off x="1124891" y="619126"/>
            <a:ext cx="10000919" cy="1209550"/>
          </a:xfrm>
          <a:prstGeom prst="doubleWave">
            <a:avLst/>
          </a:prstGeom>
          <a:solidFill>
            <a:srgbClr val="FFD92D">
              <a:lumMod val="20000"/>
              <a:lumOff val="80000"/>
            </a:srgbClr>
          </a:solidFill>
          <a:ln w="28575">
            <a:solidFill>
              <a:srgbClr val="E87C84"/>
            </a:solidFill>
            <a:prstDash val="sysDash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>
              <a:defRPr/>
            </a:pPr>
            <a:r>
              <a:rPr lang="en-US" sz="3733" b="1" kern="0" dirty="0">
                <a:solidFill>
                  <a:srgbClr val="002060"/>
                </a:solidFill>
                <a:cs typeface="Calibri" panose="020F0502020204030204" pitchFamily="34" charset="0"/>
              </a:rPr>
              <a:t>N</a:t>
            </a:r>
            <a:r>
              <a:rPr lang="vi-VN" sz="3733" b="1" kern="0" dirty="0">
                <a:solidFill>
                  <a:srgbClr val="002060"/>
                </a:solidFill>
                <a:cs typeface="Calibri" panose="020F0502020204030204" pitchFamily="34" charset="0"/>
              </a:rPr>
              <a:t>hiệt độ trung bình năm</a:t>
            </a:r>
            <a:r>
              <a:rPr lang="en-US" sz="3733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của</a:t>
            </a:r>
            <a:r>
              <a:rPr lang="en-US" sz="3733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đồng</a:t>
            </a:r>
            <a:r>
              <a:rPr lang="en-US" sz="3733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bằng</a:t>
            </a:r>
            <a:r>
              <a:rPr lang="en-US" sz="3733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Bắc</a:t>
            </a:r>
            <a:r>
              <a:rPr lang="en-US" sz="3733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Bộ</a:t>
            </a:r>
            <a:r>
              <a:rPr lang="en-US" sz="3733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là</a:t>
            </a:r>
            <a:r>
              <a:rPr lang="en-US" sz="3733" b="1" kern="0" dirty="0">
                <a:solidFill>
                  <a:srgbClr val="002060"/>
                </a:solidFill>
                <a:cs typeface="Calibri" panose="020F0502020204030204" pitchFamily="34" charset="0"/>
              </a:rPr>
              <a:t> bao </a:t>
            </a:r>
            <a:r>
              <a:rPr lang="en-US" sz="3733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nhiêu</a:t>
            </a:r>
            <a:r>
              <a:rPr lang="en-US" sz="3733" b="1" kern="0" dirty="0">
                <a:solidFill>
                  <a:srgbClr val="002060"/>
                </a:solidFill>
                <a:cs typeface="Calibri" panose="020F0502020204030204" pitchFamily="34" charset="0"/>
              </a:rPr>
              <a:t>?</a:t>
            </a:r>
            <a:endParaRPr lang="vi-VN" sz="3733" b="1" kern="0" dirty="0">
              <a:solidFill>
                <a:srgbClr val="00206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96" name="圆角矩形 7"/>
          <p:cNvSpPr/>
          <p:nvPr/>
        </p:nvSpPr>
        <p:spPr>
          <a:xfrm>
            <a:off x="2003858" y="2643708"/>
            <a:ext cx="7268324" cy="1878621"/>
          </a:xfrm>
          <a:prstGeom prst="roundRect">
            <a:avLst>
              <a:gd name="adj" fmla="val 22936"/>
            </a:avLst>
          </a:prstGeom>
          <a:noFill/>
          <a:ln w="28575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267" kern="0" dirty="0">
                <a:solidFill>
                  <a:srgbClr val="002060"/>
                </a:solidFill>
                <a:latin typeface="Arial"/>
                <a:cs typeface="Arial"/>
                <a:sym typeface="Wingdings" panose="05000000000000000000" pitchFamily="2" charset="2"/>
              </a:rPr>
              <a:t>T</a:t>
            </a:r>
            <a:r>
              <a:rPr lang="vi-VN" sz="4267" kern="0" dirty="0">
                <a:solidFill>
                  <a:srgbClr val="002060"/>
                </a:solidFill>
                <a:latin typeface="Arial"/>
                <a:cs typeface="Arial"/>
                <a:sym typeface="Wingdings" panose="05000000000000000000" pitchFamily="2" charset="2"/>
              </a:rPr>
              <a:t>rên 23 độ C </a:t>
            </a:r>
            <a:endParaRPr lang="en-US" sz="4267" kern="0" dirty="0">
              <a:solidFill>
                <a:srgbClr val="00206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97" name="Google Shape;4067;p77"/>
          <p:cNvGrpSpPr/>
          <p:nvPr/>
        </p:nvGrpSpPr>
        <p:grpSpPr>
          <a:xfrm rot="-536064">
            <a:off x="-79433" y="4540878"/>
            <a:ext cx="1965180" cy="2217209"/>
            <a:chOff x="1917725" y="3910125"/>
            <a:chExt cx="1279950" cy="1444100"/>
          </a:xfrm>
        </p:grpSpPr>
        <p:sp>
          <p:nvSpPr>
            <p:cNvPr id="98" name="Google Shape;4068;p77"/>
            <p:cNvSpPr/>
            <p:nvPr/>
          </p:nvSpPr>
          <p:spPr>
            <a:xfrm>
              <a:off x="2465000" y="4571425"/>
              <a:ext cx="170475" cy="105500"/>
            </a:xfrm>
            <a:custGeom>
              <a:avLst/>
              <a:gdLst/>
              <a:ahLst/>
              <a:cxnLst/>
              <a:rect l="l" t="t" r="r" b="b"/>
              <a:pathLst>
                <a:path w="6819" h="4220" extrusionOk="0">
                  <a:moveTo>
                    <a:pt x="4217" y="1"/>
                  </a:moveTo>
                  <a:cubicBezTo>
                    <a:pt x="2787" y="1"/>
                    <a:pt x="1088" y="846"/>
                    <a:pt x="0" y="4219"/>
                  </a:cubicBezTo>
                  <a:cubicBezTo>
                    <a:pt x="0" y="4219"/>
                    <a:pt x="6034" y="2641"/>
                    <a:pt x="6818" y="854"/>
                  </a:cubicBezTo>
                  <a:cubicBezTo>
                    <a:pt x="6818" y="854"/>
                    <a:pt x="5653" y="1"/>
                    <a:pt x="4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4069;p77"/>
            <p:cNvSpPr/>
            <p:nvPr/>
          </p:nvSpPr>
          <p:spPr>
            <a:xfrm>
              <a:off x="2815350" y="4351000"/>
              <a:ext cx="382325" cy="392250"/>
            </a:xfrm>
            <a:custGeom>
              <a:avLst/>
              <a:gdLst/>
              <a:ahLst/>
              <a:cxnLst/>
              <a:rect l="l" t="t" r="r" b="b"/>
              <a:pathLst>
                <a:path w="15293" h="15690" extrusionOk="0">
                  <a:moveTo>
                    <a:pt x="13299" y="0"/>
                  </a:moveTo>
                  <a:cubicBezTo>
                    <a:pt x="13002" y="0"/>
                    <a:pt x="12447" y="2525"/>
                    <a:pt x="12447" y="2525"/>
                  </a:cubicBezTo>
                  <a:cubicBezTo>
                    <a:pt x="12447" y="2525"/>
                    <a:pt x="12163" y="408"/>
                    <a:pt x="11724" y="387"/>
                  </a:cubicBezTo>
                  <a:cubicBezTo>
                    <a:pt x="11722" y="387"/>
                    <a:pt x="11720" y="387"/>
                    <a:pt x="11719" y="387"/>
                  </a:cubicBezTo>
                  <a:cubicBezTo>
                    <a:pt x="11292" y="387"/>
                    <a:pt x="11473" y="3314"/>
                    <a:pt x="11473" y="3314"/>
                  </a:cubicBezTo>
                  <a:cubicBezTo>
                    <a:pt x="11473" y="3314"/>
                    <a:pt x="10651" y="1910"/>
                    <a:pt x="10365" y="1910"/>
                  </a:cubicBezTo>
                  <a:cubicBezTo>
                    <a:pt x="10351" y="1910"/>
                    <a:pt x="10338" y="1914"/>
                    <a:pt x="10327" y="1921"/>
                  </a:cubicBezTo>
                  <a:cubicBezTo>
                    <a:pt x="10091" y="2080"/>
                    <a:pt x="10891" y="4091"/>
                    <a:pt x="10891" y="4091"/>
                  </a:cubicBezTo>
                  <a:cubicBezTo>
                    <a:pt x="9849" y="8827"/>
                    <a:pt x="1" y="10088"/>
                    <a:pt x="1" y="10088"/>
                  </a:cubicBezTo>
                  <a:lnTo>
                    <a:pt x="1623" y="15689"/>
                  </a:lnTo>
                  <a:cubicBezTo>
                    <a:pt x="13709" y="13908"/>
                    <a:pt x="13226" y="4794"/>
                    <a:pt x="13226" y="4794"/>
                  </a:cubicBezTo>
                  <a:cubicBezTo>
                    <a:pt x="13226" y="4794"/>
                    <a:pt x="15292" y="3314"/>
                    <a:pt x="14936" y="2902"/>
                  </a:cubicBezTo>
                  <a:cubicBezTo>
                    <a:pt x="14878" y="2833"/>
                    <a:pt x="14802" y="2804"/>
                    <a:pt x="14717" y="2804"/>
                  </a:cubicBezTo>
                  <a:cubicBezTo>
                    <a:pt x="14290" y="2804"/>
                    <a:pt x="13621" y="3527"/>
                    <a:pt x="13621" y="3527"/>
                  </a:cubicBezTo>
                  <a:cubicBezTo>
                    <a:pt x="13621" y="3527"/>
                    <a:pt x="15194" y="1445"/>
                    <a:pt x="14683" y="1050"/>
                  </a:cubicBezTo>
                  <a:cubicBezTo>
                    <a:pt x="14639" y="1016"/>
                    <a:pt x="14592" y="1001"/>
                    <a:pt x="14544" y="1001"/>
                  </a:cubicBezTo>
                  <a:cubicBezTo>
                    <a:pt x="14042" y="1001"/>
                    <a:pt x="13385" y="2689"/>
                    <a:pt x="13385" y="2689"/>
                  </a:cubicBezTo>
                  <a:cubicBezTo>
                    <a:pt x="13385" y="2689"/>
                    <a:pt x="13626" y="349"/>
                    <a:pt x="13347" y="26"/>
                  </a:cubicBezTo>
                  <a:cubicBezTo>
                    <a:pt x="13332" y="8"/>
                    <a:pt x="13316" y="0"/>
                    <a:pt x="1329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4070;p77"/>
            <p:cNvSpPr/>
            <p:nvPr/>
          </p:nvSpPr>
          <p:spPr>
            <a:xfrm>
              <a:off x="3099125" y="4431150"/>
              <a:ext cx="23725" cy="26550"/>
            </a:xfrm>
            <a:custGeom>
              <a:avLst/>
              <a:gdLst/>
              <a:ahLst/>
              <a:cxnLst/>
              <a:rect l="l" t="t" r="r" b="b"/>
              <a:pathLst>
                <a:path w="949" h="1062" extrusionOk="0">
                  <a:moveTo>
                    <a:pt x="127" y="1"/>
                  </a:moveTo>
                  <a:cubicBezTo>
                    <a:pt x="87" y="1"/>
                    <a:pt x="49" y="23"/>
                    <a:pt x="28" y="63"/>
                  </a:cubicBezTo>
                  <a:cubicBezTo>
                    <a:pt x="0" y="113"/>
                    <a:pt x="28" y="179"/>
                    <a:pt x="77" y="201"/>
                  </a:cubicBezTo>
                  <a:cubicBezTo>
                    <a:pt x="708" y="503"/>
                    <a:pt x="653" y="918"/>
                    <a:pt x="653" y="941"/>
                  </a:cubicBezTo>
                  <a:cubicBezTo>
                    <a:pt x="642" y="996"/>
                    <a:pt x="681" y="1050"/>
                    <a:pt x="741" y="1062"/>
                  </a:cubicBezTo>
                  <a:lnTo>
                    <a:pt x="757" y="1062"/>
                  </a:lnTo>
                  <a:cubicBezTo>
                    <a:pt x="807" y="1062"/>
                    <a:pt x="850" y="1024"/>
                    <a:pt x="861" y="974"/>
                  </a:cubicBezTo>
                  <a:cubicBezTo>
                    <a:pt x="866" y="951"/>
                    <a:pt x="949" y="382"/>
                    <a:pt x="170" y="9"/>
                  </a:cubicBezTo>
                  <a:cubicBezTo>
                    <a:pt x="156" y="4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4071;p77"/>
            <p:cNvSpPr/>
            <p:nvPr/>
          </p:nvSpPr>
          <p:spPr>
            <a:xfrm>
              <a:off x="1933575" y="4790075"/>
              <a:ext cx="452100" cy="290525"/>
            </a:xfrm>
            <a:custGeom>
              <a:avLst/>
              <a:gdLst/>
              <a:ahLst/>
              <a:cxnLst/>
              <a:rect l="l" t="t" r="r" b="b"/>
              <a:pathLst>
                <a:path w="18084" h="11621" extrusionOk="0">
                  <a:moveTo>
                    <a:pt x="4633" y="1"/>
                  </a:moveTo>
                  <a:cubicBezTo>
                    <a:pt x="4633" y="1"/>
                    <a:pt x="671" y="1097"/>
                    <a:pt x="95" y="1645"/>
                  </a:cubicBezTo>
                  <a:cubicBezTo>
                    <a:pt x="2" y="1735"/>
                    <a:pt x="1" y="1772"/>
                    <a:pt x="63" y="1772"/>
                  </a:cubicBezTo>
                  <a:cubicBezTo>
                    <a:pt x="388" y="1772"/>
                    <a:pt x="2442" y="762"/>
                    <a:pt x="2442" y="762"/>
                  </a:cubicBezTo>
                  <a:cubicBezTo>
                    <a:pt x="2442" y="762"/>
                    <a:pt x="3652" y="6259"/>
                    <a:pt x="7615" y="9729"/>
                  </a:cubicBezTo>
                  <a:cubicBezTo>
                    <a:pt x="9237" y="11150"/>
                    <a:pt x="10956" y="11620"/>
                    <a:pt x="12522" y="11620"/>
                  </a:cubicBezTo>
                  <a:cubicBezTo>
                    <a:pt x="15598" y="11620"/>
                    <a:pt x="18083" y="9806"/>
                    <a:pt x="18083" y="9806"/>
                  </a:cubicBezTo>
                  <a:lnTo>
                    <a:pt x="15063" y="4463"/>
                  </a:lnTo>
                  <a:cubicBezTo>
                    <a:pt x="14009" y="5007"/>
                    <a:pt x="13009" y="5233"/>
                    <a:pt x="12076" y="5233"/>
                  </a:cubicBezTo>
                  <a:cubicBezTo>
                    <a:pt x="7580" y="5233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4072;p77"/>
            <p:cNvSpPr/>
            <p:nvPr/>
          </p:nvSpPr>
          <p:spPr>
            <a:xfrm>
              <a:off x="1917725" y="4765025"/>
              <a:ext cx="147875" cy="88000"/>
            </a:xfrm>
            <a:custGeom>
              <a:avLst/>
              <a:gdLst/>
              <a:ahLst/>
              <a:cxnLst/>
              <a:rect l="l" t="t" r="r" b="b"/>
              <a:pathLst>
                <a:path w="5915" h="3520" extrusionOk="0">
                  <a:moveTo>
                    <a:pt x="4610" y="0"/>
                  </a:moveTo>
                  <a:lnTo>
                    <a:pt x="0" y="2861"/>
                  </a:lnTo>
                  <a:cubicBezTo>
                    <a:pt x="283" y="3143"/>
                    <a:pt x="744" y="3233"/>
                    <a:pt x="1220" y="3233"/>
                  </a:cubicBezTo>
                  <a:cubicBezTo>
                    <a:pt x="2066" y="3233"/>
                    <a:pt x="2955" y="2948"/>
                    <a:pt x="2955" y="2948"/>
                  </a:cubicBezTo>
                  <a:lnTo>
                    <a:pt x="3278" y="3519"/>
                  </a:lnTo>
                  <a:lnTo>
                    <a:pt x="5915" y="1984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4073;p77"/>
            <p:cNvSpPr/>
            <p:nvPr/>
          </p:nvSpPr>
          <p:spPr>
            <a:xfrm>
              <a:off x="1991850" y="4825775"/>
              <a:ext cx="19625" cy="24600"/>
            </a:xfrm>
            <a:custGeom>
              <a:avLst/>
              <a:gdLst/>
              <a:ahLst/>
              <a:cxnLst/>
              <a:rect l="l" t="t" r="r" b="b"/>
              <a:pathLst>
                <a:path w="785" h="984" extrusionOk="0">
                  <a:moveTo>
                    <a:pt x="667" y="1"/>
                  </a:moveTo>
                  <a:cubicBezTo>
                    <a:pt x="634" y="1"/>
                    <a:pt x="600" y="17"/>
                    <a:pt x="577" y="47"/>
                  </a:cubicBezTo>
                  <a:lnTo>
                    <a:pt x="39" y="819"/>
                  </a:lnTo>
                  <a:cubicBezTo>
                    <a:pt x="0" y="869"/>
                    <a:pt x="17" y="935"/>
                    <a:pt x="61" y="968"/>
                  </a:cubicBezTo>
                  <a:cubicBezTo>
                    <a:pt x="83" y="979"/>
                    <a:pt x="99" y="984"/>
                    <a:pt x="121" y="984"/>
                  </a:cubicBezTo>
                  <a:cubicBezTo>
                    <a:pt x="154" y="984"/>
                    <a:pt x="187" y="968"/>
                    <a:pt x="210" y="941"/>
                  </a:cubicBezTo>
                  <a:lnTo>
                    <a:pt x="751" y="168"/>
                  </a:lnTo>
                  <a:cubicBezTo>
                    <a:pt x="784" y="118"/>
                    <a:pt x="774" y="53"/>
                    <a:pt x="724" y="20"/>
                  </a:cubicBezTo>
                  <a:cubicBezTo>
                    <a:pt x="707" y="7"/>
                    <a:pt x="68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4074;p77"/>
            <p:cNvSpPr/>
            <p:nvPr/>
          </p:nvSpPr>
          <p:spPr>
            <a:xfrm>
              <a:off x="1983100" y="4817025"/>
              <a:ext cx="15075" cy="29425"/>
            </a:xfrm>
            <a:custGeom>
              <a:avLst/>
              <a:gdLst/>
              <a:ahLst/>
              <a:cxnLst/>
              <a:rect l="l" t="t" r="r" b="b"/>
              <a:pathLst>
                <a:path w="603" h="1177" extrusionOk="0">
                  <a:moveTo>
                    <a:pt x="481" y="0"/>
                  </a:moveTo>
                  <a:cubicBezTo>
                    <a:pt x="440" y="0"/>
                    <a:pt x="400" y="26"/>
                    <a:pt x="383" y="68"/>
                  </a:cubicBezTo>
                  <a:lnTo>
                    <a:pt x="22" y="1033"/>
                  </a:lnTo>
                  <a:cubicBezTo>
                    <a:pt x="0" y="1088"/>
                    <a:pt x="27" y="1148"/>
                    <a:pt x="82" y="1164"/>
                  </a:cubicBezTo>
                  <a:cubicBezTo>
                    <a:pt x="93" y="1169"/>
                    <a:pt x="104" y="1176"/>
                    <a:pt x="120" y="1176"/>
                  </a:cubicBezTo>
                  <a:cubicBezTo>
                    <a:pt x="158" y="1176"/>
                    <a:pt x="203" y="1148"/>
                    <a:pt x="219" y="1104"/>
                  </a:cubicBezTo>
                  <a:lnTo>
                    <a:pt x="581" y="145"/>
                  </a:lnTo>
                  <a:cubicBezTo>
                    <a:pt x="603" y="91"/>
                    <a:pt x="575" y="30"/>
                    <a:pt x="520" y="8"/>
                  </a:cubicBezTo>
                  <a:cubicBezTo>
                    <a:pt x="507" y="3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4075;p77"/>
            <p:cNvSpPr/>
            <p:nvPr/>
          </p:nvSpPr>
          <p:spPr>
            <a:xfrm>
              <a:off x="2153125" y="5074400"/>
              <a:ext cx="432325" cy="265100"/>
            </a:xfrm>
            <a:custGeom>
              <a:avLst/>
              <a:gdLst/>
              <a:ahLst/>
              <a:cxnLst/>
              <a:rect l="l" t="t" r="r" b="b"/>
              <a:pathLst>
                <a:path w="17293" h="10604" extrusionOk="0">
                  <a:moveTo>
                    <a:pt x="11165" y="1"/>
                  </a:moveTo>
                  <a:cubicBezTo>
                    <a:pt x="10367" y="5287"/>
                    <a:pt x="4966" y="5882"/>
                    <a:pt x="2574" y="5882"/>
                  </a:cubicBezTo>
                  <a:cubicBezTo>
                    <a:pt x="1878" y="5882"/>
                    <a:pt x="1437" y="5832"/>
                    <a:pt x="1437" y="5832"/>
                  </a:cubicBezTo>
                  <a:cubicBezTo>
                    <a:pt x="1437" y="5832"/>
                    <a:pt x="0" y="9691"/>
                    <a:pt x="111" y="10481"/>
                  </a:cubicBezTo>
                  <a:cubicBezTo>
                    <a:pt x="123" y="10566"/>
                    <a:pt x="140" y="10604"/>
                    <a:pt x="161" y="10604"/>
                  </a:cubicBezTo>
                  <a:cubicBezTo>
                    <a:pt x="333" y="10604"/>
                    <a:pt x="768" y="8063"/>
                    <a:pt x="768" y="8063"/>
                  </a:cubicBezTo>
                  <a:cubicBezTo>
                    <a:pt x="768" y="8063"/>
                    <a:pt x="4002" y="9464"/>
                    <a:pt x="7897" y="9464"/>
                  </a:cubicBezTo>
                  <a:cubicBezTo>
                    <a:pt x="8923" y="9464"/>
                    <a:pt x="9996" y="9366"/>
                    <a:pt x="11067" y="9120"/>
                  </a:cubicBezTo>
                  <a:cubicBezTo>
                    <a:pt x="17293" y="7696"/>
                    <a:pt x="17265" y="686"/>
                    <a:pt x="17265" y="686"/>
                  </a:cubicBezTo>
                  <a:lnTo>
                    <a:pt x="1116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4076;p77"/>
            <p:cNvSpPr/>
            <p:nvPr/>
          </p:nvSpPr>
          <p:spPr>
            <a:xfrm>
              <a:off x="2149425" y="5218975"/>
              <a:ext cx="68950" cy="135250"/>
            </a:xfrm>
            <a:custGeom>
              <a:avLst/>
              <a:gdLst/>
              <a:ahLst/>
              <a:cxnLst/>
              <a:rect l="l" t="t" r="r" b="b"/>
              <a:pathLst>
                <a:path w="2758" h="5410" extrusionOk="0">
                  <a:moveTo>
                    <a:pt x="385" y="0"/>
                  </a:moveTo>
                  <a:lnTo>
                    <a:pt x="1" y="5409"/>
                  </a:lnTo>
                  <a:cubicBezTo>
                    <a:pt x="1102" y="5234"/>
                    <a:pt x="1804" y="3064"/>
                    <a:pt x="1804" y="3064"/>
                  </a:cubicBezTo>
                  <a:lnTo>
                    <a:pt x="2457" y="3140"/>
                  </a:lnTo>
                  <a:lnTo>
                    <a:pt x="2758" y="10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4077;p77"/>
            <p:cNvSpPr/>
            <p:nvPr/>
          </p:nvSpPr>
          <p:spPr>
            <a:xfrm>
              <a:off x="2193150" y="5273225"/>
              <a:ext cx="13725" cy="27675"/>
            </a:xfrm>
            <a:custGeom>
              <a:avLst/>
              <a:gdLst/>
              <a:ahLst/>
              <a:cxnLst/>
              <a:rect l="l" t="t" r="r" b="b"/>
              <a:pathLst>
                <a:path w="549" h="1107" extrusionOk="0">
                  <a:moveTo>
                    <a:pt x="115" y="1"/>
                  </a:moveTo>
                  <a:cubicBezTo>
                    <a:pt x="105" y="1"/>
                    <a:pt x="94" y="3"/>
                    <a:pt x="83" y="6"/>
                  </a:cubicBezTo>
                  <a:cubicBezTo>
                    <a:pt x="28" y="28"/>
                    <a:pt x="0" y="87"/>
                    <a:pt x="17" y="143"/>
                  </a:cubicBezTo>
                  <a:lnTo>
                    <a:pt x="329" y="1036"/>
                  </a:lnTo>
                  <a:cubicBezTo>
                    <a:pt x="346" y="1081"/>
                    <a:pt x="384" y="1107"/>
                    <a:pt x="428" y="1107"/>
                  </a:cubicBezTo>
                  <a:cubicBezTo>
                    <a:pt x="438" y="1107"/>
                    <a:pt x="450" y="1107"/>
                    <a:pt x="460" y="1102"/>
                  </a:cubicBezTo>
                  <a:cubicBezTo>
                    <a:pt x="516" y="1081"/>
                    <a:pt x="549" y="1020"/>
                    <a:pt x="526" y="965"/>
                  </a:cubicBezTo>
                  <a:lnTo>
                    <a:pt x="220" y="72"/>
                  </a:lnTo>
                  <a:cubicBezTo>
                    <a:pt x="202" y="27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4078;p77"/>
            <p:cNvSpPr/>
            <p:nvPr/>
          </p:nvSpPr>
          <p:spPr>
            <a:xfrm>
              <a:off x="2178200" y="5278950"/>
              <a:ext cx="20150" cy="26750"/>
            </a:xfrm>
            <a:custGeom>
              <a:avLst/>
              <a:gdLst/>
              <a:ahLst/>
              <a:cxnLst/>
              <a:rect l="l" t="t" r="r" b="b"/>
              <a:pathLst>
                <a:path w="806" h="1070" extrusionOk="0">
                  <a:moveTo>
                    <a:pt x="118" y="0"/>
                  </a:moveTo>
                  <a:cubicBezTo>
                    <a:pt x="99" y="0"/>
                    <a:pt x="79" y="6"/>
                    <a:pt x="61" y="18"/>
                  </a:cubicBezTo>
                  <a:cubicBezTo>
                    <a:pt x="17" y="51"/>
                    <a:pt x="1" y="116"/>
                    <a:pt x="34" y="166"/>
                  </a:cubicBezTo>
                  <a:lnTo>
                    <a:pt x="598" y="1027"/>
                  </a:lnTo>
                  <a:cubicBezTo>
                    <a:pt x="620" y="1054"/>
                    <a:pt x="653" y="1070"/>
                    <a:pt x="686" y="1070"/>
                  </a:cubicBezTo>
                  <a:cubicBezTo>
                    <a:pt x="707" y="1070"/>
                    <a:pt x="724" y="1065"/>
                    <a:pt x="747" y="1054"/>
                  </a:cubicBezTo>
                  <a:cubicBezTo>
                    <a:pt x="795" y="1021"/>
                    <a:pt x="806" y="956"/>
                    <a:pt x="773" y="906"/>
                  </a:cubicBezTo>
                  <a:lnTo>
                    <a:pt x="209" y="45"/>
                  </a:lnTo>
                  <a:cubicBezTo>
                    <a:pt x="188" y="17"/>
                    <a:pt x="153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4079;p77"/>
            <p:cNvSpPr/>
            <p:nvPr/>
          </p:nvSpPr>
          <p:spPr>
            <a:xfrm>
              <a:off x="2168900" y="5297100"/>
              <a:ext cx="21525" cy="18775"/>
            </a:xfrm>
            <a:custGeom>
              <a:avLst/>
              <a:gdLst/>
              <a:ahLst/>
              <a:cxnLst/>
              <a:rect l="l" t="t" r="r" b="b"/>
              <a:pathLst>
                <a:path w="861" h="751" extrusionOk="0">
                  <a:moveTo>
                    <a:pt x="116" y="1"/>
                  </a:moveTo>
                  <a:cubicBezTo>
                    <a:pt x="85" y="1"/>
                    <a:pt x="54" y="14"/>
                    <a:pt x="33" y="37"/>
                  </a:cubicBezTo>
                  <a:cubicBezTo>
                    <a:pt x="1" y="81"/>
                    <a:pt x="1" y="147"/>
                    <a:pt x="49" y="185"/>
                  </a:cubicBezTo>
                  <a:lnTo>
                    <a:pt x="674" y="723"/>
                  </a:lnTo>
                  <a:cubicBezTo>
                    <a:pt x="691" y="739"/>
                    <a:pt x="717" y="750"/>
                    <a:pt x="740" y="750"/>
                  </a:cubicBezTo>
                  <a:cubicBezTo>
                    <a:pt x="773" y="750"/>
                    <a:pt x="800" y="733"/>
                    <a:pt x="823" y="711"/>
                  </a:cubicBezTo>
                  <a:cubicBezTo>
                    <a:pt x="861" y="668"/>
                    <a:pt x="856" y="602"/>
                    <a:pt x="811" y="564"/>
                  </a:cubicBezTo>
                  <a:lnTo>
                    <a:pt x="186" y="27"/>
                  </a:lnTo>
                  <a:cubicBezTo>
                    <a:pt x="167" y="9"/>
                    <a:pt x="14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4080;p77"/>
            <p:cNvSpPr/>
            <p:nvPr/>
          </p:nvSpPr>
          <p:spPr>
            <a:xfrm>
              <a:off x="2215475" y="4847750"/>
              <a:ext cx="444275" cy="439350"/>
            </a:xfrm>
            <a:custGeom>
              <a:avLst/>
              <a:gdLst/>
              <a:ahLst/>
              <a:cxnLst/>
              <a:rect l="l" t="t" r="r" b="b"/>
              <a:pathLst>
                <a:path w="17771" h="17574" extrusionOk="0">
                  <a:moveTo>
                    <a:pt x="5153" y="1"/>
                  </a:moveTo>
                  <a:cubicBezTo>
                    <a:pt x="3787" y="2156"/>
                    <a:pt x="111" y="2369"/>
                    <a:pt x="111" y="2369"/>
                  </a:cubicBezTo>
                  <a:cubicBezTo>
                    <a:pt x="0" y="3229"/>
                    <a:pt x="1174" y="10157"/>
                    <a:pt x="1174" y="10157"/>
                  </a:cubicBezTo>
                  <a:cubicBezTo>
                    <a:pt x="1617" y="10218"/>
                    <a:pt x="2097" y="10243"/>
                    <a:pt x="2582" y="10243"/>
                  </a:cubicBezTo>
                  <a:cubicBezTo>
                    <a:pt x="4640" y="10243"/>
                    <a:pt x="6807" y="9801"/>
                    <a:pt x="6807" y="9801"/>
                  </a:cubicBezTo>
                  <a:lnTo>
                    <a:pt x="6807" y="9801"/>
                  </a:lnTo>
                  <a:cubicBezTo>
                    <a:pt x="6807" y="11369"/>
                    <a:pt x="5186" y="13221"/>
                    <a:pt x="5186" y="13221"/>
                  </a:cubicBezTo>
                  <a:cubicBezTo>
                    <a:pt x="5925" y="14701"/>
                    <a:pt x="10321" y="17573"/>
                    <a:pt x="10321" y="17573"/>
                  </a:cubicBezTo>
                  <a:cubicBezTo>
                    <a:pt x="15144" y="14739"/>
                    <a:pt x="17770" y="9313"/>
                    <a:pt x="17770" y="9313"/>
                  </a:cubicBezTo>
                  <a:lnTo>
                    <a:pt x="51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4081;p77"/>
            <p:cNvSpPr/>
            <p:nvPr/>
          </p:nvSpPr>
          <p:spPr>
            <a:xfrm>
              <a:off x="2303575" y="4587175"/>
              <a:ext cx="660350" cy="594950"/>
            </a:xfrm>
            <a:custGeom>
              <a:avLst/>
              <a:gdLst/>
              <a:ahLst/>
              <a:cxnLst/>
              <a:rect l="l" t="t" r="r" b="b"/>
              <a:pathLst>
                <a:path w="26414" h="23798" extrusionOk="0">
                  <a:moveTo>
                    <a:pt x="20916" y="0"/>
                  </a:moveTo>
                  <a:cubicBezTo>
                    <a:pt x="16975" y="0"/>
                    <a:pt x="8211" y="460"/>
                    <a:pt x="8211" y="460"/>
                  </a:cubicBezTo>
                  <a:cubicBezTo>
                    <a:pt x="5904" y="3305"/>
                    <a:pt x="0" y="11646"/>
                    <a:pt x="0" y="11646"/>
                  </a:cubicBezTo>
                  <a:cubicBezTo>
                    <a:pt x="4111" y="17330"/>
                    <a:pt x="12010" y="23798"/>
                    <a:pt x="12010" y="23798"/>
                  </a:cubicBezTo>
                  <a:cubicBezTo>
                    <a:pt x="26414" y="13171"/>
                    <a:pt x="22286" y="32"/>
                    <a:pt x="22286" y="32"/>
                  </a:cubicBezTo>
                  <a:cubicBezTo>
                    <a:pt x="21959" y="10"/>
                    <a:pt x="21488" y="0"/>
                    <a:pt x="20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4082;p77"/>
            <p:cNvSpPr/>
            <p:nvPr/>
          </p:nvSpPr>
          <p:spPr>
            <a:xfrm>
              <a:off x="2602975" y="4736250"/>
              <a:ext cx="457975" cy="315500"/>
            </a:xfrm>
            <a:custGeom>
              <a:avLst/>
              <a:gdLst/>
              <a:ahLst/>
              <a:cxnLst/>
              <a:rect l="l" t="t" r="r" b="b"/>
              <a:pathLst>
                <a:path w="18319" h="12620" extrusionOk="0">
                  <a:moveTo>
                    <a:pt x="4982" y="0"/>
                  </a:moveTo>
                  <a:lnTo>
                    <a:pt x="1" y="3036"/>
                  </a:lnTo>
                  <a:cubicBezTo>
                    <a:pt x="3237" y="10457"/>
                    <a:pt x="8137" y="11708"/>
                    <a:pt x="11074" y="11708"/>
                  </a:cubicBezTo>
                  <a:cubicBezTo>
                    <a:pt x="12568" y="11708"/>
                    <a:pt x="13555" y="11384"/>
                    <a:pt x="13555" y="11384"/>
                  </a:cubicBezTo>
                  <a:cubicBezTo>
                    <a:pt x="13555" y="11384"/>
                    <a:pt x="15069" y="12620"/>
                    <a:pt x="15648" y="12620"/>
                  </a:cubicBezTo>
                  <a:cubicBezTo>
                    <a:pt x="15729" y="12620"/>
                    <a:pt x="15792" y="12595"/>
                    <a:pt x="15829" y="12540"/>
                  </a:cubicBezTo>
                  <a:cubicBezTo>
                    <a:pt x="16136" y="12090"/>
                    <a:pt x="14881" y="11433"/>
                    <a:pt x="14881" y="11433"/>
                  </a:cubicBezTo>
                  <a:lnTo>
                    <a:pt x="14881" y="11433"/>
                  </a:lnTo>
                  <a:cubicBezTo>
                    <a:pt x="14881" y="11433"/>
                    <a:pt x="16304" y="12003"/>
                    <a:pt x="17080" y="12003"/>
                  </a:cubicBezTo>
                  <a:cubicBezTo>
                    <a:pt x="17316" y="12003"/>
                    <a:pt x="17492" y="11950"/>
                    <a:pt x="17550" y="11811"/>
                  </a:cubicBezTo>
                  <a:cubicBezTo>
                    <a:pt x="17792" y="11214"/>
                    <a:pt x="15627" y="10984"/>
                    <a:pt x="15627" y="10984"/>
                  </a:cubicBezTo>
                  <a:cubicBezTo>
                    <a:pt x="15627" y="10984"/>
                    <a:pt x="17950" y="10605"/>
                    <a:pt x="18186" y="10249"/>
                  </a:cubicBezTo>
                  <a:cubicBezTo>
                    <a:pt x="18319" y="10052"/>
                    <a:pt x="17469" y="10009"/>
                    <a:pt x="16697" y="10009"/>
                  </a:cubicBezTo>
                  <a:cubicBezTo>
                    <a:pt x="16094" y="10009"/>
                    <a:pt x="15539" y="10036"/>
                    <a:pt x="15539" y="10036"/>
                  </a:cubicBezTo>
                  <a:cubicBezTo>
                    <a:pt x="15539" y="10036"/>
                    <a:pt x="17506" y="9208"/>
                    <a:pt x="17413" y="8781"/>
                  </a:cubicBezTo>
                  <a:cubicBezTo>
                    <a:pt x="17397" y="8703"/>
                    <a:pt x="17290" y="8671"/>
                    <a:pt x="17126" y="8671"/>
                  </a:cubicBezTo>
                  <a:cubicBezTo>
                    <a:pt x="16393" y="8671"/>
                    <a:pt x="14524" y="9307"/>
                    <a:pt x="14524" y="9307"/>
                  </a:cubicBezTo>
                  <a:cubicBezTo>
                    <a:pt x="14524" y="9307"/>
                    <a:pt x="15779" y="8024"/>
                    <a:pt x="15566" y="7832"/>
                  </a:cubicBezTo>
                  <a:cubicBezTo>
                    <a:pt x="15552" y="7820"/>
                    <a:pt x="15531" y="7814"/>
                    <a:pt x="15504" y="7814"/>
                  </a:cubicBezTo>
                  <a:cubicBezTo>
                    <a:pt x="15127" y="7814"/>
                    <a:pt x="13621" y="8945"/>
                    <a:pt x="13621" y="8945"/>
                  </a:cubicBezTo>
                  <a:cubicBezTo>
                    <a:pt x="13559" y="8948"/>
                    <a:pt x="13498" y="8950"/>
                    <a:pt x="13437" y="8950"/>
                  </a:cubicBezTo>
                  <a:cubicBezTo>
                    <a:pt x="8686" y="8950"/>
                    <a:pt x="4982" y="0"/>
                    <a:pt x="49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4083;p77"/>
            <p:cNvSpPr/>
            <p:nvPr/>
          </p:nvSpPr>
          <p:spPr>
            <a:xfrm>
              <a:off x="2602975" y="4458500"/>
              <a:ext cx="182200" cy="179600"/>
            </a:xfrm>
            <a:custGeom>
              <a:avLst/>
              <a:gdLst/>
              <a:ahLst/>
              <a:cxnLst/>
              <a:rect l="l" t="t" r="r" b="b"/>
              <a:pathLst>
                <a:path w="7288" h="7184" extrusionOk="0">
                  <a:moveTo>
                    <a:pt x="1645" y="1"/>
                  </a:moveTo>
                  <a:lnTo>
                    <a:pt x="1130" y="4873"/>
                  </a:lnTo>
                  <a:lnTo>
                    <a:pt x="1" y="4724"/>
                  </a:lnTo>
                  <a:lnTo>
                    <a:pt x="1" y="4724"/>
                  </a:lnTo>
                  <a:cubicBezTo>
                    <a:pt x="1" y="4724"/>
                    <a:pt x="1415" y="6895"/>
                    <a:pt x="4467" y="7164"/>
                  </a:cubicBezTo>
                  <a:cubicBezTo>
                    <a:pt x="4620" y="7178"/>
                    <a:pt x="4763" y="7184"/>
                    <a:pt x="4897" y="7184"/>
                  </a:cubicBezTo>
                  <a:cubicBezTo>
                    <a:pt x="7288" y="7184"/>
                    <a:pt x="6791" y="5179"/>
                    <a:pt x="6791" y="5179"/>
                  </a:cubicBezTo>
                  <a:lnTo>
                    <a:pt x="5519" y="5043"/>
                  </a:lnTo>
                  <a:lnTo>
                    <a:pt x="4736" y="762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4084;p77"/>
            <p:cNvSpPr/>
            <p:nvPr/>
          </p:nvSpPr>
          <p:spPr>
            <a:xfrm>
              <a:off x="2458125" y="4067700"/>
              <a:ext cx="561550" cy="472775"/>
            </a:xfrm>
            <a:custGeom>
              <a:avLst/>
              <a:gdLst/>
              <a:ahLst/>
              <a:cxnLst/>
              <a:rect l="l" t="t" r="r" b="b"/>
              <a:pathLst>
                <a:path w="22462" h="18911" extrusionOk="0">
                  <a:moveTo>
                    <a:pt x="10263" y="1"/>
                  </a:moveTo>
                  <a:cubicBezTo>
                    <a:pt x="2867" y="1"/>
                    <a:pt x="977" y="7609"/>
                    <a:pt x="977" y="7609"/>
                  </a:cubicBezTo>
                  <a:cubicBezTo>
                    <a:pt x="0" y="13297"/>
                    <a:pt x="5591" y="18910"/>
                    <a:pt x="11328" y="18910"/>
                  </a:cubicBezTo>
                  <a:cubicBezTo>
                    <a:pt x="13319" y="18910"/>
                    <a:pt x="15327" y="18235"/>
                    <a:pt x="17085" y="16652"/>
                  </a:cubicBezTo>
                  <a:cubicBezTo>
                    <a:pt x="22461" y="11806"/>
                    <a:pt x="18274" y="1224"/>
                    <a:pt x="12372" y="192"/>
                  </a:cubicBezTo>
                  <a:cubicBezTo>
                    <a:pt x="11624" y="61"/>
                    <a:pt x="10922" y="1"/>
                    <a:pt x="1026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4085;p77"/>
            <p:cNvSpPr/>
            <p:nvPr/>
          </p:nvSpPr>
          <p:spPr>
            <a:xfrm>
              <a:off x="2634050" y="4515750"/>
              <a:ext cx="105150" cy="58825"/>
            </a:xfrm>
            <a:custGeom>
              <a:avLst/>
              <a:gdLst/>
              <a:ahLst/>
              <a:cxnLst/>
              <a:rect l="l" t="t" r="r" b="b"/>
              <a:pathLst>
                <a:path w="4206" h="2353" extrusionOk="0">
                  <a:moveTo>
                    <a:pt x="160" y="1"/>
                  </a:moveTo>
                  <a:lnTo>
                    <a:pt x="1" y="1761"/>
                  </a:lnTo>
                  <a:lnTo>
                    <a:pt x="4205" y="2353"/>
                  </a:lnTo>
                  <a:lnTo>
                    <a:pt x="3954" y="987"/>
                  </a:lnTo>
                  <a:cubicBezTo>
                    <a:pt x="3954" y="987"/>
                    <a:pt x="3835" y="998"/>
                    <a:pt x="3630" y="998"/>
                  </a:cubicBezTo>
                  <a:cubicBezTo>
                    <a:pt x="2988" y="998"/>
                    <a:pt x="1495" y="891"/>
                    <a:pt x="160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4086;p77"/>
            <p:cNvSpPr/>
            <p:nvPr/>
          </p:nvSpPr>
          <p:spPr>
            <a:xfrm>
              <a:off x="2519525" y="4645750"/>
              <a:ext cx="395325" cy="390500"/>
            </a:xfrm>
            <a:custGeom>
              <a:avLst/>
              <a:gdLst/>
              <a:ahLst/>
              <a:cxnLst/>
              <a:rect l="l" t="t" r="r" b="b"/>
              <a:pathLst>
                <a:path w="15813" h="15620" extrusionOk="0">
                  <a:moveTo>
                    <a:pt x="4580" y="1"/>
                  </a:moveTo>
                  <a:cubicBezTo>
                    <a:pt x="2543" y="1"/>
                    <a:pt x="0" y="732"/>
                    <a:pt x="0" y="732"/>
                  </a:cubicBezTo>
                  <a:cubicBezTo>
                    <a:pt x="0" y="732"/>
                    <a:pt x="532" y="6535"/>
                    <a:pt x="3826" y="10153"/>
                  </a:cubicBezTo>
                  <a:cubicBezTo>
                    <a:pt x="7281" y="13957"/>
                    <a:pt x="11687" y="15620"/>
                    <a:pt x="13300" y="15620"/>
                  </a:cubicBezTo>
                  <a:cubicBezTo>
                    <a:pt x="13437" y="15620"/>
                    <a:pt x="13553" y="15608"/>
                    <a:pt x="13648" y="15584"/>
                  </a:cubicBezTo>
                  <a:cubicBezTo>
                    <a:pt x="14854" y="15283"/>
                    <a:pt x="15813" y="12000"/>
                    <a:pt x="15599" y="11579"/>
                  </a:cubicBezTo>
                  <a:cubicBezTo>
                    <a:pt x="15385" y="11156"/>
                    <a:pt x="7290" y="3828"/>
                    <a:pt x="7076" y="1296"/>
                  </a:cubicBezTo>
                  <a:cubicBezTo>
                    <a:pt x="6993" y="303"/>
                    <a:pt x="5891" y="1"/>
                    <a:pt x="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4087;p77"/>
            <p:cNvSpPr/>
            <p:nvPr/>
          </p:nvSpPr>
          <p:spPr>
            <a:xfrm>
              <a:off x="2492650" y="4703650"/>
              <a:ext cx="272325" cy="302125"/>
            </a:xfrm>
            <a:custGeom>
              <a:avLst/>
              <a:gdLst/>
              <a:ahLst/>
              <a:cxnLst/>
              <a:rect l="l" t="t" r="r" b="b"/>
              <a:pathLst>
                <a:path w="10893" h="12085" extrusionOk="0">
                  <a:moveTo>
                    <a:pt x="121" y="0"/>
                  </a:moveTo>
                  <a:cubicBezTo>
                    <a:pt x="110" y="0"/>
                    <a:pt x="100" y="2"/>
                    <a:pt x="89" y="5"/>
                  </a:cubicBezTo>
                  <a:cubicBezTo>
                    <a:pt x="34" y="22"/>
                    <a:pt x="1" y="81"/>
                    <a:pt x="23" y="136"/>
                  </a:cubicBezTo>
                  <a:cubicBezTo>
                    <a:pt x="51" y="230"/>
                    <a:pt x="3185" y="9317"/>
                    <a:pt x="10738" y="12079"/>
                  </a:cubicBezTo>
                  <a:cubicBezTo>
                    <a:pt x="10749" y="12084"/>
                    <a:pt x="10761" y="12084"/>
                    <a:pt x="10777" y="12084"/>
                  </a:cubicBezTo>
                  <a:cubicBezTo>
                    <a:pt x="10815" y="12084"/>
                    <a:pt x="10859" y="12058"/>
                    <a:pt x="10875" y="12013"/>
                  </a:cubicBezTo>
                  <a:cubicBezTo>
                    <a:pt x="10892" y="11959"/>
                    <a:pt x="10865" y="11899"/>
                    <a:pt x="10809" y="11882"/>
                  </a:cubicBezTo>
                  <a:cubicBezTo>
                    <a:pt x="3355" y="9152"/>
                    <a:pt x="253" y="164"/>
                    <a:pt x="220" y="71"/>
                  </a:cubicBezTo>
                  <a:cubicBezTo>
                    <a:pt x="208" y="2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4088;p77"/>
            <p:cNvSpPr/>
            <p:nvPr/>
          </p:nvSpPr>
          <p:spPr>
            <a:xfrm>
              <a:off x="2684900" y="4675475"/>
              <a:ext cx="156375" cy="185475"/>
            </a:xfrm>
            <a:custGeom>
              <a:avLst/>
              <a:gdLst/>
              <a:ahLst/>
              <a:cxnLst/>
              <a:rect l="l" t="t" r="r" b="b"/>
              <a:pathLst>
                <a:path w="6255" h="7419" extrusionOk="0">
                  <a:moveTo>
                    <a:pt x="122" y="0"/>
                  </a:moveTo>
                  <a:cubicBezTo>
                    <a:pt x="101" y="0"/>
                    <a:pt x="80" y="7"/>
                    <a:pt x="61" y="19"/>
                  </a:cubicBezTo>
                  <a:cubicBezTo>
                    <a:pt x="12" y="47"/>
                    <a:pt x="1" y="112"/>
                    <a:pt x="28" y="162"/>
                  </a:cubicBezTo>
                  <a:cubicBezTo>
                    <a:pt x="193" y="408"/>
                    <a:pt x="4078" y="6234"/>
                    <a:pt x="6079" y="7408"/>
                  </a:cubicBezTo>
                  <a:cubicBezTo>
                    <a:pt x="6096" y="7413"/>
                    <a:pt x="6117" y="7418"/>
                    <a:pt x="6134" y="7418"/>
                  </a:cubicBezTo>
                  <a:cubicBezTo>
                    <a:pt x="6173" y="7418"/>
                    <a:pt x="6205" y="7402"/>
                    <a:pt x="6228" y="7369"/>
                  </a:cubicBezTo>
                  <a:cubicBezTo>
                    <a:pt x="6254" y="7320"/>
                    <a:pt x="6238" y="7254"/>
                    <a:pt x="6188" y="7221"/>
                  </a:cubicBezTo>
                  <a:cubicBezTo>
                    <a:pt x="4227" y="6075"/>
                    <a:pt x="248" y="107"/>
                    <a:pt x="210" y="47"/>
                  </a:cubicBezTo>
                  <a:cubicBezTo>
                    <a:pt x="189" y="16"/>
                    <a:pt x="15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4089;p77"/>
            <p:cNvSpPr/>
            <p:nvPr/>
          </p:nvSpPr>
          <p:spPr>
            <a:xfrm>
              <a:off x="2833575" y="4511650"/>
              <a:ext cx="292150" cy="247775"/>
            </a:xfrm>
            <a:custGeom>
              <a:avLst/>
              <a:gdLst/>
              <a:ahLst/>
              <a:cxnLst/>
              <a:rect l="l" t="t" r="r" b="b"/>
              <a:pathLst>
                <a:path w="11686" h="9911" extrusionOk="0">
                  <a:moveTo>
                    <a:pt x="8533" y="1"/>
                  </a:moveTo>
                  <a:cubicBezTo>
                    <a:pt x="8327" y="1"/>
                    <a:pt x="8125" y="51"/>
                    <a:pt x="7931" y="165"/>
                  </a:cubicBezTo>
                  <a:cubicBezTo>
                    <a:pt x="3919" y="2517"/>
                    <a:pt x="1" y="3020"/>
                    <a:pt x="1" y="3020"/>
                  </a:cubicBezTo>
                  <a:lnTo>
                    <a:pt x="1086" y="9911"/>
                  </a:lnTo>
                  <a:cubicBezTo>
                    <a:pt x="9411" y="8984"/>
                    <a:pt x="11685" y="4090"/>
                    <a:pt x="11384" y="2856"/>
                  </a:cubicBezTo>
                  <a:cubicBezTo>
                    <a:pt x="11122" y="1805"/>
                    <a:pt x="9765" y="1"/>
                    <a:pt x="8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4090;p77"/>
            <p:cNvSpPr/>
            <p:nvPr/>
          </p:nvSpPr>
          <p:spPr>
            <a:xfrm>
              <a:off x="2825350" y="4596025"/>
              <a:ext cx="53600" cy="142975"/>
            </a:xfrm>
            <a:custGeom>
              <a:avLst/>
              <a:gdLst/>
              <a:ahLst/>
              <a:cxnLst/>
              <a:rect l="l" t="t" r="r" b="b"/>
              <a:pathLst>
                <a:path w="2144" h="5719" extrusionOk="0">
                  <a:moveTo>
                    <a:pt x="118" y="1"/>
                  </a:moveTo>
                  <a:cubicBezTo>
                    <a:pt x="87" y="1"/>
                    <a:pt x="56" y="15"/>
                    <a:pt x="34" y="40"/>
                  </a:cubicBezTo>
                  <a:cubicBezTo>
                    <a:pt x="1" y="85"/>
                    <a:pt x="6" y="151"/>
                    <a:pt x="51" y="189"/>
                  </a:cubicBezTo>
                  <a:cubicBezTo>
                    <a:pt x="1913" y="1674"/>
                    <a:pt x="1316" y="5554"/>
                    <a:pt x="1311" y="5592"/>
                  </a:cubicBezTo>
                  <a:cubicBezTo>
                    <a:pt x="1300" y="5653"/>
                    <a:pt x="1338" y="5708"/>
                    <a:pt x="1399" y="5713"/>
                  </a:cubicBezTo>
                  <a:cubicBezTo>
                    <a:pt x="1404" y="5719"/>
                    <a:pt x="1410" y="5719"/>
                    <a:pt x="1415" y="5719"/>
                  </a:cubicBezTo>
                  <a:cubicBezTo>
                    <a:pt x="1465" y="5719"/>
                    <a:pt x="1508" y="5680"/>
                    <a:pt x="1519" y="5625"/>
                  </a:cubicBezTo>
                  <a:cubicBezTo>
                    <a:pt x="1546" y="5461"/>
                    <a:pt x="2144" y="1586"/>
                    <a:pt x="182" y="24"/>
                  </a:cubicBezTo>
                  <a:cubicBezTo>
                    <a:pt x="163" y="8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4091;p77"/>
            <p:cNvSpPr/>
            <p:nvPr/>
          </p:nvSpPr>
          <p:spPr>
            <a:xfrm>
              <a:off x="2600100" y="4596000"/>
              <a:ext cx="196375" cy="75150"/>
            </a:xfrm>
            <a:custGeom>
              <a:avLst/>
              <a:gdLst/>
              <a:ahLst/>
              <a:cxnLst/>
              <a:rect l="l" t="t" r="r" b="b"/>
              <a:pathLst>
                <a:path w="7855" h="3006" extrusionOk="0">
                  <a:moveTo>
                    <a:pt x="7491" y="1"/>
                  </a:moveTo>
                  <a:cubicBezTo>
                    <a:pt x="7484" y="1"/>
                    <a:pt x="7477" y="2"/>
                    <a:pt x="7470" y="3"/>
                  </a:cubicBezTo>
                  <a:cubicBezTo>
                    <a:pt x="7416" y="20"/>
                    <a:pt x="7377" y="74"/>
                    <a:pt x="7394" y="129"/>
                  </a:cubicBezTo>
                  <a:cubicBezTo>
                    <a:pt x="7394" y="140"/>
                    <a:pt x="7624" y="1159"/>
                    <a:pt x="7126" y="1933"/>
                  </a:cubicBezTo>
                  <a:cubicBezTo>
                    <a:pt x="6846" y="2360"/>
                    <a:pt x="6385" y="2639"/>
                    <a:pt x="5760" y="2755"/>
                  </a:cubicBezTo>
                  <a:cubicBezTo>
                    <a:pt x="5624" y="2780"/>
                    <a:pt x="5484" y="2792"/>
                    <a:pt x="5340" y="2792"/>
                  </a:cubicBezTo>
                  <a:cubicBezTo>
                    <a:pt x="3166" y="2792"/>
                    <a:pt x="218" y="61"/>
                    <a:pt x="187" y="31"/>
                  </a:cubicBezTo>
                  <a:cubicBezTo>
                    <a:pt x="165" y="12"/>
                    <a:pt x="139" y="3"/>
                    <a:pt x="113" y="3"/>
                  </a:cubicBezTo>
                  <a:cubicBezTo>
                    <a:pt x="85" y="3"/>
                    <a:pt x="58" y="13"/>
                    <a:pt x="38" y="36"/>
                  </a:cubicBezTo>
                  <a:cubicBezTo>
                    <a:pt x="0" y="79"/>
                    <a:pt x="0" y="145"/>
                    <a:pt x="44" y="184"/>
                  </a:cubicBezTo>
                  <a:cubicBezTo>
                    <a:pt x="175" y="304"/>
                    <a:pt x="3086" y="3006"/>
                    <a:pt x="5338" y="3006"/>
                  </a:cubicBezTo>
                  <a:cubicBezTo>
                    <a:pt x="5497" y="3006"/>
                    <a:pt x="5651" y="2990"/>
                    <a:pt x="5798" y="2963"/>
                  </a:cubicBezTo>
                  <a:cubicBezTo>
                    <a:pt x="6484" y="2836"/>
                    <a:pt x="6989" y="2525"/>
                    <a:pt x="7301" y="2042"/>
                  </a:cubicBezTo>
                  <a:cubicBezTo>
                    <a:pt x="7854" y="1197"/>
                    <a:pt x="7607" y="129"/>
                    <a:pt x="7597" y="86"/>
                  </a:cubicBezTo>
                  <a:cubicBezTo>
                    <a:pt x="7587" y="33"/>
                    <a:pt x="7540" y="1"/>
                    <a:pt x="7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4092;p77"/>
            <p:cNvSpPr/>
            <p:nvPr/>
          </p:nvSpPr>
          <p:spPr>
            <a:xfrm>
              <a:off x="2390875" y="5033625"/>
              <a:ext cx="51000" cy="54100"/>
            </a:xfrm>
            <a:custGeom>
              <a:avLst/>
              <a:gdLst/>
              <a:ahLst/>
              <a:cxnLst/>
              <a:rect l="l" t="t" r="r" b="b"/>
              <a:pathLst>
                <a:path w="2040" h="2164" extrusionOk="0">
                  <a:moveTo>
                    <a:pt x="1658" y="0"/>
                  </a:moveTo>
                  <a:cubicBezTo>
                    <a:pt x="1629" y="0"/>
                    <a:pt x="1600" y="12"/>
                    <a:pt x="1579" y="36"/>
                  </a:cubicBezTo>
                  <a:lnTo>
                    <a:pt x="27" y="1812"/>
                  </a:lnTo>
                  <a:cubicBezTo>
                    <a:pt x="11" y="1834"/>
                    <a:pt x="1" y="1862"/>
                    <a:pt x="1" y="1890"/>
                  </a:cubicBezTo>
                  <a:cubicBezTo>
                    <a:pt x="6" y="1917"/>
                    <a:pt x="16" y="1944"/>
                    <a:pt x="39" y="1961"/>
                  </a:cubicBezTo>
                  <a:cubicBezTo>
                    <a:pt x="54" y="1971"/>
                    <a:pt x="297" y="2163"/>
                    <a:pt x="664" y="2163"/>
                  </a:cubicBezTo>
                  <a:cubicBezTo>
                    <a:pt x="717" y="2163"/>
                    <a:pt x="778" y="2158"/>
                    <a:pt x="844" y="2147"/>
                  </a:cubicBezTo>
                  <a:cubicBezTo>
                    <a:pt x="1266" y="2075"/>
                    <a:pt x="1661" y="1746"/>
                    <a:pt x="2007" y="1171"/>
                  </a:cubicBezTo>
                  <a:cubicBezTo>
                    <a:pt x="2039" y="1121"/>
                    <a:pt x="2022" y="1056"/>
                    <a:pt x="1974" y="1023"/>
                  </a:cubicBezTo>
                  <a:cubicBezTo>
                    <a:pt x="1958" y="1014"/>
                    <a:pt x="1940" y="1010"/>
                    <a:pt x="1922" y="1010"/>
                  </a:cubicBezTo>
                  <a:cubicBezTo>
                    <a:pt x="1885" y="1010"/>
                    <a:pt x="1847" y="1028"/>
                    <a:pt x="1825" y="1062"/>
                  </a:cubicBezTo>
                  <a:cubicBezTo>
                    <a:pt x="1513" y="1577"/>
                    <a:pt x="1173" y="1872"/>
                    <a:pt x="811" y="1938"/>
                  </a:cubicBezTo>
                  <a:cubicBezTo>
                    <a:pt x="758" y="1948"/>
                    <a:pt x="708" y="1952"/>
                    <a:pt x="660" y="1952"/>
                  </a:cubicBezTo>
                  <a:cubicBezTo>
                    <a:pt x="490" y="1952"/>
                    <a:pt x="354" y="1899"/>
                    <a:pt x="269" y="1857"/>
                  </a:cubicBezTo>
                  <a:lnTo>
                    <a:pt x="1737" y="174"/>
                  </a:lnTo>
                  <a:cubicBezTo>
                    <a:pt x="1776" y="130"/>
                    <a:pt x="1770" y="64"/>
                    <a:pt x="1726" y="26"/>
                  </a:cubicBezTo>
                  <a:cubicBezTo>
                    <a:pt x="1707" y="8"/>
                    <a:pt x="168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4093;p77"/>
            <p:cNvSpPr/>
            <p:nvPr/>
          </p:nvSpPr>
          <p:spPr>
            <a:xfrm>
              <a:off x="2458675" y="4743225"/>
              <a:ext cx="280525" cy="301375"/>
            </a:xfrm>
            <a:custGeom>
              <a:avLst/>
              <a:gdLst/>
              <a:ahLst/>
              <a:cxnLst/>
              <a:rect l="l" t="t" r="r" b="b"/>
              <a:pathLst>
                <a:path w="11221" h="12055" extrusionOk="0">
                  <a:moveTo>
                    <a:pt x="1689" y="0"/>
                  </a:moveTo>
                  <a:cubicBezTo>
                    <a:pt x="1689" y="0"/>
                    <a:pt x="1" y="2254"/>
                    <a:pt x="281" y="4457"/>
                  </a:cubicBezTo>
                  <a:cubicBezTo>
                    <a:pt x="559" y="6617"/>
                    <a:pt x="5768" y="12055"/>
                    <a:pt x="7904" y="12055"/>
                  </a:cubicBezTo>
                  <a:cubicBezTo>
                    <a:pt x="7951" y="12055"/>
                    <a:pt x="7998" y="12052"/>
                    <a:pt x="8042" y="12047"/>
                  </a:cubicBezTo>
                  <a:cubicBezTo>
                    <a:pt x="10074" y="11790"/>
                    <a:pt x="11220" y="10639"/>
                    <a:pt x="11220" y="10639"/>
                  </a:cubicBezTo>
                  <a:cubicBezTo>
                    <a:pt x="5389" y="8808"/>
                    <a:pt x="1689" y="0"/>
                    <a:pt x="1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4094;p77"/>
            <p:cNvSpPr/>
            <p:nvPr/>
          </p:nvSpPr>
          <p:spPr>
            <a:xfrm>
              <a:off x="2258900" y="3910125"/>
              <a:ext cx="663225" cy="517725"/>
            </a:xfrm>
            <a:custGeom>
              <a:avLst/>
              <a:gdLst/>
              <a:ahLst/>
              <a:cxnLst/>
              <a:rect l="l" t="t" r="r" b="b"/>
              <a:pathLst>
                <a:path w="26529" h="20709" extrusionOk="0">
                  <a:moveTo>
                    <a:pt x="16662" y="1"/>
                  </a:moveTo>
                  <a:cubicBezTo>
                    <a:pt x="15985" y="1"/>
                    <a:pt x="15188" y="119"/>
                    <a:pt x="14251" y="396"/>
                  </a:cubicBezTo>
                  <a:cubicBezTo>
                    <a:pt x="10831" y="1403"/>
                    <a:pt x="12651" y="4391"/>
                    <a:pt x="9987" y="4863"/>
                  </a:cubicBezTo>
                  <a:cubicBezTo>
                    <a:pt x="1" y="6644"/>
                    <a:pt x="5383" y="15708"/>
                    <a:pt x="5383" y="15708"/>
                  </a:cubicBezTo>
                  <a:cubicBezTo>
                    <a:pt x="4629" y="19881"/>
                    <a:pt x="6563" y="20708"/>
                    <a:pt x="8469" y="20708"/>
                  </a:cubicBezTo>
                  <a:cubicBezTo>
                    <a:pt x="9720" y="20708"/>
                    <a:pt x="10959" y="20352"/>
                    <a:pt x="11417" y="20352"/>
                  </a:cubicBezTo>
                  <a:cubicBezTo>
                    <a:pt x="12580" y="20352"/>
                    <a:pt x="11002" y="16750"/>
                    <a:pt x="11002" y="16750"/>
                  </a:cubicBezTo>
                  <a:cubicBezTo>
                    <a:pt x="14799" y="16328"/>
                    <a:pt x="12163" y="12371"/>
                    <a:pt x="14799" y="9379"/>
                  </a:cubicBezTo>
                  <a:cubicBezTo>
                    <a:pt x="16589" y="7345"/>
                    <a:pt x="18217" y="6663"/>
                    <a:pt x="19597" y="6663"/>
                  </a:cubicBezTo>
                  <a:cubicBezTo>
                    <a:pt x="22399" y="6663"/>
                    <a:pt x="24171" y="9477"/>
                    <a:pt x="24171" y="9477"/>
                  </a:cubicBezTo>
                  <a:cubicBezTo>
                    <a:pt x="24171" y="9477"/>
                    <a:pt x="24969" y="10501"/>
                    <a:pt x="25590" y="10501"/>
                  </a:cubicBezTo>
                  <a:cubicBezTo>
                    <a:pt x="25765" y="10501"/>
                    <a:pt x="25926" y="10420"/>
                    <a:pt x="26051" y="10211"/>
                  </a:cubicBezTo>
                  <a:cubicBezTo>
                    <a:pt x="26529" y="9422"/>
                    <a:pt x="25745" y="4725"/>
                    <a:pt x="23405" y="3355"/>
                  </a:cubicBezTo>
                  <a:cubicBezTo>
                    <a:pt x="22758" y="2975"/>
                    <a:pt x="22246" y="2837"/>
                    <a:pt x="21842" y="2837"/>
                  </a:cubicBezTo>
                  <a:cubicBezTo>
                    <a:pt x="20787" y="2837"/>
                    <a:pt x="20478" y="3778"/>
                    <a:pt x="20478" y="3778"/>
                  </a:cubicBezTo>
                  <a:cubicBezTo>
                    <a:pt x="20478" y="3778"/>
                    <a:pt x="20493" y="1"/>
                    <a:pt x="16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4095;p77"/>
            <p:cNvSpPr/>
            <p:nvPr/>
          </p:nvSpPr>
          <p:spPr>
            <a:xfrm>
              <a:off x="2440550" y="4354700"/>
              <a:ext cx="155325" cy="120950"/>
            </a:xfrm>
            <a:custGeom>
              <a:avLst/>
              <a:gdLst/>
              <a:ahLst/>
              <a:cxnLst/>
              <a:rect l="l" t="t" r="r" b="b"/>
              <a:pathLst>
                <a:path w="6213" h="4838" extrusionOk="0">
                  <a:moveTo>
                    <a:pt x="2490" y="0"/>
                  </a:moveTo>
                  <a:cubicBezTo>
                    <a:pt x="2051" y="0"/>
                    <a:pt x="1624" y="275"/>
                    <a:pt x="1280" y="1034"/>
                  </a:cubicBezTo>
                  <a:cubicBezTo>
                    <a:pt x="1" y="3846"/>
                    <a:pt x="2167" y="4838"/>
                    <a:pt x="3798" y="4838"/>
                  </a:cubicBezTo>
                  <a:cubicBezTo>
                    <a:pt x="4145" y="4838"/>
                    <a:pt x="4467" y="4793"/>
                    <a:pt x="4727" y="4712"/>
                  </a:cubicBezTo>
                  <a:cubicBezTo>
                    <a:pt x="6212" y="4239"/>
                    <a:pt x="4864" y="1883"/>
                    <a:pt x="4864" y="1883"/>
                  </a:cubicBezTo>
                  <a:cubicBezTo>
                    <a:pt x="4864" y="1883"/>
                    <a:pt x="3639" y="0"/>
                    <a:pt x="2490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4096;p77"/>
            <p:cNvSpPr/>
            <p:nvPr/>
          </p:nvSpPr>
          <p:spPr>
            <a:xfrm>
              <a:off x="2492650" y="4398075"/>
              <a:ext cx="57575" cy="49075"/>
            </a:xfrm>
            <a:custGeom>
              <a:avLst/>
              <a:gdLst/>
              <a:ahLst/>
              <a:cxnLst/>
              <a:rect l="l" t="t" r="r" b="b"/>
              <a:pathLst>
                <a:path w="2303" h="1963" extrusionOk="0">
                  <a:moveTo>
                    <a:pt x="620" y="1"/>
                  </a:moveTo>
                  <a:cubicBezTo>
                    <a:pt x="287" y="1"/>
                    <a:pt x="65" y="172"/>
                    <a:pt x="56" y="181"/>
                  </a:cubicBezTo>
                  <a:cubicBezTo>
                    <a:pt x="13" y="220"/>
                    <a:pt x="1" y="285"/>
                    <a:pt x="40" y="334"/>
                  </a:cubicBezTo>
                  <a:cubicBezTo>
                    <a:pt x="61" y="359"/>
                    <a:pt x="91" y="371"/>
                    <a:pt x="120" y="371"/>
                  </a:cubicBezTo>
                  <a:cubicBezTo>
                    <a:pt x="144" y="371"/>
                    <a:pt x="168" y="363"/>
                    <a:pt x="188" y="346"/>
                  </a:cubicBezTo>
                  <a:cubicBezTo>
                    <a:pt x="188" y="346"/>
                    <a:pt x="358" y="215"/>
                    <a:pt x="612" y="215"/>
                  </a:cubicBezTo>
                  <a:cubicBezTo>
                    <a:pt x="674" y="215"/>
                    <a:pt x="742" y="223"/>
                    <a:pt x="812" y="242"/>
                  </a:cubicBezTo>
                  <a:cubicBezTo>
                    <a:pt x="1141" y="329"/>
                    <a:pt x="1624" y="685"/>
                    <a:pt x="2084" y="1891"/>
                  </a:cubicBezTo>
                  <a:cubicBezTo>
                    <a:pt x="2100" y="1935"/>
                    <a:pt x="2145" y="1962"/>
                    <a:pt x="2183" y="1962"/>
                  </a:cubicBezTo>
                  <a:cubicBezTo>
                    <a:pt x="2199" y="1962"/>
                    <a:pt x="2211" y="1957"/>
                    <a:pt x="2221" y="1952"/>
                  </a:cubicBezTo>
                  <a:cubicBezTo>
                    <a:pt x="2276" y="1935"/>
                    <a:pt x="2303" y="1869"/>
                    <a:pt x="2282" y="1814"/>
                  </a:cubicBezTo>
                  <a:cubicBezTo>
                    <a:pt x="1887" y="784"/>
                    <a:pt x="1410" y="181"/>
                    <a:pt x="868" y="33"/>
                  </a:cubicBezTo>
                  <a:cubicBezTo>
                    <a:pt x="780" y="10"/>
                    <a:pt x="697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4097;p77"/>
            <p:cNvSpPr/>
            <p:nvPr/>
          </p:nvSpPr>
          <p:spPr>
            <a:xfrm>
              <a:off x="2749450" y="4347900"/>
              <a:ext cx="92800" cy="67450"/>
            </a:xfrm>
            <a:custGeom>
              <a:avLst/>
              <a:gdLst/>
              <a:ahLst/>
              <a:cxnLst/>
              <a:rect l="l" t="t" r="r" b="b"/>
              <a:pathLst>
                <a:path w="3712" h="2698" extrusionOk="0">
                  <a:moveTo>
                    <a:pt x="3371" y="0"/>
                  </a:moveTo>
                  <a:cubicBezTo>
                    <a:pt x="3367" y="0"/>
                    <a:pt x="3364" y="1"/>
                    <a:pt x="3360" y="1"/>
                  </a:cubicBezTo>
                  <a:cubicBezTo>
                    <a:pt x="3300" y="13"/>
                    <a:pt x="3262" y="61"/>
                    <a:pt x="3267" y="122"/>
                  </a:cubicBezTo>
                  <a:cubicBezTo>
                    <a:pt x="3272" y="138"/>
                    <a:pt x="3481" y="1657"/>
                    <a:pt x="2429" y="2341"/>
                  </a:cubicBezTo>
                  <a:cubicBezTo>
                    <a:pt x="2279" y="2435"/>
                    <a:pt x="2126" y="2485"/>
                    <a:pt x="1963" y="2485"/>
                  </a:cubicBezTo>
                  <a:cubicBezTo>
                    <a:pt x="1899" y="2485"/>
                    <a:pt x="1833" y="2478"/>
                    <a:pt x="1765" y="2462"/>
                  </a:cubicBezTo>
                  <a:cubicBezTo>
                    <a:pt x="954" y="2275"/>
                    <a:pt x="219" y="1091"/>
                    <a:pt x="209" y="1081"/>
                  </a:cubicBezTo>
                  <a:cubicBezTo>
                    <a:pt x="191" y="1049"/>
                    <a:pt x="157" y="1031"/>
                    <a:pt x="122" y="1031"/>
                  </a:cubicBezTo>
                  <a:cubicBezTo>
                    <a:pt x="103" y="1031"/>
                    <a:pt x="84" y="1036"/>
                    <a:pt x="67" y="1048"/>
                  </a:cubicBezTo>
                  <a:cubicBezTo>
                    <a:pt x="17" y="1076"/>
                    <a:pt x="1" y="1141"/>
                    <a:pt x="28" y="1190"/>
                  </a:cubicBezTo>
                  <a:cubicBezTo>
                    <a:pt x="61" y="1245"/>
                    <a:pt x="818" y="2462"/>
                    <a:pt x="1716" y="2665"/>
                  </a:cubicBezTo>
                  <a:cubicBezTo>
                    <a:pt x="1804" y="2687"/>
                    <a:pt x="1886" y="2697"/>
                    <a:pt x="1969" y="2697"/>
                  </a:cubicBezTo>
                  <a:cubicBezTo>
                    <a:pt x="2171" y="2697"/>
                    <a:pt x="2363" y="2637"/>
                    <a:pt x="2543" y="2517"/>
                  </a:cubicBezTo>
                  <a:cubicBezTo>
                    <a:pt x="3712" y="1761"/>
                    <a:pt x="3487" y="160"/>
                    <a:pt x="3481" y="89"/>
                  </a:cubicBezTo>
                  <a:cubicBezTo>
                    <a:pt x="3470" y="37"/>
                    <a:pt x="3422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4098;p77"/>
            <p:cNvSpPr/>
            <p:nvPr/>
          </p:nvSpPr>
          <p:spPr>
            <a:xfrm>
              <a:off x="2612025" y="4366025"/>
              <a:ext cx="105525" cy="93950"/>
            </a:xfrm>
            <a:custGeom>
              <a:avLst/>
              <a:gdLst/>
              <a:ahLst/>
              <a:cxnLst/>
              <a:rect l="l" t="t" r="r" b="b"/>
              <a:pathLst>
                <a:path w="4221" h="3758" extrusionOk="0">
                  <a:moveTo>
                    <a:pt x="2110" y="0"/>
                  </a:moveTo>
                  <a:cubicBezTo>
                    <a:pt x="1690" y="0"/>
                    <a:pt x="1267" y="140"/>
                    <a:pt x="915" y="427"/>
                  </a:cubicBezTo>
                  <a:cubicBezTo>
                    <a:pt x="115" y="1085"/>
                    <a:pt x="1" y="2268"/>
                    <a:pt x="658" y="3069"/>
                  </a:cubicBezTo>
                  <a:cubicBezTo>
                    <a:pt x="1030" y="3522"/>
                    <a:pt x="1571" y="3757"/>
                    <a:pt x="2115" y="3757"/>
                  </a:cubicBezTo>
                  <a:cubicBezTo>
                    <a:pt x="2532" y="3757"/>
                    <a:pt x="2952" y="3618"/>
                    <a:pt x="3300" y="3333"/>
                  </a:cubicBezTo>
                  <a:cubicBezTo>
                    <a:pt x="4099" y="2675"/>
                    <a:pt x="4220" y="1491"/>
                    <a:pt x="3563" y="685"/>
                  </a:cubicBezTo>
                  <a:cubicBezTo>
                    <a:pt x="3192" y="234"/>
                    <a:pt x="2654" y="0"/>
                    <a:pt x="211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4099;p77"/>
            <p:cNvSpPr/>
            <p:nvPr/>
          </p:nvSpPr>
          <p:spPr>
            <a:xfrm>
              <a:off x="2835225" y="4274650"/>
              <a:ext cx="105375" cy="93950"/>
            </a:xfrm>
            <a:custGeom>
              <a:avLst/>
              <a:gdLst/>
              <a:ahLst/>
              <a:cxnLst/>
              <a:rect l="l" t="t" r="r" b="b"/>
              <a:pathLst>
                <a:path w="4215" h="3758" extrusionOk="0">
                  <a:moveTo>
                    <a:pt x="2104" y="0"/>
                  </a:moveTo>
                  <a:cubicBezTo>
                    <a:pt x="1685" y="0"/>
                    <a:pt x="1264" y="140"/>
                    <a:pt x="916" y="426"/>
                  </a:cubicBezTo>
                  <a:cubicBezTo>
                    <a:pt x="116" y="1084"/>
                    <a:pt x="0" y="2268"/>
                    <a:pt x="658" y="3068"/>
                  </a:cubicBezTo>
                  <a:cubicBezTo>
                    <a:pt x="1029" y="3523"/>
                    <a:pt x="1568" y="3757"/>
                    <a:pt x="2110" y="3757"/>
                  </a:cubicBezTo>
                  <a:cubicBezTo>
                    <a:pt x="2529" y="3757"/>
                    <a:pt x="2951" y="3617"/>
                    <a:pt x="3299" y="3331"/>
                  </a:cubicBezTo>
                  <a:cubicBezTo>
                    <a:pt x="4100" y="2673"/>
                    <a:pt x="4215" y="1489"/>
                    <a:pt x="3557" y="689"/>
                  </a:cubicBezTo>
                  <a:cubicBezTo>
                    <a:pt x="3186" y="235"/>
                    <a:pt x="2647" y="0"/>
                    <a:pt x="2104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4100;p77"/>
            <p:cNvSpPr/>
            <p:nvPr/>
          </p:nvSpPr>
          <p:spPr>
            <a:xfrm>
              <a:off x="2656950" y="4301525"/>
              <a:ext cx="53475" cy="47575"/>
            </a:xfrm>
            <a:custGeom>
              <a:avLst/>
              <a:gdLst/>
              <a:ahLst/>
              <a:cxnLst/>
              <a:rect l="l" t="t" r="r" b="b"/>
              <a:pathLst>
                <a:path w="2139" h="1903" extrusionOk="0">
                  <a:moveTo>
                    <a:pt x="1070" y="1"/>
                  </a:moveTo>
                  <a:cubicBezTo>
                    <a:pt x="857" y="1"/>
                    <a:pt x="643" y="71"/>
                    <a:pt x="466" y="217"/>
                  </a:cubicBezTo>
                  <a:cubicBezTo>
                    <a:pt x="61" y="552"/>
                    <a:pt x="1" y="1149"/>
                    <a:pt x="335" y="1555"/>
                  </a:cubicBezTo>
                  <a:cubicBezTo>
                    <a:pt x="524" y="1783"/>
                    <a:pt x="797" y="1902"/>
                    <a:pt x="1072" y="1902"/>
                  </a:cubicBezTo>
                  <a:cubicBezTo>
                    <a:pt x="1283" y="1902"/>
                    <a:pt x="1496" y="1832"/>
                    <a:pt x="1672" y="1686"/>
                  </a:cubicBezTo>
                  <a:cubicBezTo>
                    <a:pt x="2078" y="1352"/>
                    <a:pt x="2138" y="755"/>
                    <a:pt x="1804" y="348"/>
                  </a:cubicBezTo>
                  <a:cubicBezTo>
                    <a:pt x="1618" y="120"/>
                    <a:pt x="1345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4101;p77"/>
            <p:cNvSpPr/>
            <p:nvPr/>
          </p:nvSpPr>
          <p:spPr>
            <a:xfrm>
              <a:off x="2809350" y="4234550"/>
              <a:ext cx="53450" cy="47625"/>
            </a:xfrm>
            <a:custGeom>
              <a:avLst/>
              <a:gdLst/>
              <a:ahLst/>
              <a:cxnLst/>
              <a:rect l="l" t="t" r="r" b="b"/>
              <a:pathLst>
                <a:path w="2138" h="1905" extrusionOk="0">
                  <a:moveTo>
                    <a:pt x="1067" y="0"/>
                  </a:moveTo>
                  <a:cubicBezTo>
                    <a:pt x="855" y="0"/>
                    <a:pt x="642" y="71"/>
                    <a:pt x="466" y="216"/>
                  </a:cubicBezTo>
                  <a:cubicBezTo>
                    <a:pt x="59" y="551"/>
                    <a:pt x="0" y="1148"/>
                    <a:pt x="334" y="1554"/>
                  </a:cubicBezTo>
                  <a:cubicBezTo>
                    <a:pt x="520" y="1786"/>
                    <a:pt x="793" y="1904"/>
                    <a:pt x="1068" y="1904"/>
                  </a:cubicBezTo>
                  <a:cubicBezTo>
                    <a:pt x="1281" y="1904"/>
                    <a:pt x="1494" y="1834"/>
                    <a:pt x="1671" y="1691"/>
                  </a:cubicBezTo>
                  <a:cubicBezTo>
                    <a:pt x="2077" y="1357"/>
                    <a:pt x="2138" y="753"/>
                    <a:pt x="1802" y="348"/>
                  </a:cubicBezTo>
                  <a:cubicBezTo>
                    <a:pt x="1614" y="119"/>
                    <a:pt x="1341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4102;p77"/>
            <p:cNvSpPr/>
            <p:nvPr/>
          </p:nvSpPr>
          <p:spPr>
            <a:xfrm>
              <a:off x="2759200" y="4292250"/>
              <a:ext cx="61500" cy="71175"/>
            </a:xfrm>
            <a:custGeom>
              <a:avLst/>
              <a:gdLst/>
              <a:ahLst/>
              <a:cxnLst/>
              <a:rect l="l" t="t" r="r" b="b"/>
              <a:pathLst>
                <a:path w="2460" h="2847" extrusionOk="0">
                  <a:moveTo>
                    <a:pt x="121" y="0"/>
                  </a:moveTo>
                  <a:cubicBezTo>
                    <a:pt x="104" y="0"/>
                    <a:pt x="87" y="4"/>
                    <a:pt x="71" y="13"/>
                  </a:cubicBezTo>
                  <a:cubicBezTo>
                    <a:pt x="21" y="41"/>
                    <a:pt x="0" y="106"/>
                    <a:pt x="26" y="155"/>
                  </a:cubicBezTo>
                  <a:lnTo>
                    <a:pt x="904" y="1756"/>
                  </a:lnTo>
                  <a:cubicBezTo>
                    <a:pt x="914" y="1784"/>
                    <a:pt x="942" y="1799"/>
                    <a:pt x="970" y="1805"/>
                  </a:cubicBezTo>
                  <a:cubicBezTo>
                    <a:pt x="980" y="1809"/>
                    <a:pt x="991" y="1811"/>
                    <a:pt x="1001" y="1811"/>
                  </a:cubicBezTo>
                  <a:cubicBezTo>
                    <a:pt x="1020" y="1811"/>
                    <a:pt x="1038" y="1805"/>
                    <a:pt x="1052" y="1794"/>
                  </a:cubicBezTo>
                  <a:lnTo>
                    <a:pt x="2138" y="1088"/>
                  </a:lnTo>
                  <a:lnTo>
                    <a:pt x="1551" y="2704"/>
                  </a:lnTo>
                  <a:cubicBezTo>
                    <a:pt x="1529" y="2758"/>
                    <a:pt x="1556" y="2819"/>
                    <a:pt x="1611" y="2841"/>
                  </a:cubicBezTo>
                  <a:cubicBezTo>
                    <a:pt x="1627" y="2841"/>
                    <a:pt x="1638" y="2846"/>
                    <a:pt x="1650" y="2846"/>
                  </a:cubicBezTo>
                  <a:cubicBezTo>
                    <a:pt x="1693" y="2846"/>
                    <a:pt x="1731" y="2819"/>
                    <a:pt x="1748" y="2775"/>
                  </a:cubicBezTo>
                  <a:lnTo>
                    <a:pt x="2444" y="863"/>
                  </a:lnTo>
                  <a:cubicBezTo>
                    <a:pt x="2460" y="818"/>
                    <a:pt x="2449" y="769"/>
                    <a:pt x="2411" y="742"/>
                  </a:cubicBezTo>
                  <a:cubicBezTo>
                    <a:pt x="2393" y="727"/>
                    <a:pt x="2370" y="718"/>
                    <a:pt x="2347" y="718"/>
                  </a:cubicBezTo>
                  <a:cubicBezTo>
                    <a:pt x="2327" y="718"/>
                    <a:pt x="2308" y="724"/>
                    <a:pt x="2290" y="737"/>
                  </a:cubicBezTo>
                  <a:lnTo>
                    <a:pt x="1035" y="1553"/>
                  </a:lnTo>
                  <a:lnTo>
                    <a:pt x="213" y="56"/>
                  </a:lnTo>
                  <a:cubicBezTo>
                    <a:pt x="194" y="20"/>
                    <a:pt x="15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4103;p77"/>
            <p:cNvSpPr/>
            <p:nvPr/>
          </p:nvSpPr>
          <p:spPr>
            <a:xfrm>
              <a:off x="2243275" y="4905400"/>
              <a:ext cx="28675" cy="182325"/>
            </a:xfrm>
            <a:custGeom>
              <a:avLst/>
              <a:gdLst/>
              <a:ahLst/>
              <a:cxnLst/>
              <a:rect l="l" t="t" r="r" b="b"/>
              <a:pathLst>
                <a:path w="1147" h="7293" extrusionOk="0">
                  <a:moveTo>
                    <a:pt x="116" y="1"/>
                  </a:moveTo>
                  <a:cubicBezTo>
                    <a:pt x="111" y="1"/>
                    <a:pt x="105" y="1"/>
                    <a:pt x="100" y="2"/>
                  </a:cubicBezTo>
                  <a:cubicBezTo>
                    <a:pt x="44" y="2"/>
                    <a:pt x="1" y="57"/>
                    <a:pt x="6" y="113"/>
                  </a:cubicBezTo>
                  <a:cubicBezTo>
                    <a:pt x="23" y="338"/>
                    <a:pt x="439" y="5632"/>
                    <a:pt x="927" y="7221"/>
                  </a:cubicBezTo>
                  <a:cubicBezTo>
                    <a:pt x="944" y="7265"/>
                    <a:pt x="982" y="7292"/>
                    <a:pt x="1026" y="7292"/>
                  </a:cubicBezTo>
                  <a:cubicBezTo>
                    <a:pt x="1038" y="7292"/>
                    <a:pt x="1048" y="7292"/>
                    <a:pt x="1059" y="7287"/>
                  </a:cubicBezTo>
                  <a:cubicBezTo>
                    <a:pt x="1114" y="7270"/>
                    <a:pt x="1147" y="7216"/>
                    <a:pt x="1130" y="7155"/>
                  </a:cubicBezTo>
                  <a:cubicBezTo>
                    <a:pt x="648" y="5587"/>
                    <a:pt x="221" y="151"/>
                    <a:pt x="215" y="96"/>
                  </a:cubicBezTo>
                  <a:cubicBezTo>
                    <a:pt x="209" y="47"/>
                    <a:pt x="169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4104;p77"/>
            <p:cNvSpPr/>
            <p:nvPr/>
          </p:nvSpPr>
          <p:spPr>
            <a:xfrm>
              <a:off x="2217675" y="4905400"/>
              <a:ext cx="111575" cy="37350"/>
            </a:xfrm>
            <a:custGeom>
              <a:avLst/>
              <a:gdLst/>
              <a:ahLst/>
              <a:cxnLst/>
              <a:rect l="l" t="t" r="r" b="b"/>
              <a:pathLst>
                <a:path w="4463" h="1494" extrusionOk="0">
                  <a:moveTo>
                    <a:pt x="4339" y="1"/>
                  </a:moveTo>
                  <a:cubicBezTo>
                    <a:pt x="4321" y="1"/>
                    <a:pt x="4302" y="5"/>
                    <a:pt x="4286" y="14"/>
                  </a:cubicBezTo>
                  <a:cubicBezTo>
                    <a:pt x="2325" y="1170"/>
                    <a:pt x="127" y="1279"/>
                    <a:pt x="104" y="1279"/>
                  </a:cubicBezTo>
                  <a:cubicBezTo>
                    <a:pt x="49" y="1285"/>
                    <a:pt x="0" y="1335"/>
                    <a:pt x="6" y="1390"/>
                  </a:cubicBezTo>
                  <a:cubicBezTo>
                    <a:pt x="6" y="1449"/>
                    <a:pt x="56" y="1494"/>
                    <a:pt x="109" y="1494"/>
                  </a:cubicBezTo>
                  <a:lnTo>
                    <a:pt x="115" y="1494"/>
                  </a:lnTo>
                  <a:cubicBezTo>
                    <a:pt x="137" y="1494"/>
                    <a:pt x="2384" y="1378"/>
                    <a:pt x="4396" y="194"/>
                  </a:cubicBezTo>
                  <a:cubicBezTo>
                    <a:pt x="4445" y="167"/>
                    <a:pt x="4462" y="101"/>
                    <a:pt x="4435" y="52"/>
                  </a:cubicBezTo>
                  <a:cubicBezTo>
                    <a:pt x="4412" y="19"/>
                    <a:pt x="4376" y="1"/>
                    <a:pt x="4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4105;p77"/>
            <p:cNvSpPr/>
            <p:nvPr/>
          </p:nvSpPr>
          <p:spPr>
            <a:xfrm>
              <a:off x="2371675" y="5169900"/>
              <a:ext cx="118700" cy="100075"/>
            </a:xfrm>
            <a:custGeom>
              <a:avLst/>
              <a:gdLst/>
              <a:ahLst/>
              <a:cxnLst/>
              <a:rect l="l" t="t" r="r" b="b"/>
              <a:pathLst>
                <a:path w="4748" h="4003" extrusionOk="0">
                  <a:moveTo>
                    <a:pt x="117" y="0"/>
                  </a:moveTo>
                  <a:cubicBezTo>
                    <a:pt x="88" y="0"/>
                    <a:pt x="59" y="11"/>
                    <a:pt x="38" y="34"/>
                  </a:cubicBezTo>
                  <a:cubicBezTo>
                    <a:pt x="0" y="77"/>
                    <a:pt x="6" y="143"/>
                    <a:pt x="50" y="187"/>
                  </a:cubicBezTo>
                  <a:cubicBezTo>
                    <a:pt x="187" y="314"/>
                    <a:pt x="3519" y="3339"/>
                    <a:pt x="4571" y="3985"/>
                  </a:cubicBezTo>
                  <a:cubicBezTo>
                    <a:pt x="4588" y="3997"/>
                    <a:pt x="4610" y="4002"/>
                    <a:pt x="4627" y="4002"/>
                  </a:cubicBezTo>
                  <a:cubicBezTo>
                    <a:pt x="4665" y="4002"/>
                    <a:pt x="4698" y="3985"/>
                    <a:pt x="4715" y="3952"/>
                  </a:cubicBezTo>
                  <a:cubicBezTo>
                    <a:pt x="4748" y="3903"/>
                    <a:pt x="4731" y="3838"/>
                    <a:pt x="4682" y="3805"/>
                  </a:cubicBezTo>
                  <a:cubicBezTo>
                    <a:pt x="3645" y="3168"/>
                    <a:pt x="225" y="61"/>
                    <a:pt x="192" y="28"/>
                  </a:cubicBezTo>
                  <a:cubicBezTo>
                    <a:pt x="171" y="10"/>
                    <a:pt x="144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83229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9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/>
          <p:cNvGrpSpPr/>
          <p:nvPr/>
        </p:nvGrpSpPr>
        <p:grpSpPr>
          <a:xfrm rot="20509557">
            <a:off x="1000952" y="2124527"/>
            <a:ext cx="907843" cy="3238407"/>
            <a:chOff x="134279" y="1803002"/>
            <a:chExt cx="680882" cy="1811727"/>
          </a:xfrm>
        </p:grpSpPr>
        <p:sp>
          <p:nvSpPr>
            <p:cNvPr id="62" name="Google Shape;4756;p79"/>
            <p:cNvSpPr/>
            <p:nvPr/>
          </p:nvSpPr>
          <p:spPr>
            <a:xfrm rot="1263172">
              <a:off x="134279" y="1803002"/>
              <a:ext cx="402430" cy="1469645"/>
            </a:xfrm>
            <a:custGeom>
              <a:avLst/>
              <a:gdLst/>
              <a:ahLst/>
              <a:cxnLst/>
              <a:rect l="l" t="t" r="r" b="b"/>
              <a:pathLst>
                <a:path w="15418" h="42758" extrusionOk="0">
                  <a:moveTo>
                    <a:pt x="6207" y="1"/>
                  </a:moveTo>
                  <a:cubicBezTo>
                    <a:pt x="6087" y="1"/>
                    <a:pt x="5979" y="88"/>
                    <a:pt x="5958" y="206"/>
                  </a:cubicBezTo>
                  <a:cubicBezTo>
                    <a:pt x="5922" y="424"/>
                    <a:pt x="5881" y="643"/>
                    <a:pt x="5845" y="863"/>
                  </a:cubicBezTo>
                  <a:cubicBezTo>
                    <a:pt x="5821" y="998"/>
                    <a:pt x="5911" y="1123"/>
                    <a:pt x="6047" y="1147"/>
                  </a:cubicBezTo>
                  <a:cubicBezTo>
                    <a:pt x="6062" y="1149"/>
                    <a:pt x="6076" y="1151"/>
                    <a:pt x="6090" y="1151"/>
                  </a:cubicBezTo>
                  <a:cubicBezTo>
                    <a:pt x="6210" y="1151"/>
                    <a:pt x="6315" y="1067"/>
                    <a:pt x="6337" y="945"/>
                  </a:cubicBezTo>
                  <a:cubicBezTo>
                    <a:pt x="6372" y="732"/>
                    <a:pt x="6408" y="514"/>
                    <a:pt x="6449" y="295"/>
                  </a:cubicBezTo>
                  <a:cubicBezTo>
                    <a:pt x="6473" y="159"/>
                    <a:pt x="6378" y="28"/>
                    <a:pt x="6247" y="4"/>
                  </a:cubicBezTo>
                  <a:cubicBezTo>
                    <a:pt x="6234" y="2"/>
                    <a:pt x="6220" y="1"/>
                    <a:pt x="6207" y="1"/>
                  </a:cubicBezTo>
                  <a:close/>
                  <a:moveTo>
                    <a:pt x="5864" y="1960"/>
                  </a:moveTo>
                  <a:cubicBezTo>
                    <a:pt x="5748" y="1960"/>
                    <a:pt x="5642" y="2048"/>
                    <a:pt x="5621" y="2164"/>
                  </a:cubicBezTo>
                  <a:cubicBezTo>
                    <a:pt x="5586" y="2382"/>
                    <a:pt x="5550" y="2602"/>
                    <a:pt x="5509" y="2821"/>
                  </a:cubicBezTo>
                  <a:cubicBezTo>
                    <a:pt x="5491" y="2957"/>
                    <a:pt x="5580" y="3081"/>
                    <a:pt x="5715" y="3105"/>
                  </a:cubicBezTo>
                  <a:cubicBezTo>
                    <a:pt x="5729" y="3107"/>
                    <a:pt x="5742" y="3108"/>
                    <a:pt x="5756" y="3108"/>
                  </a:cubicBezTo>
                  <a:cubicBezTo>
                    <a:pt x="5875" y="3108"/>
                    <a:pt x="5978" y="3021"/>
                    <a:pt x="5999" y="2903"/>
                  </a:cubicBezTo>
                  <a:cubicBezTo>
                    <a:pt x="6034" y="2685"/>
                    <a:pt x="6070" y="2466"/>
                    <a:pt x="6112" y="2247"/>
                  </a:cubicBezTo>
                  <a:cubicBezTo>
                    <a:pt x="6135" y="2117"/>
                    <a:pt x="6041" y="1986"/>
                    <a:pt x="5905" y="1963"/>
                  </a:cubicBezTo>
                  <a:cubicBezTo>
                    <a:pt x="5891" y="1961"/>
                    <a:pt x="5878" y="1960"/>
                    <a:pt x="5864" y="1960"/>
                  </a:cubicBezTo>
                  <a:close/>
                  <a:moveTo>
                    <a:pt x="5550" y="3919"/>
                  </a:moveTo>
                  <a:cubicBezTo>
                    <a:pt x="5427" y="3919"/>
                    <a:pt x="5317" y="4004"/>
                    <a:pt x="5302" y="4128"/>
                  </a:cubicBezTo>
                  <a:cubicBezTo>
                    <a:pt x="5266" y="4347"/>
                    <a:pt x="5231" y="4566"/>
                    <a:pt x="5201" y="4784"/>
                  </a:cubicBezTo>
                  <a:cubicBezTo>
                    <a:pt x="5177" y="4921"/>
                    <a:pt x="5272" y="5044"/>
                    <a:pt x="5408" y="5068"/>
                  </a:cubicBezTo>
                  <a:cubicBezTo>
                    <a:pt x="5420" y="5070"/>
                    <a:pt x="5431" y="5071"/>
                    <a:pt x="5442" y="5071"/>
                  </a:cubicBezTo>
                  <a:cubicBezTo>
                    <a:pt x="5564" y="5071"/>
                    <a:pt x="5670" y="4980"/>
                    <a:pt x="5692" y="4855"/>
                  </a:cubicBezTo>
                  <a:cubicBezTo>
                    <a:pt x="5722" y="4642"/>
                    <a:pt x="5757" y="4424"/>
                    <a:pt x="5786" y="4205"/>
                  </a:cubicBezTo>
                  <a:cubicBezTo>
                    <a:pt x="5810" y="4069"/>
                    <a:pt x="5715" y="3944"/>
                    <a:pt x="5586" y="3921"/>
                  </a:cubicBezTo>
                  <a:cubicBezTo>
                    <a:pt x="5574" y="3920"/>
                    <a:pt x="5562" y="3919"/>
                    <a:pt x="5550" y="3919"/>
                  </a:cubicBezTo>
                  <a:close/>
                  <a:moveTo>
                    <a:pt x="5257" y="5883"/>
                  </a:moveTo>
                  <a:cubicBezTo>
                    <a:pt x="5135" y="5883"/>
                    <a:pt x="5028" y="5972"/>
                    <a:pt x="5012" y="6098"/>
                  </a:cubicBezTo>
                  <a:cubicBezTo>
                    <a:pt x="4982" y="6322"/>
                    <a:pt x="4958" y="6542"/>
                    <a:pt x="4928" y="6761"/>
                  </a:cubicBezTo>
                  <a:cubicBezTo>
                    <a:pt x="4917" y="6897"/>
                    <a:pt x="5012" y="7021"/>
                    <a:pt x="5147" y="7032"/>
                  </a:cubicBezTo>
                  <a:cubicBezTo>
                    <a:pt x="5158" y="7033"/>
                    <a:pt x="5170" y="7034"/>
                    <a:pt x="5181" y="7034"/>
                  </a:cubicBezTo>
                  <a:cubicBezTo>
                    <a:pt x="5303" y="7034"/>
                    <a:pt x="5410" y="6944"/>
                    <a:pt x="5425" y="6819"/>
                  </a:cubicBezTo>
                  <a:cubicBezTo>
                    <a:pt x="5449" y="6600"/>
                    <a:pt x="5474" y="6382"/>
                    <a:pt x="5502" y="6163"/>
                  </a:cubicBezTo>
                  <a:cubicBezTo>
                    <a:pt x="5520" y="6027"/>
                    <a:pt x="5425" y="5903"/>
                    <a:pt x="5289" y="5885"/>
                  </a:cubicBezTo>
                  <a:cubicBezTo>
                    <a:pt x="5278" y="5883"/>
                    <a:pt x="5268" y="5883"/>
                    <a:pt x="5257" y="5883"/>
                  </a:cubicBezTo>
                  <a:close/>
                  <a:moveTo>
                    <a:pt x="5040" y="7860"/>
                  </a:moveTo>
                  <a:cubicBezTo>
                    <a:pt x="4909" y="7860"/>
                    <a:pt x="4804" y="7957"/>
                    <a:pt x="4792" y="8085"/>
                  </a:cubicBezTo>
                  <a:cubicBezTo>
                    <a:pt x="4775" y="8310"/>
                    <a:pt x="4757" y="8530"/>
                    <a:pt x="4745" y="8748"/>
                  </a:cubicBezTo>
                  <a:cubicBezTo>
                    <a:pt x="4734" y="8885"/>
                    <a:pt x="4840" y="9003"/>
                    <a:pt x="4977" y="9014"/>
                  </a:cubicBezTo>
                  <a:cubicBezTo>
                    <a:pt x="4980" y="9014"/>
                    <a:pt x="4984" y="9014"/>
                    <a:pt x="4988" y="9014"/>
                  </a:cubicBezTo>
                  <a:cubicBezTo>
                    <a:pt x="5118" y="9014"/>
                    <a:pt x="5231" y="8917"/>
                    <a:pt x="5236" y="8784"/>
                  </a:cubicBezTo>
                  <a:cubicBezTo>
                    <a:pt x="5253" y="8565"/>
                    <a:pt x="5272" y="8345"/>
                    <a:pt x="5289" y="8127"/>
                  </a:cubicBezTo>
                  <a:cubicBezTo>
                    <a:pt x="5302" y="7990"/>
                    <a:pt x="5201" y="7867"/>
                    <a:pt x="5065" y="7861"/>
                  </a:cubicBezTo>
                  <a:cubicBezTo>
                    <a:pt x="5056" y="7860"/>
                    <a:pt x="5048" y="7860"/>
                    <a:pt x="5040" y="7860"/>
                  </a:cubicBezTo>
                  <a:close/>
                  <a:moveTo>
                    <a:pt x="4941" y="9836"/>
                  </a:moveTo>
                  <a:cubicBezTo>
                    <a:pt x="4805" y="9836"/>
                    <a:pt x="4693" y="9950"/>
                    <a:pt x="4693" y="10084"/>
                  </a:cubicBezTo>
                  <a:cubicBezTo>
                    <a:pt x="4686" y="10168"/>
                    <a:pt x="4686" y="10251"/>
                    <a:pt x="4686" y="10333"/>
                  </a:cubicBezTo>
                  <a:cubicBezTo>
                    <a:pt x="4686" y="10475"/>
                    <a:pt x="4693" y="10617"/>
                    <a:pt x="4693" y="10753"/>
                  </a:cubicBezTo>
                  <a:cubicBezTo>
                    <a:pt x="4698" y="10886"/>
                    <a:pt x="4805" y="10996"/>
                    <a:pt x="4937" y="10996"/>
                  </a:cubicBezTo>
                  <a:cubicBezTo>
                    <a:pt x="4940" y="10996"/>
                    <a:pt x="4943" y="10996"/>
                    <a:pt x="4947" y="10996"/>
                  </a:cubicBezTo>
                  <a:cubicBezTo>
                    <a:pt x="5083" y="10996"/>
                    <a:pt x="5190" y="10878"/>
                    <a:pt x="5190" y="10742"/>
                  </a:cubicBezTo>
                  <a:cubicBezTo>
                    <a:pt x="5182" y="10605"/>
                    <a:pt x="5182" y="10469"/>
                    <a:pt x="5182" y="10333"/>
                  </a:cubicBezTo>
                  <a:lnTo>
                    <a:pt x="5182" y="10092"/>
                  </a:lnTo>
                  <a:cubicBezTo>
                    <a:pt x="5190" y="9955"/>
                    <a:pt x="5076" y="9843"/>
                    <a:pt x="4941" y="9836"/>
                  </a:cubicBezTo>
                  <a:close/>
                  <a:moveTo>
                    <a:pt x="5029" y="11822"/>
                  </a:moveTo>
                  <a:cubicBezTo>
                    <a:pt x="5019" y="11822"/>
                    <a:pt x="5009" y="11822"/>
                    <a:pt x="4999" y="11824"/>
                  </a:cubicBezTo>
                  <a:cubicBezTo>
                    <a:pt x="4863" y="11836"/>
                    <a:pt x="4764" y="11960"/>
                    <a:pt x="4781" y="12096"/>
                  </a:cubicBezTo>
                  <a:cubicBezTo>
                    <a:pt x="4805" y="12328"/>
                    <a:pt x="4835" y="12546"/>
                    <a:pt x="4876" y="12765"/>
                  </a:cubicBezTo>
                  <a:cubicBezTo>
                    <a:pt x="4897" y="12890"/>
                    <a:pt x="5003" y="12974"/>
                    <a:pt x="5126" y="12974"/>
                  </a:cubicBezTo>
                  <a:cubicBezTo>
                    <a:pt x="5137" y="12974"/>
                    <a:pt x="5148" y="12974"/>
                    <a:pt x="5160" y="12972"/>
                  </a:cubicBezTo>
                  <a:cubicBezTo>
                    <a:pt x="5296" y="12948"/>
                    <a:pt x="5384" y="12818"/>
                    <a:pt x="5360" y="12683"/>
                  </a:cubicBezTo>
                  <a:cubicBezTo>
                    <a:pt x="5324" y="12475"/>
                    <a:pt x="5296" y="12262"/>
                    <a:pt x="5272" y="12044"/>
                  </a:cubicBezTo>
                  <a:cubicBezTo>
                    <a:pt x="5261" y="11918"/>
                    <a:pt x="5154" y="11822"/>
                    <a:pt x="5029" y="11822"/>
                  </a:cubicBezTo>
                  <a:close/>
                  <a:moveTo>
                    <a:pt x="5430" y="13758"/>
                  </a:moveTo>
                  <a:cubicBezTo>
                    <a:pt x="5405" y="13758"/>
                    <a:pt x="5379" y="13762"/>
                    <a:pt x="5354" y="13770"/>
                  </a:cubicBezTo>
                  <a:cubicBezTo>
                    <a:pt x="5225" y="13818"/>
                    <a:pt x="5154" y="13953"/>
                    <a:pt x="5195" y="14084"/>
                  </a:cubicBezTo>
                  <a:cubicBezTo>
                    <a:pt x="5272" y="14308"/>
                    <a:pt x="5349" y="14521"/>
                    <a:pt x="5444" y="14729"/>
                  </a:cubicBezTo>
                  <a:cubicBezTo>
                    <a:pt x="5483" y="14821"/>
                    <a:pt x="5573" y="14874"/>
                    <a:pt x="5669" y="14874"/>
                  </a:cubicBezTo>
                  <a:cubicBezTo>
                    <a:pt x="5702" y="14874"/>
                    <a:pt x="5736" y="14867"/>
                    <a:pt x="5769" y="14853"/>
                  </a:cubicBezTo>
                  <a:cubicBezTo>
                    <a:pt x="5892" y="14800"/>
                    <a:pt x="5952" y="14652"/>
                    <a:pt x="5899" y="14528"/>
                  </a:cubicBezTo>
                  <a:cubicBezTo>
                    <a:pt x="5810" y="14332"/>
                    <a:pt x="5739" y="14138"/>
                    <a:pt x="5668" y="13931"/>
                  </a:cubicBezTo>
                  <a:cubicBezTo>
                    <a:pt x="5635" y="13825"/>
                    <a:pt x="5536" y="13758"/>
                    <a:pt x="5430" y="13758"/>
                  </a:cubicBezTo>
                  <a:close/>
                  <a:moveTo>
                    <a:pt x="7860" y="14520"/>
                  </a:moveTo>
                  <a:cubicBezTo>
                    <a:pt x="7853" y="14520"/>
                    <a:pt x="7846" y="14521"/>
                    <a:pt x="7839" y="14521"/>
                  </a:cubicBezTo>
                  <a:cubicBezTo>
                    <a:pt x="7615" y="14545"/>
                    <a:pt x="7383" y="14592"/>
                    <a:pt x="7147" y="14670"/>
                  </a:cubicBezTo>
                  <a:cubicBezTo>
                    <a:pt x="7017" y="14711"/>
                    <a:pt x="6946" y="14853"/>
                    <a:pt x="6987" y="14983"/>
                  </a:cubicBezTo>
                  <a:cubicBezTo>
                    <a:pt x="7020" y="15088"/>
                    <a:pt x="7116" y="15155"/>
                    <a:pt x="7220" y="15155"/>
                  </a:cubicBezTo>
                  <a:cubicBezTo>
                    <a:pt x="7245" y="15155"/>
                    <a:pt x="7270" y="15151"/>
                    <a:pt x="7295" y="15143"/>
                  </a:cubicBezTo>
                  <a:cubicBezTo>
                    <a:pt x="7502" y="15078"/>
                    <a:pt x="7703" y="15037"/>
                    <a:pt x="7893" y="15018"/>
                  </a:cubicBezTo>
                  <a:cubicBezTo>
                    <a:pt x="8029" y="15001"/>
                    <a:pt x="8128" y="14883"/>
                    <a:pt x="8111" y="14747"/>
                  </a:cubicBezTo>
                  <a:cubicBezTo>
                    <a:pt x="8101" y="14618"/>
                    <a:pt x="7988" y="14520"/>
                    <a:pt x="7860" y="14520"/>
                  </a:cubicBezTo>
                  <a:close/>
                  <a:moveTo>
                    <a:pt x="9168" y="14701"/>
                  </a:moveTo>
                  <a:cubicBezTo>
                    <a:pt x="9068" y="14701"/>
                    <a:pt x="8975" y="14759"/>
                    <a:pt x="8934" y="14859"/>
                  </a:cubicBezTo>
                  <a:cubicBezTo>
                    <a:pt x="8881" y="14983"/>
                    <a:pt x="8945" y="15132"/>
                    <a:pt x="9070" y="15179"/>
                  </a:cubicBezTo>
                  <a:cubicBezTo>
                    <a:pt x="9259" y="15255"/>
                    <a:pt x="9436" y="15356"/>
                    <a:pt x="9597" y="15474"/>
                  </a:cubicBezTo>
                  <a:cubicBezTo>
                    <a:pt x="9641" y="15504"/>
                    <a:pt x="9691" y="15519"/>
                    <a:pt x="9741" y="15519"/>
                  </a:cubicBezTo>
                  <a:cubicBezTo>
                    <a:pt x="9819" y="15519"/>
                    <a:pt x="9895" y="15484"/>
                    <a:pt x="9946" y="15416"/>
                  </a:cubicBezTo>
                  <a:cubicBezTo>
                    <a:pt x="10022" y="15302"/>
                    <a:pt x="9998" y="15149"/>
                    <a:pt x="9886" y="15072"/>
                  </a:cubicBezTo>
                  <a:cubicBezTo>
                    <a:pt x="9697" y="14930"/>
                    <a:pt x="9490" y="14812"/>
                    <a:pt x="9259" y="14717"/>
                  </a:cubicBezTo>
                  <a:cubicBezTo>
                    <a:pt x="9229" y="14706"/>
                    <a:pt x="9198" y="14701"/>
                    <a:pt x="9168" y="14701"/>
                  </a:cubicBezTo>
                  <a:close/>
                  <a:moveTo>
                    <a:pt x="6043" y="15260"/>
                  </a:moveTo>
                  <a:cubicBezTo>
                    <a:pt x="5995" y="15260"/>
                    <a:pt x="5947" y="15273"/>
                    <a:pt x="5905" y="15302"/>
                  </a:cubicBezTo>
                  <a:cubicBezTo>
                    <a:pt x="5728" y="15427"/>
                    <a:pt x="5550" y="15569"/>
                    <a:pt x="5367" y="15728"/>
                  </a:cubicBezTo>
                  <a:cubicBezTo>
                    <a:pt x="5261" y="15817"/>
                    <a:pt x="5253" y="15976"/>
                    <a:pt x="5343" y="16077"/>
                  </a:cubicBezTo>
                  <a:cubicBezTo>
                    <a:pt x="5391" y="16135"/>
                    <a:pt x="5459" y="16166"/>
                    <a:pt x="5528" y="16166"/>
                  </a:cubicBezTo>
                  <a:cubicBezTo>
                    <a:pt x="5585" y="16166"/>
                    <a:pt x="5644" y="16145"/>
                    <a:pt x="5692" y="16101"/>
                  </a:cubicBezTo>
                  <a:cubicBezTo>
                    <a:pt x="5825" y="15987"/>
                    <a:pt x="5955" y="15883"/>
                    <a:pt x="6081" y="15789"/>
                  </a:cubicBezTo>
                  <a:lnTo>
                    <a:pt x="6081" y="15789"/>
                  </a:lnTo>
                  <a:cubicBezTo>
                    <a:pt x="6085" y="15834"/>
                    <a:pt x="6100" y="15879"/>
                    <a:pt x="6129" y="15918"/>
                  </a:cubicBezTo>
                  <a:cubicBezTo>
                    <a:pt x="6266" y="16101"/>
                    <a:pt x="6413" y="16279"/>
                    <a:pt x="6574" y="16451"/>
                  </a:cubicBezTo>
                  <a:cubicBezTo>
                    <a:pt x="6622" y="16499"/>
                    <a:pt x="6687" y="16524"/>
                    <a:pt x="6752" y="16524"/>
                  </a:cubicBezTo>
                  <a:cubicBezTo>
                    <a:pt x="6813" y="16524"/>
                    <a:pt x="6874" y="16502"/>
                    <a:pt x="6922" y="16456"/>
                  </a:cubicBezTo>
                  <a:cubicBezTo>
                    <a:pt x="7022" y="16361"/>
                    <a:pt x="7022" y="16208"/>
                    <a:pt x="6934" y="16107"/>
                  </a:cubicBezTo>
                  <a:cubicBezTo>
                    <a:pt x="6787" y="15954"/>
                    <a:pt x="6651" y="15793"/>
                    <a:pt x="6526" y="15622"/>
                  </a:cubicBezTo>
                  <a:cubicBezTo>
                    <a:pt x="6476" y="15557"/>
                    <a:pt x="6401" y="15524"/>
                    <a:pt x="6324" y="15524"/>
                  </a:cubicBezTo>
                  <a:cubicBezTo>
                    <a:pt x="6315" y="15524"/>
                    <a:pt x="6305" y="15524"/>
                    <a:pt x="6296" y="15525"/>
                  </a:cubicBezTo>
                  <a:lnTo>
                    <a:pt x="6296" y="15525"/>
                  </a:lnTo>
                  <a:cubicBezTo>
                    <a:pt x="6301" y="15470"/>
                    <a:pt x="6288" y="15414"/>
                    <a:pt x="6254" y="15367"/>
                  </a:cubicBezTo>
                  <a:cubicBezTo>
                    <a:pt x="6202" y="15297"/>
                    <a:pt x="6123" y="15260"/>
                    <a:pt x="6043" y="15260"/>
                  </a:cubicBezTo>
                  <a:close/>
                  <a:moveTo>
                    <a:pt x="10596" y="16014"/>
                  </a:moveTo>
                  <a:cubicBezTo>
                    <a:pt x="10559" y="16014"/>
                    <a:pt x="10520" y="16023"/>
                    <a:pt x="10484" y="16042"/>
                  </a:cubicBezTo>
                  <a:cubicBezTo>
                    <a:pt x="10365" y="16107"/>
                    <a:pt x="10318" y="16255"/>
                    <a:pt x="10377" y="16374"/>
                  </a:cubicBezTo>
                  <a:cubicBezTo>
                    <a:pt x="10478" y="16569"/>
                    <a:pt x="10536" y="16757"/>
                    <a:pt x="10566" y="16923"/>
                  </a:cubicBezTo>
                  <a:cubicBezTo>
                    <a:pt x="10583" y="17046"/>
                    <a:pt x="10688" y="17135"/>
                    <a:pt x="10804" y="17135"/>
                  </a:cubicBezTo>
                  <a:cubicBezTo>
                    <a:pt x="10817" y="17135"/>
                    <a:pt x="10831" y="17133"/>
                    <a:pt x="10845" y="17131"/>
                  </a:cubicBezTo>
                  <a:cubicBezTo>
                    <a:pt x="10981" y="17112"/>
                    <a:pt x="11075" y="16989"/>
                    <a:pt x="11052" y="16852"/>
                  </a:cubicBezTo>
                  <a:cubicBezTo>
                    <a:pt x="11016" y="16622"/>
                    <a:pt x="10940" y="16385"/>
                    <a:pt x="10820" y="16148"/>
                  </a:cubicBezTo>
                  <a:cubicBezTo>
                    <a:pt x="10774" y="16065"/>
                    <a:pt x="10687" y="16014"/>
                    <a:pt x="10596" y="16014"/>
                  </a:cubicBezTo>
                  <a:close/>
                  <a:moveTo>
                    <a:pt x="4602" y="16616"/>
                  </a:moveTo>
                  <a:cubicBezTo>
                    <a:pt x="4532" y="16616"/>
                    <a:pt x="4463" y="16644"/>
                    <a:pt x="4414" y="16699"/>
                  </a:cubicBezTo>
                  <a:cubicBezTo>
                    <a:pt x="4278" y="16864"/>
                    <a:pt x="4136" y="17041"/>
                    <a:pt x="3994" y="17232"/>
                  </a:cubicBezTo>
                  <a:cubicBezTo>
                    <a:pt x="3912" y="17338"/>
                    <a:pt x="3934" y="17491"/>
                    <a:pt x="4041" y="17574"/>
                  </a:cubicBezTo>
                  <a:cubicBezTo>
                    <a:pt x="4088" y="17609"/>
                    <a:pt x="4142" y="17626"/>
                    <a:pt x="4195" y="17626"/>
                  </a:cubicBezTo>
                  <a:cubicBezTo>
                    <a:pt x="4270" y="17626"/>
                    <a:pt x="4342" y="17592"/>
                    <a:pt x="4390" y="17527"/>
                  </a:cubicBezTo>
                  <a:cubicBezTo>
                    <a:pt x="4527" y="17349"/>
                    <a:pt x="4663" y="17178"/>
                    <a:pt x="4792" y="17024"/>
                  </a:cubicBezTo>
                  <a:cubicBezTo>
                    <a:pt x="4881" y="16918"/>
                    <a:pt x="4870" y="16764"/>
                    <a:pt x="4764" y="16675"/>
                  </a:cubicBezTo>
                  <a:cubicBezTo>
                    <a:pt x="4718" y="16635"/>
                    <a:pt x="4660" y="16616"/>
                    <a:pt x="4602" y="16616"/>
                  </a:cubicBezTo>
                  <a:close/>
                  <a:moveTo>
                    <a:pt x="7765" y="16874"/>
                  </a:moveTo>
                  <a:cubicBezTo>
                    <a:pt x="7684" y="16874"/>
                    <a:pt x="7604" y="16912"/>
                    <a:pt x="7555" y="16983"/>
                  </a:cubicBezTo>
                  <a:cubicBezTo>
                    <a:pt x="7484" y="17101"/>
                    <a:pt x="7514" y="17254"/>
                    <a:pt x="7626" y="17332"/>
                  </a:cubicBezTo>
                  <a:cubicBezTo>
                    <a:pt x="7816" y="17450"/>
                    <a:pt x="8016" y="17568"/>
                    <a:pt x="8224" y="17675"/>
                  </a:cubicBezTo>
                  <a:cubicBezTo>
                    <a:pt x="8260" y="17694"/>
                    <a:pt x="8299" y="17704"/>
                    <a:pt x="8338" y="17704"/>
                  </a:cubicBezTo>
                  <a:cubicBezTo>
                    <a:pt x="8427" y="17704"/>
                    <a:pt x="8514" y="17655"/>
                    <a:pt x="8554" y="17568"/>
                  </a:cubicBezTo>
                  <a:cubicBezTo>
                    <a:pt x="8620" y="17450"/>
                    <a:pt x="8573" y="17297"/>
                    <a:pt x="8448" y="17237"/>
                  </a:cubicBezTo>
                  <a:cubicBezTo>
                    <a:pt x="8259" y="17136"/>
                    <a:pt x="8076" y="17030"/>
                    <a:pt x="7898" y="16912"/>
                  </a:cubicBezTo>
                  <a:cubicBezTo>
                    <a:pt x="7858" y="16886"/>
                    <a:pt x="7811" y="16874"/>
                    <a:pt x="7765" y="16874"/>
                  </a:cubicBezTo>
                  <a:close/>
                  <a:moveTo>
                    <a:pt x="9573" y="17671"/>
                  </a:moveTo>
                  <a:cubicBezTo>
                    <a:pt x="9458" y="17671"/>
                    <a:pt x="9351" y="17754"/>
                    <a:pt x="9324" y="17876"/>
                  </a:cubicBezTo>
                  <a:cubicBezTo>
                    <a:pt x="9300" y="18007"/>
                    <a:pt x="9389" y="18136"/>
                    <a:pt x="9526" y="18160"/>
                  </a:cubicBezTo>
                  <a:cubicBezTo>
                    <a:pt x="9673" y="18190"/>
                    <a:pt x="9810" y="18201"/>
                    <a:pt x="9933" y="18201"/>
                  </a:cubicBezTo>
                  <a:cubicBezTo>
                    <a:pt x="10058" y="18201"/>
                    <a:pt x="10176" y="18190"/>
                    <a:pt x="10288" y="18166"/>
                  </a:cubicBezTo>
                  <a:cubicBezTo>
                    <a:pt x="10419" y="18130"/>
                    <a:pt x="10501" y="18000"/>
                    <a:pt x="10471" y="17865"/>
                  </a:cubicBezTo>
                  <a:cubicBezTo>
                    <a:pt x="10440" y="17752"/>
                    <a:pt x="10335" y="17675"/>
                    <a:pt x="10222" y="17675"/>
                  </a:cubicBezTo>
                  <a:cubicBezTo>
                    <a:pt x="10205" y="17675"/>
                    <a:pt x="10188" y="17676"/>
                    <a:pt x="10170" y="17680"/>
                  </a:cubicBezTo>
                  <a:cubicBezTo>
                    <a:pt x="10105" y="17699"/>
                    <a:pt x="10028" y="17704"/>
                    <a:pt x="9933" y="17704"/>
                  </a:cubicBezTo>
                  <a:cubicBezTo>
                    <a:pt x="9845" y="17704"/>
                    <a:pt x="9739" y="17699"/>
                    <a:pt x="9614" y="17675"/>
                  </a:cubicBezTo>
                  <a:cubicBezTo>
                    <a:pt x="9600" y="17672"/>
                    <a:pt x="9586" y="17671"/>
                    <a:pt x="9573" y="17671"/>
                  </a:cubicBezTo>
                  <a:close/>
                  <a:moveTo>
                    <a:pt x="3442" y="18223"/>
                  </a:moveTo>
                  <a:cubicBezTo>
                    <a:pt x="3362" y="18223"/>
                    <a:pt x="3283" y="18262"/>
                    <a:pt x="3237" y="18338"/>
                  </a:cubicBezTo>
                  <a:cubicBezTo>
                    <a:pt x="3118" y="18521"/>
                    <a:pt x="3006" y="18710"/>
                    <a:pt x="2888" y="18911"/>
                  </a:cubicBezTo>
                  <a:cubicBezTo>
                    <a:pt x="2817" y="19029"/>
                    <a:pt x="2858" y="19184"/>
                    <a:pt x="2976" y="19249"/>
                  </a:cubicBezTo>
                  <a:cubicBezTo>
                    <a:pt x="3016" y="19273"/>
                    <a:pt x="3059" y="19284"/>
                    <a:pt x="3102" y="19284"/>
                  </a:cubicBezTo>
                  <a:cubicBezTo>
                    <a:pt x="3188" y="19284"/>
                    <a:pt x="3272" y="19238"/>
                    <a:pt x="3320" y="19160"/>
                  </a:cubicBezTo>
                  <a:cubicBezTo>
                    <a:pt x="3432" y="18965"/>
                    <a:pt x="3544" y="18781"/>
                    <a:pt x="3656" y="18603"/>
                  </a:cubicBezTo>
                  <a:cubicBezTo>
                    <a:pt x="3727" y="18485"/>
                    <a:pt x="3692" y="18332"/>
                    <a:pt x="3574" y="18261"/>
                  </a:cubicBezTo>
                  <a:cubicBezTo>
                    <a:pt x="3533" y="18235"/>
                    <a:pt x="3488" y="18223"/>
                    <a:pt x="3442" y="18223"/>
                  </a:cubicBezTo>
                  <a:close/>
                  <a:moveTo>
                    <a:pt x="2475" y="19951"/>
                  </a:moveTo>
                  <a:cubicBezTo>
                    <a:pt x="2384" y="19951"/>
                    <a:pt x="2296" y="20000"/>
                    <a:pt x="2249" y="20088"/>
                  </a:cubicBezTo>
                  <a:cubicBezTo>
                    <a:pt x="2148" y="20290"/>
                    <a:pt x="2048" y="20484"/>
                    <a:pt x="1952" y="20686"/>
                  </a:cubicBezTo>
                  <a:cubicBezTo>
                    <a:pt x="1894" y="20811"/>
                    <a:pt x="1947" y="20958"/>
                    <a:pt x="2072" y="21017"/>
                  </a:cubicBezTo>
                  <a:cubicBezTo>
                    <a:pt x="2106" y="21033"/>
                    <a:pt x="2143" y="21041"/>
                    <a:pt x="2179" y="21041"/>
                  </a:cubicBezTo>
                  <a:cubicBezTo>
                    <a:pt x="2271" y="21041"/>
                    <a:pt x="2360" y="20989"/>
                    <a:pt x="2403" y="20899"/>
                  </a:cubicBezTo>
                  <a:cubicBezTo>
                    <a:pt x="2498" y="20704"/>
                    <a:pt x="2591" y="20508"/>
                    <a:pt x="2692" y="20314"/>
                  </a:cubicBezTo>
                  <a:cubicBezTo>
                    <a:pt x="2752" y="20189"/>
                    <a:pt x="2705" y="20041"/>
                    <a:pt x="2586" y="19976"/>
                  </a:cubicBezTo>
                  <a:cubicBezTo>
                    <a:pt x="2550" y="19959"/>
                    <a:pt x="2512" y="19951"/>
                    <a:pt x="2475" y="19951"/>
                  </a:cubicBezTo>
                  <a:close/>
                  <a:moveTo>
                    <a:pt x="1645" y="21756"/>
                  </a:moveTo>
                  <a:cubicBezTo>
                    <a:pt x="1547" y="21756"/>
                    <a:pt x="1455" y="21816"/>
                    <a:pt x="1414" y="21911"/>
                  </a:cubicBezTo>
                  <a:cubicBezTo>
                    <a:pt x="1332" y="22117"/>
                    <a:pt x="1250" y="22330"/>
                    <a:pt x="1172" y="22537"/>
                  </a:cubicBezTo>
                  <a:cubicBezTo>
                    <a:pt x="1125" y="22662"/>
                    <a:pt x="1190" y="22810"/>
                    <a:pt x="1321" y="22857"/>
                  </a:cubicBezTo>
                  <a:cubicBezTo>
                    <a:pt x="1348" y="22867"/>
                    <a:pt x="1377" y="22872"/>
                    <a:pt x="1405" y="22872"/>
                  </a:cubicBezTo>
                  <a:cubicBezTo>
                    <a:pt x="1507" y="22872"/>
                    <a:pt x="1602" y="22807"/>
                    <a:pt x="1640" y="22709"/>
                  </a:cubicBezTo>
                  <a:cubicBezTo>
                    <a:pt x="1717" y="22502"/>
                    <a:pt x="1793" y="22302"/>
                    <a:pt x="1876" y="22100"/>
                  </a:cubicBezTo>
                  <a:cubicBezTo>
                    <a:pt x="1930" y="21969"/>
                    <a:pt x="1864" y="21827"/>
                    <a:pt x="1740" y="21775"/>
                  </a:cubicBezTo>
                  <a:cubicBezTo>
                    <a:pt x="1708" y="21762"/>
                    <a:pt x="1677" y="21756"/>
                    <a:pt x="1645" y="21756"/>
                  </a:cubicBezTo>
                  <a:close/>
                  <a:moveTo>
                    <a:pt x="992" y="23629"/>
                  </a:moveTo>
                  <a:cubicBezTo>
                    <a:pt x="886" y="23629"/>
                    <a:pt x="787" y="23697"/>
                    <a:pt x="753" y="23809"/>
                  </a:cubicBezTo>
                  <a:cubicBezTo>
                    <a:pt x="687" y="24022"/>
                    <a:pt x="628" y="24241"/>
                    <a:pt x="575" y="24454"/>
                  </a:cubicBezTo>
                  <a:cubicBezTo>
                    <a:pt x="540" y="24585"/>
                    <a:pt x="616" y="24721"/>
                    <a:pt x="753" y="24756"/>
                  </a:cubicBezTo>
                  <a:cubicBezTo>
                    <a:pt x="773" y="24762"/>
                    <a:pt x="793" y="24765"/>
                    <a:pt x="813" y="24765"/>
                  </a:cubicBezTo>
                  <a:cubicBezTo>
                    <a:pt x="922" y="24765"/>
                    <a:pt x="1024" y="24688"/>
                    <a:pt x="1054" y="24579"/>
                  </a:cubicBezTo>
                  <a:cubicBezTo>
                    <a:pt x="1108" y="24366"/>
                    <a:pt x="1166" y="24159"/>
                    <a:pt x="1231" y="23946"/>
                  </a:cubicBezTo>
                  <a:cubicBezTo>
                    <a:pt x="1267" y="23815"/>
                    <a:pt x="1190" y="23679"/>
                    <a:pt x="1059" y="23638"/>
                  </a:cubicBezTo>
                  <a:cubicBezTo>
                    <a:pt x="1037" y="23631"/>
                    <a:pt x="1015" y="23629"/>
                    <a:pt x="992" y="23629"/>
                  </a:cubicBezTo>
                  <a:close/>
                  <a:moveTo>
                    <a:pt x="532" y="25556"/>
                  </a:moveTo>
                  <a:cubicBezTo>
                    <a:pt x="413" y="25556"/>
                    <a:pt x="306" y="25640"/>
                    <a:pt x="284" y="25762"/>
                  </a:cubicBezTo>
                  <a:cubicBezTo>
                    <a:pt x="243" y="25986"/>
                    <a:pt x="208" y="26206"/>
                    <a:pt x="178" y="26425"/>
                  </a:cubicBezTo>
                  <a:cubicBezTo>
                    <a:pt x="155" y="26561"/>
                    <a:pt x="249" y="26684"/>
                    <a:pt x="385" y="26709"/>
                  </a:cubicBezTo>
                  <a:cubicBezTo>
                    <a:pt x="396" y="26710"/>
                    <a:pt x="406" y="26711"/>
                    <a:pt x="417" y="26711"/>
                  </a:cubicBezTo>
                  <a:cubicBezTo>
                    <a:pt x="540" y="26711"/>
                    <a:pt x="648" y="26621"/>
                    <a:pt x="669" y="26496"/>
                  </a:cubicBezTo>
                  <a:cubicBezTo>
                    <a:pt x="699" y="26283"/>
                    <a:pt x="734" y="26070"/>
                    <a:pt x="770" y="25851"/>
                  </a:cubicBezTo>
                  <a:cubicBezTo>
                    <a:pt x="800" y="25715"/>
                    <a:pt x="710" y="25590"/>
                    <a:pt x="575" y="25560"/>
                  </a:cubicBezTo>
                  <a:cubicBezTo>
                    <a:pt x="561" y="25558"/>
                    <a:pt x="547" y="25556"/>
                    <a:pt x="532" y="25556"/>
                  </a:cubicBezTo>
                  <a:close/>
                  <a:moveTo>
                    <a:pt x="282" y="27530"/>
                  </a:moveTo>
                  <a:cubicBezTo>
                    <a:pt x="150" y="27530"/>
                    <a:pt x="48" y="27632"/>
                    <a:pt x="36" y="27761"/>
                  </a:cubicBezTo>
                  <a:cubicBezTo>
                    <a:pt x="24" y="27986"/>
                    <a:pt x="13" y="28211"/>
                    <a:pt x="7" y="28429"/>
                  </a:cubicBezTo>
                  <a:cubicBezTo>
                    <a:pt x="0" y="28566"/>
                    <a:pt x="114" y="28683"/>
                    <a:pt x="249" y="28683"/>
                  </a:cubicBezTo>
                  <a:cubicBezTo>
                    <a:pt x="253" y="28684"/>
                    <a:pt x="257" y="28684"/>
                    <a:pt x="261" y="28684"/>
                  </a:cubicBezTo>
                  <a:cubicBezTo>
                    <a:pt x="392" y="28684"/>
                    <a:pt x="497" y="28573"/>
                    <a:pt x="504" y="28442"/>
                  </a:cubicBezTo>
                  <a:cubicBezTo>
                    <a:pt x="510" y="28229"/>
                    <a:pt x="516" y="28009"/>
                    <a:pt x="533" y="27790"/>
                  </a:cubicBezTo>
                  <a:cubicBezTo>
                    <a:pt x="540" y="27654"/>
                    <a:pt x="439" y="27536"/>
                    <a:pt x="303" y="27531"/>
                  </a:cubicBezTo>
                  <a:cubicBezTo>
                    <a:pt x="296" y="27530"/>
                    <a:pt x="289" y="27530"/>
                    <a:pt x="282" y="27530"/>
                  </a:cubicBezTo>
                  <a:close/>
                  <a:moveTo>
                    <a:pt x="273" y="29512"/>
                  </a:moveTo>
                  <a:cubicBezTo>
                    <a:pt x="269" y="29512"/>
                    <a:pt x="265" y="29512"/>
                    <a:pt x="262" y="29513"/>
                  </a:cubicBezTo>
                  <a:cubicBezTo>
                    <a:pt x="125" y="29518"/>
                    <a:pt x="24" y="29636"/>
                    <a:pt x="30" y="29772"/>
                  </a:cubicBezTo>
                  <a:cubicBezTo>
                    <a:pt x="43" y="30004"/>
                    <a:pt x="60" y="30223"/>
                    <a:pt x="84" y="30447"/>
                  </a:cubicBezTo>
                  <a:cubicBezTo>
                    <a:pt x="100" y="30575"/>
                    <a:pt x="206" y="30667"/>
                    <a:pt x="331" y="30667"/>
                  </a:cubicBezTo>
                  <a:cubicBezTo>
                    <a:pt x="339" y="30667"/>
                    <a:pt x="347" y="30666"/>
                    <a:pt x="355" y="30665"/>
                  </a:cubicBezTo>
                  <a:cubicBezTo>
                    <a:pt x="492" y="30654"/>
                    <a:pt x="592" y="30529"/>
                    <a:pt x="581" y="30394"/>
                  </a:cubicBezTo>
                  <a:cubicBezTo>
                    <a:pt x="557" y="30181"/>
                    <a:pt x="540" y="29961"/>
                    <a:pt x="527" y="29743"/>
                  </a:cubicBezTo>
                  <a:cubicBezTo>
                    <a:pt x="516" y="29610"/>
                    <a:pt x="404" y="29512"/>
                    <a:pt x="273" y="29512"/>
                  </a:cubicBezTo>
                  <a:close/>
                  <a:moveTo>
                    <a:pt x="522" y="31478"/>
                  </a:moveTo>
                  <a:cubicBezTo>
                    <a:pt x="508" y="31478"/>
                    <a:pt x="494" y="31479"/>
                    <a:pt x="480" y="31482"/>
                  </a:cubicBezTo>
                  <a:cubicBezTo>
                    <a:pt x="344" y="31512"/>
                    <a:pt x="256" y="31642"/>
                    <a:pt x="284" y="31779"/>
                  </a:cubicBezTo>
                  <a:cubicBezTo>
                    <a:pt x="327" y="31997"/>
                    <a:pt x="374" y="32216"/>
                    <a:pt x="426" y="32435"/>
                  </a:cubicBezTo>
                  <a:cubicBezTo>
                    <a:pt x="452" y="32547"/>
                    <a:pt x="557" y="32624"/>
                    <a:pt x="669" y="32624"/>
                  </a:cubicBezTo>
                  <a:cubicBezTo>
                    <a:pt x="687" y="32624"/>
                    <a:pt x="705" y="32622"/>
                    <a:pt x="723" y="32618"/>
                  </a:cubicBezTo>
                  <a:cubicBezTo>
                    <a:pt x="859" y="32582"/>
                    <a:pt x="942" y="32453"/>
                    <a:pt x="906" y="32317"/>
                  </a:cubicBezTo>
                  <a:cubicBezTo>
                    <a:pt x="859" y="32109"/>
                    <a:pt x="811" y="31896"/>
                    <a:pt x="770" y="31683"/>
                  </a:cubicBezTo>
                  <a:cubicBezTo>
                    <a:pt x="748" y="31562"/>
                    <a:pt x="638" y="31478"/>
                    <a:pt x="522" y="31478"/>
                  </a:cubicBezTo>
                  <a:close/>
                  <a:moveTo>
                    <a:pt x="1037" y="33396"/>
                  </a:moveTo>
                  <a:cubicBezTo>
                    <a:pt x="1009" y="33396"/>
                    <a:pt x="981" y="33401"/>
                    <a:pt x="953" y="33411"/>
                  </a:cubicBezTo>
                  <a:cubicBezTo>
                    <a:pt x="824" y="33453"/>
                    <a:pt x="758" y="33594"/>
                    <a:pt x="800" y="33724"/>
                  </a:cubicBezTo>
                  <a:cubicBezTo>
                    <a:pt x="876" y="33937"/>
                    <a:pt x="953" y="34150"/>
                    <a:pt x="1037" y="34357"/>
                  </a:cubicBezTo>
                  <a:cubicBezTo>
                    <a:pt x="1073" y="34457"/>
                    <a:pt x="1165" y="34516"/>
                    <a:pt x="1264" y="34516"/>
                  </a:cubicBezTo>
                  <a:cubicBezTo>
                    <a:pt x="1295" y="34516"/>
                    <a:pt x="1326" y="34510"/>
                    <a:pt x="1356" y="34499"/>
                  </a:cubicBezTo>
                  <a:cubicBezTo>
                    <a:pt x="1485" y="34446"/>
                    <a:pt x="1545" y="34304"/>
                    <a:pt x="1498" y="34174"/>
                  </a:cubicBezTo>
                  <a:cubicBezTo>
                    <a:pt x="1414" y="33972"/>
                    <a:pt x="1343" y="33772"/>
                    <a:pt x="1272" y="33565"/>
                  </a:cubicBezTo>
                  <a:cubicBezTo>
                    <a:pt x="1236" y="33462"/>
                    <a:pt x="1140" y="33396"/>
                    <a:pt x="1037" y="33396"/>
                  </a:cubicBezTo>
                  <a:close/>
                  <a:moveTo>
                    <a:pt x="1808" y="35222"/>
                  </a:moveTo>
                  <a:cubicBezTo>
                    <a:pt x="1771" y="35222"/>
                    <a:pt x="1733" y="35231"/>
                    <a:pt x="1698" y="35250"/>
                  </a:cubicBezTo>
                  <a:cubicBezTo>
                    <a:pt x="1575" y="35315"/>
                    <a:pt x="1527" y="35463"/>
                    <a:pt x="1586" y="35582"/>
                  </a:cubicBezTo>
                  <a:cubicBezTo>
                    <a:pt x="1693" y="35789"/>
                    <a:pt x="1799" y="35984"/>
                    <a:pt x="1911" y="36180"/>
                  </a:cubicBezTo>
                  <a:cubicBezTo>
                    <a:pt x="1955" y="36258"/>
                    <a:pt x="2037" y="36303"/>
                    <a:pt x="2123" y="36303"/>
                  </a:cubicBezTo>
                  <a:cubicBezTo>
                    <a:pt x="2166" y="36303"/>
                    <a:pt x="2209" y="36292"/>
                    <a:pt x="2249" y="36268"/>
                  </a:cubicBezTo>
                  <a:cubicBezTo>
                    <a:pt x="2367" y="36203"/>
                    <a:pt x="2408" y="36049"/>
                    <a:pt x="2337" y="35931"/>
                  </a:cubicBezTo>
                  <a:cubicBezTo>
                    <a:pt x="2231" y="35741"/>
                    <a:pt x="2130" y="35552"/>
                    <a:pt x="2031" y="35356"/>
                  </a:cubicBezTo>
                  <a:cubicBezTo>
                    <a:pt x="1984" y="35273"/>
                    <a:pt x="1897" y="35222"/>
                    <a:pt x="1808" y="35222"/>
                  </a:cubicBezTo>
                  <a:close/>
                  <a:moveTo>
                    <a:pt x="2840" y="36918"/>
                  </a:moveTo>
                  <a:cubicBezTo>
                    <a:pt x="2790" y="36918"/>
                    <a:pt x="2740" y="36933"/>
                    <a:pt x="2698" y="36966"/>
                  </a:cubicBezTo>
                  <a:cubicBezTo>
                    <a:pt x="2586" y="37043"/>
                    <a:pt x="2556" y="37196"/>
                    <a:pt x="2640" y="37309"/>
                  </a:cubicBezTo>
                  <a:cubicBezTo>
                    <a:pt x="2769" y="37493"/>
                    <a:pt x="2905" y="37676"/>
                    <a:pt x="3047" y="37848"/>
                  </a:cubicBezTo>
                  <a:cubicBezTo>
                    <a:pt x="3095" y="37910"/>
                    <a:pt x="3169" y="37941"/>
                    <a:pt x="3243" y="37941"/>
                  </a:cubicBezTo>
                  <a:cubicBezTo>
                    <a:pt x="3297" y="37941"/>
                    <a:pt x="3351" y="37924"/>
                    <a:pt x="3396" y="37889"/>
                  </a:cubicBezTo>
                  <a:cubicBezTo>
                    <a:pt x="3503" y="37800"/>
                    <a:pt x="3521" y="37647"/>
                    <a:pt x="3432" y="37540"/>
                  </a:cubicBezTo>
                  <a:cubicBezTo>
                    <a:pt x="3301" y="37368"/>
                    <a:pt x="3172" y="37196"/>
                    <a:pt x="3041" y="37019"/>
                  </a:cubicBezTo>
                  <a:cubicBezTo>
                    <a:pt x="2995" y="36954"/>
                    <a:pt x="2918" y="36918"/>
                    <a:pt x="2840" y="36918"/>
                  </a:cubicBezTo>
                  <a:close/>
                  <a:moveTo>
                    <a:pt x="4118" y="38433"/>
                  </a:moveTo>
                  <a:cubicBezTo>
                    <a:pt x="4056" y="38433"/>
                    <a:pt x="3993" y="38457"/>
                    <a:pt x="3947" y="38504"/>
                  </a:cubicBezTo>
                  <a:cubicBezTo>
                    <a:pt x="3846" y="38605"/>
                    <a:pt x="3846" y="38758"/>
                    <a:pt x="3940" y="38859"/>
                  </a:cubicBezTo>
                  <a:cubicBezTo>
                    <a:pt x="4101" y="39019"/>
                    <a:pt x="4267" y="39173"/>
                    <a:pt x="4431" y="39320"/>
                  </a:cubicBezTo>
                  <a:cubicBezTo>
                    <a:pt x="4479" y="39365"/>
                    <a:pt x="4540" y="39388"/>
                    <a:pt x="4600" y="39388"/>
                  </a:cubicBezTo>
                  <a:cubicBezTo>
                    <a:pt x="4667" y="39388"/>
                    <a:pt x="4734" y="39360"/>
                    <a:pt x="4781" y="39303"/>
                  </a:cubicBezTo>
                  <a:cubicBezTo>
                    <a:pt x="4876" y="39203"/>
                    <a:pt x="4863" y="39048"/>
                    <a:pt x="4764" y="38954"/>
                  </a:cubicBezTo>
                  <a:cubicBezTo>
                    <a:pt x="4603" y="38812"/>
                    <a:pt x="4450" y="38664"/>
                    <a:pt x="4295" y="38510"/>
                  </a:cubicBezTo>
                  <a:cubicBezTo>
                    <a:pt x="4248" y="38459"/>
                    <a:pt x="4183" y="38433"/>
                    <a:pt x="4118" y="38433"/>
                  </a:cubicBezTo>
                  <a:close/>
                  <a:moveTo>
                    <a:pt x="5632" y="39717"/>
                  </a:moveTo>
                  <a:cubicBezTo>
                    <a:pt x="5554" y="39717"/>
                    <a:pt x="5479" y="39755"/>
                    <a:pt x="5431" y="39823"/>
                  </a:cubicBezTo>
                  <a:cubicBezTo>
                    <a:pt x="5349" y="39935"/>
                    <a:pt x="5378" y="40090"/>
                    <a:pt x="5491" y="40167"/>
                  </a:cubicBezTo>
                  <a:cubicBezTo>
                    <a:pt x="5674" y="40297"/>
                    <a:pt x="5864" y="40421"/>
                    <a:pt x="6053" y="40539"/>
                  </a:cubicBezTo>
                  <a:cubicBezTo>
                    <a:pt x="6094" y="40563"/>
                    <a:pt x="6139" y="40575"/>
                    <a:pt x="6184" y="40575"/>
                  </a:cubicBezTo>
                  <a:cubicBezTo>
                    <a:pt x="6268" y="40575"/>
                    <a:pt x="6350" y="40533"/>
                    <a:pt x="6396" y="40456"/>
                  </a:cubicBezTo>
                  <a:cubicBezTo>
                    <a:pt x="6467" y="40338"/>
                    <a:pt x="6432" y="40184"/>
                    <a:pt x="6313" y="40113"/>
                  </a:cubicBezTo>
                  <a:cubicBezTo>
                    <a:pt x="6129" y="40006"/>
                    <a:pt x="5952" y="39888"/>
                    <a:pt x="5775" y="39765"/>
                  </a:cubicBezTo>
                  <a:cubicBezTo>
                    <a:pt x="5731" y="39732"/>
                    <a:pt x="5681" y="39717"/>
                    <a:pt x="5632" y="39717"/>
                  </a:cubicBezTo>
                  <a:close/>
                  <a:moveTo>
                    <a:pt x="7354" y="40705"/>
                  </a:moveTo>
                  <a:cubicBezTo>
                    <a:pt x="7261" y="40705"/>
                    <a:pt x="7172" y="40757"/>
                    <a:pt x="7129" y="40847"/>
                  </a:cubicBezTo>
                  <a:cubicBezTo>
                    <a:pt x="7071" y="40965"/>
                    <a:pt x="7118" y="41114"/>
                    <a:pt x="7241" y="41177"/>
                  </a:cubicBezTo>
                  <a:cubicBezTo>
                    <a:pt x="7448" y="41278"/>
                    <a:pt x="7650" y="41373"/>
                    <a:pt x="7852" y="41461"/>
                  </a:cubicBezTo>
                  <a:cubicBezTo>
                    <a:pt x="7883" y="41475"/>
                    <a:pt x="7915" y="41481"/>
                    <a:pt x="7947" y="41481"/>
                  </a:cubicBezTo>
                  <a:cubicBezTo>
                    <a:pt x="8043" y="41481"/>
                    <a:pt x="8136" y="41425"/>
                    <a:pt x="8177" y="41332"/>
                  </a:cubicBezTo>
                  <a:cubicBezTo>
                    <a:pt x="8235" y="41207"/>
                    <a:pt x="8177" y="41060"/>
                    <a:pt x="8052" y="41007"/>
                  </a:cubicBezTo>
                  <a:cubicBezTo>
                    <a:pt x="7857" y="40918"/>
                    <a:pt x="7661" y="40830"/>
                    <a:pt x="7461" y="40729"/>
                  </a:cubicBezTo>
                  <a:cubicBezTo>
                    <a:pt x="7427" y="40712"/>
                    <a:pt x="7390" y="40705"/>
                    <a:pt x="7354" y="40705"/>
                  </a:cubicBezTo>
                  <a:close/>
                  <a:moveTo>
                    <a:pt x="9179" y="41477"/>
                  </a:moveTo>
                  <a:cubicBezTo>
                    <a:pt x="9079" y="41477"/>
                    <a:pt x="8983" y="41541"/>
                    <a:pt x="8945" y="41639"/>
                  </a:cubicBezTo>
                  <a:cubicBezTo>
                    <a:pt x="8898" y="41770"/>
                    <a:pt x="8963" y="41912"/>
                    <a:pt x="9094" y="41958"/>
                  </a:cubicBezTo>
                  <a:cubicBezTo>
                    <a:pt x="9313" y="42036"/>
                    <a:pt x="9526" y="42107"/>
                    <a:pt x="9733" y="42171"/>
                  </a:cubicBezTo>
                  <a:cubicBezTo>
                    <a:pt x="9758" y="42180"/>
                    <a:pt x="9784" y="42184"/>
                    <a:pt x="9809" y="42184"/>
                  </a:cubicBezTo>
                  <a:cubicBezTo>
                    <a:pt x="9914" y="42184"/>
                    <a:pt x="10011" y="42116"/>
                    <a:pt x="10040" y="42007"/>
                  </a:cubicBezTo>
                  <a:cubicBezTo>
                    <a:pt x="10081" y="41876"/>
                    <a:pt x="10010" y="41740"/>
                    <a:pt x="9881" y="41699"/>
                  </a:cubicBezTo>
                  <a:cubicBezTo>
                    <a:pt x="9679" y="41633"/>
                    <a:pt x="9472" y="41568"/>
                    <a:pt x="9259" y="41491"/>
                  </a:cubicBezTo>
                  <a:cubicBezTo>
                    <a:pt x="9233" y="41481"/>
                    <a:pt x="9206" y="41477"/>
                    <a:pt x="9179" y="41477"/>
                  </a:cubicBezTo>
                  <a:close/>
                  <a:moveTo>
                    <a:pt x="15138" y="42026"/>
                  </a:moveTo>
                  <a:cubicBezTo>
                    <a:pt x="15109" y="42026"/>
                    <a:pt x="15079" y="42031"/>
                    <a:pt x="15050" y="42042"/>
                  </a:cubicBezTo>
                  <a:cubicBezTo>
                    <a:pt x="15050" y="42042"/>
                    <a:pt x="15014" y="42053"/>
                    <a:pt x="14956" y="42072"/>
                  </a:cubicBezTo>
                  <a:cubicBezTo>
                    <a:pt x="14826" y="42113"/>
                    <a:pt x="14749" y="42249"/>
                    <a:pt x="14784" y="42379"/>
                  </a:cubicBezTo>
                  <a:cubicBezTo>
                    <a:pt x="14814" y="42488"/>
                    <a:pt x="14914" y="42559"/>
                    <a:pt x="15025" y="42559"/>
                  </a:cubicBezTo>
                  <a:cubicBezTo>
                    <a:pt x="15047" y="42559"/>
                    <a:pt x="15070" y="42556"/>
                    <a:pt x="15093" y="42550"/>
                  </a:cubicBezTo>
                  <a:cubicBezTo>
                    <a:pt x="15175" y="42526"/>
                    <a:pt x="15216" y="42509"/>
                    <a:pt x="15222" y="42509"/>
                  </a:cubicBezTo>
                  <a:cubicBezTo>
                    <a:pt x="15352" y="42462"/>
                    <a:pt x="15418" y="42320"/>
                    <a:pt x="15369" y="42190"/>
                  </a:cubicBezTo>
                  <a:cubicBezTo>
                    <a:pt x="15333" y="42088"/>
                    <a:pt x="15239" y="42026"/>
                    <a:pt x="15138" y="42026"/>
                  </a:cubicBezTo>
                  <a:close/>
                  <a:moveTo>
                    <a:pt x="11091" y="42020"/>
                  </a:moveTo>
                  <a:cubicBezTo>
                    <a:pt x="10975" y="42020"/>
                    <a:pt x="10866" y="42098"/>
                    <a:pt x="10845" y="42220"/>
                  </a:cubicBezTo>
                  <a:cubicBezTo>
                    <a:pt x="10815" y="42349"/>
                    <a:pt x="10904" y="42485"/>
                    <a:pt x="11033" y="42509"/>
                  </a:cubicBezTo>
                  <a:cubicBezTo>
                    <a:pt x="11265" y="42562"/>
                    <a:pt x="11489" y="42597"/>
                    <a:pt x="11702" y="42633"/>
                  </a:cubicBezTo>
                  <a:cubicBezTo>
                    <a:pt x="11714" y="42634"/>
                    <a:pt x="11725" y="42635"/>
                    <a:pt x="11736" y="42635"/>
                  </a:cubicBezTo>
                  <a:cubicBezTo>
                    <a:pt x="11855" y="42635"/>
                    <a:pt x="11964" y="42550"/>
                    <a:pt x="11980" y="42427"/>
                  </a:cubicBezTo>
                  <a:cubicBezTo>
                    <a:pt x="12004" y="42291"/>
                    <a:pt x="11909" y="42160"/>
                    <a:pt x="11773" y="42143"/>
                  </a:cubicBezTo>
                  <a:cubicBezTo>
                    <a:pt x="11571" y="42113"/>
                    <a:pt x="11358" y="42072"/>
                    <a:pt x="11134" y="42024"/>
                  </a:cubicBezTo>
                  <a:cubicBezTo>
                    <a:pt x="11120" y="42021"/>
                    <a:pt x="11105" y="42020"/>
                    <a:pt x="11091" y="42020"/>
                  </a:cubicBezTo>
                  <a:close/>
                  <a:moveTo>
                    <a:pt x="13712" y="42255"/>
                  </a:moveTo>
                  <a:cubicBezTo>
                    <a:pt x="13708" y="42255"/>
                    <a:pt x="13705" y="42255"/>
                    <a:pt x="13701" y="42255"/>
                  </a:cubicBezTo>
                  <a:cubicBezTo>
                    <a:pt x="13578" y="42261"/>
                    <a:pt x="13447" y="42266"/>
                    <a:pt x="13305" y="42266"/>
                  </a:cubicBezTo>
                  <a:cubicBezTo>
                    <a:pt x="13228" y="42266"/>
                    <a:pt x="13146" y="42261"/>
                    <a:pt x="13062" y="42261"/>
                  </a:cubicBezTo>
                  <a:cubicBezTo>
                    <a:pt x="13059" y="42261"/>
                    <a:pt x="13055" y="42261"/>
                    <a:pt x="13052" y="42261"/>
                  </a:cubicBezTo>
                  <a:cubicBezTo>
                    <a:pt x="12915" y="42261"/>
                    <a:pt x="12808" y="42371"/>
                    <a:pt x="12808" y="42504"/>
                  </a:cubicBezTo>
                  <a:cubicBezTo>
                    <a:pt x="12802" y="42640"/>
                    <a:pt x="12909" y="42752"/>
                    <a:pt x="13045" y="42758"/>
                  </a:cubicBezTo>
                  <a:lnTo>
                    <a:pt x="13305" y="42758"/>
                  </a:lnTo>
                  <a:cubicBezTo>
                    <a:pt x="13453" y="42758"/>
                    <a:pt x="13595" y="42758"/>
                    <a:pt x="13725" y="42752"/>
                  </a:cubicBezTo>
                  <a:cubicBezTo>
                    <a:pt x="13867" y="42746"/>
                    <a:pt x="13968" y="42627"/>
                    <a:pt x="13962" y="42491"/>
                  </a:cubicBezTo>
                  <a:cubicBezTo>
                    <a:pt x="13957" y="42359"/>
                    <a:pt x="13843" y="42255"/>
                    <a:pt x="13712" y="42255"/>
                  </a:cubicBezTo>
                  <a:close/>
                </a:path>
              </a:pathLst>
            </a:custGeom>
            <a:solidFill>
              <a:srgbClr val="1E1936"/>
            </a:solidFill>
            <a:ln>
              <a:solidFill>
                <a:schemeClr val="tx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rgbClr val="FF0066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3" name="Google Shape;4716;p79"/>
            <p:cNvGrpSpPr/>
            <p:nvPr/>
          </p:nvGrpSpPr>
          <p:grpSpPr>
            <a:xfrm rot="3530764">
              <a:off x="252923" y="3052492"/>
              <a:ext cx="603575" cy="520900"/>
              <a:chOff x="3450350" y="2886200"/>
              <a:chExt cx="603575" cy="520900"/>
            </a:xfrm>
          </p:grpSpPr>
          <p:sp>
            <p:nvSpPr>
              <p:cNvPr id="64" name="Google Shape;4717;p79"/>
              <p:cNvSpPr/>
              <p:nvPr/>
            </p:nvSpPr>
            <p:spPr>
              <a:xfrm>
                <a:off x="3450350" y="2886200"/>
                <a:ext cx="603575" cy="520900"/>
              </a:xfrm>
              <a:custGeom>
                <a:avLst/>
                <a:gdLst/>
                <a:ahLst/>
                <a:cxnLst/>
                <a:rect l="l" t="t" r="r" b="b"/>
                <a:pathLst>
                  <a:path w="24143" h="20836" extrusionOk="0">
                    <a:moveTo>
                      <a:pt x="23735" y="36"/>
                    </a:moveTo>
                    <a:cubicBezTo>
                      <a:pt x="23717" y="1"/>
                      <a:pt x="23676" y="1"/>
                      <a:pt x="23610" y="42"/>
                    </a:cubicBezTo>
                    <a:cubicBezTo>
                      <a:pt x="22971" y="468"/>
                      <a:pt x="197" y="8619"/>
                      <a:pt x="131" y="8643"/>
                    </a:cubicBezTo>
                    <a:cubicBezTo>
                      <a:pt x="25" y="8678"/>
                      <a:pt x="1" y="8809"/>
                      <a:pt x="72" y="8932"/>
                    </a:cubicBezTo>
                    <a:cubicBezTo>
                      <a:pt x="119" y="9009"/>
                      <a:pt x="190" y="9063"/>
                      <a:pt x="268" y="9087"/>
                    </a:cubicBezTo>
                    <a:cubicBezTo>
                      <a:pt x="557" y="9194"/>
                      <a:pt x="4107" y="10500"/>
                      <a:pt x="5680" y="11441"/>
                    </a:cubicBezTo>
                    <a:cubicBezTo>
                      <a:pt x="5828" y="13014"/>
                      <a:pt x="6136" y="20203"/>
                      <a:pt x="6136" y="20220"/>
                    </a:cubicBezTo>
                    <a:cubicBezTo>
                      <a:pt x="6136" y="20350"/>
                      <a:pt x="6248" y="20474"/>
                      <a:pt x="6373" y="20509"/>
                    </a:cubicBezTo>
                    <a:cubicBezTo>
                      <a:pt x="6384" y="20509"/>
                      <a:pt x="6390" y="20516"/>
                      <a:pt x="6401" y="20516"/>
                    </a:cubicBezTo>
                    <a:cubicBezTo>
                      <a:pt x="6401" y="20522"/>
                      <a:pt x="6408" y="20522"/>
                      <a:pt x="6414" y="20528"/>
                    </a:cubicBezTo>
                    <a:cubicBezTo>
                      <a:pt x="6520" y="20629"/>
                      <a:pt x="6662" y="20640"/>
                      <a:pt x="6733" y="20563"/>
                    </a:cubicBezTo>
                    <a:lnTo>
                      <a:pt x="10051" y="16711"/>
                    </a:lnTo>
                    <a:cubicBezTo>
                      <a:pt x="10318" y="17044"/>
                      <a:pt x="10597" y="17386"/>
                      <a:pt x="10873" y="17729"/>
                    </a:cubicBezTo>
                    <a:cubicBezTo>
                      <a:pt x="11820" y="18901"/>
                      <a:pt x="12762" y="20072"/>
                      <a:pt x="13382" y="20705"/>
                    </a:cubicBezTo>
                    <a:cubicBezTo>
                      <a:pt x="13483" y="20812"/>
                      <a:pt x="13631" y="20836"/>
                      <a:pt x="13707" y="20758"/>
                    </a:cubicBezTo>
                    <a:cubicBezTo>
                      <a:pt x="13720" y="20752"/>
                      <a:pt x="13726" y="20741"/>
                      <a:pt x="13737" y="20722"/>
                    </a:cubicBezTo>
                    <a:cubicBezTo>
                      <a:pt x="13756" y="20687"/>
                      <a:pt x="18393" y="11867"/>
                      <a:pt x="21344" y="5751"/>
                    </a:cubicBezTo>
                    <a:lnTo>
                      <a:pt x="24090" y="408"/>
                    </a:lnTo>
                    <a:cubicBezTo>
                      <a:pt x="24143" y="313"/>
                      <a:pt x="24085" y="165"/>
                      <a:pt x="23971" y="83"/>
                    </a:cubicBezTo>
                    <a:cubicBezTo>
                      <a:pt x="23889" y="23"/>
                      <a:pt x="23801" y="12"/>
                      <a:pt x="23735" y="36"/>
                    </a:cubicBezTo>
                    <a:close/>
                    <a:moveTo>
                      <a:pt x="13885" y="8312"/>
                    </a:moveTo>
                    <a:cubicBezTo>
                      <a:pt x="13898" y="8323"/>
                      <a:pt x="13891" y="8312"/>
                      <a:pt x="13868" y="8288"/>
                    </a:cubicBezTo>
                    <a:cubicBezTo>
                      <a:pt x="13868" y="8276"/>
                      <a:pt x="13862" y="8258"/>
                      <a:pt x="13855" y="8247"/>
                    </a:cubicBezTo>
                    <a:cubicBezTo>
                      <a:pt x="13855" y="8235"/>
                      <a:pt x="13855" y="8217"/>
                      <a:pt x="13849" y="8205"/>
                    </a:cubicBezTo>
                    <a:cubicBezTo>
                      <a:pt x="13849" y="8129"/>
                      <a:pt x="13862" y="8063"/>
                      <a:pt x="13903" y="7993"/>
                    </a:cubicBezTo>
                    <a:cubicBezTo>
                      <a:pt x="13991" y="7845"/>
                      <a:pt x="14223" y="8004"/>
                      <a:pt x="14122" y="8146"/>
                    </a:cubicBezTo>
                    <a:cubicBezTo>
                      <a:pt x="14122" y="8146"/>
                      <a:pt x="14116" y="8164"/>
                      <a:pt x="14111" y="8164"/>
                    </a:cubicBezTo>
                    <a:lnTo>
                      <a:pt x="14111" y="8176"/>
                    </a:lnTo>
                    <a:cubicBezTo>
                      <a:pt x="14111" y="8181"/>
                      <a:pt x="14103" y="8187"/>
                      <a:pt x="14103" y="8193"/>
                    </a:cubicBezTo>
                    <a:lnTo>
                      <a:pt x="14103" y="8200"/>
                    </a:lnTo>
                    <a:cubicBezTo>
                      <a:pt x="14111" y="8264"/>
                      <a:pt x="14103" y="8329"/>
                      <a:pt x="14045" y="8383"/>
                    </a:cubicBezTo>
                    <a:cubicBezTo>
                      <a:pt x="14027" y="8400"/>
                      <a:pt x="13997" y="8413"/>
                      <a:pt x="13974" y="8400"/>
                    </a:cubicBezTo>
                    <a:cubicBezTo>
                      <a:pt x="13926" y="8377"/>
                      <a:pt x="13903" y="8353"/>
                      <a:pt x="13885" y="8312"/>
                    </a:cubicBezTo>
                    <a:close/>
                    <a:moveTo>
                      <a:pt x="13524" y="8927"/>
                    </a:moveTo>
                    <a:cubicBezTo>
                      <a:pt x="13530" y="9045"/>
                      <a:pt x="13335" y="9080"/>
                      <a:pt x="13300" y="8968"/>
                    </a:cubicBezTo>
                    <a:cubicBezTo>
                      <a:pt x="13264" y="8867"/>
                      <a:pt x="13246" y="8761"/>
                      <a:pt x="13229" y="8661"/>
                    </a:cubicBezTo>
                    <a:cubicBezTo>
                      <a:pt x="13199" y="8495"/>
                      <a:pt x="13453" y="8448"/>
                      <a:pt x="13483" y="8613"/>
                    </a:cubicBezTo>
                    <a:cubicBezTo>
                      <a:pt x="13500" y="8714"/>
                      <a:pt x="13524" y="8820"/>
                      <a:pt x="13524" y="8927"/>
                    </a:cubicBezTo>
                    <a:close/>
                    <a:moveTo>
                      <a:pt x="12803" y="9364"/>
                    </a:moveTo>
                    <a:cubicBezTo>
                      <a:pt x="12648" y="9287"/>
                      <a:pt x="12678" y="9033"/>
                      <a:pt x="12667" y="8886"/>
                    </a:cubicBezTo>
                    <a:cubicBezTo>
                      <a:pt x="12661" y="8761"/>
                      <a:pt x="12820" y="8738"/>
                      <a:pt x="12855" y="8856"/>
                    </a:cubicBezTo>
                    <a:cubicBezTo>
                      <a:pt x="12897" y="8992"/>
                      <a:pt x="13010" y="9222"/>
                      <a:pt x="12897" y="9353"/>
                    </a:cubicBezTo>
                    <a:cubicBezTo>
                      <a:pt x="12880" y="9371"/>
                      <a:pt x="12833" y="9382"/>
                      <a:pt x="12803" y="9364"/>
                    </a:cubicBezTo>
                    <a:close/>
                    <a:moveTo>
                      <a:pt x="4804" y="17357"/>
                    </a:moveTo>
                    <a:cubicBezTo>
                      <a:pt x="4864" y="17257"/>
                      <a:pt x="5017" y="17238"/>
                      <a:pt x="5106" y="17303"/>
                    </a:cubicBezTo>
                    <a:cubicBezTo>
                      <a:pt x="5194" y="17363"/>
                      <a:pt x="5237" y="17499"/>
                      <a:pt x="5172" y="17593"/>
                    </a:cubicBezTo>
                    <a:cubicBezTo>
                      <a:pt x="5172" y="17694"/>
                      <a:pt x="5082" y="17795"/>
                      <a:pt x="4970" y="17776"/>
                    </a:cubicBezTo>
                    <a:cubicBezTo>
                      <a:pt x="4882" y="17771"/>
                      <a:pt x="4798" y="17729"/>
                      <a:pt x="4757" y="17641"/>
                    </a:cubicBezTo>
                    <a:cubicBezTo>
                      <a:pt x="4710" y="17540"/>
                      <a:pt x="4751" y="17451"/>
                      <a:pt x="4804" y="17357"/>
                    </a:cubicBezTo>
                    <a:close/>
                    <a:moveTo>
                      <a:pt x="4727" y="14316"/>
                    </a:moveTo>
                    <a:cubicBezTo>
                      <a:pt x="4746" y="14150"/>
                      <a:pt x="4981" y="14174"/>
                      <a:pt x="4976" y="14340"/>
                    </a:cubicBezTo>
                    <a:cubicBezTo>
                      <a:pt x="4964" y="14736"/>
                      <a:pt x="5017" y="15121"/>
                      <a:pt x="5077" y="15512"/>
                    </a:cubicBezTo>
                    <a:cubicBezTo>
                      <a:pt x="5123" y="15824"/>
                      <a:pt x="5207" y="16151"/>
                      <a:pt x="5148" y="16463"/>
                    </a:cubicBezTo>
                    <a:cubicBezTo>
                      <a:pt x="5130" y="16564"/>
                      <a:pt x="5011" y="16582"/>
                      <a:pt x="4959" y="16498"/>
                    </a:cubicBezTo>
                    <a:cubicBezTo>
                      <a:pt x="4604" y="15908"/>
                      <a:pt x="4651" y="14979"/>
                      <a:pt x="4727" y="14316"/>
                    </a:cubicBezTo>
                    <a:close/>
                    <a:moveTo>
                      <a:pt x="18127" y="14204"/>
                    </a:moveTo>
                    <a:cubicBezTo>
                      <a:pt x="18251" y="14180"/>
                      <a:pt x="18376" y="14269"/>
                      <a:pt x="18398" y="14393"/>
                    </a:cubicBezTo>
                    <a:cubicBezTo>
                      <a:pt x="18422" y="14518"/>
                      <a:pt x="18334" y="14641"/>
                      <a:pt x="18209" y="14665"/>
                    </a:cubicBezTo>
                    <a:lnTo>
                      <a:pt x="18157" y="14671"/>
                    </a:lnTo>
                    <a:cubicBezTo>
                      <a:pt x="18086" y="14688"/>
                      <a:pt x="18021" y="14665"/>
                      <a:pt x="17967" y="14617"/>
                    </a:cubicBezTo>
                    <a:cubicBezTo>
                      <a:pt x="17926" y="14582"/>
                      <a:pt x="17896" y="14541"/>
                      <a:pt x="17890" y="14488"/>
                    </a:cubicBezTo>
                    <a:cubicBezTo>
                      <a:pt x="17879" y="14434"/>
                      <a:pt x="17890" y="14381"/>
                      <a:pt x="17914" y="14333"/>
                    </a:cubicBezTo>
                    <a:cubicBezTo>
                      <a:pt x="17950" y="14275"/>
                      <a:pt x="18002" y="14227"/>
                      <a:pt x="18073" y="14215"/>
                    </a:cubicBezTo>
                    <a:close/>
                    <a:moveTo>
                      <a:pt x="19435" y="11299"/>
                    </a:moveTo>
                    <a:cubicBezTo>
                      <a:pt x="19463" y="11217"/>
                      <a:pt x="19599" y="11245"/>
                      <a:pt x="19588" y="11335"/>
                    </a:cubicBezTo>
                    <a:cubicBezTo>
                      <a:pt x="19517" y="11761"/>
                      <a:pt x="19405" y="12151"/>
                      <a:pt x="19227" y="12547"/>
                    </a:cubicBezTo>
                    <a:cubicBezTo>
                      <a:pt x="19080" y="12885"/>
                      <a:pt x="18938" y="13369"/>
                      <a:pt x="18647" y="13618"/>
                    </a:cubicBezTo>
                    <a:cubicBezTo>
                      <a:pt x="18589" y="13666"/>
                      <a:pt x="18476" y="13636"/>
                      <a:pt x="18469" y="13552"/>
                    </a:cubicBezTo>
                    <a:cubicBezTo>
                      <a:pt x="18447" y="13180"/>
                      <a:pt x="18712" y="12807"/>
                      <a:pt x="18884" y="12488"/>
                    </a:cubicBezTo>
                    <a:cubicBezTo>
                      <a:pt x="19091" y="12104"/>
                      <a:pt x="19310" y="11714"/>
                      <a:pt x="19435" y="11299"/>
                    </a:cubicBezTo>
                    <a:close/>
                    <a:moveTo>
                      <a:pt x="11938" y="2650"/>
                    </a:moveTo>
                    <a:cubicBezTo>
                      <a:pt x="12022" y="2627"/>
                      <a:pt x="12110" y="2680"/>
                      <a:pt x="12151" y="2751"/>
                    </a:cubicBezTo>
                    <a:cubicBezTo>
                      <a:pt x="12164" y="2769"/>
                      <a:pt x="12170" y="2786"/>
                      <a:pt x="12175" y="2805"/>
                    </a:cubicBezTo>
                    <a:cubicBezTo>
                      <a:pt x="12175" y="2827"/>
                      <a:pt x="12175" y="2846"/>
                      <a:pt x="12170" y="2869"/>
                    </a:cubicBezTo>
                    <a:cubicBezTo>
                      <a:pt x="12158" y="2952"/>
                      <a:pt x="12099" y="3029"/>
                      <a:pt x="12009" y="3040"/>
                    </a:cubicBezTo>
                    <a:lnTo>
                      <a:pt x="11957" y="3040"/>
                    </a:lnTo>
                    <a:cubicBezTo>
                      <a:pt x="11910" y="3059"/>
                      <a:pt x="11856" y="3040"/>
                      <a:pt x="11815" y="3011"/>
                    </a:cubicBezTo>
                    <a:lnTo>
                      <a:pt x="11815" y="3011"/>
                    </a:lnTo>
                    <a:cubicBezTo>
                      <a:pt x="11774" y="2982"/>
                      <a:pt x="11744" y="2940"/>
                      <a:pt x="11732" y="2887"/>
                    </a:cubicBezTo>
                    <a:cubicBezTo>
                      <a:pt x="11725" y="2840"/>
                      <a:pt x="11732" y="2786"/>
                      <a:pt x="11761" y="2745"/>
                    </a:cubicBezTo>
                    <a:lnTo>
                      <a:pt x="11768" y="2739"/>
                    </a:lnTo>
                    <a:cubicBezTo>
                      <a:pt x="11796" y="2698"/>
                      <a:pt x="11839" y="2668"/>
                      <a:pt x="11886" y="2663"/>
                    </a:cubicBezTo>
                    <a:cubicBezTo>
                      <a:pt x="11903" y="2656"/>
                      <a:pt x="11921" y="2650"/>
                      <a:pt x="11938" y="2650"/>
                    </a:cubicBezTo>
                    <a:close/>
                    <a:moveTo>
                      <a:pt x="10720" y="3485"/>
                    </a:moveTo>
                    <a:cubicBezTo>
                      <a:pt x="10909" y="3414"/>
                      <a:pt x="11140" y="3294"/>
                      <a:pt x="11342" y="3348"/>
                    </a:cubicBezTo>
                    <a:cubicBezTo>
                      <a:pt x="11378" y="3354"/>
                      <a:pt x="11395" y="3414"/>
                      <a:pt x="11370" y="3449"/>
                    </a:cubicBezTo>
                    <a:cubicBezTo>
                      <a:pt x="11241" y="3608"/>
                      <a:pt x="10980" y="3644"/>
                      <a:pt x="10791" y="3698"/>
                    </a:cubicBezTo>
                    <a:cubicBezTo>
                      <a:pt x="10472" y="3786"/>
                      <a:pt x="10164" y="3898"/>
                      <a:pt x="9857" y="4017"/>
                    </a:cubicBezTo>
                    <a:cubicBezTo>
                      <a:pt x="9342" y="4212"/>
                      <a:pt x="8792" y="4430"/>
                      <a:pt x="8342" y="4763"/>
                    </a:cubicBezTo>
                    <a:cubicBezTo>
                      <a:pt x="8295" y="4804"/>
                      <a:pt x="8230" y="4727"/>
                      <a:pt x="8277" y="4686"/>
                    </a:cubicBezTo>
                    <a:cubicBezTo>
                      <a:pt x="8703" y="4288"/>
                      <a:pt x="9235" y="4053"/>
                      <a:pt x="9767" y="3840"/>
                    </a:cubicBezTo>
                    <a:cubicBezTo>
                      <a:pt x="10081" y="3715"/>
                      <a:pt x="10406" y="3608"/>
                      <a:pt x="10720" y="3485"/>
                    </a:cubicBezTo>
                    <a:close/>
                    <a:moveTo>
                      <a:pt x="5556" y="9028"/>
                    </a:moveTo>
                    <a:cubicBezTo>
                      <a:pt x="5514" y="9216"/>
                      <a:pt x="5355" y="9341"/>
                      <a:pt x="5237" y="9483"/>
                    </a:cubicBezTo>
                    <a:cubicBezTo>
                      <a:pt x="5095" y="9655"/>
                      <a:pt x="4828" y="9483"/>
                      <a:pt x="4946" y="9282"/>
                    </a:cubicBezTo>
                    <a:cubicBezTo>
                      <a:pt x="5059" y="9099"/>
                      <a:pt x="5243" y="8891"/>
                      <a:pt x="5473" y="8903"/>
                    </a:cubicBezTo>
                    <a:cubicBezTo>
                      <a:pt x="5544" y="8903"/>
                      <a:pt x="5573" y="8974"/>
                      <a:pt x="5556" y="9028"/>
                    </a:cubicBezTo>
                    <a:close/>
                    <a:moveTo>
                      <a:pt x="5663" y="9992"/>
                    </a:moveTo>
                    <a:cubicBezTo>
                      <a:pt x="5639" y="9939"/>
                      <a:pt x="5644" y="9874"/>
                      <a:pt x="5674" y="9825"/>
                    </a:cubicBezTo>
                    <a:cubicBezTo>
                      <a:pt x="5762" y="9696"/>
                      <a:pt x="5876" y="9584"/>
                      <a:pt x="5982" y="9465"/>
                    </a:cubicBezTo>
                    <a:cubicBezTo>
                      <a:pt x="6076" y="9358"/>
                      <a:pt x="6218" y="9170"/>
                      <a:pt x="6373" y="9158"/>
                    </a:cubicBezTo>
                    <a:cubicBezTo>
                      <a:pt x="6455" y="9151"/>
                      <a:pt x="6526" y="9205"/>
                      <a:pt x="6520" y="9293"/>
                    </a:cubicBezTo>
                    <a:cubicBezTo>
                      <a:pt x="6508" y="9448"/>
                      <a:pt x="6349" y="9601"/>
                      <a:pt x="6248" y="9708"/>
                    </a:cubicBezTo>
                    <a:cubicBezTo>
                      <a:pt x="6141" y="9820"/>
                      <a:pt x="6041" y="9945"/>
                      <a:pt x="5917" y="10046"/>
                    </a:cubicBezTo>
                    <a:cubicBezTo>
                      <a:pt x="5876" y="10081"/>
                      <a:pt x="5811" y="10098"/>
                      <a:pt x="5757" y="10074"/>
                    </a:cubicBezTo>
                    <a:cubicBezTo>
                      <a:pt x="5745" y="10074"/>
                      <a:pt x="5740" y="10068"/>
                      <a:pt x="5734" y="10068"/>
                    </a:cubicBezTo>
                    <a:lnTo>
                      <a:pt x="5734" y="10068"/>
                    </a:lnTo>
                    <a:cubicBezTo>
                      <a:pt x="5698" y="10051"/>
                      <a:pt x="5674" y="10027"/>
                      <a:pt x="5663" y="9992"/>
                    </a:cubicBezTo>
                    <a:close/>
                    <a:moveTo>
                      <a:pt x="12506" y="17854"/>
                    </a:moveTo>
                    <a:cubicBezTo>
                      <a:pt x="12506" y="17847"/>
                      <a:pt x="12501" y="17841"/>
                      <a:pt x="12489" y="17836"/>
                    </a:cubicBezTo>
                    <a:cubicBezTo>
                      <a:pt x="12465" y="17806"/>
                      <a:pt x="12459" y="17765"/>
                      <a:pt x="12454" y="17724"/>
                    </a:cubicBezTo>
                    <a:cubicBezTo>
                      <a:pt x="12448" y="17653"/>
                      <a:pt x="12454" y="17576"/>
                      <a:pt x="12484" y="17505"/>
                    </a:cubicBezTo>
                    <a:cubicBezTo>
                      <a:pt x="12542" y="17339"/>
                      <a:pt x="12625" y="17167"/>
                      <a:pt x="12809" y="17115"/>
                    </a:cubicBezTo>
                    <a:cubicBezTo>
                      <a:pt x="12850" y="17102"/>
                      <a:pt x="12897" y="17137"/>
                      <a:pt x="12904" y="17180"/>
                    </a:cubicBezTo>
                    <a:cubicBezTo>
                      <a:pt x="12915" y="17315"/>
                      <a:pt x="12850" y="17421"/>
                      <a:pt x="12797" y="17546"/>
                    </a:cubicBezTo>
                    <a:cubicBezTo>
                      <a:pt x="12773" y="17593"/>
                      <a:pt x="12749" y="17641"/>
                      <a:pt x="12732" y="17694"/>
                    </a:cubicBezTo>
                    <a:cubicBezTo>
                      <a:pt x="12726" y="17718"/>
                      <a:pt x="12726" y="17735"/>
                      <a:pt x="12726" y="17759"/>
                    </a:cubicBezTo>
                    <a:cubicBezTo>
                      <a:pt x="12726" y="17765"/>
                      <a:pt x="12719" y="17771"/>
                      <a:pt x="12719" y="17771"/>
                    </a:cubicBezTo>
                    <a:cubicBezTo>
                      <a:pt x="12749" y="17883"/>
                      <a:pt x="12607" y="17972"/>
                      <a:pt x="12530" y="17877"/>
                    </a:cubicBezTo>
                    <a:cubicBezTo>
                      <a:pt x="12519" y="17871"/>
                      <a:pt x="12513" y="17860"/>
                      <a:pt x="12506" y="17854"/>
                    </a:cubicBezTo>
                    <a:close/>
                    <a:moveTo>
                      <a:pt x="13022" y="18600"/>
                    </a:moveTo>
                    <a:cubicBezTo>
                      <a:pt x="12939" y="18428"/>
                      <a:pt x="13039" y="18174"/>
                      <a:pt x="13110" y="18008"/>
                    </a:cubicBezTo>
                    <a:cubicBezTo>
                      <a:pt x="13205" y="17812"/>
                      <a:pt x="13287" y="17593"/>
                      <a:pt x="13483" y="17487"/>
                    </a:cubicBezTo>
                    <a:cubicBezTo>
                      <a:pt x="13548" y="17451"/>
                      <a:pt x="13631" y="17511"/>
                      <a:pt x="13625" y="17582"/>
                    </a:cubicBezTo>
                    <a:cubicBezTo>
                      <a:pt x="13601" y="17776"/>
                      <a:pt x="13477" y="17937"/>
                      <a:pt x="13394" y="18108"/>
                    </a:cubicBezTo>
                    <a:cubicBezTo>
                      <a:pt x="13323" y="18273"/>
                      <a:pt x="13276" y="18422"/>
                      <a:pt x="13235" y="18593"/>
                    </a:cubicBezTo>
                    <a:cubicBezTo>
                      <a:pt x="13210" y="18693"/>
                      <a:pt x="13057" y="18688"/>
                      <a:pt x="13022" y="18600"/>
                    </a:cubicBezTo>
                    <a:close/>
                    <a:moveTo>
                      <a:pt x="935" y="8891"/>
                    </a:moveTo>
                    <a:lnTo>
                      <a:pt x="935" y="8891"/>
                    </a:lnTo>
                    <a:cubicBezTo>
                      <a:pt x="3616" y="7933"/>
                      <a:pt x="15648" y="3614"/>
                      <a:pt x="21174" y="1550"/>
                    </a:cubicBezTo>
                    <a:lnTo>
                      <a:pt x="5745" y="10985"/>
                    </a:lnTo>
                    <a:cubicBezTo>
                      <a:pt x="5740" y="10991"/>
                      <a:pt x="5727" y="10997"/>
                      <a:pt x="5721" y="11004"/>
                    </a:cubicBezTo>
                    <a:cubicBezTo>
                      <a:pt x="4432" y="10258"/>
                      <a:pt x="2078" y="9329"/>
                      <a:pt x="935" y="8891"/>
                    </a:cubicBezTo>
                    <a:close/>
                    <a:moveTo>
                      <a:pt x="6130" y="11406"/>
                    </a:moveTo>
                    <a:lnTo>
                      <a:pt x="6130" y="11406"/>
                    </a:lnTo>
                    <a:cubicBezTo>
                      <a:pt x="6130" y="11394"/>
                      <a:pt x="6130" y="11382"/>
                      <a:pt x="6124" y="11364"/>
                    </a:cubicBezTo>
                    <a:lnTo>
                      <a:pt x="22019" y="1645"/>
                    </a:lnTo>
                    <a:lnTo>
                      <a:pt x="8467" y="14440"/>
                    </a:lnTo>
                    <a:cubicBezTo>
                      <a:pt x="8407" y="14440"/>
                      <a:pt x="8353" y="14475"/>
                      <a:pt x="8336" y="14529"/>
                    </a:cubicBezTo>
                    <a:cubicBezTo>
                      <a:pt x="8028" y="15256"/>
                      <a:pt x="7473" y="16635"/>
                      <a:pt x="6976" y="17912"/>
                    </a:cubicBezTo>
                    <a:cubicBezTo>
                      <a:pt x="6821" y="18303"/>
                      <a:pt x="6674" y="18688"/>
                      <a:pt x="6543" y="19043"/>
                    </a:cubicBezTo>
                    <a:cubicBezTo>
                      <a:pt x="6444" y="16801"/>
                      <a:pt x="6236" y="12364"/>
                      <a:pt x="6130" y="11406"/>
                    </a:cubicBezTo>
                    <a:close/>
                    <a:moveTo>
                      <a:pt x="6887" y="19569"/>
                    </a:moveTo>
                    <a:lnTo>
                      <a:pt x="6887" y="19569"/>
                    </a:lnTo>
                    <a:cubicBezTo>
                      <a:pt x="7047" y="19149"/>
                      <a:pt x="7225" y="18676"/>
                      <a:pt x="7413" y="18185"/>
                    </a:cubicBezTo>
                    <a:cubicBezTo>
                      <a:pt x="7864" y="17038"/>
                      <a:pt x="8348" y="15831"/>
                      <a:pt x="8661" y="15067"/>
                    </a:cubicBezTo>
                    <a:cubicBezTo>
                      <a:pt x="8964" y="15398"/>
                      <a:pt x="9325" y="15824"/>
                      <a:pt x="9709" y="16293"/>
                    </a:cubicBezTo>
                    <a:close/>
                    <a:moveTo>
                      <a:pt x="13524" y="19842"/>
                    </a:moveTo>
                    <a:lnTo>
                      <a:pt x="13524" y="19842"/>
                    </a:lnTo>
                    <a:cubicBezTo>
                      <a:pt x="13500" y="19889"/>
                      <a:pt x="13500" y="19954"/>
                      <a:pt x="13524" y="20012"/>
                    </a:cubicBezTo>
                    <a:cubicBezTo>
                      <a:pt x="13489" y="20083"/>
                      <a:pt x="13459" y="20143"/>
                      <a:pt x="13429" y="20190"/>
                    </a:cubicBezTo>
                    <a:cubicBezTo>
                      <a:pt x="12844" y="19551"/>
                      <a:pt x="12022" y="18529"/>
                      <a:pt x="11200" y="17511"/>
                    </a:cubicBezTo>
                    <a:cubicBezTo>
                      <a:pt x="10851" y="17079"/>
                      <a:pt x="10507" y="16653"/>
                      <a:pt x="10176" y="16250"/>
                    </a:cubicBezTo>
                    <a:cubicBezTo>
                      <a:pt x="10171" y="16244"/>
                      <a:pt x="10171" y="16244"/>
                      <a:pt x="10171" y="16239"/>
                    </a:cubicBezTo>
                    <a:cubicBezTo>
                      <a:pt x="9696" y="15665"/>
                      <a:pt x="9259" y="15144"/>
                      <a:pt x="8899" y="14753"/>
                    </a:cubicBezTo>
                    <a:lnTo>
                      <a:pt x="22949" y="1497"/>
                    </a:lnTo>
                    <a:close/>
                  </a:path>
                </a:pathLst>
              </a:custGeom>
              <a:solidFill>
                <a:srgbClr val="1E19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4718;p79"/>
              <p:cNvSpPr/>
              <p:nvPr/>
            </p:nvSpPr>
            <p:spPr>
              <a:xfrm>
                <a:off x="3672800" y="2923625"/>
                <a:ext cx="351275" cy="467325"/>
              </a:xfrm>
              <a:custGeom>
                <a:avLst/>
                <a:gdLst/>
                <a:ahLst/>
                <a:cxnLst/>
                <a:rect l="l" t="t" r="r" b="b"/>
                <a:pathLst>
                  <a:path w="14051" h="18693" extrusionOk="0">
                    <a:moveTo>
                      <a:pt x="14051" y="0"/>
                    </a:moveTo>
                    <a:lnTo>
                      <a:pt x="1" y="13256"/>
                    </a:lnTo>
                    <a:cubicBezTo>
                      <a:pt x="361" y="13647"/>
                      <a:pt x="798" y="14168"/>
                      <a:pt x="1273" y="14742"/>
                    </a:cubicBezTo>
                    <a:cubicBezTo>
                      <a:pt x="1273" y="14747"/>
                      <a:pt x="1273" y="14747"/>
                      <a:pt x="1278" y="14753"/>
                    </a:cubicBezTo>
                    <a:cubicBezTo>
                      <a:pt x="1609" y="15156"/>
                      <a:pt x="1953" y="15582"/>
                      <a:pt x="2302" y="16014"/>
                    </a:cubicBezTo>
                    <a:cubicBezTo>
                      <a:pt x="3124" y="17032"/>
                      <a:pt x="3946" y="18054"/>
                      <a:pt x="4531" y="18693"/>
                    </a:cubicBezTo>
                    <a:cubicBezTo>
                      <a:pt x="4561" y="18646"/>
                      <a:pt x="4591" y="18586"/>
                      <a:pt x="4626" y="18515"/>
                    </a:cubicBezTo>
                    <a:cubicBezTo>
                      <a:pt x="4602" y="18457"/>
                      <a:pt x="4602" y="18392"/>
                      <a:pt x="4626" y="18345"/>
                    </a:cubicBezTo>
                    <a:close/>
                    <a:moveTo>
                      <a:pt x="4006" y="15683"/>
                    </a:moveTo>
                    <a:cubicBezTo>
                      <a:pt x="4017" y="15818"/>
                      <a:pt x="3952" y="15924"/>
                      <a:pt x="3899" y="16049"/>
                    </a:cubicBezTo>
                    <a:cubicBezTo>
                      <a:pt x="3875" y="16096"/>
                      <a:pt x="3851" y="16144"/>
                      <a:pt x="3834" y="16197"/>
                    </a:cubicBezTo>
                    <a:cubicBezTo>
                      <a:pt x="3828" y="16221"/>
                      <a:pt x="3828" y="16238"/>
                      <a:pt x="3828" y="16262"/>
                    </a:cubicBezTo>
                    <a:cubicBezTo>
                      <a:pt x="3828" y="16268"/>
                      <a:pt x="3821" y="16274"/>
                      <a:pt x="3821" y="16274"/>
                    </a:cubicBezTo>
                    <a:cubicBezTo>
                      <a:pt x="3851" y="16386"/>
                      <a:pt x="3709" y="16475"/>
                      <a:pt x="3632" y="16380"/>
                    </a:cubicBezTo>
                    <a:cubicBezTo>
                      <a:pt x="3621" y="16374"/>
                      <a:pt x="3615" y="16363"/>
                      <a:pt x="3608" y="16357"/>
                    </a:cubicBezTo>
                    <a:cubicBezTo>
                      <a:pt x="3608" y="16350"/>
                      <a:pt x="3603" y="16344"/>
                      <a:pt x="3591" y="16339"/>
                    </a:cubicBezTo>
                    <a:cubicBezTo>
                      <a:pt x="3567" y="16309"/>
                      <a:pt x="3561" y="16268"/>
                      <a:pt x="3556" y="16227"/>
                    </a:cubicBezTo>
                    <a:cubicBezTo>
                      <a:pt x="3550" y="16156"/>
                      <a:pt x="3556" y="16079"/>
                      <a:pt x="3586" y="16008"/>
                    </a:cubicBezTo>
                    <a:cubicBezTo>
                      <a:pt x="3644" y="15842"/>
                      <a:pt x="3727" y="15670"/>
                      <a:pt x="3911" y="15618"/>
                    </a:cubicBezTo>
                    <a:cubicBezTo>
                      <a:pt x="3952" y="15605"/>
                      <a:pt x="3999" y="15640"/>
                      <a:pt x="4006" y="15683"/>
                    </a:cubicBezTo>
                    <a:close/>
                    <a:moveTo>
                      <a:pt x="4585" y="15990"/>
                    </a:moveTo>
                    <a:cubicBezTo>
                      <a:pt x="4650" y="15954"/>
                      <a:pt x="4733" y="16014"/>
                      <a:pt x="4727" y="16085"/>
                    </a:cubicBezTo>
                    <a:cubicBezTo>
                      <a:pt x="4703" y="16279"/>
                      <a:pt x="4579" y="16440"/>
                      <a:pt x="4496" y="16611"/>
                    </a:cubicBezTo>
                    <a:cubicBezTo>
                      <a:pt x="4425" y="16776"/>
                      <a:pt x="4378" y="16925"/>
                      <a:pt x="4337" y="17096"/>
                    </a:cubicBezTo>
                    <a:cubicBezTo>
                      <a:pt x="4312" y="17196"/>
                      <a:pt x="4159" y="17191"/>
                      <a:pt x="4124" y="17103"/>
                    </a:cubicBezTo>
                    <a:cubicBezTo>
                      <a:pt x="4041" y="16931"/>
                      <a:pt x="4141" y="16677"/>
                      <a:pt x="4212" y="16511"/>
                    </a:cubicBezTo>
                    <a:cubicBezTo>
                      <a:pt x="4307" y="16315"/>
                      <a:pt x="4389" y="16096"/>
                      <a:pt x="4585" y="15990"/>
                    </a:cubicBezTo>
                    <a:close/>
                  </a:path>
                </a:pathLst>
              </a:custGeom>
              <a:solidFill>
                <a:srgbClr val="FAB6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4719;p79"/>
              <p:cNvSpPr/>
              <p:nvPr/>
            </p:nvSpPr>
            <p:spPr>
              <a:xfrm>
                <a:off x="3603450" y="2927300"/>
                <a:ext cx="397375" cy="434975"/>
              </a:xfrm>
              <a:custGeom>
                <a:avLst/>
                <a:gdLst/>
                <a:ahLst/>
                <a:cxnLst/>
                <a:rect l="l" t="t" r="r" b="b"/>
                <a:pathLst>
                  <a:path w="15895" h="17399" extrusionOk="0">
                    <a:moveTo>
                      <a:pt x="2343" y="12796"/>
                    </a:moveTo>
                    <a:lnTo>
                      <a:pt x="15895" y="1"/>
                    </a:lnTo>
                    <a:lnTo>
                      <a:pt x="0" y="9720"/>
                    </a:lnTo>
                    <a:cubicBezTo>
                      <a:pt x="6" y="9738"/>
                      <a:pt x="6" y="9750"/>
                      <a:pt x="6" y="9762"/>
                    </a:cubicBezTo>
                    <a:cubicBezTo>
                      <a:pt x="112" y="10720"/>
                      <a:pt x="320" y="15157"/>
                      <a:pt x="419" y="17399"/>
                    </a:cubicBezTo>
                    <a:cubicBezTo>
                      <a:pt x="550" y="17044"/>
                      <a:pt x="697" y="16659"/>
                      <a:pt x="852" y="16268"/>
                    </a:cubicBezTo>
                    <a:cubicBezTo>
                      <a:pt x="1349" y="14991"/>
                      <a:pt x="1904" y="13612"/>
                      <a:pt x="2212" y="12885"/>
                    </a:cubicBezTo>
                    <a:cubicBezTo>
                      <a:pt x="2229" y="12831"/>
                      <a:pt x="2283" y="12796"/>
                      <a:pt x="2343" y="12796"/>
                    </a:cubicBezTo>
                    <a:close/>
                    <a:moveTo>
                      <a:pt x="6679" y="7720"/>
                    </a:moveTo>
                    <a:cubicBezTo>
                      <a:pt x="6524" y="7643"/>
                      <a:pt x="6554" y="7389"/>
                      <a:pt x="6543" y="7242"/>
                    </a:cubicBezTo>
                    <a:cubicBezTo>
                      <a:pt x="6537" y="7117"/>
                      <a:pt x="6696" y="7094"/>
                      <a:pt x="6731" y="7212"/>
                    </a:cubicBezTo>
                    <a:cubicBezTo>
                      <a:pt x="6773" y="7348"/>
                      <a:pt x="6886" y="7578"/>
                      <a:pt x="6773" y="7709"/>
                    </a:cubicBezTo>
                    <a:cubicBezTo>
                      <a:pt x="6756" y="7727"/>
                      <a:pt x="6709" y="7738"/>
                      <a:pt x="6679" y="7720"/>
                    </a:cubicBezTo>
                    <a:close/>
                    <a:moveTo>
                      <a:pt x="7176" y="7324"/>
                    </a:moveTo>
                    <a:cubicBezTo>
                      <a:pt x="7140" y="7223"/>
                      <a:pt x="7122" y="7117"/>
                      <a:pt x="7105" y="7017"/>
                    </a:cubicBezTo>
                    <a:cubicBezTo>
                      <a:pt x="7075" y="6851"/>
                      <a:pt x="7329" y="6804"/>
                      <a:pt x="7359" y="6969"/>
                    </a:cubicBezTo>
                    <a:cubicBezTo>
                      <a:pt x="7376" y="7070"/>
                      <a:pt x="7400" y="7176"/>
                      <a:pt x="7400" y="7283"/>
                    </a:cubicBezTo>
                    <a:cubicBezTo>
                      <a:pt x="7406" y="7401"/>
                      <a:pt x="7211" y="7436"/>
                      <a:pt x="7176" y="7324"/>
                    </a:cubicBezTo>
                    <a:close/>
                    <a:moveTo>
                      <a:pt x="7850" y="6756"/>
                    </a:moveTo>
                    <a:cubicBezTo>
                      <a:pt x="7802" y="6733"/>
                      <a:pt x="7779" y="6709"/>
                      <a:pt x="7761" y="6668"/>
                    </a:cubicBezTo>
                    <a:cubicBezTo>
                      <a:pt x="7774" y="6679"/>
                      <a:pt x="7767" y="6668"/>
                      <a:pt x="7744" y="6644"/>
                    </a:cubicBezTo>
                    <a:cubicBezTo>
                      <a:pt x="7744" y="6632"/>
                      <a:pt x="7738" y="6614"/>
                      <a:pt x="7731" y="6603"/>
                    </a:cubicBezTo>
                    <a:cubicBezTo>
                      <a:pt x="7731" y="6591"/>
                      <a:pt x="7731" y="6573"/>
                      <a:pt x="7725" y="6561"/>
                    </a:cubicBezTo>
                    <a:cubicBezTo>
                      <a:pt x="7725" y="6485"/>
                      <a:pt x="7738" y="6419"/>
                      <a:pt x="7779" y="6349"/>
                    </a:cubicBezTo>
                    <a:cubicBezTo>
                      <a:pt x="7867" y="6201"/>
                      <a:pt x="8099" y="6360"/>
                      <a:pt x="7998" y="6502"/>
                    </a:cubicBezTo>
                    <a:cubicBezTo>
                      <a:pt x="7998" y="6502"/>
                      <a:pt x="7992" y="6520"/>
                      <a:pt x="7987" y="6520"/>
                    </a:cubicBezTo>
                    <a:lnTo>
                      <a:pt x="7987" y="6532"/>
                    </a:lnTo>
                    <a:cubicBezTo>
                      <a:pt x="7987" y="6537"/>
                      <a:pt x="7979" y="6543"/>
                      <a:pt x="7979" y="6549"/>
                    </a:cubicBezTo>
                    <a:lnTo>
                      <a:pt x="7979" y="6556"/>
                    </a:lnTo>
                    <a:cubicBezTo>
                      <a:pt x="7987" y="6620"/>
                      <a:pt x="7979" y="6685"/>
                      <a:pt x="7921" y="6739"/>
                    </a:cubicBezTo>
                    <a:cubicBezTo>
                      <a:pt x="7903" y="6756"/>
                      <a:pt x="7873" y="6769"/>
                      <a:pt x="7850" y="6756"/>
                    </a:cubicBezTo>
                    <a:close/>
                  </a:path>
                </a:pathLst>
              </a:custGeom>
              <a:solidFill>
                <a:srgbClr val="358C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4720;p79"/>
              <p:cNvSpPr/>
              <p:nvPr/>
            </p:nvSpPr>
            <p:spPr>
              <a:xfrm>
                <a:off x="3473725" y="2924925"/>
                <a:ext cx="505975" cy="236375"/>
              </a:xfrm>
              <a:custGeom>
                <a:avLst/>
                <a:gdLst/>
                <a:ahLst/>
                <a:cxnLst/>
                <a:rect l="l" t="t" r="r" b="b"/>
                <a:pathLst>
                  <a:path w="20239" h="9455" extrusionOk="0">
                    <a:moveTo>
                      <a:pt x="4810" y="9436"/>
                    </a:moveTo>
                    <a:lnTo>
                      <a:pt x="20239" y="1"/>
                    </a:lnTo>
                    <a:cubicBezTo>
                      <a:pt x="14713" y="2065"/>
                      <a:pt x="2681" y="6384"/>
                      <a:pt x="0" y="7342"/>
                    </a:cubicBezTo>
                    <a:cubicBezTo>
                      <a:pt x="1143" y="7780"/>
                      <a:pt x="3497" y="8709"/>
                      <a:pt x="4786" y="9455"/>
                    </a:cubicBezTo>
                    <a:cubicBezTo>
                      <a:pt x="4792" y="9448"/>
                      <a:pt x="4805" y="9442"/>
                      <a:pt x="4810" y="9436"/>
                    </a:cubicBezTo>
                    <a:close/>
                    <a:moveTo>
                      <a:pt x="4538" y="7354"/>
                    </a:moveTo>
                    <a:cubicBezTo>
                      <a:pt x="4609" y="7354"/>
                      <a:pt x="4638" y="7425"/>
                      <a:pt x="4621" y="7479"/>
                    </a:cubicBezTo>
                    <a:cubicBezTo>
                      <a:pt x="4579" y="7667"/>
                      <a:pt x="4420" y="7792"/>
                      <a:pt x="4302" y="7934"/>
                    </a:cubicBezTo>
                    <a:cubicBezTo>
                      <a:pt x="4160" y="8106"/>
                      <a:pt x="3893" y="7934"/>
                      <a:pt x="4011" y="7733"/>
                    </a:cubicBezTo>
                    <a:cubicBezTo>
                      <a:pt x="4124" y="7550"/>
                      <a:pt x="4308" y="7342"/>
                      <a:pt x="4538" y="7354"/>
                    </a:cubicBezTo>
                    <a:close/>
                    <a:moveTo>
                      <a:pt x="5585" y="7744"/>
                    </a:moveTo>
                    <a:cubicBezTo>
                      <a:pt x="5573" y="7899"/>
                      <a:pt x="5414" y="8052"/>
                      <a:pt x="5313" y="8159"/>
                    </a:cubicBezTo>
                    <a:cubicBezTo>
                      <a:pt x="5206" y="8271"/>
                      <a:pt x="5106" y="8396"/>
                      <a:pt x="4982" y="8497"/>
                    </a:cubicBezTo>
                    <a:cubicBezTo>
                      <a:pt x="4941" y="8532"/>
                      <a:pt x="4876" y="8549"/>
                      <a:pt x="4822" y="8525"/>
                    </a:cubicBezTo>
                    <a:cubicBezTo>
                      <a:pt x="4810" y="8525"/>
                      <a:pt x="4805" y="8519"/>
                      <a:pt x="4799" y="8519"/>
                    </a:cubicBezTo>
                    <a:lnTo>
                      <a:pt x="4799" y="8519"/>
                    </a:lnTo>
                    <a:cubicBezTo>
                      <a:pt x="4763" y="8502"/>
                      <a:pt x="4739" y="8478"/>
                      <a:pt x="4728" y="8443"/>
                    </a:cubicBezTo>
                    <a:cubicBezTo>
                      <a:pt x="4704" y="8390"/>
                      <a:pt x="4709" y="8325"/>
                      <a:pt x="4739" y="8276"/>
                    </a:cubicBezTo>
                    <a:cubicBezTo>
                      <a:pt x="4827" y="8147"/>
                      <a:pt x="4941" y="8035"/>
                      <a:pt x="5047" y="7916"/>
                    </a:cubicBezTo>
                    <a:cubicBezTo>
                      <a:pt x="5141" y="7809"/>
                      <a:pt x="5283" y="7621"/>
                      <a:pt x="5438" y="7609"/>
                    </a:cubicBezTo>
                    <a:cubicBezTo>
                      <a:pt x="5520" y="7602"/>
                      <a:pt x="5591" y="7656"/>
                      <a:pt x="5585" y="7744"/>
                    </a:cubicBezTo>
                    <a:close/>
                  </a:path>
                </a:pathLst>
              </a:custGeom>
              <a:solidFill>
                <a:srgbClr val="FAB6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4721;p79"/>
              <p:cNvSpPr/>
              <p:nvPr/>
            </p:nvSpPr>
            <p:spPr>
              <a:xfrm>
                <a:off x="3622500" y="3262875"/>
                <a:ext cx="70600" cy="112575"/>
              </a:xfrm>
              <a:custGeom>
                <a:avLst/>
                <a:gdLst/>
                <a:ahLst/>
                <a:cxnLst/>
                <a:rect l="l" t="t" r="r" b="b"/>
                <a:pathLst>
                  <a:path w="2824" h="4503" extrusionOk="0">
                    <a:moveTo>
                      <a:pt x="2823" y="1226"/>
                    </a:moveTo>
                    <a:cubicBezTo>
                      <a:pt x="2439" y="757"/>
                      <a:pt x="2078" y="331"/>
                      <a:pt x="1775" y="0"/>
                    </a:cubicBezTo>
                    <a:cubicBezTo>
                      <a:pt x="1462" y="764"/>
                      <a:pt x="978" y="1971"/>
                      <a:pt x="527" y="3118"/>
                    </a:cubicBezTo>
                    <a:cubicBezTo>
                      <a:pt x="339" y="3609"/>
                      <a:pt x="161" y="4082"/>
                      <a:pt x="1" y="4502"/>
                    </a:cubicBezTo>
                    <a:close/>
                  </a:path>
                </a:pathLst>
              </a:custGeom>
              <a:solidFill>
                <a:srgbClr val="358C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03" name="圆角矩形 7"/>
          <p:cNvSpPr/>
          <p:nvPr/>
        </p:nvSpPr>
        <p:spPr>
          <a:xfrm>
            <a:off x="2553885" y="4304819"/>
            <a:ext cx="7385299" cy="939311"/>
          </a:xfrm>
          <a:prstGeom prst="roundRect">
            <a:avLst>
              <a:gd name="adj" fmla="val 22936"/>
            </a:avLst>
          </a:prstGeom>
          <a:noFill/>
          <a:ln w="28575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fi-FI" sz="4267" kern="0" dirty="0">
                <a:solidFill>
                  <a:srgbClr val="002060"/>
                </a:solidFill>
                <a:cs typeface="Arial"/>
                <a:sym typeface="Wingdings" panose="05000000000000000000" pitchFamily="2" charset="2"/>
              </a:rPr>
              <a:t>Từ 1600 mm đến 1800 mm.</a:t>
            </a:r>
            <a:endParaRPr lang="en-US" sz="4267" kern="0" dirty="0">
              <a:solidFill>
                <a:srgbClr val="00206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904" name="Google Shape;2904;p50"/>
          <p:cNvGrpSpPr/>
          <p:nvPr/>
        </p:nvGrpSpPr>
        <p:grpSpPr>
          <a:xfrm>
            <a:off x="10712057" y="5873835"/>
            <a:ext cx="1157900" cy="686000"/>
            <a:chOff x="2575700" y="1885000"/>
            <a:chExt cx="868425" cy="514500"/>
          </a:xfrm>
        </p:grpSpPr>
        <p:sp>
          <p:nvSpPr>
            <p:cNvPr id="2905" name="Google Shape;2905;p50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6" name="Google Shape;2906;p50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7" name="Google Shape;2907;p50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8" name="Google Shape;2908;p50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5" name="Google Shape;1820;p57"/>
          <p:cNvGrpSpPr/>
          <p:nvPr/>
        </p:nvGrpSpPr>
        <p:grpSpPr>
          <a:xfrm>
            <a:off x="10646656" y="249977"/>
            <a:ext cx="1545345" cy="1286823"/>
            <a:chOff x="7792794" y="4304513"/>
            <a:chExt cx="511980" cy="436830"/>
          </a:xfrm>
        </p:grpSpPr>
        <p:sp>
          <p:nvSpPr>
            <p:cNvPr id="66" name="Google Shape;1824;p57">
              <a:hlinkClick r:id="rId3" action="ppaction://hlinksldjump"/>
            </p:cNvPr>
            <p:cNvSpPr/>
            <p:nvPr/>
          </p:nvSpPr>
          <p:spPr>
            <a:xfrm>
              <a:off x="7853768" y="4304513"/>
              <a:ext cx="353939" cy="339286"/>
            </a:xfrm>
            <a:custGeom>
              <a:avLst/>
              <a:gdLst/>
              <a:ahLst/>
              <a:cxnLst/>
              <a:rect l="l" t="t" r="r" b="b"/>
              <a:pathLst>
                <a:path w="10652" h="10211" extrusionOk="0">
                  <a:moveTo>
                    <a:pt x="5274" y="0"/>
                  </a:moveTo>
                  <a:cubicBezTo>
                    <a:pt x="3749" y="0"/>
                    <a:pt x="2353" y="646"/>
                    <a:pt x="1397" y="1603"/>
                  </a:cubicBezTo>
                  <a:cubicBezTo>
                    <a:pt x="518" y="2585"/>
                    <a:pt x="1" y="3748"/>
                    <a:pt x="1" y="5041"/>
                  </a:cubicBezTo>
                  <a:cubicBezTo>
                    <a:pt x="1" y="7962"/>
                    <a:pt x="2353" y="10211"/>
                    <a:pt x="5274" y="10211"/>
                  </a:cubicBezTo>
                  <a:cubicBezTo>
                    <a:pt x="5921" y="10211"/>
                    <a:pt x="6464" y="10108"/>
                    <a:pt x="6981" y="10004"/>
                  </a:cubicBezTo>
                  <a:cubicBezTo>
                    <a:pt x="9152" y="9254"/>
                    <a:pt x="10651" y="7419"/>
                    <a:pt x="10651" y="5041"/>
                  </a:cubicBezTo>
                  <a:cubicBezTo>
                    <a:pt x="10651" y="4834"/>
                    <a:pt x="10651" y="4524"/>
                    <a:pt x="10548" y="4291"/>
                  </a:cubicBezTo>
                  <a:cubicBezTo>
                    <a:pt x="10212" y="2146"/>
                    <a:pt x="8506" y="414"/>
                    <a:pt x="6231" y="103"/>
                  </a:cubicBezTo>
                  <a:cubicBezTo>
                    <a:pt x="5921" y="0"/>
                    <a:pt x="5585" y="0"/>
                    <a:pt x="5274" y="0"/>
                  </a:cubicBezTo>
                  <a:close/>
                </a:path>
              </a:pathLst>
            </a:custGeom>
            <a:solidFill>
              <a:srgbClr val="B8E5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825;p57"/>
            <p:cNvSpPr/>
            <p:nvPr/>
          </p:nvSpPr>
          <p:spPr>
            <a:xfrm>
              <a:off x="8004093" y="4307936"/>
              <a:ext cx="200162" cy="164077"/>
            </a:xfrm>
            <a:custGeom>
              <a:avLst/>
              <a:gdLst/>
              <a:ahLst/>
              <a:cxnLst/>
              <a:rect l="l" t="t" r="r" b="b"/>
              <a:pathLst>
                <a:path w="6024" h="4938" extrusionOk="0">
                  <a:moveTo>
                    <a:pt x="1707" y="0"/>
                  </a:moveTo>
                  <a:cubicBezTo>
                    <a:pt x="957" y="207"/>
                    <a:pt x="414" y="750"/>
                    <a:pt x="104" y="1396"/>
                  </a:cubicBezTo>
                  <a:cubicBezTo>
                    <a:pt x="1" y="1603"/>
                    <a:pt x="1" y="1939"/>
                    <a:pt x="1" y="2146"/>
                  </a:cubicBezTo>
                  <a:cubicBezTo>
                    <a:pt x="104" y="2353"/>
                    <a:pt x="208" y="2689"/>
                    <a:pt x="518" y="2689"/>
                  </a:cubicBezTo>
                  <a:cubicBezTo>
                    <a:pt x="518" y="2792"/>
                    <a:pt x="647" y="2792"/>
                    <a:pt x="750" y="2792"/>
                  </a:cubicBezTo>
                  <a:cubicBezTo>
                    <a:pt x="957" y="2896"/>
                    <a:pt x="957" y="3232"/>
                    <a:pt x="854" y="3439"/>
                  </a:cubicBezTo>
                  <a:cubicBezTo>
                    <a:pt x="854" y="3645"/>
                    <a:pt x="854" y="3878"/>
                    <a:pt x="957" y="4085"/>
                  </a:cubicBezTo>
                  <a:cubicBezTo>
                    <a:pt x="957" y="4292"/>
                    <a:pt x="1164" y="4524"/>
                    <a:pt x="1397" y="4628"/>
                  </a:cubicBezTo>
                  <a:cubicBezTo>
                    <a:pt x="1456" y="4647"/>
                    <a:pt x="1512" y="4656"/>
                    <a:pt x="1567" y="4656"/>
                  </a:cubicBezTo>
                  <a:cubicBezTo>
                    <a:pt x="1799" y="4656"/>
                    <a:pt x="1999" y="4505"/>
                    <a:pt x="2250" y="4421"/>
                  </a:cubicBezTo>
                  <a:cubicBezTo>
                    <a:pt x="2497" y="4249"/>
                    <a:pt x="2731" y="4148"/>
                    <a:pt x="2920" y="4148"/>
                  </a:cubicBezTo>
                  <a:cubicBezTo>
                    <a:pt x="2987" y="4148"/>
                    <a:pt x="3048" y="4161"/>
                    <a:pt x="3103" y="4188"/>
                  </a:cubicBezTo>
                  <a:cubicBezTo>
                    <a:pt x="3439" y="4421"/>
                    <a:pt x="3542" y="4834"/>
                    <a:pt x="3749" y="4938"/>
                  </a:cubicBezTo>
                  <a:cubicBezTo>
                    <a:pt x="4189" y="4938"/>
                    <a:pt x="4395" y="4292"/>
                    <a:pt x="4835" y="4292"/>
                  </a:cubicBezTo>
                  <a:cubicBezTo>
                    <a:pt x="5042" y="4292"/>
                    <a:pt x="5171" y="4421"/>
                    <a:pt x="5274" y="4421"/>
                  </a:cubicBezTo>
                  <a:cubicBezTo>
                    <a:pt x="5356" y="4448"/>
                    <a:pt x="5432" y="4461"/>
                    <a:pt x="5504" y="4461"/>
                  </a:cubicBezTo>
                  <a:cubicBezTo>
                    <a:pt x="5705" y="4461"/>
                    <a:pt x="5871" y="4360"/>
                    <a:pt x="6024" y="4188"/>
                  </a:cubicBezTo>
                  <a:cubicBezTo>
                    <a:pt x="5688" y="2043"/>
                    <a:pt x="3982" y="311"/>
                    <a:pt x="1707" y="0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826;p57"/>
            <p:cNvSpPr/>
            <p:nvPr/>
          </p:nvSpPr>
          <p:spPr>
            <a:xfrm>
              <a:off x="7853768" y="4357745"/>
              <a:ext cx="250004" cy="286056"/>
            </a:xfrm>
            <a:custGeom>
              <a:avLst/>
              <a:gdLst/>
              <a:ahLst/>
              <a:cxnLst/>
              <a:rect l="l" t="t" r="r" b="b"/>
              <a:pathLst>
                <a:path w="7524" h="8609" extrusionOk="0">
                  <a:moveTo>
                    <a:pt x="1397" y="1"/>
                  </a:moveTo>
                  <a:cubicBezTo>
                    <a:pt x="518" y="983"/>
                    <a:pt x="1" y="2146"/>
                    <a:pt x="1" y="3439"/>
                  </a:cubicBezTo>
                  <a:cubicBezTo>
                    <a:pt x="1" y="6360"/>
                    <a:pt x="2353" y="8609"/>
                    <a:pt x="5274" y="8609"/>
                  </a:cubicBezTo>
                  <a:cubicBezTo>
                    <a:pt x="5921" y="8609"/>
                    <a:pt x="6464" y="8506"/>
                    <a:pt x="6981" y="8402"/>
                  </a:cubicBezTo>
                  <a:cubicBezTo>
                    <a:pt x="7213" y="8092"/>
                    <a:pt x="7420" y="7756"/>
                    <a:pt x="7523" y="7316"/>
                  </a:cubicBezTo>
                  <a:lnTo>
                    <a:pt x="7523" y="6903"/>
                  </a:lnTo>
                  <a:cubicBezTo>
                    <a:pt x="7420" y="6799"/>
                    <a:pt x="7317" y="6670"/>
                    <a:pt x="7213" y="6670"/>
                  </a:cubicBezTo>
                  <a:cubicBezTo>
                    <a:pt x="6981" y="6670"/>
                    <a:pt x="6877" y="6799"/>
                    <a:pt x="6670" y="6799"/>
                  </a:cubicBezTo>
                  <a:cubicBezTo>
                    <a:pt x="6464" y="6670"/>
                    <a:pt x="6464" y="6463"/>
                    <a:pt x="6231" y="6360"/>
                  </a:cubicBezTo>
                  <a:cubicBezTo>
                    <a:pt x="6196" y="6325"/>
                    <a:pt x="6162" y="6314"/>
                    <a:pt x="6127" y="6314"/>
                  </a:cubicBezTo>
                  <a:cubicBezTo>
                    <a:pt x="6059" y="6314"/>
                    <a:pt x="5990" y="6360"/>
                    <a:pt x="5921" y="6360"/>
                  </a:cubicBezTo>
                  <a:cubicBezTo>
                    <a:pt x="5171" y="6567"/>
                    <a:pt x="4732" y="7446"/>
                    <a:pt x="4189" y="7859"/>
                  </a:cubicBezTo>
                  <a:cubicBezTo>
                    <a:pt x="3982" y="7963"/>
                    <a:pt x="3878" y="8092"/>
                    <a:pt x="3749" y="8092"/>
                  </a:cubicBezTo>
                  <a:cubicBezTo>
                    <a:pt x="3542" y="7963"/>
                    <a:pt x="3439" y="7756"/>
                    <a:pt x="3439" y="7549"/>
                  </a:cubicBezTo>
                  <a:cubicBezTo>
                    <a:pt x="3439" y="7316"/>
                    <a:pt x="3439" y="7110"/>
                    <a:pt x="3542" y="7006"/>
                  </a:cubicBezTo>
                  <a:cubicBezTo>
                    <a:pt x="3542" y="6799"/>
                    <a:pt x="3439" y="6463"/>
                    <a:pt x="3336" y="6360"/>
                  </a:cubicBezTo>
                  <a:cubicBezTo>
                    <a:pt x="3219" y="6308"/>
                    <a:pt x="3084" y="6308"/>
                    <a:pt x="2951" y="6308"/>
                  </a:cubicBezTo>
                  <a:cubicBezTo>
                    <a:pt x="2819" y="6308"/>
                    <a:pt x="2689" y="6308"/>
                    <a:pt x="2586" y="6257"/>
                  </a:cubicBezTo>
                  <a:cubicBezTo>
                    <a:pt x="2147" y="6153"/>
                    <a:pt x="2043" y="5610"/>
                    <a:pt x="2147" y="5171"/>
                  </a:cubicBezTo>
                  <a:cubicBezTo>
                    <a:pt x="2353" y="4731"/>
                    <a:pt x="2689" y="4421"/>
                    <a:pt x="3103" y="4214"/>
                  </a:cubicBezTo>
                  <a:cubicBezTo>
                    <a:pt x="3439" y="3982"/>
                    <a:pt x="3749" y="3775"/>
                    <a:pt x="4085" y="3568"/>
                  </a:cubicBezTo>
                  <a:cubicBezTo>
                    <a:pt x="4292" y="3335"/>
                    <a:pt x="4628" y="3025"/>
                    <a:pt x="4525" y="2689"/>
                  </a:cubicBezTo>
                  <a:cubicBezTo>
                    <a:pt x="4525" y="2520"/>
                    <a:pt x="4301" y="2351"/>
                    <a:pt x="4050" y="2351"/>
                  </a:cubicBezTo>
                  <a:cubicBezTo>
                    <a:pt x="3993" y="2351"/>
                    <a:pt x="3935" y="2360"/>
                    <a:pt x="3878" y="2379"/>
                  </a:cubicBezTo>
                  <a:cubicBezTo>
                    <a:pt x="3646" y="2379"/>
                    <a:pt x="3439" y="2586"/>
                    <a:pt x="3232" y="2793"/>
                  </a:cubicBezTo>
                  <a:cubicBezTo>
                    <a:pt x="3126" y="2983"/>
                    <a:pt x="2969" y="3156"/>
                    <a:pt x="2858" y="3156"/>
                  </a:cubicBezTo>
                  <a:cubicBezTo>
                    <a:pt x="2834" y="3156"/>
                    <a:pt x="2812" y="3147"/>
                    <a:pt x="2793" y="3129"/>
                  </a:cubicBezTo>
                  <a:cubicBezTo>
                    <a:pt x="2586" y="3129"/>
                    <a:pt x="2586" y="3025"/>
                    <a:pt x="2353" y="2922"/>
                  </a:cubicBezTo>
                  <a:cubicBezTo>
                    <a:pt x="2305" y="2885"/>
                    <a:pt x="2253" y="2871"/>
                    <a:pt x="2199" y="2871"/>
                  </a:cubicBezTo>
                  <a:cubicBezTo>
                    <a:pt x="1955" y="2871"/>
                    <a:pt x="1657" y="3170"/>
                    <a:pt x="1350" y="3170"/>
                  </a:cubicBezTo>
                  <a:cubicBezTo>
                    <a:pt x="1289" y="3170"/>
                    <a:pt x="1226" y="3158"/>
                    <a:pt x="1164" y="3129"/>
                  </a:cubicBezTo>
                  <a:cubicBezTo>
                    <a:pt x="1061" y="3025"/>
                    <a:pt x="957" y="2922"/>
                    <a:pt x="957" y="2793"/>
                  </a:cubicBezTo>
                  <a:cubicBezTo>
                    <a:pt x="854" y="2379"/>
                    <a:pt x="957" y="2043"/>
                    <a:pt x="1164" y="1629"/>
                  </a:cubicBezTo>
                  <a:cubicBezTo>
                    <a:pt x="1293" y="1293"/>
                    <a:pt x="1810" y="647"/>
                    <a:pt x="1604" y="337"/>
                  </a:cubicBezTo>
                  <a:cubicBezTo>
                    <a:pt x="1604" y="104"/>
                    <a:pt x="1500" y="104"/>
                    <a:pt x="1397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827;p57"/>
            <p:cNvSpPr/>
            <p:nvPr/>
          </p:nvSpPr>
          <p:spPr>
            <a:xfrm>
              <a:off x="8128666" y="4488466"/>
              <a:ext cx="57550" cy="63996"/>
            </a:xfrm>
            <a:custGeom>
              <a:avLst/>
              <a:gdLst/>
              <a:ahLst/>
              <a:cxnLst/>
              <a:rect l="l" t="t" r="r" b="b"/>
              <a:pathLst>
                <a:path w="1732" h="1926" extrusionOk="0">
                  <a:moveTo>
                    <a:pt x="1147" y="0"/>
                  </a:moveTo>
                  <a:cubicBezTo>
                    <a:pt x="785" y="0"/>
                    <a:pt x="348" y="248"/>
                    <a:pt x="129" y="591"/>
                  </a:cubicBezTo>
                  <a:cubicBezTo>
                    <a:pt x="129" y="694"/>
                    <a:pt x="0" y="694"/>
                    <a:pt x="0" y="797"/>
                  </a:cubicBezTo>
                  <a:cubicBezTo>
                    <a:pt x="0" y="927"/>
                    <a:pt x="0" y="927"/>
                    <a:pt x="129" y="1030"/>
                  </a:cubicBezTo>
                  <a:lnTo>
                    <a:pt x="440" y="1030"/>
                  </a:lnTo>
                  <a:cubicBezTo>
                    <a:pt x="543" y="1133"/>
                    <a:pt x="646" y="1340"/>
                    <a:pt x="646" y="1444"/>
                  </a:cubicBezTo>
                  <a:cubicBezTo>
                    <a:pt x="646" y="1676"/>
                    <a:pt x="776" y="1883"/>
                    <a:pt x="879" y="1883"/>
                  </a:cubicBezTo>
                  <a:cubicBezTo>
                    <a:pt x="909" y="1913"/>
                    <a:pt x="948" y="1926"/>
                    <a:pt x="991" y="1926"/>
                  </a:cubicBezTo>
                  <a:cubicBezTo>
                    <a:pt x="1095" y="1926"/>
                    <a:pt x="1219" y="1853"/>
                    <a:pt x="1293" y="1780"/>
                  </a:cubicBezTo>
                  <a:cubicBezTo>
                    <a:pt x="1525" y="1444"/>
                    <a:pt x="1732" y="1133"/>
                    <a:pt x="1732" y="694"/>
                  </a:cubicBezTo>
                  <a:cubicBezTo>
                    <a:pt x="1732" y="196"/>
                    <a:pt x="1469" y="0"/>
                    <a:pt x="1147" y="0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828;p57"/>
            <p:cNvSpPr/>
            <p:nvPr/>
          </p:nvSpPr>
          <p:spPr>
            <a:xfrm>
              <a:off x="7949997" y="4493484"/>
              <a:ext cx="28376" cy="29240"/>
            </a:xfrm>
            <a:custGeom>
              <a:avLst/>
              <a:gdLst/>
              <a:ahLst/>
              <a:cxnLst/>
              <a:rect l="l" t="t" r="r" b="b"/>
              <a:pathLst>
                <a:path w="854" h="880" extrusionOk="0">
                  <a:moveTo>
                    <a:pt x="440" y="0"/>
                  </a:moveTo>
                  <a:cubicBezTo>
                    <a:pt x="207" y="0"/>
                    <a:pt x="0" y="233"/>
                    <a:pt x="0" y="440"/>
                  </a:cubicBezTo>
                  <a:cubicBezTo>
                    <a:pt x="0" y="646"/>
                    <a:pt x="207" y="879"/>
                    <a:pt x="440" y="879"/>
                  </a:cubicBezTo>
                  <a:cubicBezTo>
                    <a:pt x="750" y="879"/>
                    <a:pt x="853" y="646"/>
                    <a:pt x="853" y="440"/>
                  </a:cubicBezTo>
                  <a:cubicBezTo>
                    <a:pt x="853" y="233"/>
                    <a:pt x="750" y="0"/>
                    <a:pt x="440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829;p57"/>
            <p:cNvSpPr/>
            <p:nvPr/>
          </p:nvSpPr>
          <p:spPr>
            <a:xfrm>
              <a:off x="8093444" y="4493484"/>
              <a:ext cx="28376" cy="29240"/>
            </a:xfrm>
            <a:custGeom>
              <a:avLst/>
              <a:gdLst/>
              <a:ahLst/>
              <a:cxnLst/>
              <a:rect l="l" t="t" r="r" b="b"/>
              <a:pathLst>
                <a:path w="854" h="880" extrusionOk="0">
                  <a:moveTo>
                    <a:pt x="414" y="0"/>
                  </a:moveTo>
                  <a:cubicBezTo>
                    <a:pt x="104" y="0"/>
                    <a:pt x="0" y="233"/>
                    <a:pt x="0" y="440"/>
                  </a:cubicBezTo>
                  <a:cubicBezTo>
                    <a:pt x="0" y="646"/>
                    <a:pt x="104" y="879"/>
                    <a:pt x="414" y="879"/>
                  </a:cubicBezTo>
                  <a:cubicBezTo>
                    <a:pt x="646" y="879"/>
                    <a:pt x="853" y="646"/>
                    <a:pt x="853" y="440"/>
                  </a:cubicBezTo>
                  <a:cubicBezTo>
                    <a:pt x="853" y="233"/>
                    <a:pt x="646" y="0"/>
                    <a:pt x="41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830;p57"/>
            <p:cNvSpPr/>
            <p:nvPr/>
          </p:nvSpPr>
          <p:spPr>
            <a:xfrm>
              <a:off x="8014394" y="4514949"/>
              <a:ext cx="49874" cy="21498"/>
            </a:xfrm>
            <a:custGeom>
              <a:avLst/>
              <a:gdLst/>
              <a:ahLst/>
              <a:cxnLst/>
              <a:rect l="l" t="t" r="r" b="b"/>
              <a:pathLst>
                <a:path w="1501" h="647" extrusionOk="0">
                  <a:moveTo>
                    <a:pt x="104" y="0"/>
                  </a:moveTo>
                  <a:lnTo>
                    <a:pt x="1" y="130"/>
                  </a:lnTo>
                  <a:cubicBezTo>
                    <a:pt x="104" y="440"/>
                    <a:pt x="440" y="647"/>
                    <a:pt x="751" y="647"/>
                  </a:cubicBezTo>
                  <a:cubicBezTo>
                    <a:pt x="1190" y="647"/>
                    <a:pt x="1500" y="336"/>
                    <a:pt x="1500" y="0"/>
                  </a:cubicBezTo>
                  <a:lnTo>
                    <a:pt x="1500" y="0"/>
                  </a:lnTo>
                  <a:cubicBezTo>
                    <a:pt x="1397" y="336"/>
                    <a:pt x="1087" y="543"/>
                    <a:pt x="751" y="543"/>
                  </a:cubicBezTo>
                  <a:cubicBezTo>
                    <a:pt x="544" y="543"/>
                    <a:pt x="208" y="336"/>
                    <a:pt x="10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835;p57"/>
            <p:cNvSpPr/>
            <p:nvPr/>
          </p:nvSpPr>
          <p:spPr>
            <a:xfrm>
              <a:off x="7792794" y="4562200"/>
              <a:ext cx="3456" cy="6878"/>
            </a:xfrm>
            <a:custGeom>
              <a:avLst/>
              <a:gdLst/>
              <a:ahLst/>
              <a:cxnLst/>
              <a:rect l="l" t="t" r="r" b="b"/>
              <a:pathLst>
                <a:path w="104" h="207" extrusionOk="0">
                  <a:moveTo>
                    <a:pt x="104" y="0"/>
                  </a:moveTo>
                  <a:cubicBezTo>
                    <a:pt x="1" y="0"/>
                    <a:pt x="1" y="104"/>
                    <a:pt x="1" y="104"/>
                  </a:cubicBezTo>
                  <a:lnTo>
                    <a:pt x="1" y="207"/>
                  </a:lnTo>
                  <a:cubicBezTo>
                    <a:pt x="104" y="104"/>
                    <a:pt x="104" y="0"/>
                    <a:pt x="104" y="0"/>
                  </a:cubicBezTo>
                  <a:close/>
                </a:path>
              </a:pathLst>
            </a:custGeom>
            <a:solidFill>
              <a:srgbClr val="5830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837;p57"/>
            <p:cNvSpPr/>
            <p:nvPr/>
          </p:nvSpPr>
          <p:spPr>
            <a:xfrm>
              <a:off x="7992928" y="4643776"/>
              <a:ext cx="6911" cy="4353"/>
            </a:xfrm>
            <a:custGeom>
              <a:avLst/>
              <a:gdLst/>
              <a:ahLst/>
              <a:cxnLst/>
              <a:rect l="l" t="t" r="r" b="b"/>
              <a:pathLst>
                <a:path w="208" h="131" extrusionOk="0">
                  <a:moveTo>
                    <a:pt x="1" y="1"/>
                  </a:moveTo>
                  <a:cubicBezTo>
                    <a:pt x="104" y="1"/>
                    <a:pt x="104" y="1"/>
                    <a:pt x="207" y="130"/>
                  </a:cubicBezTo>
                  <a:lnTo>
                    <a:pt x="207" y="1"/>
                  </a:lnTo>
                  <a:close/>
                </a:path>
              </a:pathLst>
            </a:custGeom>
            <a:solidFill>
              <a:srgbClr val="5830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838;p57"/>
            <p:cNvSpPr/>
            <p:nvPr/>
          </p:nvSpPr>
          <p:spPr>
            <a:xfrm>
              <a:off x="7799672" y="4304513"/>
              <a:ext cx="82471" cy="92771"/>
            </a:xfrm>
            <a:custGeom>
              <a:avLst/>
              <a:gdLst/>
              <a:ahLst/>
              <a:cxnLst/>
              <a:rect l="l" t="t" r="r" b="b"/>
              <a:pathLst>
                <a:path w="2482" h="2792" extrusionOk="0">
                  <a:moveTo>
                    <a:pt x="440" y="0"/>
                  </a:moveTo>
                  <a:lnTo>
                    <a:pt x="983" y="1163"/>
                  </a:lnTo>
                  <a:lnTo>
                    <a:pt x="0" y="1939"/>
                  </a:lnTo>
                  <a:lnTo>
                    <a:pt x="983" y="1706"/>
                  </a:lnTo>
                  <a:lnTo>
                    <a:pt x="1086" y="2792"/>
                  </a:lnTo>
                  <a:lnTo>
                    <a:pt x="1396" y="1603"/>
                  </a:lnTo>
                  <a:lnTo>
                    <a:pt x="2482" y="2042"/>
                  </a:lnTo>
                  <a:lnTo>
                    <a:pt x="2482" y="2042"/>
                  </a:lnTo>
                  <a:lnTo>
                    <a:pt x="1732" y="1163"/>
                  </a:lnTo>
                  <a:lnTo>
                    <a:pt x="2275" y="310"/>
                  </a:lnTo>
                  <a:lnTo>
                    <a:pt x="1396" y="956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6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839;p57"/>
            <p:cNvSpPr/>
            <p:nvPr/>
          </p:nvSpPr>
          <p:spPr>
            <a:xfrm>
              <a:off x="8211106" y="4465140"/>
              <a:ext cx="93668" cy="92771"/>
            </a:xfrm>
            <a:custGeom>
              <a:avLst/>
              <a:gdLst/>
              <a:ahLst/>
              <a:cxnLst/>
              <a:rect l="l" t="t" r="r" b="b"/>
              <a:pathLst>
                <a:path w="2819" h="2792" extrusionOk="0">
                  <a:moveTo>
                    <a:pt x="2172" y="0"/>
                  </a:moveTo>
                  <a:lnTo>
                    <a:pt x="1397" y="1086"/>
                  </a:lnTo>
                  <a:lnTo>
                    <a:pt x="337" y="543"/>
                  </a:lnTo>
                  <a:lnTo>
                    <a:pt x="983" y="1293"/>
                  </a:lnTo>
                  <a:lnTo>
                    <a:pt x="1" y="1835"/>
                  </a:lnTo>
                  <a:lnTo>
                    <a:pt x="1" y="1835"/>
                  </a:lnTo>
                  <a:lnTo>
                    <a:pt x="1293" y="1629"/>
                  </a:lnTo>
                  <a:lnTo>
                    <a:pt x="1397" y="2792"/>
                  </a:lnTo>
                  <a:lnTo>
                    <a:pt x="1733" y="1732"/>
                  </a:lnTo>
                  <a:lnTo>
                    <a:pt x="2818" y="1732"/>
                  </a:lnTo>
                  <a:lnTo>
                    <a:pt x="1836" y="1293"/>
                  </a:lnTo>
                  <a:lnTo>
                    <a:pt x="2172" y="0"/>
                  </a:lnTo>
                  <a:close/>
                </a:path>
              </a:pathLst>
            </a:custGeom>
            <a:solidFill>
              <a:srgbClr val="FF6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840;p57"/>
            <p:cNvSpPr/>
            <p:nvPr/>
          </p:nvSpPr>
          <p:spPr>
            <a:xfrm>
              <a:off x="8050480" y="4648539"/>
              <a:ext cx="89382" cy="92804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57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61" y="1732"/>
                  </a:lnTo>
                  <a:lnTo>
                    <a:pt x="750" y="2792"/>
                  </a:lnTo>
                  <a:lnTo>
                    <a:pt x="1500" y="1732"/>
                  </a:lnTo>
                  <a:lnTo>
                    <a:pt x="2353" y="2482"/>
                  </a:lnTo>
                  <a:lnTo>
                    <a:pt x="1939" y="1500"/>
                  </a:lnTo>
                  <a:lnTo>
                    <a:pt x="2689" y="853"/>
                  </a:lnTo>
                  <a:lnTo>
                    <a:pt x="1603" y="1189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rgbClr val="FF6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18560" y="1798169"/>
            <a:ext cx="1132421" cy="756776"/>
            <a:chOff x="339056" y="264274"/>
            <a:chExt cx="849316" cy="567582"/>
          </a:xfrm>
        </p:grpSpPr>
        <p:sp>
          <p:nvSpPr>
            <p:cNvPr id="29" name="Flowchart: Connector 28"/>
            <p:cNvSpPr/>
            <p:nvPr/>
          </p:nvSpPr>
          <p:spPr>
            <a:xfrm>
              <a:off x="407178" y="265395"/>
              <a:ext cx="713072" cy="566461"/>
            </a:xfrm>
            <a:prstGeom prst="flowChartConnector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 dirty="0">
                <a:solidFill>
                  <a:srgbClr val="003B58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632;p45"/>
            <p:cNvSpPr txBox="1">
              <a:spLocks/>
            </p:cNvSpPr>
            <p:nvPr/>
          </p:nvSpPr>
          <p:spPr>
            <a:xfrm>
              <a:off x="339056" y="264274"/>
              <a:ext cx="849316" cy="4845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Sansita ExtraBold"/>
                <a:buNone/>
                <a:defRPr sz="4800" b="1" i="0" u="none" strike="noStrike" cap="none">
                  <a:solidFill>
                    <a:schemeClr val="accent2"/>
                  </a:solidFill>
                  <a:latin typeface="Sansita"/>
                  <a:ea typeface="Sansita"/>
                  <a:cs typeface="Sansita"/>
                  <a:sym typeface="Sansita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9pPr>
            </a:lstStyle>
            <a:p>
              <a:pPr defTabSz="1219170">
                <a:buClr>
                  <a:srgbClr val="FFD92D"/>
                </a:buClr>
                <a:defRPr/>
              </a:pPr>
              <a:r>
                <a:rPr lang="vi-VN" sz="4267" kern="0" dirty="0">
                  <a:solidFill>
                    <a:srgbClr val="E87C84">
                      <a:lumMod val="75000"/>
                    </a:srgbClr>
                  </a:solidFill>
                </a:rPr>
                <a:t>02</a:t>
              </a:r>
            </a:p>
          </p:txBody>
        </p:sp>
      </p:grpSp>
      <p:sp>
        <p:nvSpPr>
          <p:cNvPr id="31" name="Google Shape;478;p45">
            <a:extLst>
              <a:ext uri="{FF2B5EF4-FFF2-40B4-BE49-F238E27FC236}">
                <a16:creationId xmlns:a16="http://schemas.microsoft.com/office/drawing/2014/main" xmlns="" id="{F26287F7-3FB0-4F76-B02E-8E4B2E29815B}"/>
              </a:ext>
            </a:extLst>
          </p:cNvPr>
          <p:cNvSpPr txBox="1">
            <a:spLocks/>
          </p:cNvSpPr>
          <p:nvPr/>
        </p:nvSpPr>
        <p:spPr>
          <a:xfrm>
            <a:off x="1641457" y="1362075"/>
            <a:ext cx="9191108" cy="2111476"/>
          </a:xfrm>
          <a:prstGeom prst="doubleWave">
            <a:avLst/>
          </a:prstGeom>
          <a:solidFill>
            <a:srgbClr val="FFD92D">
              <a:lumMod val="20000"/>
              <a:lumOff val="80000"/>
            </a:srgbClr>
          </a:solidFill>
          <a:ln w="28575">
            <a:solidFill>
              <a:srgbClr val="E87C84"/>
            </a:solidFill>
            <a:prstDash val="sysDash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>
              <a:defRPr/>
            </a:pPr>
            <a:r>
              <a:rPr lang="en-US" sz="4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Lượng</a:t>
            </a:r>
            <a:r>
              <a:rPr lang="en-US" sz="4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mưa</a:t>
            </a:r>
            <a:r>
              <a:rPr lang="en-US" sz="4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trung</a:t>
            </a:r>
            <a:r>
              <a:rPr lang="en-US" sz="4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năm</a:t>
            </a:r>
            <a:r>
              <a:rPr lang="en-US" sz="4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US" sz="4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vùng</a:t>
            </a:r>
            <a:r>
              <a:rPr lang="en-US" sz="4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là</a:t>
            </a:r>
            <a:r>
              <a:rPr lang="en-US" sz="4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bao </a:t>
            </a:r>
            <a:r>
              <a:rPr lang="en-US" sz="4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nhiêu</a:t>
            </a:r>
            <a:r>
              <a:rPr lang="en-US" sz="4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?</a:t>
            </a:r>
            <a:endParaRPr lang="vi-VN" sz="3200" b="1" kern="0" dirty="0">
              <a:solidFill>
                <a:srgbClr val="00206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7573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 rot="20509557">
            <a:off x="908531" y="1770817"/>
            <a:ext cx="907843" cy="2701067"/>
            <a:chOff x="134279" y="1803002"/>
            <a:chExt cx="680882" cy="1811727"/>
          </a:xfrm>
        </p:grpSpPr>
        <p:sp>
          <p:nvSpPr>
            <p:cNvPr id="33" name="Google Shape;4756;p79"/>
            <p:cNvSpPr/>
            <p:nvPr/>
          </p:nvSpPr>
          <p:spPr>
            <a:xfrm rot="1263172">
              <a:off x="134279" y="1803002"/>
              <a:ext cx="402430" cy="1469645"/>
            </a:xfrm>
            <a:custGeom>
              <a:avLst/>
              <a:gdLst/>
              <a:ahLst/>
              <a:cxnLst/>
              <a:rect l="l" t="t" r="r" b="b"/>
              <a:pathLst>
                <a:path w="15418" h="42758" extrusionOk="0">
                  <a:moveTo>
                    <a:pt x="6207" y="1"/>
                  </a:moveTo>
                  <a:cubicBezTo>
                    <a:pt x="6087" y="1"/>
                    <a:pt x="5979" y="88"/>
                    <a:pt x="5958" y="206"/>
                  </a:cubicBezTo>
                  <a:cubicBezTo>
                    <a:pt x="5922" y="424"/>
                    <a:pt x="5881" y="643"/>
                    <a:pt x="5845" y="863"/>
                  </a:cubicBezTo>
                  <a:cubicBezTo>
                    <a:pt x="5821" y="998"/>
                    <a:pt x="5911" y="1123"/>
                    <a:pt x="6047" y="1147"/>
                  </a:cubicBezTo>
                  <a:cubicBezTo>
                    <a:pt x="6062" y="1149"/>
                    <a:pt x="6076" y="1151"/>
                    <a:pt x="6090" y="1151"/>
                  </a:cubicBezTo>
                  <a:cubicBezTo>
                    <a:pt x="6210" y="1151"/>
                    <a:pt x="6315" y="1067"/>
                    <a:pt x="6337" y="945"/>
                  </a:cubicBezTo>
                  <a:cubicBezTo>
                    <a:pt x="6372" y="732"/>
                    <a:pt x="6408" y="514"/>
                    <a:pt x="6449" y="295"/>
                  </a:cubicBezTo>
                  <a:cubicBezTo>
                    <a:pt x="6473" y="159"/>
                    <a:pt x="6378" y="28"/>
                    <a:pt x="6247" y="4"/>
                  </a:cubicBezTo>
                  <a:cubicBezTo>
                    <a:pt x="6234" y="2"/>
                    <a:pt x="6220" y="1"/>
                    <a:pt x="6207" y="1"/>
                  </a:cubicBezTo>
                  <a:close/>
                  <a:moveTo>
                    <a:pt x="5864" y="1960"/>
                  </a:moveTo>
                  <a:cubicBezTo>
                    <a:pt x="5748" y="1960"/>
                    <a:pt x="5642" y="2048"/>
                    <a:pt x="5621" y="2164"/>
                  </a:cubicBezTo>
                  <a:cubicBezTo>
                    <a:pt x="5586" y="2382"/>
                    <a:pt x="5550" y="2602"/>
                    <a:pt x="5509" y="2821"/>
                  </a:cubicBezTo>
                  <a:cubicBezTo>
                    <a:pt x="5491" y="2957"/>
                    <a:pt x="5580" y="3081"/>
                    <a:pt x="5715" y="3105"/>
                  </a:cubicBezTo>
                  <a:cubicBezTo>
                    <a:pt x="5729" y="3107"/>
                    <a:pt x="5742" y="3108"/>
                    <a:pt x="5756" y="3108"/>
                  </a:cubicBezTo>
                  <a:cubicBezTo>
                    <a:pt x="5875" y="3108"/>
                    <a:pt x="5978" y="3021"/>
                    <a:pt x="5999" y="2903"/>
                  </a:cubicBezTo>
                  <a:cubicBezTo>
                    <a:pt x="6034" y="2685"/>
                    <a:pt x="6070" y="2466"/>
                    <a:pt x="6112" y="2247"/>
                  </a:cubicBezTo>
                  <a:cubicBezTo>
                    <a:pt x="6135" y="2117"/>
                    <a:pt x="6041" y="1986"/>
                    <a:pt x="5905" y="1963"/>
                  </a:cubicBezTo>
                  <a:cubicBezTo>
                    <a:pt x="5891" y="1961"/>
                    <a:pt x="5878" y="1960"/>
                    <a:pt x="5864" y="1960"/>
                  </a:cubicBezTo>
                  <a:close/>
                  <a:moveTo>
                    <a:pt x="5550" y="3919"/>
                  </a:moveTo>
                  <a:cubicBezTo>
                    <a:pt x="5427" y="3919"/>
                    <a:pt x="5317" y="4004"/>
                    <a:pt x="5302" y="4128"/>
                  </a:cubicBezTo>
                  <a:cubicBezTo>
                    <a:pt x="5266" y="4347"/>
                    <a:pt x="5231" y="4566"/>
                    <a:pt x="5201" y="4784"/>
                  </a:cubicBezTo>
                  <a:cubicBezTo>
                    <a:pt x="5177" y="4921"/>
                    <a:pt x="5272" y="5044"/>
                    <a:pt x="5408" y="5068"/>
                  </a:cubicBezTo>
                  <a:cubicBezTo>
                    <a:pt x="5420" y="5070"/>
                    <a:pt x="5431" y="5071"/>
                    <a:pt x="5442" y="5071"/>
                  </a:cubicBezTo>
                  <a:cubicBezTo>
                    <a:pt x="5564" y="5071"/>
                    <a:pt x="5670" y="4980"/>
                    <a:pt x="5692" y="4855"/>
                  </a:cubicBezTo>
                  <a:cubicBezTo>
                    <a:pt x="5722" y="4642"/>
                    <a:pt x="5757" y="4424"/>
                    <a:pt x="5786" y="4205"/>
                  </a:cubicBezTo>
                  <a:cubicBezTo>
                    <a:pt x="5810" y="4069"/>
                    <a:pt x="5715" y="3944"/>
                    <a:pt x="5586" y="3921"/>
                  </a:cubicBezTo>
                  <a:cubicBezTo>
                    <a:pt x="5574" y="3920"/>
                    <a:pt x="5562" y="3919"/>
                    <a:pt x="5550" y="3919"/>
                  </a:cubicBezTo>
                  <a:close/>
                  <a:moveTo>
                    <a:pt x="5257" y="5883"/>
                  </a:moveTo>
                  <a:cubicBezTo>
                    <a:pt x="5135" y="5883"/>
                    <a:pt x="5028" y="5972"/>
                    <a:pt x="5012" y="6098"/>
                  </a:cubicBezTo>
                  <a:cubicBezTo>
                    <a:pt x="4982" y="6322"/>
                    <a:pt x="4958" y="6542"/>
                    <a:pt x="4928" y="6761"/>
                  </a:cubicBezTo>
                  <a:cubicBezTo>
                    <a:pt x="4917" y="6897"/>
                    <a:pt x="5012" y="7021"/>
                    <a:pt x="5147" y="7032"/>
                  </a:cubicBezTo>
                  <a:cubicBezTo>
                    <a:pt x="5158" y="7033"/>
                    <a:pt x="5170" y="7034"/>
                    <a:pt x="5181" y="7034"/>
                  </a:cubicBezTo>
                  <a:cubicBezTo>
                    <a:pt x="5303" y="7034"/>
                    <a:pt x="5410" y="6944"/>
                    <a:pt x="5425" y="6819"/>
                  </a:cubicBezTo>
                  <a:cubicBezTo>
                    <a:pt x="5449" y="6600"/>
                    <a:pt x="5474" y="6382"/>
                    <a:pt x="5502" y="6163"/>
                  </a:cubicBezTo>
                  <a:cubicBezTo>
                    <a:pt x="5520" y="6027"/>
                    <a:pt x="5425" y="5903"/>
                    <a:pt x="5289" y="5885"/>
                  </a:cubicBezTo>
                  <a:cubicBezTo>
                    <a:pt x="5278" y="5883"/>
                    <a:pt x="5268" y="5883"/>
                    <a:pt x="5257" y="5883"/>
                  </a:cubicBezTo>
                  <a:close/>
                  <a:moveTo>
                    <a:pt x="5040" y="7860"/>
                  </a:moveTo>
                  <a:cubicBezTo>
                    <a:pt x="4909" y="7860"/>
                    <a:pt x="4804" y="7957"/>
                    <a:pt x="4792" y="8085"/>
                  </a:cubicBezTo>
                  <a:cubicBezTo>
                    <a:pt x="4775" y="8310"/>
                    <a:pt x="4757" y="8530"/>
                    <a:pt x="4745" y="8748"/>
                  </a:cubicBezTo>
                  <a:cubicBezTo>
                    <a:pt x="4734" y="8885"/>
                    <a:pt x="4840" y="9003"/>
                    <a:pt x="4977" y="9014"/>
                  </a:cubicBezTo>
                  <a:cubicBezTo>
                    <a:pt x="4980" y="9014"/>
                    <a:pt x="4984" y="9014"/>
                    <a:pt x="4988" y="9014"/>
                  </a:cubicBezTo>
                  <a:cubicBezTo>
                    <a:pt x="5118" y="9014"/>
                    <a:pt x="5231" y="8917"/>
                    <a:pt x="5236" y="8784"/>
                  </a:cubicBezTo>
                  <a:cubicBezTo>
                    <a:pt x="5253" y="8565"/>
                    <a:pt x="5272" y="8345"/>
                    <a:pt x="5289" y="8127"/>
                  </a:cubicBezTo>
                  <a:cubicBezTo>
                    <a:pt x="5302" y="7990"/>
                    <a:pt x="5201" y="7867"/>
                    <a:pt x="5065" y="7861"/>
                  </a:cubicBezTo>
                  <a:cubicBezTo>
                    <a:pt x="5056" y="7860"/>
                    <a:pt x="5048" y="7860"/>
                    <a:pt x="5040" y="7860"/>
                  </a:cubicBezTo>
                  <a:close/>
                  <a:moveTo>
                    <a:pt x="4941" y="9836"/>
                  </a:moveTo>
                  <a:cubicBezTo>
                    <a:pt x="4805" y="9836"/>
                    <a:pt x="4693" y="9950"/>
                    <a:pt x="4693" y="10084"/>
                  </a:cubicBezTo>
                  <a:cubicBezTo>
                    <a:pt x="4686" y="10168"/>
                    <a:pt x="4686" y="10251"/>
                    <a:pt x="4686" y="10333"/>
                  </a:cubicBezTo>
                  <a:cubicBezTo>
                    <a:pt x="4686" y="10475"/>
                    <a:pt x="4693" y="10617"/>
                    <a:pt x="4693" y="10753"/>
                  </a:cubicBezTo>
                  <a:cubicBezTo>
                    <a:pt x="4698" y="10886"/>
                    <a:pt x="4805" y="10996"/>
                    <a:pt x="4937" y="10996"/>
                  </a:cubicBezTo>
                  <a:cubicBezTo>
                    <a:pt x="4940" y="10996"/>
                    <a:pt x="4943" y="10996"/>
                    <a:pt x="4947" y="10996"/>
                  </a:cubicBezTo>
                  <a:cubicBezTo>
                    <a:pt x="5083" y="10996"/>
                    <a:pt x="5190" y="10878"/>
                    <a:pt x="5190" y="10742"/>
                  </a:cubicBezTo>
                  <a:cubicBezTo>
                    <a:pt x="5182" y="10605"/>
                    <a:pt x="5182" y="10469"/>
                    <a:pt x="5182" y="10333"/>
                  </a:cubicBezTo>
                  <a:lnTo>
                    <a:pt x="5182" y="10092"/>
                  </a:lnTo>
                  <a:cubicBezTo>
                    <a:pt x="5190" y="9955"/>
                    <a:pt x="5076" y="9843"/>
                    <a:pt x="4941" y="9836"/>
                  </a:cubicBezTo>
                  <a:close/>
                  <a:moveTo>
                    <a:pt x="5029" y="11822"/>
                  </a:moveTo>
                  <a:cubicBezTo>
                    <a:pt x="5019" y="11822"/>
                    <a:pt x="5009" y="11822"/>
                    <a:pt x="4999" y="11824"/>
                  </a:cubicBezTo>
                  <a:cubicBezTo>
                    <a:pt x="4863" y="11836"/>
                    <a:pt x="4764" y="11960"/>
                    <a:pt x="4781" y="12096"/>
                  </a:cubicBezTo>
                  <a:cubicBezTo>
                    <a:pt x="4805" y="12328"/>
                    <a:pt x="4835" y="12546"/>
                    <a:pt x="4876" y="12765"/>
                  </a:cubicBezTo>
                  <a:cubicBezTo>
                    <a:pt x="4897" y="12890"/>
                    <a:pt x="5003" y="12974"/>
                    <a:pt x="5126" y="12974"/>
                  </a:cubicBezTo>
                  <a:cubicBezTo>
                    <a:pt x="5137" y="12974"/>
                    <a:pt x="5148" y="12974"/>
                    <a:pt x="5160" y="12972"/>
                  </a:cubicBezTo>
                  <a:cubicBezTo>
                    <a:pt x="5296" y="12948"/>
                    <a:pt x="5384" y="12818"/>
                    <a:pt x="5360" y="12683"/>
                  </a:cubicBezTo>
                  <a:cubicBezTo>
                    <a:pt x="5324" y="12475"/>
                    <a:pt x="5296" y="12262"/>
                    <a:pt x="5272" y="12044"/>
                  </a:cubicBezTo>
                  <a:cubicBezTo>
                    <a:pt x="5261" y="11918"/>
                    <a:pt x="5154" y="11822"/>
                    <a:pt x="5029" y="11822"/>
                  </a:cubicBezTo>
                  <a:close/>
                  <a:moveTo>
                    <a:pt x="5430" y="13758"/>
                  </a:moveTo>
                  <a:cubicBezTo>
                    <a:pt x="5405" y="13758"/>
                    <a:pt x="5379" y="13762"/>
                    <a:pt x="5354" y="13770"/>
                  </a:cubicBezTo>
                  <a:cubicBezTo>
                    <a:pt x="5225" y="13818"/>
                    <a:pt x="5154" y="13953"/>
                    <a:pt x="5195" y="14084"/>
                  </a:cubicBezTo>
                  <a:cubicBezTo>
                    <a:pt x="5272" y="14308"/>
                    <a:pt x="5349" y="14521"/>
                    <a:pt x="5444" y="14729"/>
                  </a:cubicBezTo>
                  <a:cubicBezTo>
                    <a:pt x="5483" y="14821"/>
                    <a:pt x="5573" y="14874"/>
                    <a:pt x="5669" y="14874"/>
                  </a:cubicBezTo>
                  <a:cubicBezTo>
                    <a:pt x="5702" y="14874"/>
                    <a:pt x="5736" y="14867"/>
                    <a:pt x="5769" y="14853"/>
                  </a:cubicBezTo>
                  <a:cubicBezTo>
                    <a:pt x="5892" y="14800"/>
                    <a:pt x="5952" y="14652"/>
                    <a:pt x="5899" y="14528"/>
                  </a:cubicBezTo>
                  <a:cubicBezTo>
                    <a:pt x="5810" y="14332"/>
                    <a:pt x="5739" y="14138"/>
                    <a:pt x="5668" y="13931"/>
                  </a:cubicBezTo>
                  <a:cubicBezTo>
                    <a:pt x="5635" y="13825"/>
                    <a:pt x="5536" y="13758"/>
                    <a:pt x="5430" y="13758"/>
                  </a:cubicBezTo>
                  <a:close/>
                  <a:moveTo>
                    <a:pt x="7860" y="14520"/>
                  </a:moveTo>
                  <a:cubicBezTo>
                    <a:pt x="7853" y="14520"/>
                    <a:pt x="7846" y="14521"/>
                    <a:pt x="7839" y="14521"/>
                  </a:cubicBezTo>
                  <a:cubicBezTo>
                    <a:pt x="7615" y="14545"/>
                    <a:pt x="7383" y="14592"/>
                    <a:pt x="7147" y="14670"/>
                  </a:cubicBezTo>
                  <a:cubicBezTo>
                    <a:pt x="7017" y="14711"/>
                    <a:pt x="6946" y="14853"/>
                    <a:pt x="6987" y="14983"/>
                  </a:cubicBezTo>
                  <a:cubicBezTo>
                    <a:pt x="7020" y="15088"/>
                    <a:pt x="7116" y="15155"/>
                    <a:pt x="7220" y="15155"/>
                  </a:cubicBezTo>
                  <a:cubicBezTo>
                    <a:pt x="7245" y="15155"/>
                    <a:pt x="7270" y="15151"/>
                    <a:pt x="7295" y="15143"/>
                  </a:cubicBezTo>
                  <a:cubicBezTo>
                    <a:pt x="7502" y="15078"/>
                    <a:pt x="7703" y="15037"/>
                    <a:pt x="7893" y="15018"/>
                  </a:cubicBezTo>
                  <a:cubicBezTo>
                    <a:pt x="8029" y="15001"/>
                    <a:pt x="8128" y="14883"/>
                    <a:pt x="8111" y="14747"/>
                  </a:cubicBezTo>
                  <a:cubicBezTo>
                    <a:pt x="8101" y="14618"/>
                    <a:pt x="7988" y="14520"/>
                    <a:pt x="7860" y="14520"/>
                  </a:cubicBezTo>
                  <a:close/>
                  <a:moveTo>
                    <a:pt x="9168" y="14701"/>
                  </a:moveTo>
                  <a:cubicBezTo>
                    <a:pt x="9068" y="14701"/>
                    <a:pt x="8975" y="14759"/>
                    <a:pt x="8934" y="14859"/>
                  </a:cubicBezTo>
                  <a:cubicBezTo>
                    <a:pt x="8881" y="14983"/>
                    <a:pt x="8945" y="15132"/>
                    <a:pt x="9070" y="15179"/>
                  </a:cubicBezTo>
                  <a:cubicBezTo>
                    <a:pt x="9259" y="15255"/>
                    <a:pt x="9436" y="15356"/>
                    <a:pt x="9597" y="15474"/>
                  </a:cubicBezTo>
                  <a:cubicBezTo>
                    <a:pt x="9641" y="15504"/>
                    <a:pt x="9691" y="15519"/>
                    <a:pt x="9741" y="15519"/>
                  </a:cubicBezTo>
                  <a:cubicBezTo>
                    <a:pt x="9819" y="15519"/>
                    <a:pt x="9895" y="15484"/>
                    <a:pt x="9946" y="15416"/>
                  </a:cubicBezTo>
                  <a:cubicBezTo>
                    <a:pt x="10022" y="15302"/>
                    <a:pt x="9998" y="15149"/>
                    <a:pt x="9886" y="15072"/>
                  </a:cubicBezTo>
                  <a:cubicBezTo>
                    <a:pt x="9697" y="14930"/>
                    <a:pt x="9490" y="14812"/>
                    <a:pt x="9259" y="14717"/>
                  </a:cubicBezTo>
                  <a:cubicBezTo>
                    <a:pt x="9229" y="14706"/>
                    <a:pt x="9198" y="14701"/>
                    <a:pt x="9168" y="14701"/>
                  </a:cubicBezTo>
                  <a:close/>
                  <a:moveTo>
                    <a:pt x="6043" y="15260"/>
                  </a:moveTo>
                  <a:cubicBezTo>
                    <a:pt x="5995" y="15260"/>
                    <a:pt x="5947" y="15273"/>
                    <a:pt x="5905" y="15302"/>
                  </a:cubicBezTo>
                  <a:cubicBezTo>
                    <a:pt x="5728" y="15427"/>
                    <a:pt x="5550" y="15569"/>
                    <a:pt x="5367" y="15728"/>
                  </a:cubicBezTo>
                  <a:cubicBezTo>
                    <a:pt x="5261" y="15817"/>
                    <a:pt x="5253" y="15976"/>
                    <a:pt x="5343" y="16077"/>
                  </a:cubicBezTo>
                  <a:cubicBezTo>
                    <a:pt x="5391" y="16135"/>
                    <a:pt x="5459" y="16166"/>
                    <a:pt x="5528" y="16166"/>
                  </a:cubicBezTo>
                  <a:cubicBezTo>
                    <a:pt x="5585" y="16166"/>
                    <a:pt x="5644" y="16145"/>
                    <a:pt x="5692" y="16101"/>
                  </a:cubicBezTo>
                  <a:cubicBezTo>
                    <a:pt x="5825" y="15987"/>
                    <a:pt x="5955" y="15883"/>
                    <a:pt x="6081" y="15789"/>
                  </a:cubicBezTo>
                  <a:lnTo>
                    <a:pt x="6081" y="15789"/>
                  </a:lnTo>
                  <a:cubicBezTo>
                    <a:pt x="6085" y="15834"/>
                    <a:pt x="6100" y="15879"/>
                    <a:pt x="6129" y="15918"/>
                  </a:cubicBezTo>
                  <a:cubicBezTo>
                    <a:pt x="6266" y="16101"/>
                    <a:pt x="6413" y="16279"/>
                    <a:pt x="6574" y="16451"/>
                  </a:cubicBezTo>
                  <a:cubicBezTo>
                    <a:pt x="6622" y="16499"/>
                    <a:pt x="6687" y="16524"/>
                    <a:pt x="6752" y="16524"/>
                  </a:cubicBezTo>
                  <a:cubicBezTo>
                    <a:pt x="6813" y="16524"/>
                    <a:pt x="6874" y="16502"/>
                    <a:pt x="6922" y="16456"/>
                  </a:cubicBezTo>
                  <a:cubicBezTo>
                    <a:pt x="7022" y="16361"/>
                    <a:pt x="7022" y="16208"/>
                    <a:pt x="6934" y="16107"/>
                  </a:cubicBezTo>
                  <a:cubicBezTo>
                    <a:pt x="6787" y="15954"/>
                    <a:pt x="6651" y="15793"/>
                    <a:pt x="6526" y="15622"/>
                  </a:cubicBezTo>
                  <a:cubicBezTo>
                    <a:pt x="6476" y="15557"/>
                    <a:pt x="6401" y="15524"/>
                    <a:pt x="6324" y="15524"/>
                  </a:cubicBezTo>
                  <a:cubicBezTo>
                    <a:pt x="6315" y="15524"/>
                    <a:pt x="6305" y="15524"/>
                    <a:pt x="6296" y="15525"/>
                  </a:cubicBezTo>
                  <a:lnTo>
                    <a:pt x="6296" y="15525"/>
                  </a:lnTo>
                  <a:cubicBezTo>
                    <a:pt x="6301" y="15470"/>
                    <a:pt x="6288" y="15414"/>
                    <a:pt x="6254" y="15367"/>
                  </a:cubicBezTo>
                  <a:cubicBezTo>
                    <a:pt x="6202" y="15297"/>
                    <a:pt x="6123" y="15260"/>
                    <a:pt x="6043" y="15260"/>
                  </a:cubicBezTo>
                  <a:close/>
                  <a:moveTo>
                    <a:pt x="10596" y="16014"/>
                  </a:moveTo>
                  <a:cubicBezTo>
                    <a:pt x="10559" y="16014"/>
                    <a:pt x="10520" y="16023"/>
                    <a:pt x="10484" y="16042"/>
                  </a:cubicBezTo>
                  <a:cubicBezTo>
                    <a:pt x="10365" y="16107"/>
                    <a:pt x="10318" y="16255"/>
                    <a:pt x="10377" y="16374"/>
                  </a:cubicBezTo>
                  <a:cubicBezTo>
                    <a:pt x="10478" y="16569"/>
                    <a:pt x="10536" y="16757"/>
                    <a:pt x="10566" y="16923"/>
                  </a:cubicBezTo>
                  <a:cubicBezTo>
                    <a:pt x="10583" y="17046"/>
                    <a:pt x="10688" y="17135"/>
                    <a:pt x="10804" y="17135"/>
                  </a:cubicBezTo>
                  <a:cubicBezTo>
                    <a:pt x="10817" y="17135"/>
                    <a:pt x="10831" y="17133"/>
                    <a:pt x="10845" y="17131"/>
                  </a:cubicBezTo>
                  <a:cubicBezTo>
                    <a:pt x="10981" y="17112"/>
                    <a:pt x="11075" y="16989"/>
                    <a:pt x="11052" y="16852"/>
                  </a:cubicBezTo>
                  <a:cubicBezTo>
                    <a:pt x="11016" y="16622"/>
                    <a:pt x="10940" y="16385"/>
                    <a:pt x="10820" y="16148"/>
                  </a:cubicBezTo>
                  <a:cubicBezTo>
                    <a:pt x="10774" y="16065"/>
                    <a:pt x="10687" y="16014"/>
                    <a:pt x="10596" y="16014"/>
                  </a:cubicBezTo>
                  <a:close/>
                  <a:moveTo>
                    <a:pt x="4602" y="16616"/>
                  </a:moveTo>
                  <a:cubicBezTo>
                    <a:pt x="4532" y="16616"/>
                    <a:pt x="4463" y="16644"/>
                    <a:pt x="4414" y="16699"/>
                  </a:cubicBezTo>
                  <a:cubicBezTo>
                    <a:pt x="4278" y="16864"/>
                    <a:pt x="4136" y="17041"/>
                    <a:pt x="3994" y="17232"/>
                  </a:cubicBezTo>
                  <a:cubicBezTo>
                    <a:pt x="3912" y="17338"/>
                    <a:pt x="3934" y="17491"/>
                    <a:pt x="4041" y="17574"/>
                  </a:cubicBezTo>
                  <a:cubicBezTo>
                    <a:pt x="4088" y="17609"/>
                    <a:pt x="4142" y="17626"/>
                    <a:pt x="4195" y="17626"/>
                  </a:cubicBezTo>
                  <a:cubicBezTo>
                    <a:pt x="4270" y="17626"/>
                    <a:pt x="4342" y="17592"/>
                    <a:pt x="4390" y="17527"/>
                  </a:cubicBezTo>
                  <a:cubicBezTo>
                    <a:pt x="4527" y="17349"/>
                    <a:pt x="4663" y="17178"/>
                    <a:pt x="4792" y="17024"/>
                  </a:cubicBezTo>
                  <a:cubicBezTo>
                    <a:pt x="4881" y="16918"/>
                    <a:pt x="4870" y="16764"/>
                    <a:pt x="4764" y="16675"/>
                  </a:cubicBezTo>
                  <a:cubicBezTo>
                    <a:pt x="4718" y="16635"/>
                    <a:pt x="4660" y="16616"/>
                    <a:pt x="4602" y="16616"/>
                  </a:cubicBezTo>
                  <a:close/>
                  <a:moveTo>
                    <a:pt x="7765" y="16874"/>
                  </a:moveTo>
                  <a:cubicBezTo>
                    <a:pt x="7684" y="16874"/>
                    <a:pt x="7604" y="16912"/>
                    <a:pt x="7555" y="16983"/>
                  </a:cubicBezTo>
                  <a:cubicBezTo>
                    <a:pt x="7484" y="17101"/>
                    <a:pt x="7514" y="17254"/>
                    <a:pt x="7626" y="17332"/>
                  </a:cubicBezTo>
                  <a:cubicBezTo>
                    <a:pt x="7816" y="17450"/>
                    <a:pt x="8016" y="17568"/>
                    <a:pt x="8224" y="17675"/>
                  </a:cubicBezTo>
                  <a:cubicBezTo>
                    <a:pt x="8260" y="17694"/>
                    <a:pt x="8299" y="17704"/>
                    <a:pt x="8338" y="17704"/>
                  </a:cubicBezTo>
                  <a:cubicBezTo>
                    <a:pt x="8427" y="17704"/>
                    <a:pt x="8514" y="17655"/>
                    <a:pt x="8554" y="17568"/>
                  </a:cubicBezTo>
                  <a:cubicBezTo>
                    <a:pt x="8620" y="17450"/>
                    <a:pt x="8573" y="17297"/>
                    <a:pt x="8448" y="17237"/>
                  </a:cubicBezTo>
                  <a:cubicBezTo>
                    <a:pt x="8259" y="17136"/>
                    <a:pt x="8076" y="17030"/>
                    <a:pt x="7898" y="16912"/>
                  </a:cubicBezTo>
                  <a:cubicBezTo>
                    <a:pt x="7858" y="16886"/>
                    <a:pt x="7811" y="16874"/>
                    <a:pt x="7765" y="16874"/>
                  </a:cubicBezTo>
                  <a:close/>
                  <a:moveTo>
                    <a:pt x="9573" y="17671"/>
                  </a:moveTo>
                  <a:cubicBezTo>
                    <a:pt x="9458" y="17671"/>
                    <a:pt x="9351" y="17754"/>
                    <a:pt x="9324" y="17876"/>
                  </a:cubicBezTo>
                  <a:cubicBezTo>
                    <a:pt x="9300" y="18007"/>
                    <a:pt x="9389" y="18136"/>
                    <a:pt x="9526" y="18160"/>
                  </a:cubicBezTo>
                  <a:cubicBezTo>
                    <a:pt x="9673" y="18190"/>
                    <a:pt x="9810" y="18201"/>
                    <a:pt x="9933" y="18201"/>
                  </a:cubicBezTo>
                  <a:cubicBezTo>
                    <a:pt x="10058" y="18201"/>
                    <a:pt x="10176" y="18190"/>
                    <a:pt x="10288" y="18166"/>
                  </a:cubicBezTo>
                  <a:cubicBezTo>
                    <a:pt x="10419" y="18130"/>
                    <a:pt x="10501" y="18000"/>
                    <a:pt x="10471" y="17865"/>
                  </a:cubicBezTo>
                  <a:cubicBezTo>
                    <a:pt x="10440" y="17752"/>
                    <a:pt x="10335" y="17675"/>
                    <a:pt x="10222" y="17675"/>
                  </a:cubicBezTo>
                  <a:cubicBezTo>
                    <a:pt x="10205" y="17675"/>
                    <a:pt x="10188" y="17676"/>
                    <a:pt x="10170" y="17680"/>
                  </a:cubicBezTo>
                  <a:cubicBezTo>
                    <a:pt x="10105" y="17699"/>
                    <a:pt x="10028" y="17704"/>
                    <a:pt x="9933" y="17704"/>
                  </a:cubicBezTo>
                  <a:cubicBezTo>
                    <a:pt x="9845" y="17704"/>
                    <a:pt x="9739" y="17699"/>
                    <a:pt x="9614" y="17675"/>
                  </a:cubicBezTo>
                  <a:cubicBezTo>
                    <a:pt x="9600" y="17672"/>
                    <a:pt x="9586" y="17671"/>
                    <a:pt x="9573" y="17671"/>
                  </a:cubicBezTo>
                  <a:close/>
                  <a:moveTo>
                    <a:pt x="3442" y="18223"/>
                  </a:moveTo>
                  <a:cubicBezTo>
                    <a:pt x="3362" y="18223"/>
                    <a:pt x="3283" y="18262"/>
                    <a:pt x="3237" y="18338"/>
                  </a:cubicBezTo>
                  <a:cubicBezTo>
                    <a:pt x="3118" y="18521"/>
                    <a:pt x="3006" y="18710"/>
                    <a:pt x="2888" y="18911"/>
                  </a:cubicBezTo>
                  <a:cubicBezTo>
                    <a:pt x="2817" y="19029"/>
                    <a:pt x="2858" y="19184"/>
                    <a:pt x="2976" y="19249"/>
                  </a:cubicBezTo>
                  <a:cubicBezTo>
                    <a:pt x="3016" y="19273"/>
                    <a:pt x="3059" y="19284"/>
                    <a:pt x="3102" y="19284"/>
                  </a:cubicBezTo>
                  <a:cubicBezTo>
                    <a:pt x="3188" y="19284"/>
                    <a:pt x="3272" y="19238"/>
                    <a:pt x="3320" y="19160"/>
                  </a:cubicBezTo>
                  <a:cubicBezTo>
                    <a:pt x="3432" y="18965"/>
                    <a:pt x="3544" y="18781"/>
                    <a:pt x="3656" y="18603"/>
                  </a:cubicBezTo>
                  <a:cubicBezTo>
                    <a:pt x="3727" y="18485"/>
                    <a:pt x="3692" y="18332"/>
                    <a:pt x="3574" y="18261"/>
                  </a:cubicBezTo>
                  <a:cubicBezTo>
                    <a:pt x="3533" y="18235"/>
                    <a:pt x="3488" y="18223"/>
                    <a:pt x="3442" y="18223"/>
                  </a:cubicBezTo>
                  <a:close/>
                  <a:moveTo>
                    <a:pt x="2475" y="19951"/>
                  </a:moveTo>
                  <a:cubicBezTo>
                    <a:pt x="2384" y="19951"/>
                    <a:pt x="2296" y="20000"/>
                    <a:pt x="2249" y="20088"/>
                  </a:cubicBezTo>
                  <a:cubicBezTo>
                    <a:pt x="2148" y="20290"/>
                    <a:pt x="2048" y="20484"/>
                    <a:pt x="1952" y="20686"/>
                  </a:cubicBezTo>
                  <a:cubicBezTo>
                    <a:pt x="1894" y="20811"/>
                    <a:pt x="1947" y="20958"/>
                    <a:pt x="2072" y="21017"/>
                  </a:cubicBezTo>
                  <a:cubicBezTo>
                    <a:pt x="2106" y="21033"/>
                    <a:pt x="2143" y="21041"/>
                    <a:pt x="2179" y="21041"/>
                  </a:cubicBezTo>
                  <a:cubicBezTo>
                    <a:pt x="2271" y="21041"/>
                    <a:pt x="2360" y="20989"/>
                    <a:pt x="2403" y="20899"/>
                  </a:cubicBezTo>
                  <a:cubicBezTo>
                    <a:pt x="2498" y="20704"/>
                    <a:pt x="2591" y="20508"/>
                    <a:pt x="2692" y="20314"/>
                  </a:cubicBezTo>
                  <a:cubicBezTo>
                    <a:pt x="2752" y="20189"/>
                    <a:pt x="2705" y="20041"/>
                    <a:pt x="2586" y="19976"/>
                  </a:cubicBezTo>
                  <a:cubicBezTo>
                    <a:pt x="2550" y="19959"/>
                    <a:pt x="2512" y="19951"/>
                    <a:pt x="2475" y="19951"/>
                  </a:cubicBezTo>
                  <a:close/>
                  <a:moveTo>
                    <a:pt x="1645" y="21756"/>
                  </a:moveTo>
                  <a:cubicBezTo>
                    <a:pt x="1547" y="21756"/>
                    <a:pt x="1455" y="21816"/>
                    <a:pt x="1414" y="21911"/>
                  </a:cubicBezTo>
                  <a:cubicBezTo>
                    <a:pt x="1332" y="22117"/>
                    <a:pt x="1250" y="22330"/>
                    <a:pt x="1172" y="22537"/>
                  </a:cubicBezTo>
                  <a:cubicBezTo>
                    <a:pt x="1125" y="22662"/>
                    <a:pt x="1190" y="22810"/>
                    <a:pt x="1321" y="22857"/>
                  </a:cubicBezTo>
                  <a:cubicBezTo>
                    <a:pt x="1348" y="22867"/>
                    <a:pt x="1377" y="22872"/>
                    <a:pt x="1405" y="22872"/>
                  </a:cubicBezTo>
                  <a:cubicBezTo>
                    <a:pt x="1507" y="22872"/>
                    <a:pt x="1602" y="22807"/>
                    <a:pt x="1640" y="22709"/>
                  </a:cubicBezTo>
                  <a:cubicBezTo>
                    <a:pt x="1717" y="22502"/>
                    <a:pt x="1793" y="22302"/>
                    <a:pt x="1876" y="22100"/>
                  </a:cubicBezTo>
                  <a:cubicBezTo>
                    <a:pt x="1930" y="21969"/>
                    <a:pt x="1864" y="21827"/>
                    <a:pt x="1740" y="21775"/>
                  </a:cubicBezTo>
                  <a:cubicBezTo>
                    <a:pt x="1708" y="21762"/>
                    <a:pt x="1677" y="21756"/>
                    <a:pt x="1645" y="21756"/>
                  </a:cubicBezTo>
                  <a:close/>
                  <a:moveTo>
                    <a:pt x="992" y="23629"/>
                  </a:moveTo>
                  <a:cubicBezTo>
                    <a:pt x="886" y="23629"/>
                    <a:pt x="787" y="23697"/>
                    <a:pt x="753" y="23809"/>
                  </a:cubicBezTo>
                  <a:cubicBezTo>
                    <a:pt x="687" y="24022"/>
                    <a:pt x="628" y="24241"/>
                    <a:pt x="575" y="24454"/>
                  </a:cubicBezTo>
                  <a:cubicBezTo>
                    <a:pt x="540" y="24585"/>
                    <a:pt x="616" y="24721"/>
                    <a:pt x="753" y="24756"/>
                  </a:cubicBezTo>
                  <a:cubicBezTo>
                    <a:pt x="773" y="24762"/>
                    <a:pt x="793" y="24765"/>
                    <a:pt x="813" y="24765"/>
                  </a:cubicBezTo>
                  <a:cubicBezTo>
                    <a:pt x="922" y="24765"/>
                    <a:pt x="1024" y="24688"/>
                    <a:pt x="1054" y="24579"/>
                  </a:cubicBezTo>
                  <a:cubicBezTo>
                    <a:pt x="1108" y="24366"/>
                    <a:pt x="1166" y="24159"/>
                    <a:pt x="1231" y="23946"/>
                  </a:cubicBezTo>
                  <a:cubicBezTo>
                    <a:pt x="1267" y="23815"/>
                    <a:pt x="1190" y="23679"/>
                    <a:pt x="1059" y="23638"/>
                  </a:cubicBezTo>
                  <a:cubicBezTo>
                    <a:pt x="1037" y="23631"/>
                    <a:pt x="1015" y="23629"/>
                    <a:pt x="992" y="23629"/>
                  </a:cubicBezTo>
                  <a:close/>
                  <a:moveTo>
                    <a:pt x="532" y="25556"/>
                  </a:moveTo>
                  <a:cubicBezTo>
                    <a:pt x="413" y="25556"/>
                    <a:pt x="306" y="25640"/>
                    <a:pt x="284" y="25762"/>
                  </a:cubicBezTo>
                  <a:cubicBezTo>
                    <a:pt x="243" y="25986"/>
                    <a:pt x="208" y="26206"/>
                    <a:pt x="178" y="26425"/>
                  </a:cubicBezTo>
                  <a:cubicBezTo>
                    <a:pt x="155" y="26561"/>
                    <a:pt x="249" y="26684"/>
                    <a:pt x="385" y="26709"/>
                  </a:cubicBezTo>
                  <a:cubicBezTo>
                    <a:pt x="396" y="26710"/>
                    <a:pt x="406" y="26711"/>
                    <a:pt x="417" y="26711"/>
                  </a:cubicBezTo>
                  <a:cubicBezTo>
                    <a:pt x="540" y="26711"/>
                    <a:pt x="648" y="26621"/>
                    <a:pt x="669" y="26496"/>
                  </a:cubicBezTo>
                  <a:cubicBezTo>
                    <a:pt x="699" y="26283"/>
                    <a:pt x="734" y="26070"/>
                    <a:pt x="770" y="25851"/>
                  </a:cubicBezTo>
                  <a:cubicBezTo>
                    <a:pt x="800" y="25715"/>
                    <a:pt x="710" y="25590"/>
                    <a:pt x="575" y="25560"/>
                  </a:cubicBezTo>
                  <a:cubicBezTo>
                    <a:pt x="561" y="25558"/>
                    <a:pt x="547" y="25556"/>
                    <a:pt x="532" y="25556"/>
                  </a:cubicBezTo>
                  <a:close/>
                  <a:moveTo>
                    <a:pt x="282" y="27530"/>
                  </a:moveTo>
                  <a:cubicBezTo>
                    <a:pt x="150" y="27530"/>
                    <a:pt x="48" y="27632"/>
                    <a:pt x="36" y="27761"/>
                  </a:cubicBezTo>
                  <a:cubicBezTo>
                    <a:pt x="24" y="27986"/>
                    <a:pt x="13" y="28211"/>
                    <a:pt x="7" y="28429"/>
                  </a:cubicBezTo>
                  <a:cubicBezTo>
                    <a:pt x="0" y="28566"/>
                    <a:pt x="114" y="28683"/>
                    <a:pt x="249" y="28683"/>
                  </a:cubicBezTo>
                  <a:cubicBezTo>
                    <a:pt x="253" y="28684"/>
                    <a:pt x="257" y="28684"/>
                    <a:pt x="261" y="28684"/>
                  </a:cubicBezTo>
                  <a:cubicBezTo>
                    <a:pt x="392" y="28684"/>
                    <a:pt x="497" y="28573"/>
                    <a:pt x="504" y="28442"/>
                  </a:cubicBezTo>
                  <a:cubicBezTo>
                    <a:pt x="510" y="28229"/>
                    <a:pt x="516" y="28009"/>
                    <a:pt x="533" y="27790"/>
                  </a:cubicBezTo>
                  <a:cubicBezTo>
                    <a:pt x="540" y="27654"/>
                    <a:pt x="439" y="27536"/>
                    <a:pt x="303" y="27531"/>
                  </a:cubicBezTo>
                  <a:cubicBezTo>
                    <a:pt x="296" y="27530"/>
                    <a:pt x="289" y="27530"/>
                    <a:pt x="282" y="27530"/>
                  </a:cubicBezTo>
                  <a:close/>
                  <a:moveTo>
                    <a:pt x="273" y="29512"/>
                  </a:moveTo>
                  <a:cubicBezTo>
                    <a:pt x="269" y="29512"/>
                    <a:pt x="265" y="29512"/>
                    <a:pt x="262" y="29513"/>
                  </a:cubicBezTo>
                  <a:cubicBezTo>
                    <a:pt x="125" y="29518"/>
                    <a:pt x="24" y="29636"/>
                    <a:pt x="30" y="29772"/>
                  </a:cubicBezTo>
                  <a:cubicBezTo>
                    <a:pt x="43" y="30004"/>
                    <a:pt x="60" y="30223"/>
                    <a:pt x="84" y="30447"/>
                  </a:cubicBezTo>
                  <a:cubicBezTo>
                    <a:pt x="100" y="30575"/>
                    <a:pt x="206" y="30667"/>
                    <a:pt x="331" y="30667"/>
                  </a:cubicBezTo>
                  <a:cubicBezTo>
                    <a:pt x="339" y="30667"/>
                    <a:pt x="347" y="30666"/>
                    <a:pt x="355" y="30665"/>
                  </a:cubicBezTo>
                  <a:cubicBezTo>
                    <a:pt x="492" y="30654"/>
                    <a:pt x="592" y="30529"/>
                    <a:pt x="581" y="30394"/>
                  </a:cubicBezTo>
                  <a:cubicBezTo>
                    <a:pt x="557" y="30181"/>
                    <a:pt x="540" y="29961"/>
                    <a:pt x="527" y="29743"/>
                  </a:cubicBezTo>
                  <a:cubicBezTo>
                    <a:pt x="516" y="29610"/>
                    <a:pt x="404" y="29512"/>
                    <a:pt x="273" y="29512"/>
                  </a:cubicBezTo>
                  <a:close/>
                  <a:moveTo>
                    <a:pt x="522" y="31478"/>
                  </a:moveTo>
                  <a:cubicBezTo>
                    <a:pt x="508" y="31478"/>
                    <a:pt x="494" y="31479"/>
                    <a:pt x="480" y="31482"/>
                  </a:cubicBezTo>
                  <a:cubicBezTo>
                    <a:pt x="344" y="31512"/>
                    <a:pt x="256" y="31642"/>
                    <a:pt x="284" y="31779"/>
                  </a:cubicBezTo>
                  <a:cubicBezTo>
                    <a:pt x="327" y="31997"/>
                    <a:pt x="374" y="32216"/>
                    <a:pt x="426" y="32435"/>
                  </a:cubicBezTo>
                  <a:cubicBezTo>
                    <a:pt x="452" y="32547"/>
                    <a:pt x="557" y="32624"/>
                    <a:pt x="669" y="32624"/>
                  </a:cubicBezTo>
                  <a:cubicBezTo>
                    <a:pt x="687" y="32624"/>
                    <a:pt x="705" y="32622"/>
                    <a:pt x="723" y="32618"/>
                  </a:cubicBezTo>
                  <a:cubicBezTo>
                    <a:pt x="859" y="32582"/>
                    <a:pt x="942" y="32453"/>
                    <a:pt x="906" y="32317"/>
                  </a:cubicBezTo>
                  <a:cubicBezTo>
                    <a:pt x="859" y="32109"/>
                    <a:pt x="811" y="31896"/>
                    <a:pt x="770" y="31683"/>
                  </a:cubicBezTo>
                  <a:cubicBezTo>
                    <a:pt x="748" y="31562"/>
                    <a:pt x="638" y="31478"/>
                    <a:pt x="522" y="31478"/>
                  </a:cubicBezTo>
                  <a:close/>
                  <a:moveTo>
                    <a:pt x="1037" y="33396"/>
                  </a:moveTo>
                  <a:cubicBezTo>
                    <a:pt x="1009" y="33396"/>
                    <a:pt x="981" y="33401"/>
                    <a:pt x="953" y="33411"/>
                  </a:cubicBezTo>
                  <a:cubicBezTo>
                    <a:pt x="824" y="33453"/>
                    <a:pt x="758" y="33594"/>
                    <a:pt x="800" y="33724"/>
                  </a:cubicBezTo>
                  <a:cubicBezTo>
                    <a:pt x="876" y="33937"/>
                    <a:pt x="953" y="34150"/>
                    <a:pt x="1037" y="34357"/>
                  </a:cubicBezTo>
                  <a:cubicBezTo>
                    <a:pt x="1073" y="34457"/>
                    <a:pt x="1165" y="34516"/>
                    <a:pt x="1264" y="34516"/>
                  </a:cubicBezTo>
                  <a:cubicBezTo>
                    <a:pt x="1295" y="34516"/>
                    <a:pt x="1326" y="34510"/>
                    <a:pt x="1356" y="34499"/>
                  </a:cubicBezTo>
                  <a:cubicBezTo>
                    <a:pt x="1485" y="34446"/>
                    <a:pt x="1545" y="34304"/>
                    <a:pt x="1498" y="34174"/>
                  </a:cubicBezTo>
                  <a:cubicBezTo>
                    <a:pt x="1414" y="33972"/>
                    <a:pt x="1343" y="33772"/>
                    <a:pt x="1272" y="33565"/>
                  </a:cubicBezTo>
                  <a:cubicBezTo>
                    <a:pt x="1236" y="33462"/>
                    <a:pt x="1140" y="33396"/>
                    <a:pt x="1037" y="33396"/>
                  </a:cubicBezTo>
                  <a:close/>
                  <a:moveTo>
                    <a:pt x="1808" y="35222"/>
                  </a:moveTo>
                  <a:cubicBezTo>
                    <a:pt x="1771" y="35222"/>
                    <a:pt x="1733" y="35231"/>
                    <a:pt x="1698" y="35250"/>
                  </a:cubicBezTo>
                  <a:cubicBezTo>
                    <a:pt x="1575" y="35315"/>
                    <a:pt x="1527" y="35463"/>
                    <a:pt x="1586" y="35582"/>
                  </a:cubicBezTo>
                  <a:cubicBezTo>
                    <a:pt x="1693" y="35789"/>
                    <a:pt x="1799" y="35984"/>
                    <a:pt x="1911" y="36180"/>
                  </a:cubicBezTo>
                  <a:cubicBezTo>
                    <a:pt x="1955" y="36258"/>
                    <a:pt x="2037" y="36303"/>
                    <a:pt x="2123" y="36303"/>
                  </a:cubicBezTo>
                  <a:cubicBezTo>
                    <a:pt x="2166" y="36303"/>
                    <a:pt x="2209" y="36292"/>
                    <a:pt x="2249" y="36268"/>
                  </a:cubicBezTo>
                  <a:cubicBezTo>
                    <a:pt x="2367" y="36203"/>
                    <a:pt x="2408" y="36049"/>
                    <a:pt x="2337" y="35931"/>
                  </a:cubicBezTo>
                  <a:cubicBezTo>
                    <a:pt x="2231" y="35741"/>
                    <a:pt x="2130" y="35552"/>
                    <a:pt x="2031" y="35356"/>
                  </a:cubicBezTo>
                  <a:cubicBezTo>
                    <a:pt x="1984" y="35273"/>
                    <a:pt x="1897" y="35222"/>
                    <a:pt x="1808" y="35222"/>
                  </a:cubicBezTo>
                  <a:close/>
                  <a:moveTo>
                    <a:pt x="2840" y="36918"/>
                  </a:moveTo>
                  <a:cubicBezTo>
                    <a:pt x="2790" y="36918"/>
                    <a:pt x="2740" y="36933"/>
                    <a:pt x="2698" y="36966"/>
                  </a:cubicBezTo>
                  <a:cubicBezTo>
                    <a:pt x="2586" y="37043"/>
                    <a:pt x="2556" y="37196"/>
                    <a:pt x="2640" y="37309"/>
                  </a:cubicBezTo>
                  <a:cubicBezTo>
                    <a:pt x="2769" y="37493"/>
                    <a:pt x="2905" y="37676"/>
                    <a:pt x="3047" y="37848"/>
                  </a:cubicBezTo>
                  <a:cubicBezTo>
                    <a:pt x="3095" y="37910"/>
                    <a:pt x="3169" y="37941"/>
                    <a:pt x="3243" y="37941"/>
                  </a:cubicBezTo>
                  <a:cubicBezTo>
                    <a:pt x="3297" y="37941"/>
                    <a:pt x="3351" y="37924"/>
                    <a:pt x="3396" y="37889"/>
                  </a:cubicBezTo>
                  <a:cubicBezTo>
                    <a:pt x="3503" y="37800"/>
                    <a:pt x="3521" y="37647"/>
                    <a:pt x="3432" y="37540"/>
                  </a:cubicBezTo>
                  <a:cubicBezTo>
                    <a:pt x="3301" y="37368"/>
                    <a:pt x="3172" y="37196"/>
                    <a:pt x="3041" y="37019"/>
                  </a:cubicBezTo>
                  <a:cubicBezTo>
                    <a:pt x="2995" y="36954"/>
                    <a:pt x="2918" y="36918"/>
                    <a:pt x="2840" y="36918"/>
                  </a:cubicBezTo>
                  <a:close/>
                  <a:moveTo>
                    <a:pt x="4118" y="38433"/>
                  </a:moveTo>
                  <a:cubicBezTo>
                    <a:pt x="4056" y="38433"/>
                    <a:pt x="3993" y="38457"/>
                    <a:pt x="3947" y="38504"/>
                  </a:cubicBezTo>
                  <a:cubicBezTo>
                    <a:pt x="3846" y="38605"/>
                    <a:pt x="3846" y="38758"/>
                    <a:pt x="3940" y="38859"/>
                  </a:cubicBezTo>
                  <a:cubicBezTo>
                    <a:pt x="4101" y="39019"/>
                    <a:pt x="4267" y="39173"/>
                    <a:pt x="4431" y="39320"/>
                  </a:cubicBezTo>
                  <a:cubicBezTo>
                    <a:pt x="4479" y="39365"/>
                    <a:pt x="4540" y="39388"/>
                    <a:pt x="4600" y="39388"/>
                  </a:cubicBezTo>
                  <a:cubicBezTo>
                    <a:pt x="4667" y="39388"/>
                    <a:pt x="4734" y="39360"/>
                    <a:pt x="4781" y="39303"/>
                  </a:cubicBezTo>
                  <a:cubicBezTo>
                    <a:pt x="4876" y="39203"/>
                    <a:pt x="4863" y="39048"/>
                    <a:pt x="4764" y="38954"/>
                  </a:cubicBezTo>
                  <a:cubicBezTo>
                    <a:pt x="4603" y="38812"/>
                    <a:pt x="4450" y="38664"/>
                    <a:pt x="4295" y="38510"/>
                  </a:cubicBezTo>
                  <a:cubicBezTo>
                    <a:pt x="4248" y="38459"/>
                    <a:pt x="4183" y="38433"/>
                    <a:pt x="4118" y="38433"/>
                  </a:cubicBezTo>
                  <a:close/>
                  <a:moveTo>
                    <a:pt x="5632" y="39717"/>
                  </a:moveTo>
                  <a:cubicBezTo>
                    <a:pt x="5554" y="39717"/>
                    <a:pt x="5479" y="39755"/>
                    <a:pt x="5431" y="39823"/>
                  </a:cubicBezTo>
                  <a:cubicBezTo>
                    <a:pt x="5349" y="39935"/>
                    <a:pt x="5378" y="40090"/>
                    <a:pt x="5491" y="40167"/>
                  </a:cubicBezTo>
                  <a:cubicBezTo>
                    <a:pt x="5674" y="40297"/>
                    <a:pt x="5864" y="40421"/>
                    <a:pt x="6053" y="40539"/>
                  </a:cubicBezTo>
                  <a:cubicBezTo>
                    <a:pt x="6094" y="40563"/>
                    <a:pt x="6139" y="40575"/>
                    <a:pt x="6184" y="40575"/>
                  </a:cubicBezTo>
                  <a:cubicBezTo>
                    <a:pt x="6268" y="40575"/>
                    <a:pt x="6350" y="40533"/>
                    <a:pt x="6396" y="40456"/>
                  </a:cubicBezTo>
                  <a:cubicBezTo>
                    <a:pt x="6467" y="40338"/>
                    <a:pt x="6432" y="40184"/>
                    <a:pt x="6313" y="40113"/>
                  </a:cubicBezTo>
                  <a:cubicBezTo>
                    <a:pt x="6129" y="40006"/>
                    <a:pt x="5952" y="39888"/>
                    <a:pt x="5775" y="39765"/>
                  </a:cubicBezTo>
                  <a:cubicBezTo>
                    <a:pt x="5731" y="39732"/>
                    <a:pt x="5681" y="39717"/>
                    <a:pt x="5632" y="39717"/>
                  </a:cubicBezTo>
                  <a:close/>
                  <a:moveTo>
                    <a:pt x="7354" y="40705"/>
                  </a:moveTo>
                  <a:cubicBezTo>
                    <a:pt x="7261" y="40705"/>
                    <a:pt x="7172" y="40757"/>
                    <a:pt x="7129" y="40847"/>
                  </a:cubicBezTo>
                  <a:cubicBezTo>
                    <a:pt x="7071" y="40965"/>
                    <a:pt x="7118" y="41114"/>
                    <a:pt x="7241" y="41177"/>
                  </a:cubicBezTo>
                  <a:cubicBezTo>
                    <a:pt x="7448" y="41278"/>
                    <a:pt x="7650" y="41373"/>
                    <a:pt x="7852" y="41461"/>
                  </a:cubicBezTo>
                  <a:cubicBezTo>
                    <a:pt x="7883" y="41475"/>
                    <a:pt x="7915" y="41481"/>
                    <a:pt x="7947" y="41481"/>
                  </a:cubicBezTo>
                  <a:cubicBezTo>
                    <a:pt x="8043" y="41481"/>
                    <a:pt x="8136" y="41425"/>
                    <a:pt x="8177" y="41332"/>
                  </a:cubicBezTo>
                  <a:cubicBezTo>
                    <a:pt x="8235" y="41207"/>
                    <a:pt x="8177" y="41060"/>
                    <a:pt x="8052" y="41007"/>
                  </a:cubicBezTo>
                  <a:cubicBezTo>
                    <a:pt x="7857" y="40918"/>
                    <a:pt x="7661" y="40830"/>
                    <a:pt x="7461" y="40729"/>
                  </a:cubicBezTo>
                  <a:cubicBezTo>
                    <a:pt x="7427" y="40712"/>
                    <a:pt x="7390" y="40705"/>
                    <a:pt x="7354" y="40705"/>
                  </a:cubicBezTo>
                  <a:close/>
                  <a:moveTo>
                    <a:pt x="9179" y="41477"/>
                  </a:moveTo>
                  <a:cubicBezTo>
                    <a:pt x="9079" y="41477"/>
                    <a:pt x="8983" y="41541"/>
                    <a:pt x="8945" y="41639"/>
                  </a:cubicBezTo>
                  <a:cubicBezTo>
                    <a:pt x="8898" y="41770"/>
                    <a:pt x="8963" y="41912"/>
                    <a:pt x="9094" y="41958"/>
                  </a:cubicBezTo>
                  <a:cubicBezTo>
                    <a:pt x="9313" y="42036"/>
                    <a:pt x="9526" y="42107"/>
                    <a:pt x="9733" y="42171"/>
                  </a:cubicBezTo>
                  <a:cubicBezTo>
                    <a:pt x="9758" y="42180"/>
                    <a:pt x="9784" y="42184"/>
                    <a:pt x="9809" y="42184"/>
                  </a:cubicBezTo>
                  <a:cubicBezTo>
                    <a:pt x="9914" y="42184"/>
                    <a:pt x="10011" y="42116"/>
                    <a:pt x="10040" y="42007"/>
                  </a:cubicBezTo>
                  <a:cubicBezTo>
                    <a:pt x="10081" y="41876"/>
                    <a:pt x="10010" y="41740"/>
                    <a:pt x="9881" y="41699"/>
                  </a:cubicBezTo>
                  <a:cubicBezTo>
                    <a:pt x="9679" y="41633"/>
                    <a:pt x="9472" y="41568"/>
                    <a:pt x="9259" y="41491"/>
                  </a:cubicBezTo>
                  <a:cubicBezTo>
                    <a:pt x="9233" y="41481"/>
                    <a:pt x="9206" y="41477"/>
                    <a:pt x="9179" y="41477"/>
                  </a:cubicBezTo>
                  <a:close/>
                  <a:moveTo>
                    <a:pt x="15138" y="42026"/>
                  </a:moveTo>
                  <a:cubicBezTo>
                    <a:pt x="15109" y="42026"/>
                    <a:pt x="15079" y="42031"/>
                    <a:pt x="15050" y="42042"/>
                  </a:cubicBezTo>
                  <a:cubicBezTo>
                    <a:pt x="15050" y="42042"/>
                    <a:pt x="15014" y="42053"/>
                    <a:pt x="14956" y="42072"/>
                  </a:cubicBezTo>
                  <a:cubicBezTo>
                    <a:pt x="14826" y="42113"/>
                    <a:pt x="14749" y="42249"/>
                    <a:pt x="14784" y="42379"/>
                  </a:cubicBezTo>
                  <a:cubicBezTo>
                    <a:pt x="14814" y="42488"/>
                    <a:pt x="14914" y="42559"/>
                    <a:pt x="15025" y="42559"/>
                  </a:cubicBezTo>
                  <a:cubicBezTo>
                    <a:pt x="15047" y="42559"/>
                    <a:pt x="15070" y="42556"/>
                    <a:pt x="15093" y="42550"/>
                  </a:cubicBezTo>
                  <a:cubicBezTo>
                    <a:pt x="15175" y="42526"/>
                    <a:pt x="15216" y="42509"/>
                    <a:pt x="15222" y="42509"/>
                  </a:cubicBezTo>
                  <a:cubicBezTo>
                    <a:pt x="15352" y="42462"/>
                    <a:pt x="15418" y="42320"/>
                    <a:pt x="15369" y="42190"/>
                  </a:cubicBezTo>
                  <a:cubicBezTo>
                    <a:pt x="15333" y="42088"/>
                    <a:pt x="15239" y="42026"/>
                    <a:pt x="15138" y="42026"/>
                  </a:cubicBezTo>
                  <a:close/>
                  <a:moveTo>
                    <a:pt x="11091" y="42020"/>
                  </a:moveTo>
                  <a:cubicBezTo>
                    <a:pt x="10975" y="42020"/>
                    <a:pt x="10866" y="42098"/>
                    <a:pt x="10845" y="42220"/>
                  </a:cubicBezTo>
                  <a:cubicBezTo>
                    <a:pt x="10815" y="42349"/>
                    <a:pt x="10904" y="42485"/>
                    <a:pt x="11033" y="42509"/>
                  </a:cubicBezTo>
                  <a:cubicBezTo>
                    <a:pt x="11265" y="42562"/>
                    <a:pt x="11489" y="42597"/>
                    <a:pt x="11702" y="42633"/>
                  </a:cubicBezTo>
                  <a:cubicBezTo>
                    <a:pt x="11714" y="42634"/>
                    <a:pt x="11725" y="42635"/>
                    <a:pt x="11736" y="42635"/>
                  </a:cubicBezTo>
                  <a:cubicBezTo>
                    <a:pt x="11855" y="42635"/>
                    <a:pt x="11964" y="42550"/>
                    <a:pt x="11980" y="42427"/>
                  </a:cubicBezTo>
                  <a:cubicBezTo>
                    <a:pt x="12004" y="42291"/>
                    <a:pt x="11909" y="42160"/>
                    <a:pt x="11773" y="42143"/>
                  </a:cubicBezTo>
                  <a:cubicBezTo>
                    <a:pt x="11571" y="42113"/>
                    <a:pt x="11358" y="42072"/>
                    <a:pt x="11134" y="42024"/>
                  </a:cubicBezTo>
                  <a:cubicBezTo>
                    <a:pt x="11120" y="42021"/>
                    <a:pt x="11105" y="42020"/>
                    <a:pt x="11091" y="42020"/>
                  </a:cubicBezTo>
                  <a:close/>
                  <a:moveTo>
                    <a:pt x="13712" y="42255"/>
                  </a:moveTo>
                  <a:cubicBezTo>
                    <a:pt x="13708" y="42255"/>
                    <a:pt x="13705" y="42255"/>
                    <a:pt x="13701" y="42255"/>
                  </a:cubicBezTo>
                  <a:cubicBezTo>
                    <a:pt x="13578" y="42261"/>
                    <a:pt x="13447" y="42266"/>
                    <a:pt x="13305" y="42266"/>
                  </a:cubicBezTo>
                  <a:cubicBezTo>
                    <a:pt x="13228" y="42266"/>
                    <a:pt x="13146" y="42261"/>
                    <a:pt x="13062" y="42261"/>
                  </a:cubicBezTo>
                  <a:cubicBezTo>
                    <a:pt x="13059" y="42261"/>
                    <a:pt x="13055" y="42261"/>
                    <a:pt x="13052" y="42261"/>
                  </a:cubicBezTo>
                  <a:cubicBezTo>
                    <a:pt x="12915" y="42261"/>
                    <a:pt x="12808" y="42371"/>
                    <a:pt x="12808" y="42504"/>
                  </a:cubicBezTo>
                  <a:cubicBezTo>
                    <a:pt x="12802" y="42640"/>
                    <a:pt x="12909" y="42752"/>
                    <a:pt x="13045" y="42758"/>
                  </a:cubicBezTo>
                  <a:lnTo>
                    <a:pt x="13305" y="42758"/>
                  </a:lnTo>
                  <a:cubicBezTo>
                    <a:pt x="13453" y="42758"/>
                    <a:pt x="13595" y="42758"/>
                    <a:pt x="13725" y="42752"/>
                  </a:cubicBezTo>
                  <a:cubicBezTo>
                    <a:pt x="13867" y="42746"/>
                    <a:pt x="13968" y="42627"/>
                    <a:pt x="13962" y="42491"/>
                  </a:cubicBezTo>
                  <a:cubicBezTo>
                    <a:pt x="13957" y="42359"/>
                    <a:pt x="13843" y="42255"/>
                    <a:pt x="13712" y="42255"/>
                  </a:cubicBezTo>
                  <a:close/>
                </a:path>
              </a:pathLst>
            </a:custGeom>
            <a:solidFill>
              <a:srgbClr val="1E1936"/>
            </a:solidFill>
            <a:ln>
              <a:solidFill>
                <a:schemeClr val="tx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rgbClr val="FF0066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4" name="Google Shape;4716;p79"/>
            <p:cNvGrpSpPr/>
            <p:nvPr/>
          </p:nvGrpSpPr>
          <p:grpSpPr>
            <a:xfrm rot="3530764">
              <a:off x="252923" y="3052492"/>
              <a:ext cx="603575" cy="520900"/>
              <a:chOff x="3450350" y="2886200"/>
              <a:chExt cx="603575" cy="520900"/>
            </a:xfrm>
          </p:grpSpPr>
          <p:sp>
            <p:nvSpPr>
              <p:cNvPr id="35" name="Google Shape;4717;p79"/>
              <p:cNvSpPr/>
              <p:nvPr/>
            </p:nvSpPr>
            <p:spPr>
              <a:xfrm>
                <a:off x="3450350" y="2886200"/>
                <a:ext cx="603575" cy="520900"/>
              </a:xfrm>
              <a:custGeom>
                <a:avLst/>
                <a:gdLst/>
                <a:ahLst/>
                <a:cxnLst/>
                <a:rect l="l" t="t" r="r" b="b"/>
                <a:pathLst>
                  <a:path w="24143" h="20836" extrusionOk="0">
                    <a:moveTo>
                      <a:pt x="23735" y="36"/>
                    </a:moveTo>
                    <a:cubicBezTo>
                      <a:pt x="23717" y="1"/>
                      <a:pt x="23676" y="1"/>
                      <a:pt x="23610" y="42"/>
                    </a:cubicBezTo>
                    <a:cubicBezTo>
                      <a:pt x="22971" y="468"/>
                      <a:pt x="197" y="8619"/>
                      <a:pt x="131" y="8643"/>
                    </a:cubicBezTo>
                    <a:cubicBezTo>
                      <a:pt x="25" y="8678"/>
                      <a:pt x="1" y="8809"/>
                      <a:pt x="72" y="8932"/>
                    </a:cubicBezTo>
                    <a:cubicBezTo>
                      <a:pt x="119" y="9009"/>
                      <a:pt x="190" y="9063"/>
                      <a:pt x="268" y="9087"/>
                    </a:cubicBezTo>
                    <a:cubicBezTo>
                      <a:pt x="557" y="9194"/>
                      <a:pt x="4107" y="10500"/>
                      <a:pt x="5680" y="11441"/>
                    </a:cubicBezTo>
                    <a:cubicBezTo>
                      <a:pt x="5828" y="13014"/>
                      <a:pt x="6136" y="20203"/>
                      <a:pt x="6136" y="20220"/>
                    </a:cubicBezTo>
                    <a:cubicBezTo>
                      <a:pt x="6136" y="20350"/>
                      <a:pt x="6248" y="20474"/>
                      <a:pt x="6373" y="20509"/>
                    </a:cubicBezTo>
                    <a:cubicBezTo>
                      <a:pt x="6384" y="20509"/>
                      <a:pt x="6390" y="20516"/>
                      <a:pt x="6401" y="20516"/>
                    </a:cubicBezTo>
                    <a:cubicBezTo>
                      <a:pt x="6401" y="20522"/>
                      <a:pt x="6408" y="20522"/>
                      <a:pt x="6414" y="20528"/>
                    </a:cubicBezTo>
                    <a:cubicBezTo>
                      <a:pt x="6520" y="20629"/>
                      <a:pt x="6662" y="20640"/>
                      <a:pt x="6733" y="20563"/>
                    </a:cubicBezTo>
                    <a:lnTo>
                      <a:pt x="10051" y="16711"/>
                    </a:lnTo>
                    <a:cubicBezTo>
                      <a:pt x="10318" y="17044"/>
                      <a:pt x="10597" y="17386"/>
                      <a:pt x="10873" y="17729"/>
                    </a:cubicBezTo>
                    <a:cubicBezTo>
                      <a:pt x="11820" y="18901"/>
                      <a:pt x="12762" y="20072"/>
                      <a:pt x="13382" y="20705"/>
                    </a:cubicBezTo>
                    <a:cubicBezTo>
                      <a:pt x="13483" y="20812"/>
                      <a:pt x="13631" y="20836"/>
                      <a:pt x="13707" y="20758"/>
                    </a:cubicBezTo>
                    <a:cubicBezTo>
                      <a:pt x="13720" y="20752"/>
                      <a:pt x="13726" y="20741"/>
                      <a:pt x="13737" y="20722"/>
                    </a:cubicBezTo>
                    <a:cubicBezTo>
                      <a:pt x="13756" y="20687"/>
                      <a:pt x="18393" y="11867"/>
                      <a:pt x="21344" y="5751"/>
                    </a:cubicBezTo>
                    <a:lnTo>
                      <a:pt x="24090" y="408"/>
                    </a:lnTo>
                    <a:cubicBezTo>
                      <a:pt x="24143" y="313"/>
                      <a:pt x="24085" y="165"/>
                      <a:pt x="23971" y="83"/>
                    </a:cubicBezTo>
                    <a:cubicBezTo>
                      <a:pt x="23889" y="23"/>
                      <a:pt x="23801" y="12"/>
                      <a:pt x="23735" y="36"/>
                    </a:cubicBezTo>
                    <a:close/>
                    <a:moveTo>
                      <a:pt x="13885" y="8312"/>
                    </a:moveTo>
                    <a:cubicBezTo>
                      <a:pt x="13898" y="8323"/>
                      <a:pt x="13891" y="8312"/>
                      <a:pt x="13868" y="8288"/>
                    </a:cubicBezTo>
                    <a:cubicBezTo>
                      <a:pt x="13868" y="8276"/>
                      <a:pt x="13862" y="8258"/>
                      <a:pt x="13855" y="8247"/>
                    </a:cubicBezTo>
                    <a:cubicBezTo>
                      <a:pt x="13855" y="8235"/>
                      <a:pt x="13855" y="8217"/>
                      <a:pt x="13849" y="8205"/>
                    </a:cubicBezTo>
                    <a:cubicBezTo>
                      <a:pt x="13849" y="8129"/>
                      <a:pt x="13862" y="8063"/>
                      <a:pt x="13903" y="7993"/>
                    </a:cubicBezTo>
                    <a:cubicBezTo>
                      <a:pt x="13991" y="7845"/>
                      <a:pt x="14223" y="8004"/>
                      <a:pt x="14122" y="8146"/>
                    </a:cubicBezTo>
                    <a:cubicBezTo>
                      <a:pt x="14122" y="8146"/>
                      <a:pt x="14116" y="8164"/>
                      <a:pt x="14111" y="8164"/>
                    </a:cubicBezTo>
                    <a:lnTo>
                      <a:pt x="14111" y="8176"/>
                    </a:lnTo>
                    <a:cubicBezTo>
                      <a:pt x="14111" y="8181"/>
                      <a:pt x="14103" y="8187"/>
                      <a:pt x="14103" y="8193"/>
                    </a:cubicBezTo>
                    <a:lnTo>
                      <a:pt x="14103" y="8200"/>
                    </a:lnTo>
                    <a:cubicBezTo>
                      <a:pt x="14111" y="8264"/>
                      <a:pt x="14103" y="8329"/>
                      <a:pt x="14045" y="8383"/>
                    </a:cubicBezTo>
                    <a:cubicBezTo>
                      <a:pt x="14027" y="8400"/>
                      <a:pt x="13997" y="8413"/>
                      <a:pt x="13974" y="8400"/>
                    </a:cubicBezTo>
                    <a:cubicBezTo>
                      <a:pt x="13926" y="8377"/>
                      <a:pt x="13903" y="8353"/>
                      <a:pt x="13885" y="8312"/>
                    </a:cubicBezTo>
                    <a:close/>
                    <a:moveTo>
                      <a:pt x="13524" y="8927"/>
                    </a:moveTo>
                    <a:cubicBezTo>
                      <a:pt x="13530" y="9045"/>
                      <a:pt x="13335" y="9080"/>
                      <a:pt x="13300" y="8968"/>
                    </a:cubicBezTo>
                    <a:cubicBezTo>
                      <a:pt x="13264" y="8867"/>
                      <a:pt x="13246" y="8761"/>
                      <a:pt x="13229" y="8661"/>
                    </a:cubicBezTo>
                    <a:cubicBezTo>
                      <a:pt x="13199" y="8495"/>
                      <a:pt x="13453" y="8448"/>
                      <a:pt x="13483" y="8613"/>
                    </a:cubicBezTo>
                    <a:cubicBezTo>
                      <a:pt x="13500" y="8714"/>
                      <a:pt x="13524" y="8820"/>
                      <a:pt x="13524" y="8927"/>
                    </a:cubicBezTo>
                    <a:close/>
                    <a:moveTo>
                      <a:pt x="12803" y="9364"/>
                    </a:moveTo>
                    <a:cubicBezTo>
                      <a:pt x="12648" y="9287"/>
                      <a:pt x="12678" y="9033"/>
                      <a:pt x="12667" y="8886"/>
                    </a:cubicBezTo>
                    <a:cubicBezTo>
                      <a:pt x="12661" y="8761"/>
                      <a:pt x="12820" y="8738"/>
                      <a:pt x="12855" y="8856"/>
                    </a:cubicBezTo>
                    <a:cubicBezTo>
                      <a:pt x="12897" y="8992"/>
                      <a:pt x="13010" y="9222"/>
                      <a:pt x="12897" y="9353"/>
                    </a:cubicBezTo>
                    <a:cubicBezTo>
                      <a:pt x="12880" y="9371"/>
                      <a:pt x="12833" y="9382"/>
                      <a:pt x="12803" y="9364"/>
                    </a:cubicBezTo>
                    <a:close/>
                    <a:moveTo>
                      <a:pt x="4804" y="17357"/>
                    </a:moveTo>
                    <a:cubicBezTo>
                      <a:pt x="4864" y="17257"/>
                      <a:pt x="5017" y="17238"/>
                      <a:pt x="5106" y="17303"/>
                    </a:cubicBezTo>
                    <a:cubicBezTo>
                      <a:pt x="5194" y="17363"/>
                      <a:pt x="5237" y="17499"/>
                      <a:pt x="5172" y="17593"/>
                    </a:cubicBezTo>
                    <a:cubicBezTo>
                      <a:pt x="5172" y="17694"/>
                      <a:pt x="5082" y="17795"/>
                      <a:pt x="4970" y="17776"/>
                    </a:cubicBezTo>
                    <a:cubicBezTo>
                      <a:pt x="4882" y="17771"/>
                      <a:pt x="4798" y="17729"/>
                      <a:pt x="4757" y="17641"/>
                    </a:cubicBezTo>
                    <a:cubicBezTo>
                      <a:pt x="4710" y="17540"/>
                      <a:pt x="4751" y="17451"/>
                      <a:pt x="4804" y="17357"/>
                    </a:cubicBezTo>
                    <a:close/>
                    <a:moveTo>
                      <a:pt x="4727" y="14316"/>
                    </a:moveTo>
                    <a:cubicBezTo>
                      <a:pt x="4746" y="14150"/>
                      <a:pt x="4981" y="14174"/>
                      <a:pt x="4976" y="14340"/>
                    </a:cubicBezTo>
                    <a:cubicBezTo>
                      <a:pt x="4964" y="14736"/>
                      <a:pt x="5017" y="15121"/>
                      <a:pt x="5077" y="15512"/>
                    </a:cubicBezTo>
                    <a:cubicBezTo>
                      <a:pt x="5123" y="15824"/>
                      <a:pt x="5207" y="16151"/>
                      <a:pt x="5148" y="16463"/>
                    </a:cubicBezTo>
                    <a:cubicBezTo>
                      <a:pt x="5130" y="16564"/>
                      <a:pt x="5011" y="16582"/>
                      <a:pt x="4959" y="16498"/>
                    </a:cubicBezTo>
                    <a:cubicBezTo>
                      <a:pt x="4604" y="15908"/>
                      <a:pt x="4651" y="14979"/>
                      <a:pt x="4727" y="14316"/>
                    </a:cubicBezTo>
                    <a:close/>
                    <a:moveTo>
                      <a:pt x="18127" y="14204"/>
                    </a:moveTo>
                    <a:cubicBezTo>
                      <a:pt x="18251" y="14180"/>
                      <a:pt x="18376" y="14269"/>
                      <a:pt x="18398" y="14393"/>
                    </a:cubicBezTo>
                    <a:cubicBezTo>
                      <a:pt x="18422" y="14518"/>
                      <a:pt x="18334" y="14641"/>
                      <a:pt x="18209" y="14665"/>
                    </a:cubicBezTo>
                    <a:lnTo>
                      <a:pt x="18157" y="14671"/>
                    </a:lnTo>
                    <a:cubicBezTo>
                      <a:pt x="18086" y="14688"/>
                      <a:pt x="18021" y="14665"/>
                      <a:pt x="17967" y="14617"/>
                    </a:cubicBezTo>
                    <a:cubicBezTo>
                      <a:pt x="17926" y="14582"/>
                      <a:pt x="17896" y="14541"/>
                      <a:pt x="17890" y="14488"/>
                    </a:cubicBezTo>
                    <a:cubicBezTo>
                      <a:pt x="17879" y="14434"/>
                      <a:pt x="17890" y="14381"/>
                      <a:pt x="17914" y="14333"/>
                    </a:cubicBezTo>
                    <a:cubicBezTo>
                      <a:pt x="17950" y="14275"/>
                      <a:pt x="18002" y="14227"/>
                      <a:pt x="18073" y="14215"/>
                    </a:cubicBezTo>
                    <a:close/>
                    <a:moveTo>
                      <a:pt x="19435" y="11299"/>
                    </a:moveTo>
                    <a:cubicBezTo>
                      <a:pt x="19463" y="11217"/>
                      <a:pt x="19599" y="11245"/>
                      <a:pt x="19588" y="11335"/>
                    </a:cubicBezTo>
                    <a:cubicBezTo>
                      <a:pt x="19517" y="11761"/>
                      <a:pt x="19405" y="12151"/>
                      <a:pt x="19227" y="12547"/>
                    </a:cubicBezTo>
                    <a:cubicBezTo>
                      <a:pt x="19080" y="12885"/>
                      <a:pt x="18938" y="13369"/>
                      <a:pt x="18647" y="13618"/>
                    </a:cubicBezTo>
                    <a:cubicBezTo>
                      <a:pt x="18589" y="13666"/>
                      <a:pt x="18476" y="13636"/>
                      <a:pt x="18469" y="13552"/>
                    </a:cubicBezTo>
                    <a:cubicBezTo>
                      <a:pt x="18447" y="13180"/>
                      <a:pt x="18712" y="12807"/>
                      <a:pt x="18884" y="12488"/>
                    </a:cubicBezTo>
                    <a:cubicBezTo>
                      <a:pt x="19091" y="12104"/>
                      <a:pt x="19310" y="11714"/>
                      <a:pt x="19435" y="11299"/>
                    </a:cubicBezTo>
                    <a:close/>
                    <a:moveTo>
                      <a:pt x="11938" y="2650"/>
                    </a:moveTo>
                    <a:cubicBezTo>
                      <a:pt x="12022" y="2627"/>
                      <a:pt x="12110" y="2680"/>
                      <a:pt x="12151" y="2751"/>
                    </a:cubicBezTo>
                    <a:cubicBezTo>
                      <a:pt x="12164" y="2769"/>
                      <a:pt x="12170" y="2786"/>
                      <a:pt x="12175" y="2805"/>
                    </a:cubicBezTo>
                    <a:cubicBezTo>
                      <a:pt x="12175" y="2827"/>
                      <a:pt x="12175" y="2846"/>
                      <a:pt x="12170" y="2869"/>
                    </a:cubicBezTo>
                    <a:cubicBezTo>
                      <a:pt x="12158" y="2952"/>
                      <a:pt x="12099" y="3029"/>
                      <a:pt x="12009" y="3040"/>
                    </a:cubicBezTo>
                    <a:lnTo>
                      <a:pt x="11957" y="3040"/>
                    </a:lnTo>
                    <a:cubicBezTo>
                      <a:pt x="11910" y="3059"/>
                      <a:pt x="11856" y="3040"/>
                      <a:pt x="11815" y="3011"/>
                    </a:cubicBezTo>
                    <a:lnTo>
                      <a:pt x="11815" y="3011"/>
                    </a:lnTo>
                    <a:cubicBezTo>
                      <a:pt x="11774" y="2982"/>
                      <a:pt x="11744" y="2940"/>
                      <a:pt x="11732" y="2887"/>
                    </a:cubicBezTo>
                    <a:cubicBezTo>
                      <a:pt x="11725" y="2840"/>
                      <a:pt x="11732" y="2786"/>
                      <a:pt x="11761" y="2745"/>
                    </a:cubicBezTo>
                    <a:lnTo>
                      <a:pt x="11768" y="2739"/>
                    </a:lnTo>
                    <a:cubicBezTo>
                      <a:pt x="11796" y="2698"/>
                      <a:pt x="11839" y="2668"/>
                      <a:pt x="11886" y="2663"/>
                    </a:cubicBezTo>
                    <a:cubicBezTo>
                      <a:pt x="11903" y="2656"/>
                      <a:pt x="11921" y="2650"/>
                      <a:pt x="11938" y="2650"/>
                    </a:cubicBezTo>
                    <a:close/>
                    <a:moveTo>
                      <a:pt x="10720" y="3485"/>
                    </a:moveTo>
                    <a:cubicBezTo>
                      <a:pt x="10909" y="3414"/>
                      <a:pt x="11140" y="3294"/>
                      <a:pt x="11342" y="3348"/>
                    </a:cubicBezTo>
                    <a:cubicBezTo>
                      <a:pt x="11378" y="3354"/>
                      <a:pt x="11395" y="3414"/>
                      <a:pt x="11370" y="3449"/>
                    </a:cubicBezTo>
                    <a:cubicBezTo>
                      <a:pt x="11241" y="3608"/>
                      <a:pt x="10980" y="3644"/>
                      <a:pt x="10791" y="3698"/>
                    </a:cubicBezTo>
                    <a:cubicBezTo>
                      <a:pt x="10472" y="3786"/>
                      <a:pt x="10164" y="3898"/>
                      <a:pt x="9857" y="4017"/>
                    </a:cubicBezTo>
                    <a:cubicBezTo>
                      <a:pt x="9342" y="4212"/>
                      <a:pt x="8792" y="4430"/>
                      <a:pt x="8342" y="4763"/>
                    </a:cubicBezTo>
                    <a:cubicBezTo>
                      <a:pt x="8295" y="4804"/>
                      <a:pt x="8230" y="4727"/>
                      <a:pt x="8277" y="4686"/>
                    </a:cubicBezTo>
                    <a:cubicBezTo>
                      <a:pt x="8703" y="4288"/>
                      <a:pt x="9235" y="4053"/>
                      <a:pt x="9767" y="3840"/>
                    </a:cubicBezTo>
                    <a:cubicBezTo>
                      <a:pt x="10081" y="3715"/>
                      <a:pt x="10406" y="3608"/>
                      <a:pt x="10720" y="3485"/>
                    </a:cubicBezTo>
                    <a:close/>
                    <a:moveTo>
                      <a:pt x="5556" y="9028"/>
                    </a:moveTo>
                    <a:cubicBezTo>
                      <a:pt x="5514" y="9216"/>
                      <a:pt x="5355" y="9341"/>
                      <a:pt x="5237" y="9483"/>
                    </a:cubicBezTo>
                    <a:cubicBezTo>
                      <a:pt x="5095" y="9655"/>
                      <a:pt x="4828" y="9483"/>
                      <a:pt x="4946" y="9282"/>
                    </a:cubicBezTo>
                    <a:cubicBezTo>
                      <a:pt x="5059" y="9099"/>
                      <a:pt x="5243" y="8891"/>
                      <a:pt x="5473" y="8903"/>
                    </a:cubicBezTo>
                    <a:cubicBezTo>
                      <a:pt x="5544" y="8903"/>
                      <a:pt x="5573" y="8974"/>
                      <a:pt x="5556" y="9028"/>
                    </a:cubicBezTo>
                    <a:close/>
                    <a:moveTo>
                      <a:pt x="5663" y="9992"/>
                    </a:moveTo>
                    <a:cubicBezTo>
                      <a:pt x="5639" y="9939"/>
                      <a:pt x="5644" y="9874"/>
                      <a:pt x="5674" y="9825"/>
                    </a:cubicBezTo>
                    <a:cubicBezTo>
                      <a:pt x="5762" y="9696"/>
                      <a:pt x="5876" y="9584"/>
                      <a:pt x="5982" y="9465"/>
                    </a:cubicBezTo>
                    <a:cubicBezTo>
                      <a:pt x="6076" y="9358"/>
                      <a:pt x="6218" y="9170"/>
                      <a:pt x="6373" y="9158"/>
                    </a:cubicBezTo>
                    <a:cubicBezTo>
                      <a:pt x="6455" y="9151"/>
                      <a:pt x="6526" y="9205"/>
                      <a:pt x="6520" y="9293"/>
                    </a:cubicBezTo>
                    <a:cubicBezTo>
                      <a:pt x="6508" y="9448"/>
                      <a:pt x="6349" y="9601"/>
                      <a:pt x="6248" y="9708"/>
                    </a:cubicBezTo>
                    <a:cubicBezTo>
                      <a:pt x="6141" y="9820"/>
                      <a:pt x="6041" y="9945"/>
                      <a:pt x="5917" y="10046"/>
                    </a:cubicBezTo>
                    <a:cubicBezTo>
                      <a:pt x="5876" y="10081"/>
                      <a:pt x="5811" y="10098"/>
                      <a:pt x="5757" y="10074"/>
                    </a:cubicBezTo>
                    <a:cubicBezTo>
                      <a:pt x="5745" y="10074"/>
                      <a:pt x="5740" y="10068"/>
                      <a:pt x="5734" y="10068"/>
                    </a:cubicBezTo>
                    <a:lnTo>
                      <a:pt x="5734" y="10068"/>
                    </a:lnTo>
                    <a:cubicBezTo>
                      <a:pt x="5698" y="10051"/>
                      <a:pt x="5674" y="10027"/>
                      <a:pt x="5663" y="9992"/>
                    </a:cubicBezTo>
                    <a:close/>
                    <a:moveTo>
                      <a:pt x="12506" y="17854"/>
                    </a:moveTo>
                    <a:cubicBezTo>
                      <a:pt x="12506" y="17847"/>
                      <a:pt x="12501" y="17841"/>
                      <a:pt x="12489" y="17836"/>
                    </a:cubicBezTo>
                    <a:cubicBezTo>
                      <a:pt x="12465" y="17806"/>
                      <a:pt x="12459" y="17765"/>
                      <a:pt x="12454" y="17724"/>
                    </a:cubicBezTo>
                    <a:cubicBezTo>
                      <a:pt x="12448" y="17653"/>
                      <a:pt x="12454" y="17576"/>
                      <a:pt x="12484" y="17505"/>
                    </a:cubicBezTo>
                    <a:cubicBezTo>
                      <a:pt x="12542" y="17339"/>
                      <a:pt x="12625" y="17167"/>
                      <a:pt x="12809" y="17115"/>
                    </a:cubicBezTo>
                    <a:cubicBezTo>
                      <a:pt x="12850" y="17102"/>
                      <a:pt x="12897" y="17137"/>
                      <a:pt x="12904" y="17180"/>
                    </a:cubicBezTo>
                    <a:cubicBezTo>
                      <a:pt x="12915" y="17315"/>
                      <a:pt x="12850" y="17421"/>
                      <a:pt x="12797" y="17546"/>
                    </a:cubicBezTo>
                    <a:cubicBezTo>
                      <a:pt x="12773" y="17593"/>
                      <a:pt x="12749" y="17641"/>
                      <a:pt x="12732" y="17694"/>
                    </a:cubicBezTo>
                    <a:cubicBezTo>
                      <a:pt x="12726" y="17718"/>
                      <a:pt x="12726" y="17735"/>
                      <a:pt x="12726" y="17759"/>
                    </a:cubicBezTo>
                    <a:cubicBezTo>
                      <a:pt x="12726" y="17765"/>
                      <a:pt x="12719" y="17771"/>
                      <a:pt x="12719" y="17771"/>
                    </a:cubicBezTo>
                    <a:cubicBezTo>
                      <a:pt x="12749" y="17883"/>
                      <a:pt x="12607" y="17972"/>
                      <a:pt x="12530" y="17877"/>
                    </a:cubicBezTo>
                    <a:cubicBezTo>
                      <a:pt x="12519" y="17871"/>
                      <a:pt x="12513" y="17860"/>
                      <a:pt x="12506" y="17854"/>
                    </a:cubicBezTo>
                    <a:close/>
                    <a:moveTo>
                      <a:pt x="13022" y="18600"/>
                    </a:moveTo>
                    <a:cubicBezTo>
                      <a:pt x="12939" y="18428"/>
                      <a:pt x="13039" y="18174"/>
                      <a:pt x="13110" y="18008"/>
                    </a:cubicBezTo>
                    <a:cubicBezTo>
                      <a:pt x="13205" y="17812"/>
                      <a:pt x="13287" y="17593"/>
                      <a:pt x="13483" y="17487"/>
                    </a:cubicBezTo>
                    <a:cubicBezTo>
                      <a:pt x="13548" y="17451"/>
                      <a:pt x="13631" y="17511"/>
                      <a:pt x="13625" y="17582"/>
                    </a:cubicBezTo>
                    <a:cubicBezTo>
                      <a:pt x="13601" y="17776"/>
                      <a:pt x="13477" y="17937"/>
                      <a:pt x="13394" y="18108"/>
                    </a:cubicBezTo>
                    <a:cubicBezTo>
                      <a:pt x="13323" y="18273"/>
                      <a:pt x="13276" y="18422"/>
                      <a:pt x="13235" y="18593"/>
                    </a:cubicBezTo>
                    <a:cubicBezTo>
                      <a:pt x="13210" y="18693"/>
                      <a:pt x="13057" y="18688"/>
                      <a:pt x="13022" y="18600"/>
                    </a:cubicBezTo>
                    <a:close/>
                    <a:moveTo>
                      <a:pt x="935" y="8891"/>
                    </a:moveTo>
                    <a:lnTo>
                      <a:pt x="935" y="8891"/>
                    </a:lnTo>
                    <a:cubicBezTo>
                      <a:pt x="3616" y="7933"/>
                      <a:pt x="15648" y="3614"/>
                      <a:pt x="21174" y="1550"/>
                    </a:cubicBezTo>
                    <a:lnTo>
                      <a:pt x="5745" y="10985"/>
                    </a:lnTo>
                    <a:cubicBezTo>
                      <a:pt x="5740" y="10991"/>
                      <a:pt x="5727" y="10997"/>
                      <a:pt x="5721" y="11004"/>
                    </a:cubicBezTo>
                    <a:cubicBezTo>
                      <a:pt x="4432" y="10258"/>
                      <a:pt x="2078" y="9329"/>
                      <a:pt x="935" y="8891"/>
                    </a:cubicBezTo>
                    <a:close/>
                    <a:moveTo>
                      <a:pt x="6130" y="11406"/>
                    </a:moveTo>
                    <a:lnTo>
                      <a:pt x="6130" y="11406"/>
                    </a:lnTo>
                    <a:cubicBezTo>
                      <a:pt x="6130" y="11394"/>
                      <a:pt x="6130" y="11382"/>
                      <a:pt x="6124" y="11364"/>
                    </a:cubicBezTo>
                    <a:lnTo>
                      <a:pt x="22019" y="1645"/>
                    </a:lnTo>
                    <a:lnTo>
                      <a:pt x="8467" y="14440"/>
                    </a:lnTo>
                    <a:cubicBezTo>
                      <a:pt x="8407" y="14440"/>
                      <a:pt x="8353" y="14475"/>
                      <a:pt x="8336" y="14529"/>
                    </a:cubicBezTo>
                    <a:cubicBezTo>
                      <a:pt x="8028" y="15256"/>
                      <a:pt x="7473" y="16635"/>
                      <a:pt x="6976" y="17912"/>
                    </a:cubicBezTo>
                    <a:cubicBezTo>
                      <a:pt x="6821" y="18303"/>
                      <a:pt x="6674" y="18688"/>
                      <a:pt x="6543" y="19043"/>
                    </a:cubicBezTo>
                    <a:cubicBezTo>
                      <a:pt x="6444" y="16801"/>
                      <a:pt x="6236" y="12364"/>
                      <a:pt x="6130" y="11406"/>
                    </a:cubicBezTo>
                    <a:close/>
                    <a:moveTo>
                      <a:pt x="6887" y="19569"/>
                    </a:moveTo>
                    <a:lnTo>
                      <a:pt x="6887" y="19569"/>
                    </a:lnTo>
                    <a:cubicBezTo>
                      <a:pt x="7047" y="19149"/>
                      <a:pt x="7225" y="18676"/>
                      <a:pt x="7413" y="18185"/>
                    </a:cubicBezTo>
                    <a:cubicBezTo>
                      <a:pt x="7864" y="17038"/>
                      <a:pt x="8348" y="15831"/>
                      <a:pt x="8661" y="15067"/>
                    </a:cubicBezTo>
                    <a:cubicBezTo>
                      <a:pt x="8964" y="15398"/>
                      <a:pt x="9325" y="15824"/>
                      <a:pt x="9709" y="16293"/>
                    </a:cubicBezTo>
                    <a:close/>
                    <a:moveTo>
                      <a:pt x="13524" y="19842"/>
                    </a:moveTo>
                    <a:lnTo>
                      <a:pt x="13524" y="19842"/>
                    </a:lnTo>
                    <a:cubicBezTo>
                      <a:pt x="13500" y="19889"/>
                      <a:pt x="13500" y="19954"/>
                      <a:pt x="13524" y="20012"/>
                    </a:cubicBezTo>
                    <a:cubicBezTo>
                      <a:pt x="13489" y="20083"/>
                      <a:pt x="13459" y="20143"/>
                      <a:pt x="13429" y="20190"/>
                    </a:cubicBezTo>
                    <a:cubicBezTo>
                      <a:pt x="12844" y="19551"/>
                      <a:pt x="12022" y="18529"/>
                      <a:pt x="11200" y="17511"/>
                    </a:cubicBezTo>
                    <a:cubicBezTo>
                      <a:pt x="10851" y="17079"/>
                      <a:pt x="10507" y="16653"/>
                      <a:pt x="10176" y="16250"/>
                    </a:cubicBezTo>
                    <a:cubicBezTo>
                      <a:pt x="10171" y="16244"/>
                      <a:pt x="10171" y="16244"/>
                      <a:pt x="10171" y="16239"/>
                    </a:cubicBezTo>
                    <a:cubicBezTo>
                      <a:pt x="9696" y="15665"/>
                      <a:pt x="9259" y="15144"/>
                      <a:pt x="8899" y="14753"/>
                    </a:cubicBezTo>
                    <a:lnTo>
                      <a:pt x="22949" y="1497"/>
                    </a:lnTo>
                    <a:close/>
                  </a:path>
                </a:pathLst>
              </a:custGeom>
              <a:solidFill>
                <a:srgbClr val="1E19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4718;p79"/>
              <p:cNvSpPr/>
              <p:nvPr/>
            </p:nvSpPr>
            <p:spPr>
              <a:xfrm>
                <a:off x="3672800" y="2923625"/>
                <a:ext cx="351275" cy="467325"/>
              </a:xfrm>
              <a:custGeom>
                <a:avLst/>
                <a:gdLst/>
                <a:ahLst/>
                <a:cxnLst/>
                <a:rect l="l" t="t" r="r" b="b"/>
                <a:pathLst>
                  <a:path w="14051" h="18693" extrusionOk="0">
                    <a:moveTo>
                      <a:pt x="14051" y="0"/>
                    </a:moveTo>
                    <a:lnTo>
                      <a:pt x="1" y="13256"/>
                    </a:lnTo>
                    <a:cubicBezTo>
                      <a:pt x="361" y="13647"/>
                      <a:pt x="798" y="14168"/>
                      <a:pt x="1273" y="14742"/>
                    </a:cubicBezTo>
                    <a:cubicBezTo>
                      <a:pt x="1273" y="14747"/>
                      <a:pt x="1273" y="14747"/>
                      <a:pt x="1278" y="14753"/>
                    </a:cubicBezTo>
                    <a:cubicBezTo>
                      <a:pt x="1609" y="15156"/>
                      <a:pt x="1953" y="15582"/>
                      <a:pt x="2302" y="16014"/>
                    </a:cubicBezTo>
                    <a:cubicBezTo>
                      <a:pt x="3124" y="17032"/>
                      <a:pt x="3946" y="18054"/>
                      <a:pt x="4531" y="18693"/>
                    </a:cubicBezTo>
                    <a:cubicBezTo>
                      <a:pt x="4561" y="18646"/>
                      <a:pt x="4591" y="18586"/>
                      <a:pt x="4626" y="18515"/>
                    </a:cubicBezTo>
                    <a:cubicBezTo>
                      <a:pt x="4602" y="18457"/>
                      <a:pt x="4602" y="18392"/>
                      <a:pt x="4626" y="18345"/>
                    </a:cubicBezTo>
                    <a:close/>
                    <a:moveTo>
                      <a:pt x="4006" y="15683"/>
                    </a:moveTo>
                    <a:cubicBezTo>
                      <a:pt x="4017" y="15818"/>
                      <a:pt x="3952" y="15924"/>
                      <a:pt x="3899" y="16049"/>
                    </a:cubicBezTo>
                    <a:cubicBezTo>
                      <a:pt x="3875" y="16096"/>
                      <a:pt x="3851" y="16144"/>
                      <a:pt x="3834" y="16197"/>
                    </a:cubicBezTo>
                    <a:cubicBezTo>
                      <a:pt x="3828" y="16221"/>
                      <a:pt x="3828" y="16238"/>
                      <a:pt x="3828" y="16262"/>
                    </a:cubicBezTo>
                    <a:cubicBezTo>
                      <a:pt x="3828" y="16268"/>
                      <a:pt x="3821" y="16274"/>
                      <a:pt x="3821" y="16274"/>
                    </a:cubicBezTo>
                    <a:cubicBezTo>
                      <a:pt x="3851" y="16386"/>
                      <a:pt x="3709" y="16475"/>
                      <a:pt x="3632" y="16380"/>
                    </a:cubicBezTo>
                    <a:cubicBezTo>
                      <a:pt x="3621" y="16374"/>
                      <a:pt x="3615" y="16363"/>
                      <a:pt x="3608" y="16357"/>
                    </a:cubicBezTo>
                    <a:cubicBezTo>
                      <a:pt x="3608" y="16350"/>
                      <a:pt x="3603" y="16344"/>
                      <a:pt x="3591" y="16339"/>
                    </a:cubicBezTo>
                    <a:cubicBezTo>
                      <a:pt x="3567" y="16309"/>
                      <a:pt x="3561" y="16268"/>
                      <a:pt x="3556" y="16227"/>
                    </a:cubicBezTo>
                    <a:cubicBezTo>
                      <a:pt x="3550" y="16156"/>
                      <a:pt x="3556" y="16079"/>
                      <a:pt x="3586" y="16008"/>
                    </a:cubicBezTo>
                    <a:cubicBezTo>
                      <a:pt x="3644" y="15842"/>
                      <a:pt x="3727" y="15670"/>
                      <a:pt x="3911" y="15618"/>
                    </a:cubicBezTo>
                    <a:cubicBezTo>
                      <a:pt x="3952" y="15605"/>
                      <a:pt x="3999" y="15640"/>
                      <a:pt x="4006" y="15683"/>
                    </a:cubicBezTo>
                    <a:close/>
                    <a:moveTo>
                      <a:pt x="4585" y="15990"/>
                    </a:moveTo>
                    <a:cubicBezTo>
                      <a:pt x="4650" y="15954"/>
                      <a:pt x="4733" y="16014"/>
                      <a:pt x="4727" y="16085"/>
                    </a:cubicBezTo>
                    <a:cubicBezTo>
                      <a:pt x="4703" y="16279"/>
                      <a:pt x="4579" y="16440"/>
                      <a:pt x="4496" y="16611"/>
                    </a:cubicBezTo>
                    <a:cubicBezTo>
                      <a:pt x="4425" y="16776"/>
                      <a:pt x="4378" y="16925"/>
                      <a:pt x="4337" y="17096"/>
                    </a:cubicBezTo>
                    <a:cubicBezTo>
                      <a:pt x="4312" y="17196"/>
                      <a:pt x="4159" y="17191"/>
                      <a:pt x="4124" y="17103"/>
                    </a:cubicBezTo>
                    <a:cubicBezTo>
                      <a:pt x="4041" y="16931"/>
                      <a:pt x="4141" y="16677"/>
                      <a:pt x="4212" y="16511"/>
                    </a:cubicBezTo>
                    <a:cubicBezTo>
                      <a:pt x="4307" y="16315"/>
                      <a:pt x="4389" y="16096"/>
                      <a:pt x="4585" y="15990"/>
                    </a:cubicBezTo>
                    <a:close/>
                  </a:path>
                </a:pathLst>
              </a:custGeom>
              <a:solidFill>
                <a:srgbClr val="FAB6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4719;p79"/>
              <p:cNvSpPr/>
              <p:nvPr/>
            </p:nvSpPr>
            <p:spPr>
              <a:xfrm>
                <a:off x="3603450" y="2927300"/>
                <a:ext cx="397375" cy="434975"/>
              </a:xfrm>
              <a:custGeom>
                <a:avLst/>
                <a:gdLst/>
                <a:ahLst/>
                <a:cxnLst/>
                <a:rect l="l" t="t" r="r" b="b"/>
                <a:pathLst>
                  <a:path w="15895" h="17399" extrusionOk="0">
                    <a:moveTo>
                      <a:pt x="2343" y="12796"/>
                    </a:moveTo>
                    <a:lnTo>
                      <a:pt x="15895" y="1"/>
                    </a:lnTo>
                    <a:lnTo>
                      <a:pt x="0" y="9720"/>
                    </a:lnTo>
                    <a:cubicBezTo>
                      <a:pt x="6" y="9738"/>
                      <a:pt x="6" y="9750"/>
                      <a:pt x="6" y="9762"/>
                    </a:cubicBezTo>
                    <a:cubicBezTo>
                      <a:pt x="112" y="10720"/>
                      <a:pt x="320" y="15157"/>
                      <a:pt x="419" y="17399"/>
                    </a:cubicBezTo>
                    <a:cubicBezTo>
                      <a:pt x="550" y="17044"/>
                      <a:pt x="697" y="16659"/>
                      <a:pt x="852" y="16268"/>
                    </a:cubicBezTo>
                    <a:cubicBezTo>
                      <a:pt x="1349" y="14991"/>
                      <a:pt x="1904" y="13612"/>
                      <a:pt x="2212" y="12885"/>
                    </a:cubicBezTo>
                    <a:cubicBezTo>
                      <a:pt x="2229" y="12831"/>
                      <a:pt x="2283" y="12796"/>
                      <a:pt x="2343" y="12796"/>
                    </a:cubicBezTo>
                    <a:close/>
                    <a:moveTo>
                      <a:pt x="6679" y="7720"/>
                    </a:moveTo>
                    <a:cubicBezTo>
                      <a:pt x="6524" y="7643"/>
                      <a:pt x="6554" y="7389"/>
                      <a:pt x="6543" y="7242"/>
                    </a:cubicBezTo>
                    <a:cubicBezTo>
                      <a:pt x="6537" y="7117"/>
                      <a:pt x="6696" y="7094"/>
                      <a:pt x="6731" y="7212"/>
                    </a:cubicBezTo>
                    <a:cubicBezTo>
                      <a:pt x="6773" y="7348"/>
                      <a:pt x="6886" y="7578"/>
                      <a:pt x="6773" y="7709"/>
                    </a:cubicBezTo>
                    <a:cubicBezTo>
                      <a:pt x="6756" y="7727"/>
                      <a:pt x="6709" y="7738"/>
                      <a:pt x="6679" y="7720"/>
                    </a:cubicBezTo>
                    <a:close/>
                    <a:moveTo>
                      <a:pt x="7176" y="7324"/>
                    </a:moveTo>
                    <a:cubicBezTo>
                      <a:pt x="7140" y="7223"/>
                      <a:pt x="7122" y="7117"/>
                      <a:pt x="7105" y="7017"/>
                    </a:cubicBezTo>
                    <a:cubicBezTo>
                      <a:pt x="7075" y="6851"/>
                      <a:pt x="7329" y="6804"/>
                      <a:pt x="7359" y="6969"/>
                    </a:cubicBezTo>
                    <a:cubicBezTo>
                      <a:pt x="7376" y="7070"/>
                      <a:pt x="7400" y="7176"/>
                      <a:pt x="7400" y="7283"/>
                    </a:cubicBezTo>
                    <a:cubicBezTo>
                      <a:pt x="7406" y="7401"/>
                      <a:pt x="7211" y="7436"/>
                      <a:pt x="7176" y="7324"/>
                    </a:cubicBezTo>
                    <a:close/>
                    <a:moveTo>
                      <a:pt x="7850" y="6756"/>
                    </a:moveTo>
                    <a:cubicBezTo>
                      <a:pt x="7802" y="6733"/>
                      <a:pt x="7779" y="6709"/>
                      <a:pt x="7761" y="6668"/>
                    </a:cubicBezTo>
                    <a:cubicBezTo>
                      <a:pt x="7774" y="6679"/>
                      <a:pt x="7767" y="6668"/>
                      <a:pt x="7744" y="6644"/>
                    </a:cubicBezTo>
                    <a:cubicBezTo>
                      <a:pt x="7744" y="6632"/>
                      <a:pt x="7738" y="6614"/>
                      <a:pt x="7731" y="6603"/>
                    </a:cubicBezTo>
                    <a:cubicBezTo>
                      <a:pt x="7731" y="6591"/>
                      <a:pt x="7731" y="6573"/>
                      <a:pt x="7725" y="6561"/>
                    </a:cubicBezTo>
                    <a:cubicBezTo>
                      <a:pt x="7725" y="6485"/>
                      <a:pt x="7738" y="6419"/>
                      <a:pt x="7779" y="6349"/>
                    </a:cubicBezTo>
                    <a:cubicBezTo>
                      <a:pt x="7867" y="6201"/>
                      <a:pt x="8099" y="6360"/>
                      <a:pt x="7998" y="6502"/>
                    </a:cubicBezTo>
                    <a:cubicBezTo>
                      <a:pt x="7998" y="6502"/>
                      <a:pt x="7992" y="6520"/>
                      <a:pt x="7987" y="6520"/>
                    </a:cubicBezTo>
                    <a:lnTo>
                      <a:pt x="7987" y="6532"/>
                    </a:lnTo>
                    <a:cubicBezTo>
                      <a:pt x="7987" y="6537"/>
                      <a:pt x="7979" y="6543"/>
                      <a:pt x="7979" y="6549"/>
                    </a:cubicBezTo>
                    <a:lnTo>
                      <a:pt x="7979" y="6556"/>
                    </a:lnTo>
                    <a:cubicBezTo>
                      <a:pt x="7987" y="6620"/>
                      <a:pt x="7979" y="6685"/>
                      <a:pt x="7921" y="6739"/>
                    </a:cubicBezTo>
                    <a:cubicBezTo>
                      <a:pt x="7903" y="6756"/>
                      <a:pt x="7873" y="6769"/>
                      <a:pt x="7850" y="6756"/>
                    </a:cubicBezTo>
                    <a:close/>
                  </a:path>
                </a:pathLst>
              </a:custGeom>
              <a:solidFill>
                <a:srgbClr val="358C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4720;p79"/>
              <p:cNvSpPr/>
              <p:nvPr/>
            </p:nvSpPr>
            <p:spPr>
              <a:xfrm>
                <a:off x="3473725" y="2924925"/>
                <a:ext cx="505975" cy="236375"/>
              </a:xfrm>
              <a:custGeom>
                <a:avLst/>
                <a:gdLst/>
                <a:ahLst/>
                <a:cxnLst/>
                <a:rect l="l" t="t" r="r" b="b"/>
                <a:pathLst>
                  <a:path w="20239" h="9455" extrusionOk="0">
                    <a:moveTo>
                      <a:pt x="4810" y="9436"/>
                    </a:moveTo>
                    <a:lnTo>
                      <a:pt x="20239" y="1"/>
                    </a:lnTo>
                    <a:cubicBezTo>
                      <a:pt x="14713" y="2065"/>
                      <a:pt x="2681" y="6384"/>
                      <a:pt x="0" y="7342"/>
                    </a:cubicBezTo>
                    <a:cubicBezTo>
                      <a:pt x="1143" y="7780"/>
                      <a:pt x="3497" y="8709"/>
                      <a:pt x="4786" y="9455"/>
                    </a:cubicBezTo>
                    <a:cubicBezTo>
                      <a:pt x="4792" y="9448"/>
                      <a:pt x="4805" y="9442"/>
                      <a:pt x="4810" y="9436"/>
                    </a:cubicBezTo>
                    <a:close/>
                    <a:moveTo>
                      <a:pt x="4538" y="7354"/>
                    </a:moveTo>
                    <a:cubicBezTo>
                      <a:pt x="4609" y="7354"/>
                      <a:pt x="4638" y="7425"/>
                      <a:pt x="4621" y="7479"/>
                    </a:cubicBezTo>
                    <a:cubicBezTo>
                      <a:pt x="4579" y="7667"/>
                      <a:pt x="4420" y="7792"/>
                      <a:pt x="4302" y="7934"/>
                    </a:cubicBezTo>
                    <a:cubicBezTo>
                      <a:pt x="4160" y="8106"/>
                      <a:pt x="3893" y="7934"/>
                      <a:pt x="4011" y="7733"/>
                    </a:cubicBezTo>
                    <a:cubicBezTo>
                      <a:pt x="4124" y="7550"/>
                      <a:pt x="4308" y="7342"/>
                      <a:pt x="4538" y="7354"/>
                    </a:cubicBezTo>
                    <a:close/>
                    <a:moveTo>
                      <a:pt x="5585" y="7744"/>
                    </a:moveTo>
                    <a:cubicBezTo>
                      <a:pt x="5573" y="7899"/>
                      <a:pt x="5414" y="8052"/>
                      <a:pt x="5313" y="8159"/>
                    </a:cubicBezTo>
                    <a:cubicBezTo>
                      <a:pt x="5206" y="8271"/>
                      <a:pt x="5106" y="8396"/>
                      <a:pt x="4982" y="8497"/>
                    </a:cubicBezTo>
                    <a:cubicBezTo>
                      <a:pt x="4941" y="8532"/>
                      <a:pt x="4876" y="8549"/>
                      <a:pt x="4822" y="8525"/>
                    </a:cubicBezTo>
                    <a:cubicBezTo>
                      <a:pt x="4810" y="8525"/>
                      <a:pt x="4805" y="8519"/>
                      <a:pt x="4799" y="8519"/>
                    </a:cubicBezTo>
                    <a:lnTo>
                      <a:pt x="4799" y="8519"/>
                    </a:lnTo>
                    <a:cubicBezTo>
                      <a:pt x="4763" y="8502"/>
                      <a:pt x="4739" y="8478"/>
                      <a:pt x="4728" y="8443"/>
                    </a:cubicBezTo>
                    <a:cubicBezTo>
                      <a:pt x="4704" y="8390"/>
                      <a:pt x="4709" y="8325"/>
                      <a:pt x="4739" y="8276"/>
                    </a:cubicBezTo>
                    <a:cubicBezTo>
                      <a:pt x="4827" y="8147"/>
                      <a:pt x="4941" y="8035"/>
                      <a:pt x="5047" y="7916"/>
                    </a:cubicBezTo>
                    <a:cubicBezTo>
                      <a:pt x="5141" y="7809"/>
                      <a:pt x="5283" y="7621"/>
                      <a:pt x="5438" y="7609"/>
                    </a:cubicBezTo>
                    <a:cubicBezTo>
                      <a:pt x="5520" y="7602"/>
                      <a:pt x="5591" y="7656"/>
                      <a:pt x="5585" y="7744"/>
                    </a:cubicBezTo>
                    <a:close/>
                  </a:path>
                </a:pathLst>
              </a:custGeom>
              <a:solidFill>
                <a:srgbClr val="FAB6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4721;p79"/>
              <p:cNvSpPr/>
              <p:nvPr/>
            </p:nvSpPr>
            <p:spPr>
              <a:xfrm>
                <a:off x="3622500" y="3262875"/>
                <a:ext cx="70600" cy="112575"/>
              </a:xfrm>
              <a:custGeom>
                <a:avLst/>
                <a:gdLst/>
                <a:ahLst/>
                <a:cxnLst/>
                <a:rect l="l" t="t" r="r" b="b"/>
                <a:pathLst>
                  <a:path w="2824" h="4503" extrusionOk="0">
                    <a:moveTo>
                      <a:pt x="2823" y="1226"/>
                    </a:moveTo>
                    <a:cubicBezTo>
                      <a:pt x="2439" y="757"/>
                      <a:pt x="2078" y="331"/>
                      <a:pt x="1775" y="0"/>
                    </a:cubicBezTo>
                    <a:cubicBezTo>
                      <a:pt x="1462" y="764"/>
                      <a:pt x="978" y="1971"/>
                      <a:pt x="527" y="3118"/>
                    </a:cubicBezTo>
                    <a:cubicBezTo>
                      <a:pt x="339" y="3609"/>
                      <a:pt x="161" y="4082"/>
                      <a:pt x="1" y="4502"/>
                    </a:cubicBezTo>
                    <a:close/>
                  </a:path>
                </a:pathLst>
              </a:custGeom>
              <a:solidFill>
                <a:srgbClr val="358C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904" name="Google Shape;2904;p50"/>
          <p:cNvGrpSpPr/>
          <p:nvPr/>
        </p:nvGrpSpPr>
        <p:grpSpPr>
          <a:xfrm>
            <a:off x="10751375" y="5792316"/>
            <a:ext cx="1157900" cy="686000"/>
            <a:chOff x="2575700" y="1885000"/>
            <a:chExt cx="868425" cy="514500"/>
          </a:xfrm>
        </p:grpSpPr>
        <p:sp>
          <p:nvSpPr>
            <p:cNvPr id="2905" name="Google Shape;2905;p50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6" name="Google Shape;2906;p50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7" name="Google Shape;2907;p50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8" name="Google Shape;2908;p50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5" name="Google Shape;1820;p57"/>
          <p:cNvGrpSpPr/>
          <p:nvPr/>
        </p:nvGrpSpPr>
        <p:grpSpPr>
          <a:xfrm>
            <a:off x="10646656" y="249977"/>
            <a:ext cx="1545345" cy="1286823"/>
            <a:chOff x="7792794" y="4304513"/>
            <a:chExt cx="511980" cy="436830"/>
          </a:xfrm>
        </p:grpSpPr>
        <p:sp>
          <p:nvSpPr>
            <p:cNvPr id="66" name="Google Shape;1824;p57">
              <a:hlinkClick r:id="rId3" action="ppaction://hlinksldjump"/>
            </p:cNvPr>
            <p:cNvSpPr/>
            <p:nvPr/>
          </p:nvSpPr>
          <p:spPr>
            <a:xfrm>
              <a:off x="7853768" y="4304513"/>
              <a:ext cx="353939" cy="339286"/>
            </a:xfrm>
            <a:custGeom>
              <a:avLst/>
              <a:gdLst/>
              <a:ahLst/>
              <a:cxnLst/>
              <a:rect l="l" t="t" r="r" b="b"/>
              <a:pathLst>
                <a:path w="10652" h="10211" extrusionOk="0">
                  <a:moveTo>
                    <a:pt x="5274" y="0"/>
                  </a:moveTo>
                  <a:cubicBezTo>
                    <a:pt x="3749" y="0"/>
                    <a:pt x="2353" y="646"/>
                    <a:pt x="1397" y="1603"/>
                  </a:cubicBezTo>
                  <a:cubicBezTo>
                    <a:pt x="518" y="2585"/>
                    <a:pt x="1" y="3748"/>
                    <a:pt x="1" y="5041"/>
                  </a:cubicBezTo>
                  <a:cubicBezTo>
                    <a:pt x="1" y="7962"/>
                    <a:pt x="2353" y="10211"/>
                    <a:pt x="5274" y="10211"/>
                  </a:cubicBezTo>
                  <a:cubicBezTo>
                    <a:pt x="5921" y="10211"/>
                    <a:pt x="6464" y="10108"/>
                    <a:pt x="6981" y="10004"/>
                  </a:cubicBezTo>
                  <a:cubicBezTo>
                    <a:pt x="9152" y="9254"/>
                    <a:pt x="10651" y="7419"/>
                    <a:pt x="10651" y="5041"/>
                  </a:cubicBezTo>
                  <a:cubicBezTo>
                    <a:pt x="10651" y="4834"/>
                    <a:pt x="10651" y="4524"/>
                    <a:pt x="10548" y="4291"/>
                  </a:cubicBezTo>
                  <a:cubicBezTo>
                    <a:pt x="10212" y="2146"/>
                    <a:pt x="8506" y="414"/>
                    <a:pt x="6231" y="103"/>
                  </a:cubicBezTo>
                  <a:cubicBezTo>
                    <a:pt x="5921" y="0"/>
                    <a:pt x="5585" y="0"/>
                    <a:pt x="5274" y="0"/>
                  </a:cubicBezTo>
                  <a:close/>
                </a:path>
              </a:pathLst>
            </a:custGeom>
            <a:solidFill>
              <a:srgbClr val="B8E5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825;p57"/>
            <p:cNvSpPr/>
            <p:nvPr/>
          </p:nvSpPr>
          <p:spPr>
            <a:xfrm>
              <a:off x="8004093" y="4307936"/>
              <a:ext cx="200162" cy="164077"/>
            </a:xfrm>
            <a:custGeom>
              <a:avLst/>
              <a:gdLst/>
              <a:ahLst/>
              <a:cxnLst/>
              <a:rect l="l" t="t" r="r" b="b"/>
              <a:pathLst>
                <a:path w="6024" h="4938" extrusionOk="0">
                  <a:moveTo>
                    <a:pt x="1707" y="0"/>
                  </a:moveTo>
                  <a:cubicBezTo>
                    <a:pt x="957" y="207"/>
                    <a:pt x="414" y="750"/>
                    <a:pt x="104" y="1396"/>
                  </a:cubicBezTo>
                  <a:cubicBezTo>
                    <a:pt x="1" y="1603"/>
                    <a:pt x="1" y="1939"/>
                    <a:pt x="1" y="2146"/>
                  </a:cubicBezTo>
                  <a:cubicBezTo>
                    <a:pt x="104" y="2353"/>
                    <a:pt x="208" y="2689"/>
                    <a:pt x="518" y="2689"/>
                  </a:cubicBezTo>
                  <a:cubicBezTo>
                    <a:pt x="518" y="2792"/>
                    <a:pt x="647" y="2792"/>
                    <a:pt x="750" y="2792"/>
                  </a:cubicBezTo>
                  <a:cubicBezTo>
                    <a:pt x="957" y="2896"/>
                    <a:pt x="957" y="3232"/>
                    <a:pt x="854" y="3439"/>
                  </a:cubicBezTo>
                  <a:cubicBezTo>
                    <a:pt x="854" y="3645"/>
                    <a:pt x="854" y="3878"/>
                    <a:pt x="957" y="4085"/>
                  </a:cubicBezTo>
                  <a:cubicBezTo>
                    <a:pt x="957" y="4292"/>
                    <a:pt x="1164" y="4524"/>
                    <a:pt x="1397" y="4628"/>
                  </a:cubicBezTo>
                  <a:cubicBezTo>
                    <a:pt x="1456" y="4647"/>
                    <a:pt x="1512" y="4656"/>
                    <a:pt x="1567" y="4656"/>
                  </a:cubicBezTo>
                  <a:cubicBezTo>
                    <a:pt x="1799" y="4656"/>
                    <a:pt x="1999" y="4505"/>
                    <a:pt x="2250" y="4421"/>
                  </a:cubicBezTo>
                  <a:cubicBezTo>
                    <a:pt x="2497" y="4249"/>
                    <a:pt x="2731" y="4148"/>
                    <a:pt x="2920" y="4148"/>
                  </a:cubicBezTo>
                  <a:cubicBezTo>
                    <a:pt x="2987" y="4148"/>
                    <a:pt x="3048" y="4161"/>
                    <a:pt x="3103" y="4188"/>
                  </a:cubicBezTo>
                  <a:cubicBezTo>
                    <a:pt x="3439" y="4421"/>
                    <a:pt x="3542" y="4834"/>
                    <a:pt x="3749" y="4938"/>
                  </a:cubicBezTo>
                  <a:cubicBezTo>
                    <a:pt x="4189" y="4938"/>
                    <a:pt x="4395" y="4292"/>
                    <a:pt x="4835" y="4292"/>
                  </a:cubicBezTo>
                  <a:cubicBezTo>
                    <a:pt x="5042" y="4292"/>
                    <a:pt x="5171" y="4421"/>
                    <a:pt x="5274" y="4421"/>
                  </a:cubicBezTo>
                  <a:cubicBezTo>
                    <a:pt x="5356" y="4448"/>
                    <a:pt x="5432" y="4461"/>
                    <a:pt x="5504" y="4461"/>
                  </a:cubicBezTo>
                  <a:cubicBezTo>
                    <a:pt x="5705" y="4461"/>
                    <a:pt x="5871" y="4360"/>
                    <a:pt x="6024" y="4188"/>
                  </a:cubicBezTo>
                  <a:cubicBezTo>
                    <a:pt x="5688" y="2043"/>
                    <a:pt x="3982" y="311"/>
                    <a:pt x="1707" y="0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826;p57"/>
            <p:cNvSpPr/>
            <p:nvPr/>
          </p:nvSpPr>
          <p:spPr>
            <a:xfrm>
              <a:off x="7853768" y="4357745"/>
              <a:ext cx="250004" cy="286056"/>
            </a:xfrm>
            <a:custGeom>
              <a:avLst/>
              <a:gdLst/>
              <a:ahLst/>
              <a:cxnLst/>
              <a:rect l="l" t="t" r="r" b="b"/>
              <a:pathLst>
                <a:path w="7524" h="8609" extrusionOk="0">
                  <a:moveTo>
                    <a:pt x="1397" y="1"/>
                  </a:moveTo>
                  <a:cubicBezTo>
                    <a:pt x="518" y="983"/>
                    <a:pt x="1" y="2146"/>
                    <a:pt x="1" y="3439"/>
                  </a:cubicBezTo>
                  <a:cubicBezTo>
                    <a:pt x="1" y="6360"/>
                    <a:pt x="2353" y="8609"/>
                    <a:pt x="5274" y="8609"/>
                  </a:cubicBezTo>
                  <a:cubicBezTo>
                    <a:pt x="5921" y="8609"/>
                    <a:pt x="6464" y="8506"/>
                    <a:pt x="6981" y="8402"/>
                  </a:cubicBezTo>
                  <a:cubicBezTo>
                    <a:pt x="7213" y="8092"/>
                    <a:pt x="7420" y="7756"/>
                    <a:pt x="7523" y="7316"/>
                  </a:cubicBezTo>
                  <a:lnTo>
                    <a:pt x="7523" y="6903"/>
                  </a:lnTo>
                  <a:cubicBezTo>
                    <a:pt x="7420" y="6799"/>
                    <a:pt x="7317" y="6670"/>
                    <a:pt x="7213" y="6670"/>
                  </a:cubicBezTo>
                  <a:cubicBezTo>
                    <a:pt x="6981" y="6670"/>
                    <a:pt x="6877" y="6799"/>
                    <a:pt x="6670" y="6799"/>
                  </a:cubicBezTo>
                  <a:cubicBezTo>
                    <a:pt x="6464" y="6670"/>
                    <a:pt x="6464" y="6463"/>
                    <a:pt x="6231" y="6360"/>
                  </a:cubicBezTo>
                  <a:cubicBezTo>
                    <a:pt x="6196" y="6325"/>
                    <a:pt x="6162" y="6314"/>
                    <a:pt x="6127" y="6314"/>
                  </a:cubicBezTo>
                  <a:cubicBezTo>
                    <a:pt x="6059" y="6314"/>
                    <a:pt x="5990" y="6360"/>
                    <a:pt x="5921" y="6360"/>
                  </a:cubicBezTo>
                  <a:cubicBezTo>
                    <a:pt x="5171" y="6567"/>
                    <a:pt x="4732" y="7446"/>
                    <a:pt x="4189" y="7859"/>
                  </a:cubicBezTo>
                  <a:cubicBezTo>
                    <a:pt x="3982" y="7963"/>
                    <a:pt x="3878" y="8092"/>
                    <a:pt x="3749" y="8092"/>
                  </a:cubicBezTo>
                  <a:cubicBezTo>
                    <a:pt x="3542" y="7963"/>
                    <a:pt x="3439" y="7756"/>
                    <a:pt x="3439" y="7549"/>
                  </a:cubicBezTo>
                  <a:cubicBezTo>
                    <a:pt x="3439" y="7316"/>
                    <a:pt x="3439" y="7110"/>
                    <a:pt x="3542" y="7006"/>
                  </a:cubicBezTo>
                  <a:cubicBezTo>
                    <a:pt x="3542" y="6799"/>
                    <a:pt x="3439" y="6463"/>
                    <a:pt x="3336" y="6360"/>
                  </a:cubicBezTo>
                  <a:cubicBezTo>
                    <a:pt x="3219" y="6308"/>
                    <a:pt x="3084" y="6308"/>
                    <a:pt x="2951" y="6308"/>
                  </a:cubicBezTo>
                  <a:cubicBezTo>
                    <a:pt x="2819" y="6308"/>
                    <a:pt x="2689" y="6308"/>
                    <a:pt x="2586" y="6257"/>
                  </a:cubicBezTo>
                  <a:cubicBezTo>
                    <a:pt x="2147" y="6153"/>
                    <a:pt x="2043" y="5610"/>
                    <a:pt x="2147" y="5171"/>
                  </a:cubicBezTo>
                  <a:cubicBezTo>
                    <a:pt x="2353" y="4731"/>
                    <a:pt x="2689" y="4421"/>
                    <a:pt x="3103" y="4214"/>
                  </a:cubicBezTo>
                  <a:cubicBezTo>
                    <a:pt x="3439" y="3982"/>
                    <a:pt x="3749" y="3775"/>
                    <a:pt x="4085" y="3568"/>
                  </a:cubicBezTo>
                  <a:cubicBezTo>
                    <a:pt x="4292" y="3335"/>
                    <a:pt x="4628" y="3025"/>
                    <a:pt x="4525" y="2689"/>
                  </a:cubicBezTo>
                  <a:cubicBezTo>
                    <a:pt x="4525" y="2520"/>
                    <a:pt x="4301" y="2351"/>
                    <a:pt x="4050" y="2351"/>
                  </a:cubicBezTo>
                  <a:cubicBezTo>
                    <a:pt x="3993" y="2351"/>
                    <a:pt x="3935" y="2360"/>
                    <a:pt x="3878" y="2379"/>
                  </a:cubicBezTo>
                  <a:cubicBezTo>
                    <a:pt x="3646" y="2379"/>
                    <a:pt x="3439" y="2586"/>
                    <a:pt x="3232" y="2793"/>
                  </a:cubicBezTo>
                  <a:cubicBezTo>
                    <a:pt x="3126" y="2983"/>
                    <a:pt x="2969" y="3156"/>
                    <a:pt x="2858" y="3156"/>
                  </a:cubicBezTo>
                  <a:cubicBezTo>
                    <a:pt x="2834" y="3156"/>
                    <a:pt x="2812" y="3147"/>
                    <a:pt x="2793" y="3129"/>
                  </a:cubicBezTo>
                  <a:cubicBezTo>
                    <a:pt x="2586" y="3129"/>
                    <a:pt x="2586" y="3025"/>
                    <a:pt x="2353" y="2922"/>
                  </a:cubicBezTo>
                  <a:cubicBezTo>
                    <a:pt x="2305" y="2885"/>
                    <a:pt x="2253" y="2871"/>
                    <a:pt x="2199" y="2871"/>
                  </a:cubicBezTo>
                  <a:cubicBezTo>
                    <a:pt x="1955" y="2871"/>
                    <a:pt x="1657" y="3170"/>
                    <a:pt x="1350" y="3170"/>
                  </a:cubicBezTo>
                  <a:cubicBezTo>
                    <a:pt x="1289" y="3170"/>
                    <a:pt x="1226" y="3158"/>
                    <a:pt x="1164" y="3129"/>
                  </a:cubicBezTo>
                  <a:cubicBezTo>
                    <a:pt x="1061" y="3025"/>
                    <a:pt x="957" y="2922"/>
                    <a:pt x="957" y="2793"/>
                  </a:cubicBezTo>
                  <a:cubicBezTo>
                    <a:pt x="854" y="2379"/>
                    <a:pt x="957" y="2043"/>
                    <a:pt x="1164" y="1629"/>
                  </a:cubicBezTo>
                  <a:cubicBezTo>
                    <a:pt x="1293" y="1293"/>
                    <a:pt x="1810" y="647"/>
                    <a:pt x="1604" y="337"/>
                  </a:cubicBezTo>
                  <a:cubicBezTo>
                    <a:pt x="1604" y="104"/>
                    <a:pt x="1500" y="104"/>
                    <a:pt x="1397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827;p57"/>
            <p:cNvSpPr/>
            <p:nvPr/>
          </p:nvSpPr>
          <p:spPr>
            <a:xfrm>
              <a:off x="8128666" y="4488466"/>
              <a:ext cx="57550" cy="63996"/>
            </a:xfrm>
            <a:custGeom>
              <a:avLst/>
              <a:gdLst/>
              <a:ahLst/>
              <a:cxnLst/>
              <a:rect l="l" t="t" r="r" b="b"/>
              <a:pathLst>
                <a:path w="1732" h="1926" extrusionOk="0">
                  <a:moveTo>
                    <a:pt x="1147" y="0"/>
                  </a:moveTo>
                  <a:cubicBezTo>
                    <a:pt x="785" y="0"/>
                    <a:pt x="348" y="248"/>
                    <a:pt x="129" y="591"/>
                  </a:cubicBezTo>
                  <a:cubicBezTo>
                    <a:pt x="129" y="694"/>
                    <a:pt x="0" y="694"/>
                    <a:pt x="0" y="797"/>
                  </a:cubicBezTo>
                  <a:cubicBezTo>
                    <a:pt x="0" y="927"/>
                    <a:pt x="0" y="927"/>
                    <a:pt x="129" y="1030"/>
                  </a:cubicBezTo>
                  <a:lnTo>
                    <a:pt x="440" y="1030"/>
                  </a:lnTo>
                  <a:cubicBezTo>
                    <a:pt x="543" y="1133"/>
                    <a:pt x="646" y="1340"/>
                    <a:pt x="646" y="1444"/>
                  </a:cubicBezTo>
                  <a:cubicBezTo>
                    <a:pt x="646" y="1676"/>
                    <a:pt x="776" y="1883"/>
                    <a:pt x="879" y="1883"/>
                  </a:cubicBezTo>
                  <a:cubicBezTo>
                    <a:pt x="909" y="1913"/>
                    <a:pt x="948" y="1926"/>
                    <a:pt x="991" y="1926"/>
                  </a:cubicBezTo>
                  <a:cubicBezTo>
                    <a:pt x="1095" y="1926"/>
                    <a:pt x="1219" y="1853"/>
                    <a:pt x="1293" y="1780"/>
                  </a:cubicBezTo>
                  <a:cubicBezTo>
                    <a:pt x="1525" y="1444"/>
                    <a:pt x="1732" y="1133"/>
                    <a:pt x="1732" y="694"/>
                  </a:cubicBezTo>
                  <a:cubicBezTo>
                    <a:pt x="1732" y="196"/>
                    <a:pt x="1469" y="0"/>
                    <a:pt x="1147" y="0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828;p57"/>
            <p:cNvSpPr/>
            <p:nvPr/>
          </p:nvSpPr>
          <p:spPr>
            <a:xfrm>
              <a:off x="7949997" y="4493484"/>
              <a:ext cx="28376" cy="29240"/>
            </a:xfrm>
            <a:custGeom>
              <a:avLst/>
              <a:gdLst/>
              <a:ahLst/>
              <a:cxnLst/>
              <a:rect l="l" t="t" r="r" b="b"/>
              <a:pathLst>
                <a:path w="854" h="880" extrusionOk="0">
                  <a:moveTo>
                    <a:pt x="440" y="0"/>
                  </a:moveTo>
                  <a:cubicBezTo>
                    <a:pt x="207" y="0"/>
                    <a:pt x="0" y="233"/>
                    <a:pt x="0" y="440"/>
                  </a:cubicBezTo>
                  <a:cubicBezTo>
                    <a:pt x="0" y="646"/>
                    <a:pt x="207" y="879"/>
                    <a:pt x="440" y="879"/>
                  </a:cubicBezTo>
                  <a:cubicBezTo>
                    <a:pt x="750" y="879"/>
                    <a:pt x="853" y="646"/>
                    <a:pt x="853" y="440"/>
                  </a:cubicBezTo>
                  <a:cubicBezTo>
                    <a:pt x="853" y="233"/>
                    <a:pt x="750" y="0"/>
                    <a:pt x="440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829;p57"/>
            <p:cNvSpPr/>
            <p:nvPr/>
          </p:nvSpPr>
          <p:spPr>
            <a:xfrm>
              <a:off x="8093444" y="4493484"/>
              <a:ext cx="28376" cy="29240"/>
            </a:xfrm>
            <a:custGeom>
              <a:avLst/>
              <a:gdLst/>
              <a:ahLst/>
              <a:cxnLst/>
              <a:rect l="l" t="t" r="r" b="b"/>
              <a:pathLst>
                <a:path w="854" h="880" extrusionOk="0">
                  <a:moveTo>
                    <a:pt x="414" y="0"/>
                  </a:moveTo>
                  <a:cubicBezTo>
                    <a:pt x="104" y="0"/>
                    <a:pt x="0" y="233"/>
                    <a:pt x="0" y="440"/>
                  </a:cubicBezTo>
                  <a:cubicBezTo>
                    <a:pt x="0" y="646"/>
                    <a:pt x="104" y="879"/>
                    <a:pt x="414" y="879"/>
                  </a:cubicBezTo>
                  <a:cubicBezTo>
                    <a:pt x="646" y="879"/>
                    <a:pt x="853" y="646"/>
                    <a:pt x="853" y="440"/>
                  </a:cubicBezTo>
                  <a:cubicBezTo>
                    <a:pt x="853" y="233"/>
                    <a:pt x="646" y="0"/>
                    <a:pt x="41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830;p57"/>
            <p:cNvSpPr/>
            <p:nvPr/>
          </p:nvSpPr>
          <p:spPr>
            <a:xfrm>
              <a:off x="8014394" y="4514949"/>
              <a:ext cx="49874" cy="21498"/>
            </a:xfrm>
            <a:custGeom>
              <a:avLst/>
              <a:gdLst/>
              <a:ahLst/>
              <a:cxnLst/>
              <a:rect l="l" t="t" r="r" b="b"/>
              <a:pathLst>
                <a:path w="1501" h="647" extrusionOk="0">
                  <a:moveTo>
                    <a:pt x="104" y="0"/>
                  </a:moveTo>
                  <a:lnTo>
                    <a:pt x="1" y="130"/>
                  </a:lnTo>
                  <a:cubicBezTo>
                    <a:pt x="104" y="440"/>
                    <a:pt x="440" y="647"/>
                    <a:pt x="751" y="647"/>
                  </a:cubicBezTo>
                  <a:cubicBezTo>
                    <a:pt x="1190" y="647"/>
                    <a:pt x="1500" y="336"/>
                    <a:pt x="1500" y="0"/>
                  </a:cubicBezTo>
                  <a:lnTo>
                    <a:pt x="1500" y="0"/>
                  </a:lnTo>
                  <a:cubicBezTo>
                    <a:pt x="1397" y="336"/>
                    <a:pt x="1087" y="543"/>
                    <a:pt x="751" y="543"/>
                  </a:cubicBezTo>
                  <a:cubicBezTo>
                    <a:pt x="544" y="543"/>
                    <a:pt x="208" y="336"/>
                    <a:pt x="10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835;p57"/>
            <p:cNvSpPr/>
            <p:nvPr/>
          </p:nvSpPr>
          <p:spPr>
            <a:xfrm>
              <a:off x="7792794" y="4562200"/>
              <a:ext cx="3456" cy="6878"/>
            </a:xfrm>
            <a:custGeom>
              <a:avLst/>
              <a:gdLst/>
              <a:ahLst/>
              <a:cxnLst/>
              <a:rect l="l" t="t" r="r" b="b"/>
              <a:pathLst>
                <a:path w="104" h="207" extrusionOk="0">
                  <a:moveTo>
                    <a:pt x="104" y="0"/>
                  </a:moveTo>
                  <a:cubicBezTo>
                    <a:pt x="1" y="0"/>
                    <a:pt x="1" y="104"/>
                    <a:pt x="1" y="104"/>
                  </a:cubicBezTo>
                  <a:lnTo>
                    <a:pt x="1" y="207"/>
                  </a:lnTo>
                  <a:cubicBezTo>
                    <a:pt x="104" y="104"/>
                    <a:pt x="104" y="0"/>
                    <a:pt x="104" y="0"/>
                  </a:cubicBezTo>
                  <a:close/>
                </a:path>
              </a:pathLst>
            </a:custGeom>
            <a:solidFill>
              <a:srgbClr val="5830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837;p57"/>
            <p:cNvSpPr/>
            <p:nvPr/>
          </p:nvSpPr>
          <p:spPr>
            <a:xfrm>
              <a:off x="7992928" y="4643776"/>
              <a:ext cx="6911" cy="4353"/>
            </a:xfrm>
            <a:custGeom>
              <a:avLst/>
              <a:gdLst/>
              <a:ahLst/>
              <a:cxnLst/>
              <a:rect l="l" t="t" r="r" b="b"/>
              <a:pathLst>
                <a:path w="208" h="131" extrusionOk="0">
                  <a:moveTo>
                    <a:pt x="1" y="1"/>
                  </a:moveTo>
                  <a:cubicBezTo>
                    <a:pt x="104" y="1"/>
                    <a:pt x="104" y="1"/>
                    <a:pt x="207" y="130"/>
                  </a:cubicBezTo>
                  <a:lnTo>
                    <a:pt x="207" y="1"/>
                  </a:lnTo>
                  <a:close/>
                </a:path>
              </a:pathLst>
            </a:custGeom>
            <a:solidFill>
              <a:srgbClr val="5830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838;p57"/>
            <p:cNvSpPr/>
            <p:nvPr/>
          </p:nvSpPr>
          <p:spPr>
            <a:xfrm>
              <a:off x="7799672" y="4304513"/>
              <a:ext cx="82471" cy="92771"/>
            </a:xfrm>
            <a:custGeom>
              <a:avLst/>
              <a:gdLst/>
              <a:ahLst/>
              <a:cxnLst/>
              <a:rect l="l" t="t" r="r" b="b"/>
              <a:pathLst>
                <a:path w="2482" h="2792" extrusionOk="0">
                  <a:moveTo>
                    <a:pt x="440" y="0"/>
                  </a:moveTo>
                  <a:lnTo>
                    <a:pt x="983" y="1163"/>
                  </a:lnTo>
                  <a:lnTo>
                    <a:pt x="0" y="1939"/>
                  </a:lnTo>
                  <a:lnTo>
                    <a:pt x="983" y="1706"/>
                  </a:lnTo>
                  <a:lnTo>
                    <a:pt x="1086" y="2792"/>
                  </a:lnTo>
                  <a:lnTo>
                    <a:pt x="1396" y="1603"/>
                  </a:lnTo>
                  <a:lnTo>
                    <a:pt x="2482" y="2042"/>
                  </a:lnTo>
                  <a:lnTo>
                    <a:pt x="2482" y="2042"/>
                  </a:lnTo>
                  <a:lnTo>
                    <a:pt x="1732" y="1163"/>
                  </a:lnTo>
                  <a:lnTo>
                    <a:pt x="2275" y="310"/>
                  </a:lnTo>
                  <a:lnTo>
                    <a:pt x="1396" y="956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6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839;p57"/>
            <p:cNvSpPr/>
            <p:nvPr/>
          </p:nvSpPr>
          <p:spPr>
            <a:xfrm>
              <a:off x="8211106" y="4465140"/>
              <a:ext cx="93668" cy="92771"/>
            </a:xfrm>
            <a:custGeom>
              <a:avLst/>
              <a:gdLst/>
              <a:ahLst/>
              <a:cxnLst/>
              <a:rect l="l" t="t" r="r" b="b"/>
              <a:pathLst>
                <a:path w="2819" h="2792" extrusionOk="0">
                  <a:moveTo>
                    <a:pt x="2172" y="0"/>
                  </a:moveTo>
                  <a:lnTo>
                    <a:pt x="1397" y="1086"/>
                  </a:lnTo>
                  <a:lnTo>
                    <a:pt x="337" y="543"/>
                  </a:lnTo>
                  <a:lnTo>
                    <a:pt x="983" y="1293"/>
                  </a:lnTo>
                  <a:lnTo>
                    <a:pt x="1" y="1835"/>
                  </a:lnTo>
                  <a:lnTo>
                    <a:pt x="1" y="1835"/>
                  </a:lnTo>
                  <a:lnTo>
                    <a:pt x="1293" y="1629"/>
                  </a:lnTo>
                  <a:lnTo>
                    <a:pt x="1397" y="2792"/>
                  </a:lnTo>
                  <a:lnTo>
                    <a:pt x="1733" y="1732"/>
                  </a:lnTo>
                  <a:lnTo>
                    <a:pt x="2818" y="1732"/>
                  </a:lnTo>
                  <a:lnTo>
                    <a:pt x="1836" y="1293"/>
                  </a:lnTo>
                  <a:lnTo>
                    <a:pt x="2172" y="0"/>
                  </a:lnTo>
                  <a:close/>
                </a:path>
              </a:pathLst>
            </a:custGeom>
            <a:solidFill>
              <a:srgbClr val="FF6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840;p57"/>
            <p:cNvSpPr/>
            <p:nvPr/>
          </p:nvSpPr>
          <p:spPr>
            <a:xfrm>
              <a:off x="8050480" y="4648539"/>
              <a:ext cx="89382" cy="92804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57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61" y="1732"/>
                  </a:lnTo>
                  <a:lnTo>
                    <a:pt x="750" y="2792"/>
                  </a:lnTo>
                  <a:lnTo>
                    <a:pt x="1500" y="1732"/>
                  </a:lnTo>
                  <a:lnTo>
                    <a:pt x="2353" y="2482"/>
                  </a:lnTo>
                  <a:lnTo>
                    <a:pt x="1939" y="1500"/>
                  </a:lnTo>
                  <a:lnTo>
                    <a:pt x="2689" y="853"/>
                  </a:lnTo>
                  <a:lnTo>
                    <a:pt x="1603" y="1189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rgbClr val="FF6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52279" y="1394759"/>
            <a:ext cx="1132421" cy="756776"/>
            <a:chOff x="339056" y="264274"/>
            <a:chExt cx="849316" cy="567582"/>
          </a:xfrm>
        </p:grpSpPr>
        <p:sp>
          <p:nvSpPr>
            <p:cNvPr id="29" name="Flowchart: Connector 28"/>
            <p:cNvSpPr/>
            <p:nvPr/>
          </p:nvSpPr>
          <p:spPr>
            <a:xfrm>
              <a:off x="407178" y="265395"/>
              <a:ext cx="713072" cy="566461"/>
            </a:xfrm>
            <a:prstGeom prst="flowChartConnector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 dirty="0">
                <a:solidFill>
                  <a:srgbClr val="003B58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632;p45"/>
            <p:cNvSpPr txBox="1">
              <a:spLocks/>
            </p:cNvSpPr>
            <p:nvPr/>
          </p:nvSpPr>
          <p:spPr>
            <a:xfrm>
              <a:off x="339056" y="264274"/>
              <a:ext cx="849316" cy="4845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Sansita ExtraBold"/>
                <a:buNone/>
                <a:defRPr sz="4800" b="1" i="0" u="none" strike="noStrike" cap="none">
                  <a:solidFill>
                    <a:schemeClr val="accent2"/>
                  </a:solidFill>
                  <a:latin typeface="Sansita"/>
                  <a:ea typeface="Sansita"/>
                  <a:cs typeface="Sansita"/>
                  <a:sym typeface="Sansita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9pPr>
            </a:lstStyle>
            <a:p>
              <a:pPr defTabSz="1219170">
                <a:buClr>
                  <a:srgbClr val="FFD92D"/>
                </a:buClr>
                <a:defRPr/>
              </a:pPr>
              <a:r>
                <a:rPr lang="vi-VN" sz="4267" kern="0" dirty="0">
                  <a:solidFill>
                    <a:srgbClr val="E87C84">
                      <a:lumMod val="75000"/>
                    </a:srgbClr>
                  </a:solidFill>
                </a:rPr>
                <a:t>03</a:t>
              </a:r>
            </a:p>
          </p:txBody>
        </p:sp>
      </p:grpSp>
      <p:sp>
        <p:nvSpPr>
          <p:cNvPr id="31" name="Google Shape;478;p45">
            <a:extLst>
              <a:ext uri="{FF2B5EF4-FFF2-40B4-BE49-F238E27FC236}">
                <a16:creationId xmlns:a16="http://schemas.microsoft.com/office/drawing/2014/main" xmlns="" id="{F26287F7-3FB0-4F76-B02E-8E4B2E29815B}"/>
              </a:ext>
            </a:extLst>
          </p:cNvPr>
          <p:cNvSpPr txBox="1">
            <a:spLocks/>
          </p:cNvSpPr>
          <p:nvPr/>
        </p:nvSpPr>
        <p:spPr>
          <a:xfrm>
            <a:off x="1579565" y="1111690"/>
            <a:ext cx="9443977" cy="1420212"/>
          </a:xfrm>
          <a:prstGeom prst="doubleWave">
            <a:avLst/>
          </a:prstGeom>
          <a:solidFill>
            <a:srgbClr val="FFD92D">
              <a:lumMod val="20000"/>
              <a:lumOff val="80000"/>
            </a:srgbClr>
          </a:solidFill>
          <a:ln w="28575">
            <a:solidFill>
              <a:srgbClr val="E87C84"/>
            </a:solidFill>
            <a:prstDash val="sysDash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>
              <a:defRPr/>
            </a:pPr>
            <a:r>
              <a:rPr lang="vi-VN" sz="3733" b="1" kern="0" dirty="0">
                <a:solidFill>
                  <a:srgbClr val="002060"/>
                </a:solidFill>
                <a:cs typeface="Calibri" panose="020F0502020204030204" pitchFamily="34" charset="0"/>
              </a:rPr>
              <a:t>Nêu đặc điểm về sông ngòi của vùng đồng bằng Bắc Bộ</a:t>
            </a:r>
            <a:r>
              <a:rPr lang="en-US" sz="3733" b="1" kern="0" dirty="0">
                <a:solidFill>
                  <a:srgbClr val="002060"/>
                </a:solidFill>
                <a:cs typeface="Calibri" panose="020F0502020204030204" pitchFamily="34" charset="0"/>
              </a:rPr>
              <a:t>?</a:t>
            </a:r>
            <a:endParaRPr lang="vi-VN" sz="3733" b="1" kern="0" dirty="0">
              <a:solidFill>
                <a:srgbClr val="00206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40" name="圆角矩形 7"/>
          <p:cNvSpPr/>
          <p:nvPr/>
        </p:nvSpPr>
        <p:spPr>
          <a:xfrm>
            <a:off x="2365763" y="3449018"/>
            <a:ext cx="8026012" cy="1627807"/>
          </a:xfrm>
          <a:prstGeom prst="roundRect">
            <a:avLst>
              <a:gd name="adj" fmla="val 22936"/>
            </a:avLst>
          </a:prstGeom>
          <a:noFill/>
          <a:ln w="28575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algn="just" defTabSz="1219170">
              <a:buClr>
                <a:srgbClr val="000000"/>
              </a:buClr>
              <a:defRPr/>
            </a:pPr>
            <a:r>
              <a:rPr lang="vi-VN" sz="48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Hệ thống sông ngòi dày đặc, tỏa khắp vùng.</a:t>
            </a:r>
            <a:endParaRPr lang="en-US" sz="6400" kern="0" dirty="0">
              <a:solidFill>
                <a:srgbClr val="00206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91915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3" name="Google Shape;2903;p50"/>
          <p:cNvSpPr/>
          <p:nvPr/>
        </p:nvSpPr>
        <p:spPr>
          <a:xfrm>
            <a:off x="463363" y="481149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904" name="Google Shape;2904;p50"/>
          <p:cNvGrpSpPr/>
          <p:nvPr/>
        </p:nvGrpSpPr>
        <p:grpSpPr>
          <a:xfrm>
            <a:off x="10337393" y="5821964"/>
            <a:ext cx="1157900" cy="686000"/>
            <a:chOff x="2575700" y="1885000"/>
            <a:chExt cx="868425" cy="514500"/>
          </a:xfrm>
        </p:grpSpPr>
        <p:sp>
          <p:nvSpPr>
            <p:cNvPr id="2905" name="Google Shape;2905;p50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6" name="Google Shape;2906;p50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7" name="Google Shape;2907;p50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8" name="Google Shape;2908;p50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5" name="Google Shape;1820;p57"/>
          <p:cNvGrpSpPr/>
          <p:nvPr/>
        </p:nvGrpSpPr>
        <p:grpSpPr>
          <a:xfrm>
            <a:off x="10646656" y="249977"/>
            <a:ext cx="1545345" cy="1286823"/>
            <a:chOff x="7792794" y="4304513"/>
            <a:chExt cx="511980" cy="436830"/>
          </a:xfrm>
        </p:grpSpPr>
        <p:sp>
          <p:nvSpPr>
            <p:cNvPr id="66" name="Google Shape;1824;p57">
              <a:hlinkClick r:id="rId3" action="ppaction://hlinksldjump"/>
            </p:cNvPr>
            <p:cNvSpPr/>
            <p:nvPr/>
          </p:nvSpPr>
          <p:spPr>
            <a:xfrm>
              <a:off x="7853768" y="4304513"/>
              <a:ext cx="353939" cy="339286"/>
            </a:xfrm>
            <a:custGeom>
              <a:avLst/>
              <a:gdLst/>
              <a:ahLst/>
              <a:cxnLst/>
              <a:rect l="l" t="t" r="r" b="b"/>
              <a:pathLst>
                <a:path w="10652" h="10211" extrusionOk="0">
                  <a:moveTo>
                    <a:pt x="5274" y="0"/>
                  </a:moveTo>
                  <a:cubicBezTo>
                    <a:pt x="3749" y="0"/>
                    <a:pt x="2353" y="646"/>
                    <a:pt x="1397" y="1603"/>
                  </a:cubicBezTo>
                  <a:cubicBezTo>
                    <a:pt x="518" y="2585"/>
                    <a:pt x="1" y="3748"/>
                    <a:pt x="1" y="5041"/>
                  </a:cubicBezTo>
                  <a:cubicBezTo>
                    <a:pt x="1" y="7962"/>
                    <a:pt x="2353" y="10211"/>
                    <a:pt x="5274" y="10211"/>
                  </a:cubicBezTo>
                  <a:cubicBezTo>
                    <a:pt x="5921" y="10211"/>
                    <a:pt x="6464" y="10108"/>
                    <a:pt x="6981" y="10004"/>
                  </a:cubicBezTo>
                  <a:cubicBezTo>
                    <a:pt x="9152" y="9254"/>
                    <a:pt x="10651" y="7419"/>
                    <a:pt x="10651" y="5041"/>
                  </a:cubicBezTo>
                  <a:cubicBezTo>
                    <a:pt x="10651" y="4834"/>
                    <a:pt x="10651" y="4524"/>
                    <a:pt x="10548" y="4291"/>
                  </a:cubicBezTo>
                  <a:cubicBezTo>
                    <a:pt x="10212" y="2146"/>
                    <a:pt x="8506" y="414"/>
                    <a:pt x="6231" y="103"/>
                  </a:cubicBezTo>
                  <a:cubicBezTo>
                    <a:pt x="5921" y="0"/>
                    <a:pt x="5585" y="0"/>
                    <a:pt x="5274" y="0"/>
                  </a:cubicBezTo>
                  <a:close/>
                </a:path>
              </a:pathLst>
            </a:custGeom>
            <a:solidFill>
              <a:srgbClr val="B8E5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825;p57"/>
            <p:cNvSpPr/>
            <p:nvPr/>
          </p:nvSpPr>
          <p:spPr>
            <a:xfrm>
              <a:off x="8004093" y="4307936"/>
              <a:ext cx="200162" cy="164077"/>
            </a:xfrm>
            <a:custGeom>
              <a:avLst/>
              <a:gdLst/>
              <a:ahLst/>
              <a:cxnLst/>
              <a:rect l="l" t="t" r="r" b="b"/>
              <a:pathLst>
                <a:path w="6024" h="4938" extrusionOk="0">
                  <a:moveTo>
                    <a:pt x="1707" y="0"/>
                  </a:moveTo>
                  <a:cubicBezTo>
                    <a:pt x="957" y="207"/>
                    <a:pt x="414" y="750"/>
                    <a:pt x="104" y="1396"/>
                  </a:cubicBezTo>
                  <a:cubicBezTo>
                    <a:pt x="1" y="1603"/>
                    <a:pt x="1" y="1939"/>
                    <a:pt x="1" y="2146"/>
                  </a:cubicBezTo>
                  <a:cubicBezTo>
                    <a:pt x="104" y="2353"/>
                    <a:pt x="208" y="2689"/>
                    <a:pt x="518" y="2689"/>
                  </a:cubicBezTo>
                  <a:cubicBezTo>
                    <a:pt x="518" y="2792"/>
                    <a:pt x="647" y="2792"/>
                    <a:pt x="750" y="2792"/>
                  </a:cubicBezTo>
                  <a:cubicBezTo>
                    <a:pt x="957" y="2896"/>
                    <a:pt x="957" y="3232"/>
                    <a:pt x="854" y="3439"/>
                  </a:cubicBezTo>
                  <a:cubicBezTo>
                    <a:pt x="854" y="3645"/>
                    <a:pt x="854" y="3878"/>
                    <a:pt x="957" y="4085"/>
                  </a:cubicBezTo>
                  <a:cubicBezTo>
                    <a:pt x="957" y="4292"/>
                    <a:pt x="1164" y="4524"/>
                    <a:pt x="1397" y="4628"/>
                  </a:cubicBezTo>
                  <a:cubicBezTo>
                    <a:pt x="1456" y="4647"/>
                    <a:pt x="1512" y="4656"/>
                    <a:pt x="1567" y="4656"/>
                  </a:cubicBezTo>
                  <a:cubicBezTo>
                    <a:pt x="1799" y="4656"/>
                    <a:pt x="1999" y="4505"/>
                    <a:pt x="2250" y="4421"/>
                  </a:cubicBezTo>
                  <a:cubicBezTo>
                    <a:pt x="2497" y="4249"/>
                    <a:pt x="2731" y="4148"/>
                    <a:pt x="2920" y="4148"/>
                  </a:cubicBezTo>
                  <a:cubicBezTo>
                    <a:pt x="2987" y="4148"/>
                    <a:pt x="3048" y="4161"/>
                    <a:pt x="3103" y="4188"/>
                  </a:cubicBezTo>
                  <a:cubicBezTo>
                    <a:pt x="3439" y="4421"/>
                    <a:pt x="3542" y="4834"/>
                    <a:pt x="3749" y="4938"/>
                  </a:cubicBezTo>
                  <a:cubicBezTo>
                    <a:pt x="4189" y="4938"/>
                    <a:pt x="4395" y="4292"/>
                    <a:pt x="4835" y="4292"/>
                  </a:cubicBezTo>
                  <a:cubicBezTo>
                    <a:pt x="5042" y="4292"/>
                    <a:pt x="5171" y="4421"/>
                    <a:pt x="5274" y="4421"/>
                  </a:cubicBezTo>
                  <a:cubicBezTo>
                    <a:pt x="5356" y="4448"/>
                    <a:pt x="5432" y="4461"/>
                    <a:pt x="5504" y="4461"/>
                  </a:cubicBezTo>
                  <a:cubicBezTo>
                    <a:pt x="5705" y="4461"/>
                    <a:pt x="5871" y="4360"/>
                    <a:pt x="6024" y="4188"/>
                  </a:cubicBezTo>
                  <a:cubicBezTo>
                    <a:pt x="5688" y="2043"/>
                    <a:pt x="3982" y="311"/>
                    <a:pt x="1707" y="0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826;p57"/>
            <p:cNvSpPr/>
            <p:nvPr/>
          </p:nvSpPr>
          <p:spPr>
            <a:xfrm>
              <a:off x="7853768" y="4357745"/>
              <a:ext cx="250004" cy="286056"/>
            </a:xfrm>
            <a:custGeom>
              <a:avLst/>
              <a:gdLst/>
              <a:ahLst/>
              <a:cxnLst/>
              <a:rect l="l" t="t" r="r" b="b"/>
              <a:pathLst>
                <a:path w="7524" h="8609" extrusionOk="0">
                  <a:moveTo>
                    <a:pt x="1397" y="1"/>
                  </a:moveTo>
                  <a:cubicBezTo>
                    <a:pt x="518" y="983"/>
                    <a:pt x="1" y="2146"/>
                    <a:pt x="1" y="3439"/>
                  </a:cubicBezTo>
                  <a:cubicBezTo>
                    <a:pt x="1" y="6360"/>
                    <a:pt x="2353" y="8609"/>
                    <a:pt x="5274" y="8609"/>
                  </a:cubicBezTo>
                  <a:cubicBezTo>
                    <a:pt x="5921" y="8609"/>
                    <a:pt x="6464" y="8506"/>
                    <a:pt x="6981" y="8402"/>
                  </a:cubicBezTo>
                  <a:cubicBezTo>
                    <a:pt x="7213" y="8092"/>
                    <a:pt x="7420" y="7756"/>
                    <a:pt x="7523" y="7316"/>
                  </a:cubicBezTo>
                  <a:lnTo>
                    <a:pt x="7523" y="6903"/>
                  </a:lnTo>
                  <a:cubicBezTo>
                    <a:pt x="7420" y="6799"/>
                    <a:pt x="7317" y="6670"/>
                    <a:pt x="7213" y="6670"/>
                  </a:cubicBezTo>
                  <a:cubicBezTo>
                    <a:pt x="6981" y="6670"/>
                    <a:pt x="6877" y="6799"/>
                    <a:pt x="6670" y="6799"/>
                  </a:cubicBezTo>
                  <a:cubicBezTo>
                    <a:pt x="6464" y="6670"/>
                    <a:pt x="6464" y="6463"/>
                    <a:pt x="6231" y="6360"/>
                  </a:cubicBezTo>
                  <a:cubicBezTo>
                    <a:pt x="6196" y="6325"/>
                    <a:pt x="6162" y="6314"/>
                    <a:pt x="6127" y="6314"/>
                  </a:cubicBezTo>
                  <a:cubicBezTo>
                    <a:pt x="6059" y="6314"/>
                    <a:pt x="5990" y="6360"/>
                    <a:pt x="5921" y="6360"/>
                  </a:cubicBezTo>
                  <a:cubicBezTo>
                    <a:pt x="5171" y="6567"/>
                    <a:pt x="4732" y="7446"/>
                    <a:pt x="4189" y="7859"/>
                  </a:cubicBezTo>
                  <a:cubicBezTo>
                    <a:pt x="3982" y="7963"/>
                    <a:pt x="3878" y="8092"/>
                    <a:pt x="3749" y="8092"/>
                  </a:cubicBezTo>
                  <a:cubicBezTo>
                    <a:pt x="3542" y="7963"/>
                    <a:pt x="3439" y="7756"/>
                    <a:pt x="3439" y="7549"/>
                  </a:cubicBezTo>
                  <a:cubicBezTo>
                    <a:pt x="3439" y="7316"/>
                    <a:pt x="3439" y="7110"/>
                    <a:pt x="3542" y="7006"/>
                  </a:cubicBezTo>
                  <a:cubicBezTo>
                    <a:pt x="3542" y="6799"/>
                    <a:pt x="3439" y="6463"/>
                    <a:pt x="3336" y="6360"/>
                  </a:cubicBezTo>
                  <a:cubicBezTo>
                    <a:pt x="3219" y="6308"/>
                    <a:pt x="3084" y="6308"/>
                    <a:pt x="2951" y="6308"/>
                  </a:cubicBezTo>
                  <a:cubicBezTo>
                    <a:pt x="2819" y="6308"/>
                    <a:pt x="2689" y="6308"/>
                    <a:pt x="2586" y="6257"/>
                  </a:cubicBezTo>
                  <a:cubicBezTo>
                    <a:pt x="2147" y="6153"/>
                    <a:pt x="2043" y="5610"/>
                    <a:pt x="2147" y="5171"/>
                  </a:cubicBezTo>
                  <a:cubicBezTo>
                    <a:pt x="2353" y="4731"/>
                    <a:pt x="2689" y="4421"/>
                    <a:pt x="3103" y="4214"/>
                  </a:cubicBezTo>
                  <a:cubicBezTo>
                    <a:pt x="3439" y="3982"/>
                    <a:pt x="3749" y="3775"/>
                    <a:pt x="4085" y="3568"/>
                  </a:cubicBezTo>
                  <a:cubicBezTo>
                    <a:pt x="4292" y="3335"/>
                    <a:pt x="4628" y="3025"/>
                    <a:pt x="4525" y="2689"/>
                  </a:cubicBezTo>
                  <a:cubicBezTo>
                    <a:pt x="4525" y="2520"/>
                    <a:pt x="4301" y="2351"/>
                    <a:pt x="4050" y="2351"/>
                  </a:cubicBezTo>
                  <a:cubicBezTo>
                    <a:pt x="3993" y="2351"/>
                    <a:pt x="3935" y="2360"/>
                    <a:pt x="3878" y="2379"/>
                  </a:cubicBezTo>
                  <a:cubicBezTo>
                    <a:pt x="3646" y="2379"/>
                    <a:pt x="3439" y="2586"/>
                    <a:pt x="3232" y="2793"/>
                  </a:cubicBezTo>
                  <a:cubicBezTo>
                    <a:pt x="3126" y="2983"/>
                    <a:pt x="2969" y="3156"/>
                    <a:pt x="2858" y="3156"/>
                  </a:cubicBezTo>
                  <a:cubicBezTo>
                    <a:pt x="2834" y="3156"/>
                    <a:pt x="2812" y="3147"/>
                    <a:pt x="2793" y="3129"/>
                  </a:cubicBezTo>
                  <a:cubicBezTo>
                    <a:pt x="2586" y="3129"/>
                    <a:pt x="2586" y="3025"/>
                    <a:pt x="2353" y="2922"/>
                  </a:cubicBezTo>
                  <a:cubicBezTo>
                    <a:pt x="2305" y="2885"/>
                    <a:pt x="2253" y="2871"/>
                    <a:pt x="2199" y="2871"/>
                  </a:cubicBezTo>
                  <a:cubicBezTo>
                    <a:pt x="1955" y="2871"/>
                    <a:pt x="1657" y="3170"/>
                    <a:pt x="1350" y="3170"/>
                  </a:cubicBezTo>
                  <a:cubicBezTo>
                    <a:pt x="1289" y="3170"/>
                    <a:pt x="1226" y="3158"/>
                    <a:pt x="1164" y="3129"/>
                  </a:cubicBezTo>
                  <a:cubicBezTo>
                    <a:pt x="1061" y="3025"/>
                    <a:pt x="957" y="2922"/>
                    <a:pt x="957" y="2793"/>
                  </a:cubicBezTo>
                  <a:cubicBezTo>
                    <a:pt x="854" y="2379"/>
                    <a:pt x="957" y="2043"/>
                    <a:pt x="1164" y="1629"/>
                  </a:cubicBezTo>
                  <a:cubicBezTo>
                    <a:pt x="1293" y="1293"/>
                    <a:pt x="1810" y="647"/>
                    <a:pt x="1604" y="337"/>
                  </a:cubicBezTo>
                  <a:cubicBezTo>
                    <a:pt x="1604" y="104"/>
                    <a:pt x="1500" y="104"/>
                    <a:pt x="1397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827;p57"/>
            <p:cNvSpPr/>
            <p:nvPr/>
          </p:nvSpPr>
          <p:spPr>
            <a:xfrm>
              <a:off x="8128666" y="4488466"/>
              <a:ext cx="57550" cy="63996"/>
            </a:xfrm>
            <a:custGeom>
              <a:avLst/>
              <a:gdLst/>
              <a:ahLst/>
              <a:cxnLst/>
              <a:rect l="l" t="t" r="r" b="b"/>
              <a:pathLst>
                <a:path w="1732" h="1926" extrusionOk="0">
                  <a:moveTo>
                    <a:pt x="1147" y="0"/>
                  </a:moveTo>
                  <a:cubicBezTo>
                    <a:pt x="785" y="0"/>
                    <a:pt x="348" y="248"/>
                    <a:pt x="129" y="591"/>
                  </a:cubicBezTo>
                  <a:cubicBezTo>
                    <a:pt x="129" y="694"/>
                    <a:pt x="0" y="694"/>
                    <a:pt x="0" y="797"/>
                  </a:cubicBezTo>
                  <a:cubicBezTo>
                    <a:pt x="0" y="927"/>
                    <a:pt x="0" y="927"/>
                    <a:pt x="129" y="1030"/>
                  </a:cubicBezTo>
                  <a:lnTo>
                    <a:pt x="440" y="1030"/>
                  </a:lnTo>
                  <a:cubicBezTo>
                    <a:pt x="543" y="1133"/>
                    <a:pt x="646" y="1340"/>
                    <a:pt x="646" y="1444"/>
                  </a:cubicBezTo>
                  <a:cubicBezTo>
                    <a:pt x="646" y="1676"/>
                    <a:pt x="776" y="1883"/>
                    <a:pt x="879" y="1883"/>
                  </a:cubicBezTo>
                  <a:cubicBezTo>
                    <a:pt x="909" y="1913"/>
                    <a:pt x="948" y="1926"/>
                    <a:pt x="991" y="1926"/>
                  </a:cubicBezTo>
                  <a:cubicBezTo>
                    <a:pt x="1095" y="1926"/>
                    <a:pt x="1219" y="1853"/>
                    <a:pt x="1293" y="1780"/>
                  </a:cubicBezTo>
                  <a:cubicBezTo>
                    <a:pt x="1525" y="1444"/>
                    <a:pt x="1732" y="1133"/>
                    <a:pt x="1732" y="694"/>
                  </a:cubicBezTo>
                  <a:cubicBezTo>
                    <a:pt x="1732" y="196"/>
                    <a:pt x="1469" y="0"/>
                    <a:pt x="1147" y="0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828;p57"/>
            <p:cNvSpPr/>
            <p:nvPr/>
          </p:nvSpPr>
          <p:spPr>
            <a:xfrm>
              <a:off x="7949997" y="4493484"/>
              <a:ext cx="28376" cy="29240"/>
            </a:xfrm>
            <a:custGeom>
              <a:avLst/>
              <a:gdLst/>
              <a:ahLst/>
              <a:cxnLst/>
              <a:rect l="l" t="t" r="r" b="b"/>
              <a:pathLst>
                <a:path w="854" h="880" extrusionOk="0">
                  <a:moveTo>
                    <a:pt x="440" y="0"/>
                  </a:moveTo>
                  <a:cubicBezTo>
                    <a:pt x="207" y="0"/>
                    <a:pt x="0" y="233"/>
                    <a:pt x="0" y="440"/>
                  </a:cubicBezTo>
                  <a:cubicBezTo>
                    <a:pt x="0" y="646"/>
                    <a:pt x="207" y="879"/>
                    <a:pt x="440" y="879"/>
                  </a:cubicBezTo>
                  <a:cubicBezTo>
                    <a:pt x="750" y="879"/>
                    <a:pt x="853" y="646"/>
                    <a:pt x="853" y="440"/>
                  </a:cubicBezTo>
                  <a:cubicBezTo>
                    <a:pt x="853" y="233"/>
                    <a:pt x="750" y="0"/>
                    <a:pt x="440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829;p57"/>
            <p:cNvSpPr/>
            <p:nvPr/>
          </p:nvSpPr>
          <p:spPr>
            <a:xfrm>
              <a:off x="8093444" y="4493484"/>
              <a:ext cx="28376" cy="29240"/>
            </a:xfrm>
            <a:custGeom>
              <a:avLst/>
              <a:gdLst/>
              <a:ahLst/>
              <a:cxnLst/>
              <a:rect l="l" t="t" r="r" b="b"/>
              <a:pathLst>
                <a:path w="854" h="880" extrusionOk="0">
                  <a:moveTo>
                    <a:pt x="414" y="0"/>
                  </a:moveTo>
                  <a:cubicBezTo>
                    <a:pt x="104" y="0"/>
                    <a:pt x="0" y="233"/>
                    <a:pt x="0" y="440"/>
                  </a:cubicBezTo>
                  <a:cubicBezTo>
                    <a:pt x="0" y="646"/>
                    <a:pt x="104" y="879"/>
                    <a:pt x="414" y="879"/>
                  </a:cubicBezTo>
                  <a:cubicBezTo>
                    <a:pt x="646" y="879"/>
                    <a:pt x="853" y="646"/>
                    <a:pt x="853" y="440"/>
                  </a:cubicBezTo>
                  <a:cubicBezTo>
                    <a:pt x="853" y="233"/>
                    <a:pt x="646" y="0"/>
                    <a:pt x="41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830;p57"/>
            <p:cNvSpPr/>
            <p:nvPr/>
          </p:nvSpPr>
          <p:spPr>
            <a:xfrm>
              <a:off x="8014394" y="4514949"/>
              <a:ext cx="49874" cy="21498"/>
            </a:xfrm>
            <a:custGeom>
              <a:avLst/>
              <a:gdLst/>
              <a:ahLst/>
              <a:cxnLst/>
              <a:rect l="l" t="t" r="r" b="b"/>
              <a:pathLst>
                <a:path w="1501" h="647" extrusionOk="0">
                  <a:moveTo>
                    <a:pt x="104" y="0"/>
                  </a:moveTo>
                  <a:lnTo>
                    <a:pt x="1" y="130"/>
                  </a:lnTo>
                  <a:cubicBezTo>
                    <a:pt x="104" y="440"/>
                    <a:pt x="440" y="647"/>
                    <a:pt x="751" y="647"/>
                  </a:cubicBezTo>
                  <a:cubicBezTo>
                    <a:pt x="1190" y="647"/>
                    <a:pt x="1500" y="336"/>
                    <a:pt x="1500" y="0"/>
                  </a:cubicBezTo>
                  <a:lnTo>
                    <a:pt x="1500" y="0"/>
                  </a:lnTo>
                  <a:cubicBezTo>
                    <a:pt x="1397" y="336"/>
                    <a:pt x="1087" y="543"/>
                    <a:pt x="751" y="543"/>
                  </a:cubicBezTo>
                  <a:cubicBezTo>
                    <a:pt x="544" y="543"/>
                    <a:pt x="208" y="336"/>
                    <a:pt x="10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835;p57"/>
            <p:cNvSpPr/>
            <p:nvPr/>
          </p:nvSpPr>
          <p:spPr>
            <a:xfrm>
              <a:off x="7792794" y="4562200"/>
              <a:ext cx="3456" cy="6878"/>
            </a:xfrm>
            <a:custGeom>
              <a:avLst/>
              <a:gdLst/>
              <a:ahLst/>
              <a:cxnLst/>
              <a:rect l="l" t="t" r="r" b="b"/>
              <a:pathLst>
                <a:path w="104" h="207" extrusionOk="0">
                  <a:moveTo>
                    <a:pt x="104" y="0"/>
                  </a:moveTo>
                  <a:cubicBezTo>
                    <a:pt x="1" y="0"/>
                    <a:pt x="1" y="104"/>
                    <a:pt x="1" y="104"/>
                  </a:cubicBezTo>
                  <a:lnTo>
                    <a:pt x="1" y="207"/>
                  </a:lnTo>
                  <a:cubicBezTo>
                    <a:pt x="104" y="104"/>
                    <a:pt x="104" y="0"/>
                    <a:pt x="104" y="0"/>
                  </a:cubicBezTo>
                  <a:close/>
                </a:path>
              </a:pathLst>
            </a:custGeom>
            <a:solidFill>
              <a:srgbClr val="5830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837;p57"/>
            <p:cNvSpPr/>
            <p:nvPr/>
          </p:nvSpPr>
          <p:spPr>
            <a:xfrm>
              <a:off x="7992928" y="4643776"/>
              <a:ext cx="6911" cy="4353"/>
            </a:xfrm>
            <a:custGeom>
              <a:avLst/>
              <a:gdLst/>
              <a:ahLst/>
              <a:cxnLst/>
              <a:rect l="l" t="t" r="r" b="b"/>
              <a:pathLst>
                <a:path w="208" h="131" extrusionOk="0">
                  <a:moveTo>
                    <a:pt x="1" y="1"/>
                  </a:moveTo>
                  <a:cubicBezTo>
                    <a:pt x="104" y="1"/>
                    <a:pt x="104" y="1"/>
                    <a:pt x="207" y="130"/>
                  </a:cubicBezTo>
                  <a:lnTo>
                    <a:pt x="207" y="1"/>
                  </a:lnTo>
                  <a:close/>
                </a:path>
              </a:pathLst>
            </a:custGeom>
            <a:solidFill>
              <a:srgbClr val="5830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838;p57"/>
            <p:cNvSpPr/>
            <p:nvPr/>
          </p:nvSpPr>
          <p:spPr>
            <a:xfrm>
              <a:off x="7799672" y="4304513"/>
              <a:ext cx="82471" cy="92771"/>
            </a:xfrm>
            <a:custGeom>
              <a:avLst/>
              <a:gdLst/>
              <a:ahLst/>
              <a:cxnLst/>
              <a:rect l="l" t="t" r="r" b="b"/>
              <a:pathLst>
                <a:path w="2482" h="2792" extrusionOk="0">
                  <a:moveTo>
                    <a:pt x="440" y="0"/>
                  </a:moveTo>
                  <a:lnTo>
                    <a:pt x="983" y="1163"/>
                  </a:lnTo>
                  <a:lnTo>
                    <a:pt x="0" y="1939"/>
                  </a:lnTo>
                  <a:lnTo>
                    <a:pt x="983" y="1706"/>
                  </a:lnTo>
                  <a:lnTo>
                    <a:pt x="1086" y="2792"/>
                  </a:lnTo>
                  <a:lnTo>
                    <a:pt x="1396" y="1603"/>
                  </a:lnTo>
                  <a:lnTo>
                    <a:pt x="2482" y="2042"/>
                  </a:lnTo>
                  <a:lnTo>
                    <a:pt x="2482" y="2042"/>
                  </a:lnTo>
                  <a:lnTo>
                    <a:pt x="1732" y="1163"/>
                  </a:lnTo>
                  <a:lnTo>
                    <a:pt x="2275" y="310"/>
                  </a:lnTo>
                  <a:lnTo>
                    <a:pt x="1396" y="956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6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839;p57"/>
            <p:cNvSpPr/>
            <p:nvPr/>
          </p:nvSpPr>
          <p:spPr>
            <a:xfrm>
              <a:off x="8211106" y="4465140"/>
              <a:ext cx="93668" cy="92771"/>
            </a:xfrm>
            <a:custGeom>
              <a:avLst/>
              <a:gdLst/>
              <a:ahLst/>
              <a:cxnLst/>
              <a:rect l="l" t="t" r="r" b="b"/>
              <a:pathLst>
                <a:path w="2819" h="2792" extrusionOk="0">
                  <a:moveTo>
                    <a:pt x="2172" y="0"/>
                  </a:moveTo>
                  <a:lnTo>
                    <a:pt x="1397" y="1086"/>
                  </a:lnTo>
                  <a:lnTo>
                    <a:pt x="337" y="543"/>
                  </a:lnTo>
                  <a:lnTo>
                    <a:pt x="983" y="1293"/>
                  </a:lnTo>
                  <a:lnTo>
                    <a:pt x="1" y="1835"/>
                  </a:lnTo>
                  <a:lnTo>
                    <a:pt x="1" y="1835"/>
                  </a:lnTo>
                  <a:lnTo>
                    <a:pt x="1293" y="1629"/>
                  </a:lnTo>
                  <a:lnTo>
                    <a:pt x="1397" y="2792"/>
                  </a:lnTo>
                  <a:lnTo>
                    <a:pt x="1733" y="1732"/>
                  </a:lnTo>
                  <a:lnTo>
                    <a:pt x="2818" y="1732"/>
                  </a:lnTo>
                  <a:lnTo>
                    <a:pt x="1836" y="1293"/>
                  </a:lnTo>
                  <a:lnTo>
                    <a:pt x="2172" y="0"/>
                  </a:lnTo>
                  <a:close/>
                </a:path>
              </a:pathLst>
            </a:custGeom>
            <a:solidFill>
              <a:srgbClr val="FF6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840;p57"/>
            <p:cNvSpPr/>
            <p:nvPr/>
          </p:nvSpPr>
          <p:spPr>
            <a:xfrm>
              <a:off x="8050480" y="4648539"/>
              <a:ext cx="89382" cy="92804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57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61" y="1732"/>
                  </a:lnTo>
                  <a:lnTo>
                    <a:pt x="750" y="2792"/>
                  </a:lnTo>
                  <a:lnTo>
                    <a:pt x="1500" y="1732"/>
                  </a:lnTo>
                  <a:lnTo>
                    <a:pt x="2353" y="2482"/>
                  </a:lnTo>
                  <a:lnTo>
                    <a:pt x="1939" y="1500"/>
                  </a:lnTo>
                  <a:lnTo>
                    <a:pt x="2689" y="853"/>
                  </a:lnTo>
                  <a:lnTo>
                    <a:pt x="1603" y="1189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rgbClr val="FF6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 rot="20509557">
            <a:off x="628936" y="1994799"/>
            <a:ext cx="907843" cy="2937603"/>
            <a:chOff x="134279" y="1803002"/>
            <a:chExt cx="680882" cy="1811727"/>
          </a:xfrm>
        </p:grpSpPr>
        <p:sp>
          <p:nvSpPr>
            <p:cNvPr id="29" name="Google Shape;4756;p79"/>
            <p:cNvSpPr/>
            <p:nvPr/>
          </p:nvSpPr>
          <p:spPr>
            <a:xfrm rot="1263172">
              <a:off x="134279" y="1803002"/>
              <a:ext cx="402430" cy="1469645"/>
            </a:xfrm>
            <a:custGeom>
              <a:avLst/>
              <a:gdLst/>
              <a:ahLst/>
              <a:cxnLst/>
              <a:rect l="l" t="t" r="r" b="b"/>
              <a:pathLst>
                <a:path w="15418" h="42758" extrusionOk="0">
                  <a:moveTo>
                    <a:pt x="6207" y="1"/>
                  </a:moveTo>
                  <a:cubicBezTo>
                    <a:pt x="6087" y="1"/>
                    <a:pt x="5979" y="88"/>
                    <a:pt x="5958" y="206"/>
                  </a:cubicBezTo>
                  <a:cubicBezTo>
                    <a:pt x="5922" y="424"/>
                    <a:pt x="5881" y="643"/>
                    <a:pt x="5845" y="863"/>
                  </a:cubicBezTo>
                  <a:cubicBezTo>
                    <a:pt x="5821" y="998"/>
                    <a:pt x="5911" y="1123"/>
                    <a:pt x="6047" y="1147"/>
                  </a:cubicBezTo>
                  <a:cubicBezTo>
                    <a:pt x="6062" y="1149"/>
                    <a:pt x="6076" y="1151"/>
                    <a:pt x="6090" y="1151"/>
                  </a:cubicBezTo>
                  <a:cubicBezTo>
                    <a:pt x="6210" y="1151"/>
                    <a:pt x="6315" y="1067"/>
                    <a:pt x="6337" y="945"/>
                  </a:cubicBezTo>
                  <a:cubicBezTo>
                    <a:pt x="6372" y="732"/>
                    <a:pt x="6408" y="514"/>
                    <a:pt x="6449" y="295"/>
                  </a:cubicBezTo>
                  <a:cubicBezTo>
                    <a:pt x="6473" y="159"/>
                    <a:pt x="6378" y="28"/>
                    <a:pt x="6247" y="4"/>
                  </a:cubicBezTo>
                  <a:cubicBezTo>
                    <a:pt x="6234" y="2"/>
                    <a:pt x="6220" y="1"/>
                    <a:pt x="6207" y="1"/>
                  </a:cubicBezTo>
                  <a:close/>
                  <a:moveTo>
                    <a:pt x="5864" y="1960"/>
                  </a:moveTo>
                  <a:cubicBezTo>
                    <a:pt x="5748" y="1960"/>
                    <a:pt x="5642" y="2048"/>
                    <a:pt x="5621" y="2164"/>
                  </a:cubicBezTo>
                  <a:cubicBezTo>
                    <a:pt x="5586" y="2382"/>
                    <a:pt x="5550" y="2602"/>
                    <a:pt x="5509" y="2821"/>
                  </a:cubicBezTo>
                  <a:cubicBezTo>
                    <a:pt x="5491" y="2957"/>
                    <a:pt x="5580" y="3081"/>
                    <a:pt x="5715" y="3105"/>
                  </a:cubicBezTo>
                  <a:cubicBezTo>
                    <a:pt x="5729" y="3107"/>
                    <a:pt x="5742" y="3108"/>
                    <a:pt x="5756" y="3108"/>
                  </a:cubicBezTo>
                  <a:cubicBezTo>
                    <a:pt x="5875" y="3108"/>
                    <a:pt x="5978" y="3021"/>
                    <a:pt x="5999" y="2903"/>
                  </a:cubicBezTo>
                  <a:cubicBezTo>
                    <a:pt x="6034" y="2685"/>
                    <a:pt x="6070" y="2466"/>
                    <a:pt x="6112" y="2247"/>
                  </a:cubicBezTo>
                  <a:cubicBezTo>
                    <a:pt x="6135" y="2117"/>
                    <a:pt x="6041" y="1986"/>
                    <a:pt x="5905" y="1963"/>
                  </a:cubicBezTo>
                  <a:cubicBezTo>
                    <a:pt x="5891" y="1961"/>
                    <a:pt x="5878" y="1960"/>
                    <a:pt x="5864" y="1960"/>
                  </a:cubicBezTo>
                  <a:close/>
                  <a:moveTo>
                    <a:pt x="5550" y="3919"/>
                  </a:moveTo>
                  <a:cubicBezTo>
                    <a:pt x="5427" y="3919"/>
                    <a:pt x="5317" y="4004"/>
                    <a:pt x="5302" y="4128"/>
                  </a:cubicBezTo>
                  <a:cubicBezTo>
                    <a:pt x="5266" y="4347"/>
                    <a:pt x="5231" y="4566"/>
                    <a:pt x="5201" y="4784"/>
                  </a:cubicBezTo>
                  <a:cubicBezTo>
                    <a:pt x="5177" y="4921"/>
                    <a:pt x="5272" y="5044"/>
                    <a:pt x="5408" y="5068"/>
                  </a:cubicBezTo>
                  <a:cubicBezTo>
                    <a:pt x="5420" y="5070"/>
                    <a:pt x="5431" y="5071"/>
                    <a:pt x="5442" y="5071"/>
                  </a:cubicBezTo>
                  <a:cubicBezTo>
                    <a:pt x="5564" y="5071"/>
                    <a:pt x="5670" y="4980"/>
                    <a:pt x="5692" y="4855"/>
                  </a:cubicBezTo>
                  <a:cubicBezTo>
                    <a:pt x="5722" y="4642"/>
                    <a:pt x="5757" y="4424"/>
                    <a:pt x="5786" y="4205"/>
                  </a:cubicBezTo>
                  <a:cubicBezTo>
                    <a:pt x="5810" y="4069"/>
                    <a:pt x="5715" y="3944"/>
                    <a:pt x="5586" y="3921"/>
                  </a:cubicBezTo>
                  <a:cubicBezTo>
                    <a:pt x="5574" y="3920"/>
                    <a:pt x="5562" y="3919"/>
                    <a:pt x="5550" y="3919"/>
                  </a:cubicBezTo>
                  <a:close/>
                  <a:moveTo>
                    <a:pt x="5257" y="5883"/>
                  </a:moveTo>
                  <a:cubicBezTo>
                    <a:pt x="5135" y="5883"/>
                    <a:pt x="5028" y="5972"/>
                    <a:pt x="5012" y="6098"/>
                  </a:cubicBezTo>
                  <a:cubicBezTo>
                    <a:pt x="4982" y="6322"/>
                    <a:pt x="4958" y="6542"/>
                    <a:pt x="4928" y="6761"/>
                  </a:cubicBezTo>
                  <a:cubicBezTo>
                    <a:pt x="4917" y="6897"/>
                    <a:pt x="5012" y="7021"/>
                    <a:pt x="5147" y="7032"/>
                  </a:cubicBezTo>
                  <a:cubicBezTo>
                    <a:pt x="5158" y="7033"/>
                    <a:pt x="5170" y="7034"/>
                    <a:pt x="5181" y="7034"/>
                  </a:cubicBezTo>
                  <a:cubicBezTo>
                    <a:pt x="5303" y="7034"/>
                    <a:pt x="5410" y="6944"/>
                    <a:pt x="5425" y="6819"/>
                  </a:cubicBezTo>
                  <a:cubicBezTo>
                    <a:pt x="5449" y="6600"/>
                    <a:pt x="5474" y="6382"/>
                    <a:pt x="5502" y="6163"/>
                  </a:cubicBezTo>
                  <a:cubicBezTo>
                    <a:pt x="5520" y="6027"/>
                    <a:pt x="5425" y="5903"/>
                    <a:pt x="5289" y="5885"/>
                  </a:cubicBezTo>
                  <a:cubicBezTo>
                    <a:pt x="5278" y="5883"/>
                    <a:pt x="5268" y="5883"/>
                    <a:pt x="5257" y="5883"/>
                  </a:cubicBezTo>
                  <a:close/>
                  <a:moveTo>
                    <a:pt x="5040" y="7860"/>
                  </a:moveTo>
                  <a:cubicBezTo>
                    <a:pt x="4909" y="7860"/>
                    <a:pt x="4804" y="7957"/>
                    <a:pt x="4792" y="8085"/>
                  </a:cubicBezTo>
                  <a:cubicBezTo>
                    <a:pt x="4775" y="8310"/>
                    <a:pt x="4757" y="8530"/>
                    <a:pt x="4745" y="8748"/>
                  </a:cubicBezTo>
                  <a:cubicBezTo>
                    <a:pt x="4734" y="8885"/>
                    <a:pt x="4840" y="9003"/>
                    <a:pt x="4977" y="9014"/>
                  </a:cubicBezTo>
                  <a:cubicBezTo>
                    <a:pt x="4980" y="9014"/>
                    <a:pt x="4984" y="9014"/>
                    <a:pt x="4988" y="9014"/>
                  </a:cubicBezTo>
                  <a:cubicBezTo>
                    <a:pt x="5118" y="9014"/>
                    <a:pt x="5231" y="8917"/>
                    <a:pt x="5236" y="8784"/>
                  </a:cubicBezTo>
                  <a:cubicBezTo>
                    <a:pt x="5253" y="8565"/>
                    <a:pt x="5272" y="8345"/>
                    <a:pt x="5289" y="8127"/>
                  </a:cubicBezTo>
                  <a:cubicBezTo>
                    <a:pt x="5302" y="7990"/>
                    <a:pt x="5201" y="7867"/>
                    <a:pt x="5065" y="7861"/>
                  </a:cubicBezTo>
                  <a:cubicBezTo>
                    <a:pt x="5056" y="7860"/>
                    <a:pt x="5048" y="7860"/>
                    <a:pt x="5040" y="7860"/>
                  </a:cubicBezTo>
                  <a:close/>
                  <a:moveTo>
                    <a:pt x="4941" y="9836"/>
                  </a:moveTo>
                  <a:cubicBezTo>
                    <a:pt x="4805" y="9836"/>
                    <a:pt x="4693" y="9950"/>
                    <a:pt x="4693" y="10084"/>
                  </a:cubicBezTo>
                  <a:cubicBezTo>
                    <a:pt x="4686" y="10168"/>
                    <a:pt x="4686" y="10251"/>
                    <a:pt x="4686" y="10333"/>
                  </a:cubicBezTo>
                  <a:cubicBezTo>
                    <a:pt x="4686" y="10475"/>
                    <a:pt x="4693" y="10617"/>
                    <a:pt x="4693" y="10753"/>
                  </a:cubicBezTo>
                  <a:cubicBezTo>
                    <a:pt x="4698" y="10886"/>
                    <a:pt x="4805" y="10996"/>
                    <a:pt x="4937" y="10996"/>
                  </a:cubicBezTo>
                  <a:cubicBezTo>
                    <a:pt x="4940" y="10996"/>
                    <a:pt x="4943" y="10996"/>
                    <a:pt x="4947" y="10996"/>
                  </a:cubicBezTo>
                  <a:cubicBezTo>
                    <a:pt x="5083" y="10996"/>
                    <a:pt x="5190" y="10878"/>
                    <a:pt x="5190" y="10742"/>
                  </a:cubicBezTo>
                  <a:cubicBezTo>
                    <a:pt x="5182" y="10605"/>
                    <a:pt x="5182" y="10469"/>
                    <a:pt x="5182" y="10333"/>
                  </a:cubicBezTo>
                  <a:lnTo>
                    <a:pt x="5182" y="10092"/>
                  </a:lnTo>
                  <a:cubicBezTo>
                    <a:pt x="5190" y="9955"/>
                    <a:pt x="5076" y="9843"/>
                    <a:pt x="4941" y="9836"/>
                  </a:cubicBezTo>
                  <a:close/>
                  <a:moveTo>
                    <a:pt x="5029" y="11822"/>
                  </a:moveTo>
                  <a:cubicBezTo>
                    <a:pt x="5019" y="11822"/>
                    <a:pt x="5009" y="11822"/>
                    <a:pt x="4999" y="11824"/>
                  </a:cubicBezTo>
                  <a:cubicBezTo>
                    <a:pt x="4863" y="11836"/>
                    <a:pt x="4764" y="11960"/>
                    <a:pt x="4781" y="12096"/>
                  </a:cubicBezTo>
                  <a:cubicBezTo>
                    <a:pt x="4805" y="12328"/>
                    <a:pt x="4835" y="12546"/>
                    <a:pt x="4876" y="12765"/>
                  </a:cubicBezTo>
                  <a:cubicBezTo>
                    <a:pt x="4897" y="12890"/>
                    <a:pt x="5003" y="12974"/>
                    <a:pt x="5126" y="12974"/>
                  </a:cubicBezTo>
                  <a:cubicBezTo>
                    <a:pt x="5137" y="12974"/>
                    <a:pt x="5148" y="12974"/>
                    <a:pt x="5160" y="12972"/>
                  </a:cubicBezTo>
                  <a:cubicBezTo>
                    <a:pt x="5296" y="12948"/>
                    <a:pt x="5384" y="12818"/>
                    <a:pt x="5360" y="12683"/>
                  </a:cubicBezTo>
                  <a:cubicBezTo>
                    <a:pt x="5324" y="12475"/>
                    <a:pt x="5296" y="12262"/>
                    <a:pt x="5272" y="12044"/>
                  </a:cubicBezTo>
                  <a:cubicBezTo>
                    <a:pt x="5261" y="11918"/>
                    <a:pt x="5154" y="11822"/>
                    <a:pt x="5029" y="11822"/>
                  </a:cubicBezTo>
                  <a:close/>
                  <a:moveTo>
                    <a:pt x="5430" y="13758"/>
                  </a:moveTo>
                  <a:cubicBezTo>
                    <a:pt x="5405" y="13758"/>
                    <a:pt x="5379" y="13762"/>
                    <a:pt x="5354" y="13770"/>
                  </a:cubicBezTo>
                  <a:cubicBezTo>
                    <a:pt x="5225" y="13818"/>
                    <a:pt x="5154" y="13953"/>
                    <a:pt x="5195" y="14084"/>
                  </a:cubicBezTo>
                  <a:cubicBezTo>
                    <a:pt x="5272" y="14308"/>
                    <a:pt x="5349" y="14521"/>
                    <a:pt x="5444" y="14729"/>
                  </a:cubicBezTo>
                  <a:cubicBezTo>
                    <a:pt x="5483" y="14821"/>
                    <a:pt x="5573" y="14874"/>
                    <a:pt x="5669" y="14874"/>
                  </a:cubicBezTo>
                  <a:cubicBezTo>
                    <a:pt x="5702" y="14874"/>
                    <a:pt x="5736" y="14867"/>
                    <a:pt x="5769" y="14853"/>
                  </a:cubicBezTo>
                  <a:cubicBezTo>
                    <a:pt x="5892" y="14800"/>
                    <a:pt x="5952" y="14652"/>
                    <a:pt x="5899" y="14528"/>
                  </a:cubicBezTo>
                  <a:cubicBezTo>
                    <a:pt x="5810" y="14332"/>
                    <a:pt x="5739" y="14138"/>
                    <a:pt x="5668" y="13931"/>
                  </a:cubicBezTo>
                  <a:cubicBezTo>
                    <a:pt x="5635" y="13825"/>
                    <a:pt x="5536" y="13758"/>
                    <a:pt x="5430" y="13758"/>
                  </a:cubicBezTo>
                  <a:close/>
                  <a:moveTo>
                    <a:pt x="7860" y="14520"/>
                  </a:moveTo>
                  <a:cubicBezTo>
                    <a:pt x="7853" y="14520"/>
                    <a:pt x="7846" y="14521"/>
                    <a:pt x="7839" y="14521"/>
                  </a:cubicBezTo>
                  <a:cubicBezTo>
                    <a:pt x="7615" y="14545"/>
                    <a:pt x="7383" y="14592"/>
                    <a:pt x="7147" y="14670"/>
                  </a:cubicBezTo>
                  <a:cubicBezTo>
                    <a:pt x="7017" y="14711"/>
                    <a:pt x="6946" y="14853"/>
                    <a:pt x="6987" y="14983"/>
                  </a:cubicBezTo>
                  <a:cubicBezTo>
                    <a:pt x="7020" y="15088"/>
                    <a:pt x="7116" y="15155"/>
                    <a:pt x="7220" y="15155"/>
                  </a:cubicBezTo>
                  <a:cubicBezTo>
                    <a:pt x="7245" y="15155"/>
                    <a:pt x="7270" y="15151"/>
                    <a:pt x="7295" y="15143"/>
                  </a:cubicBezTo>
                  <a:cubicBezTo>
                    <a:pt x="7502" y="15078"/>
                    <a:pt x="7703" y="15037"/>
                    <a:pt x="7893" y="15018"/>
                  </a:cubicBezTo>
                  <a:cubicBezTo>
                    <a:pt x="8029" y="15001"/>
                    <a:pt x="8128" y="14883"/>
                    <a:pt x="8111" y="14747"/>
                  </a:cubicBezTo>
                  <a:cubicBezTo>
                    <a:pt x="8101" y="14618"/>
                    <a:pt x="7988" y="14520"/>
                    <a:pt x="7860" y="14520"/>
                  </a:cubicBezTo>
                  <a:close/>
                  <a:moveTo>
                    <a:pt x="9168" y="14701"/>
                  </a:moveTo>
                  <a:cubicBezTo>
                    <a:pt x="9068" y="14701"/>
                    <a:pt x="8975" y="14759"/>
                    <a:pt x="8934" y="14859"/>
                  </a:cubicBezTo>
                  <a:cubicBezTo>
                    <a:pt x="8881" y="14983"/>
                    <a:pt x="8945" y="15132"/>
                    <a:pt x="9070" y="15179"/>
                  </a:cubicBezTo>
                  <a:cubicBezTo>
                    <a:pt x="9259" y="15255"/>
                    <a:pt x="9436" y="15356"/>
                    <a:pt x="9597" y="15474"/>
                  </a:cubicBezTo>
                  <a:cubicBezTo>
                    <a:pt x="9641" y="15504"/>
                    <a:pt x="9691" y="15519"/>
                    <a:pt x="9741" y="15519"/>
                  </a:cubicBezTo>
                  <a:cubicBezTo>
                    <a:pt x="9819" y="15519"/>
                    <a:pt x="9895" y="15484"/>
                    <a:pt x="9946" y="15416"/>
                  </a:cubicBezTo>
                  <a:cubicBezTo>
                    <a:pt x="10022" y="15302"/>
                    <a:pt x="9998" y="15149"/>
                    <a:pt x="9886" y="15072"/>
                  </a:cubicBezTo>
                  <a:cubicBezTo>
                    <a:pt x="9697" y="14930"/>
                    <a:pt x="9490" y="14812"/>
                    <a:pt x="9259" y="14717"/>
                  </a:cubicBezTo>
                  <a:cubicBezTo>
                    <a:pt x="9229" y="14706"/>
                    <a:pt x="9198" y="14701"/>
                    <a:pt x="9168" y="14701"/>
                  </a:cubicBezTo>
                  <a:close/>
                  <a:moveTo>
                    <a:pt x="6043" y="15260"/>
                  </a:moveTo>
                  <a:cubicBezTo>
                    <a:pt x="5995" y="15260"/>
                    <a:pt x="5947" y="15273"/>
                    <a:pt x="5905" y="15302"/>
                  </a:cubicBezTo>
                  <a:cubicBezTo>
                    <a:pt x="5728" y="15427"/>
                    <a:pt x="5550" y="15569"/>
                    <a:pt x="5367" y="15728"/>
                  </a:cubicBezTo>
                  <a:cubicBezTo>
                    <a:pt x="5261" y="15817"/>
                    <a:pt x="5253" y="15976"/>
                    <a:pt x="5343" y="16077"/>
                  </a:cubicBezTo>
                  <a:cubicBezTo>
                    <a:pt x="5391" y="16135"/>
                    <a:pt x="5459" y="16166"/>
                    <a:pt x="5528" y="16166"/>
                  </a:cubicBezTo>
                  <a:cubicBezTo>
                    <a:pt x="5585" y="16166"/>
                    <a:pt x="5644" y="16145"/>
                    <a:pt x="5692" y="16101"/>
                  </a:cubicBezTo>
                  <a:cubicBezTo>
                    <a:pt x="5825" y="15987"/>
                    <a:pt x="5955" y="15883"/>
                    <a:pt x="6081" y="15789"/>
                  </a:cubicBezTo>
                  <a:lnTo>
                    <a:pt x="6081" y="15789"/>
                  </a:lnTo>
                  <a:cubicBezTo>
                    <a:pt x="6085" y="15834"/>
                    <a:pt x="6100" y="15879"/>
                    <a:pt x="6129" y="15918"/>
                  </a:cubicBezTo>
                  <a:cubicBezTo>
                    <a:pt x="6266" y="16101"/>
                    <a:pt x="6413" y="16279"/>
                    <a:pt x="6574" y="16451"/>
                  </a:cubicBezTo>
                  <a:cubicBezTo>
                    <a:pt x="6622" y="16499"/>
                    <a:pt x="6687" y="16524"/>
                    <a:pt x="6752" y="16524"/>
                  </a:cubicBezTo>
                  <a:cubicBezTo>
                    <a:pt x="6813" y="16524"/>
                    <a:pt x="6874" y="16502"/>
                    <a:pt x="6922" y="16456"/>
                  </a:cubicBezTo>
                  <a:cubicBezTo>
                    <a:pt x="7022" y="16361"/>
                    <a:pt x="7022" y="16208"/>
                    <a:pt x="6934" y="16107"/>
                  </a:cubicBezTo>
                  <a:cubicBezTo>
                    <a:pt x="6787" y="15954"/>
                    <a:pt x="6651" y="15793"/>
                    <a:pt x="6526" y="15622"/>
                  </a:cubicBezTo>
                  <a:cubicBezTo>
                    <a:pt x="6476" y="15557"/>
                    <a:pt x="6401" y="15524"/>
                    <a:pt x="6324" y="15524"/>
                  </a:cubicBezTo>
                  <a:cubicBezTo>
                    <a:pt x="6315" y="15524"/>
                    <a:pt x="6305" y="15524"/>
                    <a:pt x="6296" y="15525"/>
                  </a:cubicBezTo>
                  <a:lnTo>
                    <a:pt x="6296" y="15525"/>
                  </a:lnTo>
                  <a:cubicBezTo>
                    <a:pt x="6301" y="15470"/>
                    <a:pt x="6288" y="15414"/>
                    <a:pt x="6254" y="15367"/>
                  </a:cubicBezTo>
                  <a:cubicBezTo>
                    <a:pt x="6202" y="15297"/>
                    <a:pt x="6123" y="15260"/>
                    <a:pt x="6043" y="15260"/>
                  </a:cubicBezTo>
                  <a:close/>
                  <a:moveTo>
                    <a:pt x="10596" y="16014"/>
                  </a:moveTo>
                  <a:cubicBezTo>
                    <a:pt x="10559" y="16014"/>
                    <a:pt x="10520" y="16023"/>
                    <a:pt x="10484" y="16042"/>
                  </a:cubicBezTo>
                  <a:cubicBezTo>
                    <a:pt x="10365" y="16107"/>
                    <a:pt x="10318" y="16255"/>
                    <a:pt x="10377" y="16374"/>
                  </a:cubicBezTo>
                  <a:cubicBezTo>
                    <a:pt x="10478" y="16569"/>
                    <a:pt x="10536" y="16757"/>
                    <a:pt x="10566" y="16923"/>
                  </a:cubicBezTo>
                  <a:cubicBezTo>
                    <a:pt x="10583" y="17046"/>
                    <a:pt x="10688" y="17135"/>
                    <a:pt x="10804" y="17135"/>
                  </a:cubicBezTo>
                  <a:cubicBezTo>
                    <a:pt x="10817" y="17135"/>
                    <a:pt x="10831" y="17133"/>
                    <a:pt x="10845" y="17131"/>
                  </a:cubicBezTo>
                  <a:cubicBezTo>
                    <a:pt x="10981" y="17112"/>
                    <a:pt x="11075" y="16989"/>
                    <a:pt x="11052" y="16852"/>
                  </a:cubicBezTo>
                  <a:cubicBezTo>
                    <a:pt x="11016" y="16622"/>
                    <a:pt x="10940" y="16385"/>
                    <a:pt x="10820" y="16148"/>
                  </a:cubicBezTo>
                  <a:cubicBezTo>
                    <a:pt x="10774" y="16065"/>
                    <a:pt x="10687" y="16014"/>
                    <a:pt x="10596" y="16014"/>
                  </a:cubicBezTo>
                  <a:close/>
                  <a:moveTo>
                    <a:pt x="4602" y="16616"/>
                  </a:moveTo>
                  <a:cubicBezTo>
                    <a:pt x="4532" y="16616"/>
                    <a:pt x="4463" y="16644"/>
                    <a:pt x="4414" y="16699"/>
                  </a:cubicBezTo>
                  <a:cubicBezTo>
                    <a:pt x="4278" y="16864"/>
                    <a:pt x="4136" y="17041"/>
                    <a:pt x="3994" y="17232"/>
                  </a:cubicBezTo>
                  <a:cubicBezTo>
                    <a:pt x="3912" y="17338"/>
                    <a:pt x="3934" y="17491"/>
                    <a:pt x="4041" y="17574"/>
                  </a:cubicBezTo>
                  <a:cubicBezTo>
                    <a:pt x="4088" y="17609"/>
                    <a:pt x="4142" y="17626"/>
                    <a:pt x="4195" y="17626"/>
                  </a:cubicBezTo>
                  <a:cubicBezTo>
                    <a:pt x="4270" y="17626"/>
                    <a:pt x="4342" y="17592"/>
                    <a:pt x="4390" y="17527"/>
                  </a:cubicBezTo>
                  <a:cubicBezTo>
                    <a:pt x="4527" y="17349"/>
                    <a:pt x="4663" y="17178"/>
                    <a:pt x="4792" y="17024"/>
                  </a:cubicBezTo>
                  <a:cubicBezTo>
                    <a:pt x="4881" y="16918"/>
                    <a:pt x="4870" y="16764"/>
                    <a:pt x="4764" y="16675"/>
                  </a:cubicBezTo>
                  <a:cubicBezTo>
                    <a:pt x="4718" y="16635"/>
                    <a:pt x="4660" y="16616"/>
                    <a:pt x="4602" y="16616"/>
                  </a:cubicBezTo>
                  <a:close/>
                  <a:moveTo>
                    <a:pt x="7765" y="16874"/>
                  </a:moveTo>
                  <a:cubicBezTo>
                    <a:pt x="7684" y="16874"/>
                    <a:pt x="7604" y="16912"/>
                    <a:pt x="7555" y="16983"/>
                  </a:cubicBezTo>
                  <a:cubicBezTo>
                    <a:pt x="7484" y="17101"/>
                    <a:pt x="7514" y="17254"/>
                    <a:pt x="7626" y="17332"/>
                  </a:cubicBezTo>
                  <a:cubicBezTo>
                    <a:pt x="7816" y="17450"/>
                    <a:pt x="8016" y="17568"/>
                    <a:pt x="8224" y="17675"/>
                  </a:cubicBezTo>
                  <a:cubicBezTo>
                    <a:pt x="8260" y="17694"/>
                    <a:pt x="8299" y="17704"/>
                    <a:pt x="8338" y="17704"/>
                  </a:cubicBezTo>
                  <a:cubicBezTo>
                    <a:pt x="8427" y="17704"/>
                    <a:pt x="8514" y="17655"/>
                    <a:pt x="8554" y="17568"/>
                  </a:cubicBezTo>
                  <a:cubicBezTo>
                    <a:pt x="8620" y="17450"/>
                    <a:pt x="8573" y="17297"/>
                    <a:pt x="8448" y="17237"/>
                  </a:cubicBezTo>
                  <a:cubicBezTo>
                    <a:pt x="8259" y="17136"/>
                    <a:pt x="8076" y="17030"/>
                    <a:pt x="7898" y="16912"/>
                  </a:cubicBezTo>
                  <a:cubicBezTo>
                    <a:pt x="7858" y="16886"/>
                    <a:pt x="7811" y="16874"/>
                    <a:pt x="7765" y="16874"/>
                  </a:cubicBezTo>
                  <a:close/>
                  <a:moveTo>
                    <a:pt x="9573" y="17671"/>
                  </a:moveTo>
                  <a:cubicBezTo>
                    <a:pt x="9458" y="17671"/>
                    <a:pt x="9351" y="17754"/>
                    <a:pt x="9324" y="17876"/>
                  </a:cubicBezTo>
                  <a:cubicBezTo>
                    <a:pt x="9300" y="18007"/>
                    <a:pt x="9389" y="18136"/>
                    <a:pt x="9526" y="18160"/>
                  </a:cubicBezTo>
                  <a:cubicBezTo>
                    <a:pt x="9673" y="18190"/>
                    <a:pt x="9810" y="18201"/>
                    <a:pt x="9933" y="18201"/>
                  </a:cubicBezTo>
                  <a:cubicBezTo>
                    <a:pt x="10058" y="18201"/>
                    <a:pt x="10176" y="18190"/>
                    <a:pt x="10288" y="18166"/>
                  </a:cubicBezTo>
                  <a:cubicBezTo>
                    <a:pt x="10419" y="18130"/>
                    <a:pt x="10501" y="18000"/>
                    <a:pt x="10471" y="17865"/>
                  </a:cubicBezTo>
                  <a:cubicBezTo>
                    <a:pt x="10440" y="17752"/>
                    <a:pt x="10335" y="17675"/>
                    <a:pt x="10222" y="17675"/>
                  </a:cubicBezTo>
                  <a:cubicBezTo>
                    <a:pt x="10205" y="17675"/>
                    <a:pt x="10188" y="17676"/>
                    <a:pt x="10170" y="17680"/>
                  </a:cubicBezTo>
                  <a:cubicBezTo>
                    <a:pt x="10105" y="17699"/>
                    <a:pt x="10028" y="17704"/>
                    <a:pt x="9933" y="17704"/>
                  </a:cubicBezTo>
                  <a:cubicBezTo>
                    <a:pt x="9845" y="17704"/>
                    <a:pt x="9739" y="17699"/>
                    <a:pt x="9614" y="17675"/>
                  </a:cubicBezTo>
                  <a:cubicBezTo>
                    <a:pt x="9600" y="17672"/>
                    <a:pt x="9586" y="17671"/>
                    <a:pt x="9573" y="17671"/>
                  </a:cubicBezTo>
                  <a:close/>
                  <a:moveTo>
                    <a:pt x="3442" y="18223"/>
                  </a:moveTo>
                  <a:cubicBezTo>
                    <a:pt x="3362" y="18223"/>
                    <a:pt x="3283" y="18262"/>
                    <a:pt x="3237" y="18338"/>
                  </a:cubicBezTo>
                  <a:cubicBezTo>
                    <a:pt x="3118" y="18521"/>
                    <a:pt x="3006" y="18710"/>
                    <a:pt x="2888" y="18911"/>
                  </a:cubicBezTo>
                  <a:cubicBezTo>
                    <a:pt x="2817" y="19029"/>
                    <a:pt x="2858" y="19184"/>
                    <a:pt x="2976" y="19249"/>
                  </a:cubicBezTo>
                  <a:cubicBezTo>
                    <a:pt x="3016" y="19273"/>
                    <a:pt x="3059" y="19284"/>
                    <a:pt x="3102" y="19284"/>
                  </a:cubicBezTo>
                  <a:cubicBezTo>
                    <a:pt x="3188" y="19284"/>
                    <a:pt x="3272" y="19238"/>
                    <a:pt x="3320" y="19160"/>
                  </a:cubicBezTo>
                  <a:cubicBezTo>
                    <a:pt x="3432" y="18965"/>
                    <a:pt x="3544" y="18781"/>
                    <a:pt x="3656" y="18603"/>
                  </a:cubicBezTo>
                  <a:cubicBezTo>
                    <a:pt x="3727" y="18485"/>
                    <a:pt x="3692" y="18332"/>
                    <a:pt x="3574" y="18261"/>
                  </a:cubicBezTo>
                  <a:cubicBezTo>
                    <a:pt x="3533" y="18235"/>
                    <a:pt x="3488" y="18223"/>
                    <a:pt x="3442" y="18223"/>
                  </a:cubicBezTo>
                  <a:close/>
                  <a:moveTo>
                    <a:pt x="2475" y="19951"/>
                  </a:moveTo>
                  <a:cubicBezTo>
                    <a:pt x="2384" y="19951"/>
                    <a:pt x="2296" y="20000"/>
                    <a:pt x="2249" y="20088"/>
                  </a:cubicBezTo>
                  <a:cubicBezTo>
                    <a:pt x="2148" y="20290"/>
                    <a:pt x="2048" y="20484"/>
                    <a:pt x="1952" y="20686"/>
                  </a:cubicBezTo>
                  <a:cubicBezTo>
                    <a:pt x="1894" y="20811"/>
                    <a:pt x="1947" y="20958"/>
                    <a:pt x="2072" y="21017"/>
                  </a:cubicBezTo>
                  <a:cubicBezTo>
                    <a:pt x="2106" y="21033"/>
                    <a:pt x="2143" y="21041"/>
                    <a:pt x="2179" y="21041"/>
                  </a:cubicBezTo>
                  <a:cubicBezTo>
                    <a:pt x="2271" y="21041"/>
                    <a:pt x="2360" y="20989"/>
                    <a:pt x="2403" y="20899"/>
                  </a:cubicBezTo>
                  <a:cubicBezTo>
                    <a:pt x="2498" y="20704"/>
                    <a:pt x="2591" y="20508"/>
                    <a:pt x="2692" y="20314"/>
                  </a:cubicBezTo>
                  <a:cubicBezTo>
                    <a:pt x="2752" y="20189"/>
                    <a:pt x="2705" y="20041"/>
                    <a:pt x="2586" y="19976"/>
                  </a:cubicBezTo>
                  <a:cubicBezTo>
                    <a:pt x="2550" y="19959"/>
                    <a:pt x="2512" y="19951"/>
                    <a:pt x="2475" y="19951"/>
                  </a:cubicBezTo>
                  <a:close/>
                  <a:moveTo>
                    <a:pt x="1645" y="21756"/>
                  </a:moveTo>
                  <a:cubicBezTo>
                    <a:pt x="1547" y="21756"/>
                    <a:pt x="1455" y="21816"/>
                    <a:pt x="1414" y="21911"/>
                  </a:cubicBezTo>
                  <a:cubicBezTo>
                    <a:pt x="1332" y="22117"/>
                    <a:pt x="1250" y="22330"/>
                    <a:pt x="1172" y="22537"/>
                  </a:cubicBezTo>
                  <a:cubicBezTo>
                    <a:pt x="1125" y="22662"/>
                    <a:pt x="1190" y="22810"/>
                    <a:pt x="1321" y="22857"/>
                  </a:cubicBezTo>
                  <a:cubicBezTo>
                    <a:pt x="1348" y="22867"/>
                    <a:pt x="1377" y="22872"/>
                    <a:pt x="1405" y="22872"/>
                  </a:cubicBezTo>
                  <a:cubicBezTo>
                    <a:pt x="1507" y="22872"/>
                    <a:pt x="1602" y="22807"/>
                    <a:pt x="1640" y="22709"/>
                  </a:cubicBezTo>
                  <a:cubicBezTo>
                    <a:pt x="1717" y="22502"/>
                    <a:pt x="1793" y="22302"/>
                    <a:pt x="1876" y="22100"/>
                  </a:cubicBezTo>
                  <a:cubicBezTo>
                    <a:pt x="1930" y="21969"/>
                    <a:pt x="1864" y="21827"/>
                    <a:pt x="1740" y="21775"/>
                  </a:cubicBezTo>
                  <a:cubicBezTo>
                    <a:pt x="1708" y="21762"/>
                    <a:pt x="1677" y="21756"/>
                    <a:pt x="1645" y="21756"/>
                  </a:cubicBezTo>
                  <a:close/>
                  <a:moveTo>
                    <a:pt x="992" y="23629"/>
                  </a:moveTo>
                  <a:cubicBezTo>
                    <a:pt x="886" y="23629"/>
                    <a:pt x="787" y="23697"/>
                    <a:pt x="753" y="23809"/>
                  </a:cubicBezTo>
                  <a:cubicBezTo>
                    <a:pt x="687" y="24022"/>
                    <a:pt x="628" y="24241"/>
                    <a:pt x="575" y="24454"/>
                  </a:cubicBezTo>
                  <a:cubicBezTo>
                    <a:pt x="540" y="24585"/>
                    <a:pt x="616" y="24721"/>
                    <a:pt x="753" y="24756"/>
                  </a:cubicBezTo>
                  <a:cubicBezTo>
                    <a:pt x="773" y="24762"/>
                    <a:pt x="793" y="24765"/>
                    <a:pt x="813" y="24765"/>
                  </a:cubicBezTo>
                  <a:cubicBezTo>
                    <a:pt x="922" y="24765"/>
                    <a:pt x="1024" y="24688"/>
                    <a:pt x="1054" y="24579"/>
                  </a:cubicBezTo>
                  <a:cubicBezTo>
                    <a:pt x="1108" y="24366"/>
                    <a:pt x="1166" y="24159"/>
                    <a:pt x="1231" y="23946"/>
                  </a:cubicBezTo>
                  <a:cubicBezTo>
                    <a:pt x="1267" y="23815"/>
                    <a:pt x="1190" y="23679"/>
                    <a:pt x="1059" y="23638"/>
                  </a:cubicBezTo>
                  <a:cubicBezTo>
                    <a:pt x="1037" y="23631"/>
                    <a:pt x="1015" y="23629"/>
                    <a:pt x="992" y="23629"/>
                  </a:cubicBezTo>
                  <a:close/>
                  <a:moveTo>
                    <a:pt x="532" y="25556"/>
                  </a:moveTo>
                  <a:cubicBezTo>
                    <a:pt x="413" y="25556"/>
                    <a:pt x="306" y="25640"/>
                    <a:pt x="284" y="25762"/>
                  </a:cubicBezTo>
                  <a:cubicBezTo>
                    <a:pt x="243" y="25986"/>
                    <a:pt x="208" y="26206"/>
                    <a:pt x="178" y="26425"/>
                  </a:cubicBezTo>
                  <a:cubicBezTo>
                    <a:pt x="155" y="26561"/>
                    <a:pt x="249" y="26684"/>
                    <a:pt x="385" y="26709"/>
                  </a:cubicBezTo>
                  <a:cubicBezTo>
                    <a:pt x="396" y="26710"/>
                    <a:pt x="406" y="26711"/>
                    <a:pt x="417" y="26711"/>
                  </a:cubicBezTo>
                  <a:cubicBezTo>
                    <a:pt x="540" y="26711"/>
                    <a:pt x="648" y="26621"/>
                    <a:pt x="669" y="26496"/>
                  </a:cubicBezTo>
                  <a:cubicBezTo>
                    <a:pt x="699" y="26283"/>
                    <a:pt x="734" y="26070"/>
                    <a:pt x="770" y="25851"/>
                  </a:cubicBezTo>
                  <a:cubicBezTo>
                    <a:pt x="800" y="25715"/>
                    <a:pt x="710" y="25590"/>
                    <a:pt x="575" y="25560"/>
                  </a:cubicBezTo>
                  <a:cubicBezTo>
                    <a:pt x="561" y="25558"/>
                    <a:pt x="547" y="25556"/>
                    <a:pt x="532" y="25556"/>
                  </a:cubicBezTo>
                  <a:close/>
                  <a:moveTo>
                    <a:pt x="282" y="27530"/>
                  </a:moveTo>
                  <a:cubicBezTo>
                    <a:pt x="150" y="27530"/>
                    <a:pt x="48" y="27632"/>
                    <a:pt x="36" y="27761"/>
                  </a:cubicBezTo>
                  <a:cubicBezTo>
                    <a:pt x="24" y="27986"/>
                    <a:pt x="13" y="28211"/>
                    <a:pt x="7" y="28429"/>
                  </a:cubicBezTo>
                  <a:cubicBezTo>
                    <a:pt x="0" y="28566"/>
                    <a:pt x="114" y="28683"/>
                    <a:pt x="249" y="28683"/>
                  </a:cubicBezTo>
                  <a:cubicBezTo>
                    <a:pt x="253" y="28684"/>
                    <a:pt x="257" y="28684"/>
                    <a:pt x="261" y="28684"/>
                  </a:cubicBezTo>
                  <a:cubicBezTo>
                    <a:pt x="392" y="28684"/>
                    <a:pt x="497" y="28573"/>
                    <a:pt x="504" y="28442"/>
                  </a:cubicBezTo>
                  <a:cubicBezTo>
                    <a:pt x="510" y="28229"/>
                    <a:pt x="516" y="28009"/>
                    <a:pt x="533" y="27790"/>
                  </a:cubicBezTo>
                  <a:cubicBezTo>
                    <a:pt x="540" y="27654"/>
                    <a:pt x="439" y="27536"/>
                    <a:pt x="303" y="27531"/>
                  </a:cubicBezTo>
                  <a:cubicBezTo>
                    <a:pt x="296" y="27530"/>
                    <a:pt x="289" y="27530"/>
                    <a:pt x="282" y="27530"/>
                  </a:cubicBezTo>
                  <a:close/>
                  <a:moveTo>
                    <a:pt x="273" y="29512"/>
                  </a:moveTo>
                  <a:cubicBezTo>
                    <a:pt x="269" y="29512"/>
                    <a:pt x="265" y="29512"/>
                    <a:pt x="262" y="29513"/>
                  </a:cubicBezTo>
                  <a:cubicBezTo>
                    <a:pt x="125" y="29518"/>
                    <a:pt x="24" y="29636"/>
                    <a:pt x="30" y="29772"/>
                  </a:cubicBezTo>
                  <a:cubicBezTo>
                    <a:pt x="43" y="30004"/>
                    <a:pt x="60" y="30223"/>
                    <a:pt x="84" y="30447"/>
                  </a:cubicBezTo>
                  <a:cubicBezTo>
                    <a:pt x="100" y="30575"/>
                    <a:pt x="206" y="30667"/>
                    <a:pt x="331" y="30667"/>
                  </a:cubicBezTo>
                  <a:cubicBezTo>
                    <a:pt x="339" y="30667"/>
                    <a:pt x="347" y="30666"/>
                    <a:pt x="355" y="30665"/>
                  </a:cubicBezTo>
                  <a:cubicBezTo>
                    <a:pt x="492" y="30654"/>
                    <a:pt x="592" y="30529"/>
                    <a:pt x="581" y="30394"/>
                  </a:cubicBezTo>
                  <a:cubicBezTo>
                    <a:pt x="557" y="30181"/>
                    <a:pt x="540" y="29961"/>
                    <a:pt x="527" y="29743"/>
                  </a:cubicBezTo>
                  <a:cubicBezTo>
                    <a:pt x="516" y="29610"/>
                    <a:pt x="404" y="29512"/>
                    <a:pt x="273" y="29512"/>
                  </a:cubicBezTo>
                  <a:close/>
                  <a:moveTo>
                    <a:pt x="522" y="31478"/>
                  </a:moveTo>
                  <a:cubicBezTo>
                    <a:pt x="508" y="31478"/>
                    <a:pt x="494" y="31479"/>
                    <a:pt x="480" y="31482"/>
                  </a:cubicBezTo>
                  <a:cubicBezTo>
                    <a:pt x="344" y="31512"/>
                    <a:pt x="256" y="31642"/>
                    <a:pt x="284" y="31779"/>
                  </a:cubicBezTo>
                  <a:cubicBezTo>
                    <a:pt x="327" y="31997"/>
                    <a:pt x="374" y="32216"/>
                    <a:pt x="426" y="32435"/>
                  </a:cubicBezTo>
                  <a:cubicBezTo>
                    <a:pt x="452" y="32547"/>
                    <a:pt x="557" y="32624"/>
                    <a:pt x="669" y="32624"/>
                  </a:cubicBezTo>
                  <a:cubicBezTo>
                    <a:pt x="687" y="32624"/>
                    <a:pt x="705" y="32622"/>
                    <a:pt x="723" y="32618"/>
                  </a:cubicBezTo>
                  <a:cubicBezTo>
                    <a:pt x="859" y="32582"/>
                    <a:pt x="942" y="32453"/>
                    <a:pt x="906" y="32317"/>
                  </a:cubicBezTo>
                  <a:cubicBezTo>
                    <a:pt x="859" y="32109"/>
                    <a:pt x="811" y="31896"/>
                    <a:pt x="770" y="31683"/>
                  </a:cubicBezTo>
                  <a:cubicBezTo>
                    <a:pt x="748" y="31562"/>
                    <a:pt x="638" y="31478"/>
                    <a:pt x="522" y="31478"/>
                  </a:cubicBezTo>
                  <a:close/>
                  <a:moveTo>
                    <a:pt x="1037" y="33396"/>
                  </a:moveTo>
                  <a:cubicBezTo>
                    <a:pt x="1009" y="33396"/>
                    <a:pt x="981" y="33401"/>
                    <a:pt x="953" y="33411"/>
                  </a:cubicBezTo>
                  <a:cubicBezTo>
                    <a:pt x="824" y="33453"/>
                    <a:pt x="758" y="33594"/>
                    <a:pt x="800" y="33724"/>
                  </a:cubicBezTo>
                  <a:cubicBezTo>
                    <a:pt x="876" y="33937"/>
                    <a:pt x="953" y="34150"/>
                    <a:pt x="1037" y="34357"/>
                  </a:cubicBezTo>
                  <a:cubicBezTo>
                    <a:pt x="1073" y="34457"/>
                    <a:pt x="1165" y="34516"/>
                    <a:pt x="1264" y="34516"/>
                  </a:cubicBezTo>
                  <a:cubicBezTo>
                    <a:pt x="1295" y="34516"/>
                    <a:pt x="1326" y="34510"/>
                    <a:pt x="1356" y="34499"/>
                  </a:cubicBezTo>
                  <a:cubicBezTo>
                    <a:pt x="1485" y="34446"/>
                    <a:pt x="1545" y="34304"/>
                    <a:pt x="1498" y="34174"/>
                  </a:cubicBezTo>
                  <a:cubicBezTo>
                    <a:pt x="1414" y="33972"/>
                    <a:pt x="1343" y="33772"/>
                    <a:pt x="1272" y="33565"/>
                  </a:cubicBezTo>
                  <a:cubicBezTo>
                    <a:pt x="1236" y="33462"/>
                    <a:pt x="1140" y="33396"/>
                    <a:pt x="1037" y="33396"/>
                  </a:cubicBezTo>
                  <a:close/>
                  <a:moveTo>
                    <a:pt x="1808" y="35222"/>
                  </a:moveTo>
                  <a:cubicBezTo>
                    <a:pt x="1771" y="35222"/>
                    <a:pt x="1733" y="35231"/>
                    <a:pt x="1698" y="35250"/>
                  </a:cubicBezTo>
                  <a:cubicBezTo>
                    <a:pt x="1575" y="35315"/>
                    <a:pt x="1527" y="35463"/>
                    <a:pt x="1586" y="35582"/>
                  </a:cubicBezTo>
                  <a:cubicBezTo>
                    <a:pt x="1693" y="35789"/>
                    <a:pt x="1799" y="35984"/>
                    <a:pt x="1911" y="36180"/>
                  </a:cubicBezTo>
                  <a:cubicBezTo>
                    <a:pt x="1955" y="36258"/>
                    <a:pt x="2037" y="36303"/>
                    <a:pt x="2123" y="36303"/>
                  </a:cubicBezTo>
                  <a:cubicBezTo>
                    <a:pt x="2166" y="36303"/>
                    <a:pt x="2209" y="36292"/>
                    <a:pt x="2249" y="36268"/>
                  </a:cubicBezTo>
                  <a:cubicBezTo>
                    <a:pt x="2367" y="36203"/>
                    <a:pt x="2408" y="36049"/>
                    <a:pt x="2337" y="35931"/>
                  </a:cubicBezTo>
                  <a:cubicBezTo>
                    <a:pt x="2231" y="35741"/>
                    <a:pt x="2130" y="35552"/>
                    <a:pt x="2031" y="35356"/>
                  </a:cubicBezTo>
                  <a:cubicBezTo>
                    <a:pt x="1984" y="35273"/>
                    <a:pt x="1897" y="35222"/>
                    <a:pt x="1808" y="35222"/>
                  </a:cubicBezTo>
                  <a:close/>
                  <a:moveTo>
                    <a:pt x="2840" y="36918"/>
                  </a:moveTo>
                  <a:cubicBezTo>
                    <a:pt x="2790" y="36918"/>
                    <a:pt x="2740" y="36933"/>
                    <a:pt x="2698" y="36966"/>
                  </a:cubicBezTo>
                  <a:cubicBezTo>
                    <a:pt x="2586" y="37043"/>
                    <a:pt x="2556" y="37196"/>
                    <a:pt x="2640" y="37309"/>
                  </a:cubicBezTo>
                  <a:cubicBezTo>
                    <a:pt x="2769" y="37493"/>
                    <a:pt x="2905" y="37676"/>
                    <a:pt x="3047" y="37848"/>
                  </a:cubicBezTo>
                  <a:cubicBezTo>
                    <a:pt x="3095" y="37910"/>
                    <a:pt x="3169" y="37941"/>
                    <a:pt x="3243" y="37941"/>
                  </a:cubicBezTo>
                  <a:cubicBezTo>
                    <a:pt x="3297" y="37941"/>
                    <a:pt x="3351" y="37924"/>
                    <a:pt x="3396" y="37889"/>
                  </a:cubicBezTo>
                  <a:cubicBezTo>
                    <a:pt x="3503" y="37800"/>
                    <a:pt x="3521" y="37647"/>
                    <a:pt x="3432" y="37540"/>
                  </a:cubicBezTo>
                  <a:cubicBezTo>
                    <a:pt x="3301" y="37368"/>
                    <a:pt x="3172" y="37196"/>
                    <a:pt x="3041" y="37019"/>
                  </a:cubicBezTo>
                  <a:cubicBezTo>
                    <a:pt x="2995" y="36954"/>
                    <a:pt x="2918" y="36918"/>
                    <a:pt x="2840" y="36918"/>
                  </a:cubicBezTo>
                  <a:close/>
                  <a:moveTo>
                    <a:pt x="4118" y="38433"/>
                  </a:moveTo>
                  <a:cubicBezTo>
                    <a:pt x="4056" y="38433"/>
                    <a:pt x="3993" y="38457"/>
                    <a:pt x="3947" y="38504"/>
                  </a:cubicBezTo>
                  <a:cubicBezTo>
                    <a:pt x="3846" y="38605"/>
                    <a:pt x="3846" y="38758"/>
                    <a:pt x="3940" y="38859"/>
                  </a:cubicBezTo>
                  <a:cubicBezTo>
                    <a:pt x="4101" y="39019"/>
                    <a:pt x="4267" y="39173"/>
                    <a:pt x="4431" y="39320"/>
                  </a:cubicBezTo>
                  <a:cubicBezTo>
                    <a:pt x="4479" y="39365"/>
                    <a:pt x="4540" y="39388"/>
                    <a:pt x="4600" y="39388"/>
                  </a:cubicBezTo>
                  <a:cubicBezTo>
                    <a:pt x="4667" y="39388"/>
                    <a:pt x="4734" y="39360"/>
                    <a:pt x="4781" y="39303"/>
                  </a:cubicBezTo>
                  <a:cubicBezTo>
                    <a:pt x="4876" y="39203"/>
                    <a:pt x="4863" y="39048"/>
                    <a:pt x="4764" y="38954"/>
                  </a:cubicBezTo>
                  <a:cubicBezTo>
                    <a:pt x="4603" y="38812"/>
                    <a:pt x="4450" y="38664"/>
                    <a:pt x="4295" y="38510"/>
                  </a:cubicBezTo>
                  <a:cubicBezTo>
                    <a:pt x="4248" y="38459"/>
                    <a:pt x="4183" y="38433"/>
                    <a:pt x="4118" y="38433"/>
                  </a:cubicBezTo>
                  <a:close/>
                  <a:moveTo>
                    <a:pt x="5632" y="39717"/>
                  </a:moveTo>
                  <a:cubicBezTo>
                    <a:pt x="5554" y="39717"/>
                    <a:pt x="5479" y="39755"/>
                    <a:pt x="5431" y="39823"/>
                  </a:cubicBezTo>
                  <a:cubicBezTo>
                    <a:pt x="5349" y="39935"/>
                    <a:pt x="5378" y="40090"/>
                    <a:pt x="5491" y="40167"/>
                  </a:cubicBezTo>
                  <a:cubicBezTo>
                    <a:pt x="5674" y="40297"/>
                    <a:pt x="5864" y="40421"/>
                    <a:pt x="6053" y="40539"/>
                  </a:cubicBezTo>
                  <a:cubicBezTo>
                    <a:pt x="6094" y="40563"/>
                    <a:pt x="6139" y="40575"/>
                    <a:pt x="6184" y="40575"/>
                  </a:cubicBezTo>
                  <a:cubicBezTo>
                    <a:pt x="6268" y="40575"/>
                    <a:pt x="6350" y="40533"/>
                    <a:pt x="6396" y="40456"/>
                  </a:cubicBezTo>
                  <a:cubicBezTo>
                    <a:pt x="6467" y="40338"/>
                    <a:pt x="6432" y="40184"/>
                    <a:pt x="6313" y="40113"/>
                  </a:cubicBezTo>
                  <a:cubicBezTo>
                    <a:pt x="6129" y="40006"/>
                    <a:pt x="5952" y="39888"/>
                    <a:pt x="5775" y="39765"/>
                  </a:cubicBezTo>
                  <a:cubicBezTo>
                    <a:pt x="5731" y="39732"/>
                    <a:pt x="5681" y="39717"/>
                    <a:pt x="5632" y="39717"/>
                  </a:cubicBezTo>
                  <a:close/>
                  <a:moveTo>
                    <a:pt x="7354" y="40705"/>
                  </a:moveTo>
                  <a:cubicBezTo>
                    <a:pt x="7261" y="40705"/>
                    <a:pt x="7172" y="40757"/>
                    <a:pt x="7129" y="40847"/>
                  </a:cubicBezTo>
                  <a:cubicBezTo>
                    <a:pt x="7071" y="40965"/>
                    <a:pt x="7118" y="41114"/>
                    <a:pt x="7241" y="41177"/>
                  </a:cubicBezTo>
                  <a:cubicBezTo>
                    <a:pt x="7448" y="41278"/>
                    <a:pt x="7650" y="41373"/>
                    <a:pt x="7852" y="41461"/>
                  </a:cubicBezTo>
                  <a:cubicBezTo>
                    <a:pt x="7883" y="41475"/>
                    <a:pt x="7915" y="41481"/>
                    <a:pt x="7947" y="41481"/>
                  </a:cubicBezTo>
                  <a:cubicBezTo>
                    <a:pt x="8043" y="41481"/>
                    <a:pt x="8136" y="41425"/>
                    <a:pt x="8177" y="41332"/>
                  </a:cubicBezTo>
                  <a:cubicBezTo>
                    <a:pt x="8235" y="41207"/>
                    <a:pt x="8177" y="41060"/>
                    <a:pt x="8052" y="41007"/>
                  </a:cubicBezTo>
                  <a:cubicBezTo>
                    <a:pt x="7857" y="40918"/>
                    <a:pt x="7661" y="40830"/>
                    <a:pt x="7461" y="40729"/>
                  </a:cubicBezTo>
                  <a:cubicBezTo>
                    <a:pt x="7427" y="40712"/>
                    <a:pt x="7390" y="40705"/>
                    <a:pt x="7354" y="40705"/>
                  </a:cubicBezTo>
                  <a:close/>
                  <a:moveTo>
                    <a:pt x="9179" y="41477"/>
                  </a:moveTo>
                  <a:cubicBezTo>
                    <a:pt x="9079" y="41477"/>
                    <a:pt x="8983" y="41541"/>
                    <a:pt x="8945" y="41639"/>
                  </a:cubicBezTo>
                  <a:cubicBezTo>
                    <a:pt x="8898" y="41770"/>
                    <a:pt x="8963" y="41912"/>
                    <a:pt x="9094" y="41958"/>
                  </a:cubicBezTo>
                  <a:cubicBezTo>
                    <a:pt x="9313" y="42036"/>
                    <a:pt x="9526" y="42107"/>
                    <a:pt x="9733" y="42171"/>
                  </a:cubicBezTo>
                  <a:cubicBezTo>
                    <a:pt x="9758" y="42180"/>
                    <a:pt x="9784" y="42184"/>
                    <a:pt x="9809" y="42184"/>
                  </a:cubicBezTo>
                  <a:cubicBezTo>
                    <a:pt x="9914" y="42184"/>
                    <a:pt x="10011" y="42116"/>
                    <a:pt x="10040" y="42007"/>
                  </a:cubicBezTo>
                  <a:cubicBezTo>
                    <a:pt x="10081" y="41876"/>
                    <a:pt x="10010" y="41740"/>
                    <a:pt x="9881" y="41699"/>
                  </a:cubicBezTo>
                  <a:cubicBezTo>
                    <a:pt x="9679" y="41633"/>
                    <a:pt x="9472" y="41568"/>
                    <a:pt x="9259" y="41491"/>
                  </a:cubicBezTo>
                  <a:cubicBezTo>
                    <a:pt x="9233" y="41481"/>
                    <a:pt x="9206" y="41477"/>
                    <a:pt x="9179" y="41477"/>
                  </a:cubicBezTo>
                  <a:close/>
                  <a:moveTo>
                    <a:pt x="15138" y="42026"/>
                  </a:moveTo>
                  <a:cubicBezTo>
                    <a:pt x="15109" y="42026"/>
                    <a:pt x="15079" y="42031"/>
                    <a:pt x="15050" y="42042"/>
                  </a:cubicBezTo>
                  <a:cubicBezTo>
                    <a:pt x="15050" y="42042"/>
                    <a:pt x="15014" y="42053"/>
                    <a:pt x="14956" y="42072"/>
                  </a:cubicBezTo>
                  <a:cubicBezTo>
                    <a:pt x="14826" y="42113"/>
                    <a:pt x="14749" y="42249"/>
                    <a:pt x="14784" y="42379"/>
                  </a:cubicBezTo>
                  <a:cubicBezTo>
                    <a:pt x="14814" y="42488"/>
                    <a:pt x="14914" y="42559"/>
                    <a:pt x="15025" y="42559"/>
                  </a:cubicBezTo>
                  <a:cubicBezTo>
                    <a:pt x="15047" y="42559"/>
                    <a:pt x="15070" y="42556"/>
                    <a:pt x="15093" y="42550"/>
                  </a:cubicBezTo>
                  <a:cubicBezTo>
                    <a:pt x="15175" y="42526"/>
                    <a:pt x="15216" y="42509"/>
                    <a:pt x="15222" y="42509"/>
                  </a:cubicBezTo>
                  <a:cubicBezTo>
                    <a:pt x="15352" y="42462"/>
                    <a:pt x="15418" y="42320"/>
                    <a:pt x="15369" y="42190"/>
                  </a:cubicBezTo>
                  <a:cubicBezTo>
                    <a:pt x="15333" y="42088"/>
                    <a:pt x="15239" y="42026"/>
                    <a:pt x="15138" y="42026"/>
                  </a:cubicBezTo>
                  <a:close/>
                  <a:moveTo>
                    <a:pt x="11091" y="42020"/>
                  </a:moveTo>
                  <a:cubicBezTo>
                    <a:pt x="10975" y="42020"/>
                    <a:pt x="10866" y="42098"/>
                    <a:pt x="10845" y="42220"/>
                  </a:cubicBezTo>
                  <a:cubicBezTo>
                    <a:pt x="10815" y="42349"/>
                    <a:pt x="10904" y="42485"/>
                    <a:pt x="11033" y="42509"/>
                  </a:cubicBezTo>
                  <a:cubicBezTo>
                    <a:pt x="11265" y="42562"/>
                    <a:pt x="11489" y="42597"/>
                    <a:pt x="11702" y="42633"/>
                  </a:cubicBezTo>
                  <a:cubicBezTo>
                    <a:pt x="11714" y="42634"/>
                    <a:pt x="11725" y="42635"/>
                    <a:pt x="11736" y="42635"/>
                  </a:cubicBezTo>
                  <a:cubicBezTo>
                    <a:pt x="11855" y="42635"/>
                    <a:pt x="11964" y="42550"/>
                    <a:pt x="11980" y="42427"/>
                  </a:cubicBezTo>
                  <a:cubicBezTo>
                    <a:pt x="12004" y="42291"/>
                    <a:pt x="11909" y="42160"/>
                    <a:pt x="11773" y="42143"/>
                  </a:cubicBezTo>
                  <a:cubicBezTo>
                    <a:pt x="11571" y="42113"/>
                    <a:pt x="11358" y="42072"/>
                    <a:pt x="11134" y="42024"/>
                  </a:cubicBezTo>
                  <a:cubicBezTo>
                    <a:pt x="11120" y="42021"/>
                    <a:pt x="11105" y="42020"/>
                    <a:pt x="11091" y="42020"/>
                  </a:cubicBezTo>
                  <a:close/>
                  <a:moveTo>
                    <a:pt x="13712" y="42255"/>
                  </a:moveTo>
                  <a:cubicBezTo>
                    <a:pt x="13708" y="42255"/>
                    <a:pt x="13705" y="42255"/>
                    <a:pt x="13701" y="42255"/>
                  </a:cubicBezTo>
                  <a:cubicBezTo>
                    <a:pt x="13578" y="42261"/>
                    <a:pt x="13447" y="42266"/>
                    <a:pt x="13305" y="42266"/>
                  </a:cubicBezTo>
                  <a:cubicBezTo>
                    <a:pt x="13228" y="42266"/>
                    <a:pt x="13146" y="42261"/>
                    <a:pt x="13062" y="42261"/>
                  </a:cubicBezTo>
                  <a:cubicBezTo>
                    <a:pt x="13059" y="42261"/>
                    <a:pt x="13055" y="42261"/>
                    <a:pt x="13052" y="42261"/>
                  </a:cubicBezTo>
                  <a:cubicBezTo>
                    <a:pt x="12915" y="42261"/>
                    <a:pt x="12808" y="42371"/>
                    <a:pt x="12808" y="42504"/>
                  </a:cubicBezTo>
                  <a:cubicBezTo>
                    <a:pt x="12802" y="42640"/>
                    <a:pt x="12909" y="42752"/>
                    <a:pt x="13045" y="42758"/>
                  </a:cubicBezTo>
                  <a:lnTo>
                    <a:pt x="13305" y="42758"/>
                  </a:lnTo>
                  <a:cubicBezTo>
                    <a:pt x="13453" y="42758"/>
                    <a:pt x="13595" y="42758"/>
                    <a:pt x="13725" y="42752"/>
                  </a:cubicBezTo>
                  <a:cubicBezTo>
                    <a:pt x="13867" y="42746"/>
                    <a:pt x="13968" y="42627"/>
                    <a:pt x="13962" y="42491"/>
                  </a:cubicBezTo>
                  <a:cubicBezTo>
                    <a:pt x="13957" y="42359"/>
                    <a:pt x="13843" y="42255"/>
                    <a:pt x="13712" y="42255"/>
                  </a:cubicBezTo>
                  <a:close/>
                </a:path>
              </a:pathLst>
            </a:custGeom>
            <a:solidFill>
              <a:srgbClr val="1E1936"/>
            </a:solidFill>
            <a:ln>
              <a:solidFill>
                <a:schemeClr val="tx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rgbClr val="FF0066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0" name="Google Shape;4716;p79"/>
            <p:cNvGrpSpPr/>
            <p:nvPr/>
          </p:nvGrpSpPr>
          <p:grpSpPr>
            <a:xfrm rot="3530764">
              <a:off x="252923" y="3052492"/>
              <a:ext cx="603575" cy="520900"/>
              <a:chOff x="3450350" y="2886200"/>
              <a:chExt cx="603575" cy="520900"/>
            </a:xfrm>
          </p:grpSpPr>
          <p:sp>
            <p:nvSpPr>
              <p:cNvPr id="31" name="Google Shape;4717;p79"/>
              <p:cNvSpPr/>
              <p:nvPr/>
            </p:nvSpPr>
            <p:spPr>
              <a:xfrm>
                <a:off x="3450350" y="2886200"/>
                <a:ext cx="603575" cy="520900"/>
              </a:xfrm>
              <a:custGeom>
                <a:avLst/>
                <a:gdLst/>
                <a:ahLst/>
                <a:cxnLst/>
                <a:rect l="l" t="t" r="r" b="b"/>
                <a:pathLst>
                  <a:path w="24143" h="20836" extrusionOk="0">
                    <a:moveTo>
                      <a:pt x="23735" y="36"/>
                    </a:moveTo>
                    <a:cubicBezTo>
                      <a:pt x="23717" y="1"/>
                      <a:pt x="23676" y="1"/>
                      <a:pt x="23610" y="42"/>
                    </a:cubicBezTo>
                    <a:cubicBezTo>
                      <a:pt x="22971" y="468"/>
                      <a:pt x="197" y="8619"/>
                      <a:pt x="131" y="8643"/>
                    </a:cubicBezTo>
                    <a:cubicBezTo>
                      <a:pt x="25" y="8678"/>
                      <a:pt x="1" y="8809"/>
                      <a:pt x="72" y="8932"/>
                    </a:cubicBezTo>
                    <a:cubicBezTo>
                      <a:pt x="119" y="9009"/>
                      <a:pt x="190" y="9063"/>
                      <a:pt x="268" y="9087"/>
                    </a:cubicBezTo>
                    <a:cubicBezTo>
                      <a:pt x="557" y="9194"/>
                      <a:pt x="4107" y="10500"/>
                      <a:pt x="5680" y="11441"/>
                    </a:cubicBezTo>
                    <a:cubicBezTo>
                      <a:pt x="5828" y="13014"/>
                      <a:pt x="6136" y="20203"/>
                      <a:pt x="6136" y="20220"/>
                    </a:cubicBezTo>
                    <a:cubicBezTo>
                      <a:pt x="6136" y="20350"/>
                      <a:pt x="6248" y="20474"/>
                      <a:pt x="6373" y="20509"/>
                    </a:cubicBezTo>
                    <a:cubicBezTo>
                      <a:pt x="6384" y="20509"/>
                      <a:pt x="6390" y="20516"/>
                      <a:pt x="6401" y="20516"/>
                    </a:cubicBezTo>
                    <a:cubicBezTo>
                      <a:pt x="6401" y="20522"/>
                      <a:pt x="6408" y="20522"/>
                      <a:pt x="6414" y="20528"/>
                    </a:cubicBezTo>
                    <a:cubicBezTo>
                      <a:pt x="6520" y="20629"/>
                      <a:pt x="6662" y="20640"/>
                      <a:pt x="6733" y="20563"/>
                    </a:cubicBezTo>
                    <a:lnTo>
                      <a:pt x="10051" y="16711"/>
                    </a:lnTo>
                    <a:cubicBezTo>
                      <a:pt x="10318" y="17044"/>
                      <a:pt x="10597" y="17386"/>
                      <a:pt x="10873" y="17729"/>
                    </a:cubicBezTo>
                    <a:cubicBezTo>
                      <a:pt x="11820" y="18901"/>
                      <a:pt x="12762" y="20072"/>
                      <a:pt x="13382" y="20705"/>
                    </a:cubicBezTo>
                    <a:cubicBezTo>
                      <a:pt x="13483" y="20812"/>
                      <a:pt x="13631" y="20836"/>
                      <a:pt x="13707" y="20758"/>
                    </a:cubicBezTo>
                    <a:cubicBezTo>
                      <a:pt x="13720" y="20752"/>
                      <a:pt x="13726" y="20741"/>
                      <a:pt x="13737" y="20722"/>
                    </a:cubicBezTo>
                    <a:cubicBezTo>
                      <a:pt x="13756" y="20687"/>
                      <a:pt x="18393" y="11867"/>
                      <a:pt x="21344" y="5751"/>
                    </a:cubicBezTo>
                    <a:lnTo>
                      <a:pt x="24090" y="408"/>
                    </a:lnTo>
                    <a:cubicBezTo>
                      <a:pt x="24143" y="313"/>
                      <a:pt x="24085" y="165"/>
                      <a:pt x="23971" y="83"/>
                    </a:cubicBezTo>
                    <a:cubicBezTo>
                      <a:pt x="23889" y="23"/>
                      <a:pt x="23801" y="12"/>
                      <a:pt x="23735" y="36"/>
                    </a:cubicBezTo>
                    <a:close/>
                    <a:moveTo>
                      <a:pt x="13885" y="8312"/>
                    </a:moveTo>
                    <a:cubicBezTo>
                      <a:pt x="13898" y="8323"/>
                      <a:pt x="13891" y="8312"/>
                      <a:pt x="13868" y="8288"/>
                    </a:cubicBezTo>
                    <a:cubicBezTo>
                      <a:pt x="13868" y="8276"/>
                      <a:pt x="13862" y="8258"/>
                      <a:pt x="13855" y="8247"/>
                    </a:cubicBezTo>
                    <a:cubicBezTo>
                      <a:pt x="13855" y="8235"/>
                      <a:pt x="13855" y="8217"/>
                      <a:pt x="13849" y="8205"/>
                    </a:cubicBezTo>
                    <a:cubicBezTo>
                      <a:pt x="13849" y="8129"/>
                      <a:pt x="13862" y="8063"/>
                      <a:pt x="13903" y="7993"/>
                    </a:cubicBezTo>
                    <a:cubicBezTo>
                      <a:pt x="13991" y="7845"/>
                      <a:pt x="14223" y="8004"/>
                      <a:pt x="14122" y="8146"/>
                    </a:cubicBezTo>
                    <a:cubicBezTo>
                      <a:pt x="14122" y="8146"/>
                      <a:pt x="14116" y="8164"/>
                      <a:pt x="14111" y="8164"/>
                    </a:cubicBezTo>
                    <a:lnTo>
                      <a:pt x="14111" y="8176"/>
                    </a:lnTo>
                    <a:cubicBezTo>
                      <a:pt x="14111" y="8181"/>
                      <a:pt x="14103" y="8187"/>
                      <a:pt x="14103" y="8193"/>
                    </a:cubicBezTo>
                    <a:lnTo>
                      <a:pt x="14103" y="8200"/>
                    </a:lnTo>
                    <a:cubicBezTo>
                      <a:pt x="14111" y="8264"/>
                      <a:pt x="14103" y="8329"/>
                      <a:pt x="14045" y="8383"/>
                    </a:cubicBezTo>
                    <a:cubicBezTo>
                      <a:pt x="14027" y="8400"/>
                      <a:pt x="13997" y="8413"/>
                      <a:pt x="13974" y="8400"/>
                    </a:cubicBezTo>
                    <a:cubicBezTo>
                      <a:pt x="13926" y="8377"/>
                      <a:pt x="13903" y="8353"/>
                      <a:pt x="13885" y="8312"/>
                    </a:cubicBezTo>
                    <a:close/>
                    <a:moveTo>
                      <a:pt x="13524" y="8927"/>
                    </a:moveTo>
                    <a:cubicBezTo>
                      <a:pt x="13530" y="9045"/>
                      <a:pt x="13335" y="9080"/>
                      <a:pt x="13300" y="8968"/>
                    </a:cubicBezTo>
                    <a:cubicBezTo>
                      <a:pt x="13264" y="8867"/>
                      <a:pt x="13246" y="8761"/>
                      <a:pt x="13229" y="8661"/>
                    </a:cubicBezTo>
                    <a:cubicBezTo>
                      <a:pt x="13199" y="8495"/>
                      <a:pt x="13453" y="8448"/>
                      <a:pt x="13483" y="8613"/>
                    </a:cubicBezTo>
                    <a:cubicBezTo>
                      <a:pt x="13500" y="8714"/>
                      <a:pt x="13524" y="8820"/>
                      <a:pt x="13524" y="8927"/>
                    </a:cubicBezTo>
                    <a:close/>
                    <a:moveTo>
                      <a:pt x="12803" y="9364"/>
                    </a:moveTo>
                    <a:cubicBezTo>
                      <a:pt x="12648" y="9287"/>
                      <a:pt x="12678" y="9033"/>
                      <a:pt x="12667" y="8886"/>
                    </a:cubicBezTo>
                    <a:cubicBezTo>
                      <a:pt x="12661" y="8761"/>
                      <a:pt x="12820" y="8738"/>
                      <a:pt x="12855" y="8856"/>
                    </a:cubicBezTo>
                    <a:cubicBezTo>
                      <a:pt x="12897" y="8992"/>
                      <a:pt x="13010" y="9222"/>
                      <a:pt x="12897" y="9353"/>
                    </a:cubicBezTo>
                    <a:cubicBezTo>
                      <a:pt x="12880" y="9371"/>
                      <a:pt x="12833" y="9382"/>
                      <a:pt x="12803" y="9364"/>
                    </a:cubicBezTo>
                    <a:close/>
                    <a:moveTo>
                      <a:pt x="4804" y="17357"/>
                    </a:moveTo>
                    <a:cubicBezTo>
                      <a:pt x="4864" y="17257"/>
                      <a:pt x="5017" y="17238"/>
                      <a:pt x="5106" y="17303"/>
                    </a:cubicBezTo>
                    <a:cubicBezTo>
                      <a:pt x="5194" y="17363"/>
                      <a:pt x="5237" y="17499"/>
                      <a:pt x="5172" y="17593"/>
                    </a:cubicBezTo>
                    <a:cubicBezTo>
                      <a:pt x="5172" y="17694"/>
                      <a:pt x="5082" y="17795"/>
                      <a:pt x="4970" y="17776"/>
                    </a:cubicBezTo>
                    <a:cubicBezTo>
                      <a:pt x="4882" y="17771"/>
                      <a:pt x="4798" y="17729"/>
                      <a:pt x="4757" y="17641"/>
                    </a:cubicBezTo>
                    <a:cubicBezTo>
                      <a:pt x="4710" y="17540"/>
                      <a:pt x="4751" y="17451"/>
                      <a:pt x="4804" y="17357"/>
                    </a:cubicBezTo>
                    <a:close/>
                    <a:moveTo>
                      <a:pt x="4727" y="14316"/>
                    </a:moveTo>
                    <a:cubicBezTo>
                      <a:pt x="4746" y="14150"/>
                      <a:pt x="4981" y="14174"/>
                      <a:pt x="4976" y="14340"/>
                    </a:cubicBezTo>
                    <a:cubicBezTo>
                      <a:pt x="4964" y="14736"/>
                      <a:pt x="5017" y="15121"/>
                      <a:pt x="5077" y="15512"/>
                    </a:cubicBezTo>
                    <a:cubicBezTo>
                      <a:pt x="5123" y="15824"/>
                      <a:pt x="5207" y="16151"/>
                      <a:pt x="5148" y="16463"/>
                    </a:cubicBezTo>
                    <a:cubicBezTo>
                      <a:pt x="5130" y="16564"/>
                      <a:pt x="5011" y="16582"/>
                      <a:pt x="4959" y="16498"/>
                    </a:cubicBezTo>
                    <a:cubicBezTo>
                      <a:pt x="4604" y="15908"/>
                      <a:pt x="4651" y="14979"/>
                      <a:pt x="4727" y="14316"/>
                    </a:cubicBezTo>
                    <a:close/>
                    <a:moveTo>
                      <a:pt x="18127" y="14204"/>
                    </a:moveTo>
                    <a:cubicBezTo>
                      <a:pt x="18251" y="14180"/>
                      <a:pt x="18376" y="14269"/>
                      <a:pt x="18398" y="14393"/>
                    </a:cubicBezTo>
                    <a:cubicBezTo>
                      <a:pt x="18422" y="14518"/>
                      <a:pt x="18334" y="14641"/>
                      <a:pt x="18209" y="14665"/>
                    </a:cubicBezTo>
                    <a:lnTo>
                      <a:pt x="18157" y="14671"/>
                    </a:lnTo>
                    <a:cubicBezTo>
                      <a:pt x="18086" y="14688"/>
                      <a:pt x="18021" y="14665"/>
                      <a:pt x="17967" y="14617"/>
                    </a:cubicBezTo>
                    <a:cubicBezTo>
                      <a:pt x="17926" y="14582"/>
                      <a:pt x="17896" y="14541"/>
                      <a:pt x="17890" y="14488"/>
                    </a:cubicBezTo>
                    <a:cubicBezTo>
                      <a:pt x="17879" y="14434"/>
                      <a:pt x="17890" y="14381"/>
                      <a:pt x="17914" y="14333"/>
                    </a:cubicBezTo>
                    <a:cubicBezTo>
                      <a:pt x="17950" y="14275"/>
                      <a:pt x="18002" y="14227"/>
                      <a:pt x="18073" y="14215"/>
                    </a:cubicBezTo>
                    <a:close/>
                    <a:moveTo>
                      <a:pt x="19435" y="11299"/>
                    </a:moveTo>
                    <a:cubicBezTo>
                      <a:pt x="19463" y="11217"/>
                      <a:pt x="19599" y="11245"/>
                      <a:pt x="19588" y="11335"/>
                    </a:cubicBezTo>
                    <a:cubicBezTo>
                      <a:pt x="19517" y="11761"/>
                      <a:pt x="19405" y="12151"/>
                      <a:pt x="19227" y="12547"/>
                    </a:cubicBezTo>
                    <a:cubicBezTo>
                      <a:pt x="19080" y="12885"/>
                      <a:pt x="18938" y="13369"/>
                      <a:pt x="18647" y="13618"/>
                    </a:cubicBezTo>
                    <a:cubicBezTo>
                      <a:pt x="18589" y="13666"/>
                      <a:pt x="18476" y="13636"/>
                      <a:pt x="18469" y="13552"/>
                    </a:cubicBezTo>
                    <a:cubicBezTo>
                      <a:pt x="18447" y="13180"/>
                      <a:pt x="18712" y="12807"/>
                      <a:pt x="18884" y="12488"/>
                    </a:cubicBezTo>
                    <a:cubicBezTo>
                      <a:pt x="19091" y="12104"/>
                      <a:pt x="19310" y="11714"/>
                      <a:pt x="19435" y="11299"/>
                    </a:cubicBezTo>
                    <a:close/>
                    <a:moveTo>
                      <a:pt x="11938" y="2650"/>
                    </a:moveTo>
                    <a:cubicBezTo>
                      <a:pt x="12022" y="2627"/>
                      <a:pt x="12110" y="2680"/>
                      <a:pt x="12151" y="2751"/>
                    </a:cubicBezTo>
                    <a:cubicBezTo>
                      <a:pt x="12164" y="2769"/>
                      <a:pt x="12170" y="2786"/>
                      <a:pt x="12175" y="2805"/>
                    </a:cubicBezTo>
                    <a:cubicBezTo>
                      <a:pt x="12175" y="2827"/>
                      <a:pt x="12175" y="2846"/>
                      <a:pt x="12170" y="2869"/>
                    </a:cubicBezTo>
                    <a:cubicBezTo>
                      <a:pt x="12158" y="2952"/>
                      <a:pt x="12099" y="3029"/>
                      <a:pt x="12009" y="3040"/>
                    </a:cubicBezTo>
                    <a:lnTo>
                      <a:pt x="11957" y="3040"/>
                    </a:lnTo>
                    <a:cubicBezTo>
                      <a:pt x="11910" y="3059"/>
                      <a:pt x="11856" y="3040"/>
                      <a:pt x="11815" y="3011"/>
                    </a:cubicBezTo>
                    <a:lnTo>
                      <a:pt x="11815" y="3011"/>
                    </a:lnTo>
                    <a:cubicBezTo>
                      <a:pt x="11774" y="2982"/>
                      <a:pt x="11744" y="2940"/>
                      <a:pt x="11732" y="2887"/>
                    </a:cubicBezTo>
                    <a:cubicBezTo>
                      <a:pt x="11725" y="2840"/>
                      <a:pt x="11732" y="2786"/>
                      <a:pt x="11761" y="2745"/>
                    </a:cubicBezTo>
                    <a:lnTo>
                      <a:pt x="11768" y="2739"/>
                    </a:lnTo>
                    <a:cubicBezTo>
                      <a:pt x="11796" y="2698"/>
                      <a:pt x="11839" y="2668"/>
                      <a:pt x="11886" y="2663"/>
                    </a:cubicBezTo>
                    <a:cubicBezTo>
                      <a:pt x="11903" y="2656"/>
                      <a:pt x="11921" y="2650"/>
                      <a:pt x="11938" y="2650"/>
                    </a:cubicBezTo>
                    <a:close/>
                    <a:moveTo>
                      <a:pt x="10720" y="3485"/>
                    </a:moveTo>
                    <a:cubicBezTo>
                      <a:pt x="10909" y="3414"/>
                      <a:pt x="11140" y="3294"/>
                      <a:pt x="11342" y="3348"/>
                    </a:cubicBezTo>
                    <a:cubicBezTo>
                      <a:pt x="11378" y="3354"/>
                      <a:pt x="11395" y="3414"/>
                      <a:pt x="11370" y="3449"/>
                    </a:cubicBezTo>
                    <a:cubicBezTo>
                      <a:pt x="11241" y="3608"/>
                      <a:pt x="10980" y="3644"/>
                      <a:pt x="10791" y="3698"/>
                    </a:cubicBezTo>
                    <a:cubicBezTo>
                      <a:pt x="10472" y="3786"/>
                      <a:pt x="10164" y="3898"/>
                      <a:pt x="9857" y="4017"/>
                    </a:cubicBezTo>
                    <a:cubicBezTo>
                      <a:pt x="9342" y="4212"/>
                      <a:pt x="8792" y="4430"/>
                      <a:pt x="8342" y="4763"/>
                    </a:cubicBezTo>
                    <a:cubicBezTo>
                      <a:pt x="8295" y="4804"/>
                      <a:pt x="8230" y="4727"/>
                      <a:pt x="8277" y="4686"/>
                    </a:cubicBezTo>
                    <a:cubicBezTo>
                      <a:pt x="8703" y="4288"/>
                      <a:pt x="9235" y="4053"/>
                      <a:pt x="9767" y="3840"/>
                    </a:cubicBezTo>
                    <a:cubicBezTo>
                      <a:pt x="10081" y="3715"/>
                      <a:pt x="10406" y="3608"/>
                      <a:pt x="10720" y="3485"/>
                    </a:cubicBezTo>
                    <a:close/>
                    <a:moveTo>
                      <a:pt x="5556" y="9028"/>
                    </a:moveTo>
                    <a:cubicBezTo>
                      <a:pt x="5514" y="9216"/>
                      <a:pt x="5355" y="9341"/>
                      <a:pt x="5237" y="9483"/>
                    </a:cubicBezTo>
                    <a:cubicBezTo>
                      <a:pt x="5095" y="9655"/>
                      <a:pt x="4828" y="9483"/>
                      <a:pt x="4946" y="9282"/>
                    </a:cubicBezTo>
                    <a:cubicBezTo>
                      <a:pt x="5059" y="9099"/>
                      <a:pt x="5243" y="8891"/>
                      <a:pt x="5473" y="8903"/>
                    </a:cubicBezTo>
                    <a:cubicBezTo>
                      <a:pt x="5544" y="8903"/>
                      <a:pt x="5573" y="8974"/>
                      <a:pt x="5556" y="9028"/>
                    </a:cubicBezTo>
                    <a:close/>
                    <a:moveTo>
                      <a:pt x="5663" y="9992"/>
                    </a:moveTo>
                    <a:cubicBezTo>
                      <a:pt x="5639" y="9939"/>
                      <a:pt x="5644" y="9874"/>
                      <a:pt x="5674" y="9825"/>
                    </a:cubicBezTo>
                    <a:cubicBezTo>
                      <a:pt x="5762" y="9696"/>
                      <a:pt x="5876" y="9584"/>
                      <a:pt x="5982" y="9465"/>
                    </a:cubicBezTo>
                    <a:cubicBezTo>
                      <a:pt x="6076" y="9358"/>
                      <a:pt x="6218" y="9170"/>
                      <a:pt x="6373" y="9158"/>
                    </a:cubicBezTo>
                    <a:cubicBezTo>
                      <a:pt x="6455" y="9151"/>
                      <a:pt x="6526" y="9205"/>
                      <a:pt x="6520" y="9293"/>
                    </a:cubicBezTo>
                    <a:cubicBezTo>
                      <a:pt x="6508" y="9448"/>
                      <a:pt x="6349" y="9601"/>
                      <a:pt x="6248" y="9708"/>
                    </a:cubicBezTo>
                    <a:cubicBezTo>
                      <a:pt x="6141" y="9820"/>
                      <a:pt x="6041" y="9945"/>
                      <a:pt x="5917" y="10046"/>
                    </a:cubicBezTo>
                    <a:cubicBezTo>
                      <a:pt x="5876" y="10081"/>
                      <a:pt x="5811" y="10098"/>
                      <a:pt x="5757" y="10074"/>
                    </a:cubicBezTo>
                    <a:cubicBezTo>
                      <a:pt x="5745" y="10074"/>
                      <a:pt x="5740" y="10068"/>
                      <a:pt x="5734" y="10068"/>
                    </a:cubicBezTo>
                    <a:lnTo>
                      <a:pt x="5734" y="10068"/>
                    </a:lnTo>
                    <a:cubicBezTo>
                      <a:pt x="5698" y="10051"/>
                      <a:pt x="5674" y="10027"/>
                      <a:pt x="5663" y="9992"/>
                    </a:cubicBezTo>
                    <a:close/>
                    <a:moveTo>
                      <a:pt x="12506" y="17854"/>
                    </a:moveTo>
                    <a:cubicBezTo>
                      <a:pt x="12506" y="17847"/>
                      <a:pt x="12501" y="17841"/>
                      <a:pt x="12489" y="17836"/>
                    </a:cubicBezTo>
                    <a:cubicBezTo>
                      <a:pt x="12465" y="17806"/>
                      <a:pt x="12459" y="17765"/>
                      <a:pt x="12454" y="17724"/>
                    </a:cubicBezTo>
                    <a:cubicBezTo>
                      <a:pt x="12448" y="17653"/>
                      <a:pt x="12454" y="17576"/>
                      <a:pt x="12484" y="17505"/>
                    </a:cubicBezTo>
                    <a:cubicBezTo>
                      <a:pt x="12542" y="17339"/>
                      <a:pt x="12625" y="17167"/>
                      <a:pt x="12809" y="17115"/>
                    </a:cubicBezTo>
                    <a:cubicBezTo>
                      <a:pt x="12850" y="17102"/>
                      <a:pt x="12897" y="17137"/>
                      <a:pt x="12904" y="17180"/>
                    </a:cubicBezTo>
                    <a:cubicBezTo>
                      <a:pt x="12915" y="17315"/>
                      <a:pt x="12850" y="17421"/>
                      <a:pt x="12797" y="17546"/>
                    </a:cubicBezTo>
                    <a:cubicBezTo>
                      <a:pt x="12773" y="17593"/>
                      <a:pt x="12749" y="17641"/>
                      <a:pt x="12732" y="17694"/>
                    </a:cubicBezTo>
                    <a:cubicBezTo>
                      <a:pt x="12726" y="17718"/>
                      <a:pt x="12726" y="17735"/>
                      <a:pt x="12726" y="17759"/>
                    </a:cubicBezTo>
                    <a:cubicBezTo>
                      <a:pt x="12726" y="17765"/>
                      <a:pt x="12719" y="17771"/>
                      <a:pt x="12719" y="17771"/>
                    </a:cubicBezTo>
                    <a:cubicBezTo>
                      <a:pt x="12749" y="17883"/>
                      <a:pt x="12607" y="17972"/>
                      <a:pt x="12530" y="17877"/>
                    </a:cubicBezTo>
                    <a:cubicBezTo>
                      <a:pt x="12519" y="17871"/>
                      <a:pt x="12513" y="17860"/>
                      <a:pt x="12506" y="17854"/>
                    </a:cubicBezTo>
                    <a:close/>
                    <a:moveTo>
                      <a:pt x="13022" y="18600"/>
                    </a:moveTo>
                    <a:cubicBezTo>
                      <a:pt x="12939" y="18428"/>
                      <a:pt x="13039" y="18174"/>
                      <a:pt x="13110" y="18008"/>
                    </a:cubicBezTo>
                    <a:cubicBezTo>
                      <a:pt x="13205" y="17812"/>
                      <a:pt x="13287" y="17593"/>
                      <a:pt x="13483" y="17487"/>
                    </a:cubicBezTo>
                    <a:cubicBezTo>
                      <a:pt x="13548" y="17451"/>
                      <a:pt x="13631" y="17511"/>
                      <a:pt x="13625" y="17582"/>
                    </a:cubicBezTo>
                    <a:cubicBezTo>
                      <a:pt x="13601" y="17776"/>
                      <a:pt x="13477" y="17937"/>
                      <a:pt x="13394" y="18108"/>
                    </a:cubicBezTo>
                    <a:cubicBezTo>
                      <a:pt x="13323" y="18273"/>
                      <a:pt x="13276" y="18422"/>
                      <a:pt x="13235" y="18593"/>
                    </a:cubicBezTo>
                    <a:cubicBezTo>
                      <a:pt x="13210" y="18693"/>
                      <a:pt x="13057" y="18688"/>
                      <a:pt x="13022" y="18600"/>
                    </a:cubicBezTo>
                    <a:close/>
                    <a:moveTo>
                      <a:pt x="935" y="8891"/>
                    </a:moveTo>
                    <a:lnTo>
                      <a:pt x="935" y="8891"/>
                    </a:lnTo>
                    <a:cubicBezTo>
                      <a:pt x="3616" y="7933"/>
                      <a:pt x="15648" y="3614"/>
                      <a:pt x="21174" y="1550"/>
                    </a:cubicBezTo>
                    <a:lnTo>
                      <a:pt x="5745" y="10985"/>
                    </a:lnTo>
                    <a:cubicBezTo>
                      <a:pt x="5740" y="10991"/>
                      <a:pt x="5727" y="10997"/>
                      <a:pt x="5721" y="11004"/>
                    </a:cubicBezTo>
                    <a:cubicBezTo>
                      <a:pt x="4432" y="10258"/>
                      <a:pt x="2078" y="9329"/>
                      <a:pt x="935" y="8891"/>
                    </a:cubicBezTo>
                    <a:close/>
                    <a:moveTo>
                      <a:pt x="6130" y="11406"/>
                    </a:moveTo>
                    <a:lnTo>
                      <a:pt x="6130" y="11406"/>
                    </a:lnTo>
                    <a:cubicBezTo>
                      <a:pt x="6130" y="11394"/>
                      <a:pt x="6130" y="11382"/>
                      <a:pt x="6124" y="11364"/>
                    </a:cubicBezTo>
                    <a:lnTo>
                      <a:pt x="22019" y="1645"/>
                    </a:lnTo>
                    <a:lnTo>
                      <a:pt x="8467" y="14440"/>
                    </a:lnTo>
                    <a:cubicBezTo>
                      <a:pt x="8407" y="14440"/>
                      <a:pt x="8353" y="14475"/>
                      <a:pt x="8336" y="14529"/>
                    </a:cubicBezTo>
                    <a:cubicBezTo>
                      <a:pt x="8028" y="15256"/>
                      <a:pt x="7473" y="16635"/>
                      <a:pt x="6976" y="17912"/>
                    </a:cubicBezTo>
                    <a:cubicBezTo>
                      <a:pt x="6821" y="18303"/>
                      <a:pt x="6674" y="18688"/>
                      <a:pt x="6543" y="19043"/>
                    </a:cubicBezTo>
                    <a:cubicBezTo>
                      <a:pt x="6444" y="16801"/>
                      <a:pt x="6236" y="12364"/>
                      <a:pt x="6130" y="11406"/>
                    </a:cubicBezTo>
                    <a:close/>
                    <a:moveTo>
                      <a:pt x="6887" y="19569"/>
                    </a:moveTo>
                    <a:lnTo>
                      <a:pt x="6887" y="19569"/>
                    </a:lnTo>
                    <a:cubicBezTo>
                      <a:pt x="7047" y="19149"/>
                      <a:pt x="7225" y="18676"/>
                      <a:pt x="7413" y="18185"/>
                    </a:cubicBezTo>
                    <a:cubicBezTo>
                      <a:pt x="7864" y="17038"/>
                      <a:pt x="8348" y="15831"/>
                      <a:pt x="8661" y="15067"/>
                    </a:cubicBezTo>
                    <a:cubicBezTo>
                      <a:pt x="8964" y="15398"/>
                      <a:pt x="9325" y="15824"/>
                      <a:pt x="9709" y="16293"/>
                    </a:cubicBezTo>
                    <a:close/>
                    <a:moveTo>
                      <a:pt x="13524" y="19842"/>
                    </a:moveTo>
                    <a:lnTo>
                      <a:pt x="13524" y="19842"/>
                    </a:lnTo>
                    <a:cubicBezTo>
                      <a:pt x="13500" y="19889"/>
                      <a:pt x="13500" y="19954"/>
                      <a:pt x="13524" y="20012"/>
                    </a:cubicBezTo>
                    <a:cubicBezTo>
                      <a:pt x="13489" y="20083"/>
                      <a:pt x="13459" y="20143"/>
                      <a:pt x="13429" y="20190"/>
                    </a:cubicBezTo>
                    <a:cubicBezTo>
                      <a:pt x="12844" y="19551"/>
                      <a:pt x="12022" y="18529"/>
                      <a:pt x="11200" y="17511"/>
                    </a:cubicBezTo>
                    <a:cubicBezTo>
                      <a:pt x="10851" y="17079"/>
                      <a:pt x="10507" y="16653"/>
                      <a:pt x="10176" y="16250"/>
                    </a:cubicBezTo>
                    <a:cubicBezTo>
                      <a:pt x="10171" y="16244"/>
                      <a:pt x="10171" y="16244"/>
                      <a:pt x="10171" y="16239"/>
                    </a:cubicBezTo>
                    <a:cubicBezTo>
                      <a:pt x="9696" y="15665"/>
                      <a:pt x="9259" y="15144"/>
                      <a:pt x="8899" y="14753"/>
                    </a:cubicBezTo>
                    <a:lnTo>
                      <a:pt x="22949" y="1497"/>
                    </a:lnTo>
                    <a:close/>
                  </a:path>
                </a:pathLst>
              </a:custGeom>
              <a:solidFill>
                <a:srgbClr val="1E19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4718;p79"/>
              <p:cNvSpPr/>
              <p:nvPr/>
            </p:nvSpPr>
            <p:spPr>
              <a:xfrm>
                <a:off x="3672800" y="2923625"/>
                <a:ext cx="351275" cy="467325"/>
              </a:xfrm>
              <a:custGeom>
                <a:avLst/>
                <a:gdLst/>
                <a:ahLst/>
                <a:cxnLst/>
                <a:rect l="l" t="t" r="r" b="b"/>
                <a:pathLst>
                  <a:path w="14051" h="18693" extrusionOk="0">
                    <a:moveTo>
                      <a:pt x="14051" y="0"/>
                    </a:moveTo>
                    <a:lnTo>
                      <a:pt x="1" y="13256"/>
                    </a:lnTo>
                    <a:cubicBezTo>
                      <a:pt x="361" y="13647"/>
                      <a:pt x="798" y="14168"/>
                      <a:pt x="1273" y="14742"/>
                    </a:cubicBezTo>
                    <a:cubicBezTo>
                      <a:pt x="1273" y="14747"/>
                      <a:pt x="1273" y="14747"/>
                      <a:pt x="1278" y="14753"/>
                    </a:cubicBezTo>
                    <a:cubicBezTo>
                      <a:pt x="1609" y="15156"/>
                      <a:pt x="1953" y="15582"/>
                      <a:pt x="2302" y="16014"/>
                    </a:cubicBezTo>
                    <a:cubicBezTo>
                      <a:pt x="3124" y="17032"/>
                      <a:pt x="3946" y="18054"/>
                      <a:pt x="4531" y="18693"/>
                    </a:cubicBezTo>
                    <a:cubicBezTo>
                      <a:pt x="4561" y="18646"/>
                      <a:pt x="4591" y="18586"/>
                      <a:pt x="4626" y="18515"/>
                    </a:cubicBezTo>
                    <a:cubicBezTo>
                      <a:pt x="4602" y="18457"/>
                      <a:pt x="4602" y="18392"/>
                      <a:pt x="4626" y="18345"/>
                    </a:cubicBezTo>
                    <a:close/>
                    <a:moveTo>
                      <a:pt x="4006" y="15683"/>
                    </a:moveTo>
                    <a:cubicBezTo>
                      <a:pt x="4017" y="15818"/>
                      <a:pt x="3952" y="15924"/>
                      <a:pt x="3899" y="16049"/>
                    </a:cubicBezTo>
                    <a:cubicBezTo>
                      <a:pt x="3875" y="16096"/>
                      <a:pt x="3851" y="16144"/>
                      <a:pt x="3834" y="16197"/>
                    </a:cubicBezTo>
                    <a:cubicBezTo>
                      <a:pt x="3828" y="16221"/>
                      <a:pt x="3828" y="16238"/>
                      <a:pt x="3828" y="16262"/>
                    </a:cubicBezTo>
                    <a:cubicBezTo>
                      <a:pt x="3828" y="16268"/>
                      <a:pt x="3821" y="16274"/>
                      <a:pt x="3821" y="16274"/>
                    </a:cubicBezTo>
                    <a:cubicBezTo>
                      <a:pt x="3851" y="16386"/>
                      <a:pt x="3709" y="16475"/>
                      <a:pt x="3632" y="16380"/>
                    </a:cubicBezTo>
                    <a:cubicBezTo>
                      <a:pt x="3621" y="16374"/>
                      <a:pt x="3615" y="16363"/>
                      <a:pt x="3608" y="16357"/>
                    </a:cubicBezTo>
                    <a:cubicBezTo>
                      <a:pt x="3608" y="16350"/>
                      <a:pt x="3603" y="16344"/>
                      <a:pt x="3591" y="16339"/>
                    </a:cubicBezTo>
                    <a:cubicBezTo>
                      <a:pt x="3567" y="16309"/>
                      <a:pt x="3561" y="16268"/>
                      <a:pt x="3556" y="16227"/>
                    </a:cubicBezTo>
                    <a:cubicBezTo>
                      <a:pt x="3550" y="16156"/>
                      <a:pt x="3556" y="16079"/>
                      <a:pt x="3586" y="16008"/>
                    </a:cubicBezTo>
                    <a:cubicBezTo>
                      <a:pt x="3644" y="15842"/>
                      <a:pt x="3727" y="15670"/>
                      <a:pt x="3911" y="15618"/>
                    </a:cubicBezTo>
                    <a:cubicBezTo>
                      <a:pt x="3952" y="15605"/>
                      <a:pt x="3999" y="15640"/>
                      <a:pt x="4006" y="15683"/>
                    </a:cubicBezTo>
                    <a:close/>
                    <a:moveTo>
                      <a:pt x="4585" y="15990"/>
                    </a:moveTo>
                    <a:cubicBezTo>
                      <a:pt x="4650" y="15954"/>
                      <a:pt x="4733" y="16014"/>
                      <a:pt x="4727" y="16085"/>
                    </a:cubicBezTo>
                    <a:cubicBezTo>
                      <a:pt x="4703" y="16279"/>
                      <a:pt x="4579" y="16440"/>
                      <a:pt x="4496" y="16611"/>
                    </a:cubicBezTo>
                    <a:cubicBezTo>
                      <a:pt x="4425" y="16776"/>
                      <a:pt x="4378" y="16925"/>
                      <a:pt x="4337" y="17096"/>
                    </a:cubicBezTo>
                    <a:cubicBezTo>
                      <a:pt x="4312" y="17196"/>
                      <a:pt x="4159" y="17191"/>
                      <a:pt x="4124" y="17103"/>
                    </a:cubicBezTo>
                    <a:cubicBezTo>
                      <a:pt x="4041" y="16931"/>
                      <a:pt x="4141" y="16677"/>
                      <a:pt x="4212" y="16511"/>
                    </a:cubicBezTo>
                    <a:cubicBezTo>
                      <a:pt x="4307" y="16315"/>
                      <a:pt x="4389" y="16096"/>
                      <a:pt x="4585" y="15990"/>
                    </a:cubicBezTo>
                    <a:close/>
                  </a:path>
                </a:pathLst>
              </a:custGeom>
              <a:solidFill>
                <a:srgbClr val="FAB6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4719;p79"/>
              <p:cNvSpPr/>
              <p:nvPr/>
            </p:nvSpPr>
            <p:spPr>
              <a:xfrm>
                <a:off x="3603450" y="2927300"/>
                <a:ext cx="397375" cy="434975"/>
              </a:xfrm>
              <a:custGeom>
                <a:avLst/>
                <a:gdLst/>
                <a:ahLst/>
                <a:cxnLst/>
                <a:rect l="l" t="t" r="r" b="b"/>
                <a:pathLst>
                  <a:path w="15895" h="17399" extrusionOk="0">
                    <a:moveTo>
                      <a:pt x="2343" y="12796"/>
                    </a:moveTo>
                    <a:lnTo>
                      <a:pt x="15895" y="1"/>
                    </a:lnTo>
                    <a:lnTo>
                      <a:pt x="0" y="9720"/>
                    </a:lnTo>
                    <a:cubicBezTo>
                      <a:pt x="6" y="9738"/>
                      <a:pt x="6" y="9750"/>
                      <a:pt x="6" y="9762"/>
                    </a:cubicBezTo>
                    <a:cubicBezTo>
                      <a:pt x="112" y="10720"/>
                      <a:pt x="320" y="15157"/>
                      <a:pt x="419" y="17399"/>
                    </a:cubicBezTo>
                    <a:cubicBezTo>
                      <a:pt x="550" y="17044"/>
                      <a:pt x="697" y="16659"/>
                      <a:pt x="852" y="16268"/>
                    </a:cubicBezTo>
                    <a:cubicBezTo>
                      <a:pt x="1349" y="14991"/>
                      <a:pt x="1904" y="13612"/>
                      <a:pt x="2212" y="12885"/>
                    </a:cubicBezTo>
                    <a:cubicBezTo>
                      <a:pt x="2229" y="12831"/>
                      <a:pt x="2283" y="12796"/>
                      <a:pt x="2343" y="12796"/>
                    </a:cubicBezTo>
                    <a:close/>
                    <a:moveTo>
                      <a:pt x="6679" y="7720"/>
                    </a:moveTo>
                    <a:cubicBezTo>
                      <a:pt x="6524" y="7643"/>
                      <a:pt x="6554" y="7389"/>
                      <a:pt x="6543" y="7242"/>
                    </a:cubicBezTo>
                    <a:cubicBezTo>
                      <a:pt x="6537" y="7117"/>
                      <a:pt x="6696" y="7094"/>
                      <a:pt x="6731" y="7212"/>
                    </a:cubicBezTo>
                    <a:cubicBezTo>
                      <a:pt x="6773" y="7348"/>
                      <a:pt x="6886" y="7578"/>
                      <a:pt x="6773" y="7709"/>
                    </a:cubicBezTo>
                    <a:cubicBezTo>
                      <a:pt x="6756" y="7727"/>
                      <a:pt x="6709" y="7738"/>
                      <a:pt x="6679" y="7720"/>
                    </a:cubicBezTo>
                    <a:close/>
                    <a:moveTo>
                      <a:pt x="7176" y="7324"/>
                    </a:moveTo>
                    <a:cubicBezTo>
                      <a:pt x="7140" y="7223"/>
                      <a:pt x="7122" y="7117"/>
                      <a:pt x="7105" y="7017"/>
                    </a:cubicBezTo>
                    <a:cubicBezTo>
                      <a:pt x="7075" y="6851"/>
                      <a:pt x="7329" y="6804"/>
                      <a:pt x="7359" y="6969"/>
                    </a:cubicBezTo>
                    <a:cubicBezTo>
                      <a:pt x="7376" y="7070"/>
                      <a:pt x="7400" y="7176"/>
                      <a:pt x="7400" y="7283"/>
                    </a:cubicBezTo>
                    <a:cubicBezTo>
                      <a:pt x="7406" y="7401"/>
                      <a:pt x="7211" y="7436"/>
                      <a:pt x="7176" y="7324"/>
                    </a:cubicBezTo>
                    <a:close/>
                    <a:moveTo>
                      <a:pt x="7850" y="6756"/>
                    </a:moveTo>
                    <a:cubicBezTo>
                      <a:pt x="7802" y="6733"/>
                      <a:pt x="7779" y="6709"/>
                      <a:pt x="7761" y="6668"/>
                    </a:cubicBezTo>
                    <a:cubicBezTo>
                      <a:pt x="7774" y="6679"/>
                      <a:pt x="7767" y="6668"/>
                      <a:pt x="7744" y="6644"/>
                    </a:cubicBezTo>
                    <a:cubicBezTo>
                      <a:pt x="7744" y="6632"/>
                      <a:pt x="7738" y="6614"/>
                      <a:pt x="7731" y="6603"/>
                    </a:cubicBezTo>
                    <a:cubicBezTo>
                      <a:pt x="7731" y="6591"/>
                      <a:pt x="7731" y="6573"/>
                      <a:pt x="7725" y="6561"/>
                    </a:cubicBezTo>
                    <a:cubicBezTo>
                      <a:pt x="7725" y="6485"/>
                      <a:pt x="7738" y="6419"/>
                      <a:pt x="7779" y="6349"/>
                    </a:cubicBezTo>
                    <a:cubicBezTo>
                      <a:pt x="7867" y="6201"/>
                      <a:pt x="8099" y="6360"/>
                      <a:pt x="7998" y="6502"/>
                    </a:cubicBezTo>
                    <a:cubicBezTo>
                      <a:pt x="7998" y="6502"/>
                      <a:pt x="7992" y="6520"/>
                      <a:pt x="7987" y="6520"/>
                    </a:cubicBezTo>
                    <a:lnTo>
                      <a:pt x="7987" y="6532"/>
                    </a:lnTo>
                    <a:cubicBezTo>
                      <a:pt x="7987" y="6537"/>
                      <a:pt x="7979" y="6543"/>
                      <a:pt x="7979" y="6549"/>
                    </a:cubicBezTo>
                    <a:lnTo>
                      <a:pt x="7979" y="6556"/>
                    </a:lnTo>
                    <a:cubicBezTo>
                      <a:pt x="7987" y="6620"/>
                      <a:pt x="7979" y="6685"/>
                      <a:pt x="7921" y="6739"/>
                    </a:cubicBezTo>
                    <a:cubicBezTo>
                      <a:pt x="7903" y="6756"/>
                      <a:pt x="7873" y="6769"/>
                      <a:pt x="7850" y="6756"/>
                    </a:cubicBezTo>
                    <a:close/>
                  </a:path>
                </a:pathLst>
              </a:custGeom>
              <a:solidFill>
                <a:srgbClr val="358C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4720;p79"/>
              <p:cNvSpPr/>
              <p:nvPr/>
            </p:nvSpPr>
            <p:spPr>
              <a:xfrm>
                <a:off x="3473725" y="2924925"/>
                <a:ext cx="505975" cy="236375"/>
              </a:xfrm>
              <a:custGeom>
                <a:avLst/>
                <a:gdLst/>
                <a:ahLst/>
                <a:cxnLst/>
                <a:rect l="l" t="t" r="r" b="b"/>
                <a:pathLst>
                  <a:path w="20239" h="9455" extrusionOk="0">
                    <a:moveTo>
                      <a:pt x="4810" y="9436"/>
                    </a:moveTo>
                    <a:lnTo>
                      <a:pt x="20239" y="1"/>
                    </a:lnTo>
                    <a:cubicBezTo>
                      <a:pt x="14713" y="2065"/>
                      <a:pt x="2681" y="6384"/>
                      <a:pt x="0" y="7342"/>
                    </a:cubicBezTo>
                    <a:cubicBezTo>
                      <a:pt x="1143" y="7780"/>
                      <a:pt x="3497" y="8709"/>
                      <a:pt x="4786" y="9455"/>
                    </a:cubicBezTo>
                    <a:cubicBezTo>
                      <a:pt x="4792" y="9448"/>
                      <a:pt x="4805" y="9442"/>
                      <a:pt x="4810" y="9436"/>
                    </a:cubicBezTo>
                    <a:close/>
                    <a:moveTo>
                      <a:pt x="4538" y="7354"/>
                    </a:moveTo>
                    <a:cubicBezTo>
                      <a:pt x="4609" y="7354"/>
                      <a:pt x="4638" y="7425"/>
                      <a:pt x="4621" y="7479"/>
                    </a:cubicBezTo>
                    <a:cubicBezTo>
                      <a:pt x="4579" y="7667"/>
                      <a:pt x="4420" y="7792"/>
                      <a:pt x="4302" y="7934"/>
                    </a:cubicBezTo>
                    <a:cubicBezTo>
                      <a:pt x="4160" y="8106"/>
                      <a:pt x="3893" y="7934"/>
                      <a:pt x="4011" y="7733"/>
                    </a:cubicBezTo>
                    <a:cubicBezTo>
                      <a:pt x="4124" y="7550"/>
                      <a:pt x="4308" y="7342"/>
                      <a:pt x="4538" y="7354"/>
                    </a:cubicBezTo>
                    <a:close/>
                    <a:moveTo>
                      <a:pt x="5585" y="7744"/>
                    </a:moveTo>
                    <a:cubicBezTo>
                      <a:pt x="5573" y="7899"/>
                      <a:pt x="5414" y="8052"/>
                      <a:pt x="5313" y="8159"/>
                    </a:cubicBezTo>
                    <a:cubicBezTo>
                      <a:pt x="5206" y="8271"/>
                      <a:pt x="5106" y="8396"/>
                      <a:pt x="4982" y="8497"/>
                    </a:cubicBezTo>
                    <a:cubicBezTo>
                      <a:pt x="4941" y="8532"/>
                      <a:pt x="4876" y="8549"/>
                      <a:pt x="4822" y="8525"/>
                    </a:cubicBezTo>
                    <a:cubicBezTo>
                      <a:pt x="4810" y="8525"/>
                      <a:pt x="4805" y="8519"/>
                      <a:pt x="4799" y="8519"/>
                    </a:cubicBezTo>
                    <a:lnTo>
                      <a:pt x="4799" y="8519"/>
                    </a:lnTo>
                    <a:cubicBezTo>
                      <a:pt x="4763" y="8502"/>
                      <a:pt x="4739" y="8478"/>
                      <a:pt x="4728" y="8443"/>
                    </a:cubicBezTo>
                    <a:cubicBezTo>
                      <a:pt x="4704" y="8390"/>
                      <a:pt x="4709" y="8325"/>
                      <a:pt x="4739" y="8276"/>
                    </a:cubicBezTo>
                    <a:cubicBezTo>
                      <a:pt x="4827" y="8147"/>
                      <a:pt x="4941" y="8035"/>
                      <a:pt x="5047" y="7916"/>
                    </a:cubicBezTo>
                    <a:cubicBezTo>
                      <a:pt x="5141" y="7809"/>
                      <a:pt x="5283" y="7621"/>
                      <a:pt x="5438" y="7609"/>
                    </a:cubicBezTo>
                    <a:cubicBezTo>
                      <a:pt x="5520" y="7602"/>
                      <a:pt x="5591" y="7656"/>
                      <a:pt x="5585" y="7744"/>
                    </a:cubicBezTo>
                    <a:close/>
                  </a:path>
                </a:pathLst>
              </a:custGeom>
              <a:solidFill>
                <a:srgbClr val="FAB6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4721;p79"/>
              <p:cNvSpPr/>
              <p:nvPr/>
            </p:nvSpPr>
            <p:spPr>
              <a:xfrm>
                <a:off x="3622500" y="3262875"/>
                <a:ext cx="70600" cy="112575"/>
              </a:xfrm>
              <a:custGeom>
                <a:avLst/>
                <a:gdLst/>
                <a:ahLst/>
                <a:cxnLst/>
                <a:rect l="l" t="t" r="r" b="b"/>
                <a:pathLst>
                  <a:path w="2824" h="4503" extrusionOk="0">
                    <a:moveTo>
                      <a:pt x="2823" y="1226"/>
                    </a:moveTo>
                    <a:cubicBezTo>
                      <a:pt x="2439" y="757"/>
                      <a:pt x="2078" y="331"/>
                      <a:pt x="1775" y="0"/>
                    </a:cubicBezTo>
                    <a:cubicBezTo>
                      <a:pt x="1462" y="764"/>
                      <a:pt x="978" y="1971"/>
                      <a:pt x="527" y="3118"/>
                    </a:cubicBezTo>
                    <a:cubicBezTo>
                      <a:pt x="339" y="3609"/>
                      <a:pt x="161" y="4082"/>
                      <a:pt x="1" y="4502"/>
                    </a:cubicBezTo>
                    <a:close/>
                  </a:path>
                </a:pathLst>
              </a:custGeom>
              <a:solidFill>
                <a:srgbClr val="358C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6" name="Group 35"/>
          <p:cNvGrpSpPr/>
          <p:nvPr/>
        </p:nvGrpSpPr>
        <p:grpSpPr>
          <a:xfrm>
            <a:off x="358359" y="1532775"/>
            <a:ext cx="1132421" cy="756776"/>
            <a:chOff x="339056" y="264274"/>
            <a:chExt cx="849316" cy="567582"/>
          </a:xfrm>
        </p:grpSpPr>
        <p:sp>
          <p:nvSpPr>
            <p:cNvPr id="37" name="Flowchart: Connector 36"/>
            <p:cNvSpPr/>
            <p:nvPr/>
          </p:nvSpPr>
          <p:spPr>
            <a:xfrm>
              <a:off x="407178" y="265395"/>
              <a:ext cx="713072" cy="566461"/>
            </a:xfrm>
            <a:prstGeom prst="flowChartConnector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 dirty="0">
                <a:solidFill>
                  <a:srgbClr val="003B58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632;p45"/>
            <p:cNvSpPr txBox="1">
              <a:spLocks/>
            </p:cNvSpPr>
            <p:nvPr/>
          </p:nvSpPr>
          <p:spPr>
            <a:xfrm>
              <a:off x="339056" y="264274"/>
              <a:ext cx="849316" cy="4845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Sansita ExtraBold"/>
                <a:buNone/>
                <a:defRPr sz="4800" b="1" i="0" u="none" strike="noStrike" cap="none">
                  <a:solidFill>
                    <a:schemeClr val="accent2"/>
                  </a:solidFill>
                  <a:latin typeface="Sansita"/>
                  <a:ea typeface="Sansita"/>
                  <a:cs typeface="Sansita"/>
                  <a:sym typeface="Sansita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9pPr>
            </a:lstStyle>
            <a:p>
              <a:pPr defTabSz="1219170">
                <a:buClr>
                  <a:srgbClr val="FFD92D"/>
                </a:buClr>
                <a:defRPr/>
              </a:pPr>
              <a:r>
                <a:rPr lang="vi-VN" sz="4267" kern="0" dirty="0">
                  <a:solidFill>
                    <a:srgbClr val="E87C84">
                      <a:lumMod val="75000"/>
                    </a:srgbClr>
                  </a:solidFill>
                </a:rPr>
                <a:t>04</a:t>
              </a:r>
            </a:p>
          </p:txBody>
        </p:sp>
      </p:grpSp>
      <p:sp>
        <p:nvSpPr>
          <p:cNvPr id="39" name="Google Shape;478;p45">
            <a:extLst>
              <a:ext uri="{FF2B5EF4-FFF2-40B4-BE49-F238E27FC236}">
                <a16:creationId xmlns:a16="http://schemas.microsoft.com/office/drawing/2014/main" xmlns="" id="{F26287F7-3FB0-4F76-B02E-8E4B2E29815B}"/>
              </a:ext>
            </a:extLst>
          </p:cNvPr>
          <p:cNvSpPr txBox="1">
            <a:spLocks/>
          </p:cNvSpPr>
          <p:nvPr/>
        </p:nvSpPr>
        <p:spPr>
          <a:xfrm>
            <a:off x="1528514" y="1228725"/>
            <a:ext cx="9349808" cy="1655762"/>
          </a:xfrm>
          <a:prstGeom prst="doubleWave">
            <a:avLst/>
          </a:prstGeom>
          <a:solidFill>
            <a:srgbClr val="FFD92D">
              <a:lumMod val="20000"/>
              <a:lumOff val="80000"/>
            </a:srgbClr>
          </a:solidFill>
          <a:ln w="28575">
            <a:solidFill>
              <a:srgbClr val="E87C84"/>
            </a:solidFill>
            <a:prstDash val="sysDash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>
              <a:defRPr/>
            </a:pPr>
            <a:r>
              <a:rPr lang="vi-VN" sz="3467" b="1" kern="0" dirty="0">
                <a:solidFill>
                  <a:srgbClr val="002060"/>
                </a:solidFill>
                <a:cs typeface="Calibri" panose="020F0502020204030204" pitchFamily="34" charset="0"/>
              </a:rPr>
              <a:t>Vùng đồng bằng Bắc Bộ chủ yếu là đất </a:t>
            </a:r>
            <a:r>
              <a:rPr lang="en-US" sz="3467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gì</a:t>
            </a:r>
            <a:r>
              <a:rPr lang="en-US" sz="3467" b="1" kern="0" dirty="0">
                <a:solidFill>
                  <a:srgbClr val="002060"/>
                </a:solidFill>
                <a:cs typeface="Calibri" panose="020F0502020204030204" pitchFamily="34" charset="0"/>
              </a:rPr>
              <a:t>?</a:t>
            </a:r>
            <a:endParaRPr lang="vi-VN" sz="3467" b="1" kern="0" dirty="0">
              <a:solidFill>
                <a:srgbClr val="002060"/>
              </a:solidFill>
              <a:cs typeface="Calibri" panose="020F0502020204030204" pitchFamily="34" charset="0"/>
            </a:endParaRPr>
          </a:p>
        </p:txBody>
      </p:sp>
      <p:sp>
        <p:nvSpPr>
          <p:cNvPr id="40" name="圆角矩形 7"/>
          <p:cNvSpPr/>
          <p:nvPr/>
        </p:nvSpPr>
        <p:spPr>
          <a:xfrm>
            <a:off x="2161253" y="3322203"/>
            <a:ext cx="8879131" cy="2258964"/>
          </a:xfrm>
          <a:prstGeom prst="roundRect">
            <a:avLst>
              <a:gd name="adj" fmla="val 22936"/>
            </a:avLst>
          </a:prstGeom>
          <a:noFill/>
          <a:ln w="28575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72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Đất</a:t>
            </a:r>
            <a:r>
              <a:rPr lang="en-US" sz="72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72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phù</a:t>
            </a:r>
            <a:r>
              <a:rPr lang="en-US" sz="72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72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sa</a:t>
            </a:r>
            <a:endParaRPr lang="en-US" sz="7200" kern="0" dirty="0">
              <a:solidFill>
                <a:srgbClr val="00206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36808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形状, 圆圈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096" y="128897"/>
            <a:ext cx="8205150" cy="6404638"/>
          </a:xfrm>
          <a:prstGeom prst="rect">
            <a:avLst/>
          </a:prstGeom>
        </p:spPr>
      </p:pic>
      <p:pic>
        <p:nvPicPr>
          <p:cNvPr id="14" name="图片 13" descr="图片包含 轮子, 交通, 游戏机, 树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928" y="15826"/>
            <a:ext cx="12296928" cy="6915915"/>
          </a:xfrm>
          <a:prstGeom prst="rect">
            <a:avLst/>
          </a:prstGeom>
        </p:spPr>
      </p:pic>
      <p:pic>
        <p:nvPicPr>
          <p:cNvPr id="12" name="图片 11" descr="图片包含 蛋糕, 桌子, 看着, 华美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260"/>
            <a:ext cx="12192000" cy="535271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1200"/>
            <a:ext cx="12192000" cy="2176081"/>
          </a:xfrm>
          <a:prstGeom prst="rect">
            <a:avLst/>
          </a:prstGeom>
        </p:spPr>
      </p:pic>
      <p:sp>
        <p:nvSpPr>
          <p:cNvPr id="13" name="矩形: 圆角 12"/>
          <p:cNvSpPr/>
          <p:nvPr/>
        </p:nvSpPr>
        <p:spPr>
          <a:xfrm>
            <a:off x="23241" y="1680913"/>
            <a:ext cx="12192000" cy="3880540"/>
          </a:xfrm>
          <a:prstGeom prst="roundRect">
            <a:avLst>
              <a:gd name="adj" fmla="val 4354"/>
            </a:avLst>
          </a:prstGeom>
          <a:gradFill>
            <a:gsLst>
              <a:gs pos="0">
                <a:schemeClr val="bg1"/>
              </a:gs>
              <a:gs pos="98315">
                <a:srgbClr val="FDF0E7"/>
              </a:gs>
            </a:gsLst>
            <a:lin ang="2700000" scaled="0"/>
          </a:gradFill>
          <a:ln>
            <a:noFill/>
          </a:ln>
          <a:effectLst>
            <a:innerShdw blurRad="228600">
              <a:schemeClr val="accent2">
                <a:lumMod val="60000"/>
                <a:lumOff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pic>
        <p:nvPicPr>
          <p:cNvPr id="15" name="图片 14" descr="粉色的花&#10;&#10;描述已自动生成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56"/>
            <a:ext cx="4372268" cy="4413274"/>
          </a:xfrm>
          <a:prstGeom prst="rect">
            <a:avLst/>
          </a:prstGeom>
        </p:spPr>
      </p:pic>
      <p:pic>
        <p:nvPicPr>
          <p:cNvPr id="16" name="图片 15" descr="粉色的花&#10;&#10;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14225" y="2949676"/>
            <a:ext cx="3054534" cy="30831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4C1CFD4-9E65-03A4-619D-FFF1013A04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48426" y="2175376"/>
            <a:ext cx="8961897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344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ildren's Day by Slidesgo">
  <a:themeElements>
    <a:clrScheme name="Simple Light">
      <a:dk1>
        <a:srgbClr val="413E3E"/>
      </a:dk1>
      <a:lt1>
        <a:srgbClr val="F7F2DD"/>
      </a:lt1>
      <a:dk2>
        <a:srgbClr val="FFFFFF"/>
      </a:dk2>
      <a:lt2>
        <a:srgbClr val="E63813"/>
      </a:lt2>
      <a:accent1>
        <a:srgbClr val="ED8C18"/>
      </a:accent1>
      <a:accent2>
        <a:srgbClr val="FAB919"/>
      </a:accent2>
      <a:accent3>
        <a:srgbClr val="F8CEBB"/>
      </a:accent3>
      <a:accent4>
        <a:srgbClr val="CAB8C5"/>
      </a:accent4>
      <a:accent5>
        <a:srgbClr val="85C5A7"/>
      </a:accent5>
      <a:accent6>
        <a:srgbClr val="4ABACD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96</TotalTime>
  <Words>540</Words>
  <Application>Microsoft Office PowerPoint</Application>
  <PresentationFormat>Widescreen</PresentationFormat>
  <Paragraphs>60</Paragraphs>
  <Slides>22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43" baseType="lpstr">
      <vt:lpstr>#9Slide03 Arima Madurai Medium</vt:lpstr>
      <vt:lpstr>Amatic SC</vt:lpstr>
      <vt:lpstr>Arial</vt:lpstr>
      <vt:lpstr>Bebas Neue</vt:lpstr>
      <vt:lpstr>Calibri</vt:lpstr>
      <vt:lpstr>Cambria</vt:lpstr>
      <vt:lpstr>Life Savers ExtraBold</vt:lpstr>
      <vt:lpstr>Nunito</vt:lpstr>
      <vt:lpstr>Quicksand</vt:lpstr>
      <vt:lpstr>Sansita</vt:lpstr>
      <vt:lpstr>Sansita ExtraBold</vt:lpstr>
      <vt:lpstr>Times New Roman</vt:lpstr>
      <vt:lpstr>Wingdings</vt:lpstr>
      <vt:lpstr>仓耳章鱼小丸子体 W01</vt:lpstr>
      <vt:lpstr>思源宋体 CN Heavy</vt:lpstr>
      <vt:lpstr>思源宋体 CN Light</vt:lpstr>
      <vt:lpstr>思源黑体 CN Medium</vt:lpstr>
      <vt:lpstr>等线</vt:lpstr>
      <vt:lpstr>Office 主题​​</vt:lpstr>
      <vt:lpstr>Children's Day by Slidesgo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Le Tien Duat</cp:lastModifiedBy>
  <cp:revision>32</cp:revision>
  <dcterms:created xsi:type="dcterms:W3CDTF">2023-09-04T01:42:54Z</dcterms:created>
  <dcterms:modified xsi:type="dcterms:W3CDTF">2023-10-31T07:54:13Z</dcterms:modified>
  <cp:category>9Slide.vn</cp:category>
</cp:coreProperties>
</file>