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</p:sldMasterIdLst>
  <p:notesMasterIdLst>
    <p:notesMasterId r:id="rId20"/>
  </p:notesMasterIdLst>
  <p:sldIdLst>
    <p:sldId id="336" r:id="rId6"/>
    <p:sldId id="271" r:id="rId7"/>
    <p:sldId id="288" r:id="rId8"/>
    <p:sldId id="332" r:id="rId9"/>
    <p:sldId id="337" r:id="rId10"/>
    <p:sldId id="315" r:id="rId11"/>
    <p:sldId id="316" r:id="rId12"/>
    <p:sldId id="323" r:id="rId13"/>
    <p:sldId id="324" r:id="rId14"/>
    <p:sldId id="325" r:id="rId15"/>
    <p:sldId id="326" r:id="rId16"/>
    <p:sldId id="327" r:id="rId17"/>
    <p:sldId id="329" r:id="rId18"/>
    <p:sldId id="330" r:id="rId19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336"/>
            <p14:sldId id="271"/>
            <p14:sldId id="288"/>
          </p14:sldIdLst>
        </p14:section>
        <p14:section name="Tiết 1" id="{5306D87E-7522-4F86-AA24-B22D8455523B}">
          <p14:sldIdLst>
            <p14:sldId id="332"/>
            <p14:sldId id="337"/>
            <p14:sldId id="315"/>
            <p14:sldId id="316"/>
            <p14:sldId id="323"/>
            <p14:sldId id="324"/>
            <p14:sldId id="325"/>
            <p14:sldId id="326"/>
            <p14:sldId id="327"/>
            <p14:sldId id="329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192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712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57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04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7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21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56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86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03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47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14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81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44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1669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6" r:id="rId13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1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microsoft.com/office/2007/relationships/hdphoto" Target="../media/hdphoto5.wdp"/><Relationship Id="rId5" Type="http://schemas.openxmlformats.org/officeDocument/2006/relationships/image" Target="../media/image18.jpe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290945" y="1434354"/>
            <a:ext cx="8499763" cy="2815527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 THẦY CÔ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CÁC BẠN HỌC SINH!</a:t>
            </a:r>
          </a:p>
        </p:txBody>
      </p:sp>
    </p:spTree>
    <p:extLst>
      <p:ext uri="{BB962C8B-B14F-4D97-AF65-F5344CB8AC3E}">
        <p14:creationId xmlns:p14="http://schemas.microsoft.com/office/powerpoint/2010/main" val="380521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0" y="-29697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88845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05743" y="717847"/>
            <a:ext cx="434339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" y="1174689"/>
            <a:ext cx="7682732" cy="35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8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checker/>
      </p:transition>
    </mc:Choice>
    <mc:Fallback xmlns="">
      <p:transition spd="slow" advClick="0" advTm="0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0" y="-29697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88845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05743" y="717847"/>
            <a:ext cx="434339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59" y="1261131"/>
            <a:ext cx="8347565" cy="323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17063"/>
      </p:ext>
    </p:extLst>
  </p:cSld>
  <p:clrMapOvr>
    <a:masterClrMapping/>
  </p:clrMapOvr>
  <p:transition spd="slow" advClick="0" advTm="0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88845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31371" y="717847"/>
            <a:ext cx="781594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thiệp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-21770" y="288845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4" b="98473" l="9939" r="89939">
                        <a14:foregroundMark x1="31166" y1="44529" x2="28834" y2="42494"/>
                        <a14:foregroundMark x1="30675" y1="29262" x2="30675" y2="83461"/>
                        <a14:foregroundMark x1="77546" y1="31043" x2="76933" y2="90840"/>
                        <a14:foregroundMark x1="37178" y1="94402" x2="74356" y2="95165"/>
                        <a14:foregroundMark x1="30429" y1="88550" x2="36810" y2="97201"/>
                        <a14:foregroundMark x1="30552" y1="80662" x2="29693" y2="86005"/>
                        <a14:foregroundMark x1="29202" y1="87023" x2="30675" y2="93639"/>
                        <a14:foregroundMark x1="34233" y1="31043" x2="34233" y2="31043"/>
                        <a14:foregroundMark x1="31534" y1="30025" x2="37178" y2="27735"/>
                        <a14:foregroundMark x1="37178" y1="27735" x2="49325" y2="26718"/>
                        <a14:foregroundMark x1="50184" y1="26463" x2="50184" y2="26463"/>
                        <a14:foregroundMark x1="68834" y1="27481" x2="76687" y2="30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249" y="488900"/>
            <a:ext cx="11625943" cy="432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checker/>
      </p:transition>
    </mc:Choice>
    <mc:Fallback xmlns=""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Up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18557" y="1300646"/>
            <a:ext cx="5769427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 err="1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600" b="1" dirty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ngắm</a:t>
            </a:r>
            <a:r>
              <a:rPr lang="en-US" altLang="zh-CN" sz="3600" b="1" dirty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600" b="1" dirty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vài</a:t>
            </a:r>
            <a:r>
              <a:rPr lang="en-US" altLang="zh-CN" sz="3600" b="1" dirty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mẫu</a:t>
            </a:r>
            <a:r>
              <a:rPr lang="en-US" altLang="zh-CN" sz="3600" b="1" dirty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thiệp</a:t>
            </a:r>
            <a:r>
              <a:rPr lang="en-US" altLang="zh-CN" sz="3600" b="1" dirty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xinh</a:t>
            </a:r>
            <a:r>
              <a:rPr lang="en-US" altLang="zh-CN" sz="3600" b="1" dirty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xắn</a:t>
            </a:r>
            <a:r>
              <a:rPr lang="en-US" altLang="zh-CN" sz="3600" b="1" dirty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nhé</a:t>
            </a:r>
            <a:r>
              <a:rPr lang="en-US" altLang="zh-CN" sz="3600" b="1" dirty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!</a:t>
            </a:r>
            <a:endParaRPr lang="zh-CN" altLang="en-US" sz="3600" b="1" dirty="0">
              <a:solidFill>
                <a:srgbClr val="FFFF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5" y="143798"/>
            <a:ext cx="2073728" cy="2523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887" y="147658"/>
            <a:ext cx="2340429" cy="2523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069" y="147658"/>
            <a:ext cx="2119653" cy="2523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90" y="195064"/>
            <a:ext cx="2027639" cy="2472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" b="90000" l="3542" r="100000">
                        <a14:foregroundMark x1="25000" y1="41563" x2="33750" y2="46719"/>
                        <a14:foregroundMark x1="28229" y1="32500" x2="24896" y2="52344"/>
                        <a14:foregroundMark x1="33333" y1="31719" x2="33333" y2="5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9" y="2580397"/>
            <a:ext cx="9067800" cy="291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8985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6057" y="147344"/>
            <a:ext cx="8088086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đừng</a:t>
            </a:r>
            <a:r>
              <a:rPr lang="en-US" altLang="zh-CN" sz="2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quên</a:t>
            </a:r>
            <a:r>
              <a:rPr lang="en-US" altLang="zh-CN" sz="2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chúc</a:t>
            </a:r>
            <a:r>
              <a:rPr lang="en-US" altLang="zh-CN" sz="2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nhắn</a:t>
            </a:r>
            <a:r>
              <a:rPr lang="en-US" altLang="zh-CN" sz="2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nhủ</a:t>
            </a:r>
            <a:r>
              <a:rPr lang="en-US" altLang="zh-CN" sz="2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dành</a:t>
            </a:r>
            <a:r>
              <a:rPr lang="en-US" altLang="zh-CN" sz="2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2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nhé</a:t>
            </a:r>
            <a:r>
              <a:rPr lang="en-US" altLang="zh-CN" sz="2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!</a:t>
            </a:r>
            <a:endParaRPr lang="zh-CN" altLang="en-US" sz="2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045688"/>
            <a:ext cx="4169229" cy="4002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815" y="1045688"/>
            <a:ext cx="4474029" cy="400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1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47EA-37D5-4118-A640-831FA285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0" y="0"/>
            <a:ext cx="90175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0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18594" y="2156251"/>
            <a:ext cx="8244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 THƯƠNG CON NGƯỜI</a:t>
            </a:r>
            <a:endParaRPr lang="zh-CN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780892" y="1108300"/>
            <a:ext cx="2344215" cy="830997"/>
            <a:chOff x="2605754" y="2093126"/>
            <a:chExt cx="3955215" cy="369332"/>
          </a:xfrm>
        </p:grpSpPr>
        <p:sp>
          <p:nvSpPr>
            <p:cNvPr id="7" name="圆角矩形 6"/>
            <p:cNvSpPr/>
            <p:nvPr/>
          </p:nvSpPr>
          <p:spPr>
            <a:xfrm>
              <a:off x="2605754" y="2100799"/>
              <a:ext cx="3178628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740880" y="2093126"/>
              <a:ext cx="3820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4</a:t>
              </a:r>
              <a:endParaRPr lang="zh-CN" altLang="en-US" sz="4800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 err="1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Tiết</a:t>
                </a:r>
                <a:r>
                  <a:rPr kumimoji="0" lang="en-US" altLang="zh-CN" sz="2400" i="0" u="none" strike="noStrike" kern="0" cap="none" spc="0" normalizeH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 2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33202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anh bước nhanh nhi đồng – Phong Nhã -Bài hát đội thiếu niên Tiền Phong Hồ Chí Minh-">
            <a:hlinkClick r:id="" action="ppaction://media"/>
            <a:extLst>
              <a:ext uri="{FF2B5EF4-FFF2-40B4-BE49-F238E27FC236}">
                <a16:creationId xmlns:a16="http://schemas.microsoft.com/office/drawing/2014/main" id="{C8935EE6-1B25-493F-8705-3B6762F4D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" y="434340"/>
            <a:ext cx="8564880" cy="376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4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35275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0" y="-29697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88845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31" y="3091542"/>
            <a:ext cx="4724400" cy="19872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06" y="1155318"/>
            <a:ext cx="4788354" cy="19233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64" y="1155318"/>
            <a:ext cx="3872167" cy="18413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09" y="2971164"/>
            <a:ext cx="4041217" cy="2126765"/>
          </a:xfrm>
          <a:prstGeom prst="rect">
            <a:avLst/>
          </a:prstGeom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05743" y="717847"/>
            <a:ext cx="434339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1113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0" y="-29697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88845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05743" y="717847"/>
            <a:ext cx="434339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5" y="1168230"/>
            <a:ext cx="7610833" cy="361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2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0" y="-29697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88845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05743" y="717847"/>
            <a:ext cx="434339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7" y="1241067"/>
            <a:ext cx="8284029" cy="324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88297"/>
      </p:ext>
    </p:extLst>
  </p:cSld>
  <p:clrMapOvr>
    <a:masterClrMapping/>
  </p:clrMapOvr>
  <p:transition spd="slow" advClick="0" advTm="0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0C27DA-E208-437B-BF76-CF6E81518E3A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2954521b-b4ab-4ce3-8aa8-8bfa99a4c36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377</TotalTime>
  <Words>113</Words>
  <Application>Microsoft Office PowerPoint</Application>
  <PresentationFormat>On-screen Show (16:9)</PresentationFormat>
  <Paragraphs>31</Paragraphs>
  <Slides>14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等线</vt:lpstr>
      <vt:lpstr>微软雅黑</vt:lpstr>
      <vt:lpstr>宋体</vt:lpstr>
      <vt:lpstr>Arial</vt:lpstr>
      <vt:lpstr>Arial-Rounded</vt:lpstr>
      <vt:lpstr>Calibri</vt:lpstr>
      <vt:lpstr>Calibri Light</vt:lpstr>
      <vt:lpstr>Times New Roman</vt:lpstr>
      <vt:lpstr>第一PPT，www.1ppt.com​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68</cp:revision>
  <dcterms:created xsi:type="dcterms:W3CDTF">2017-03-04T06:55:50Z</dcterms:created>
  <dcterms:modified xsi:type="dcterms:W3CDTF">2024-10-29T08:47:21Z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