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8" r:id="rId4"/>
    <p:sldId id="291" r:id="rId5"/>
    <p:sldId id="290" r:id="rId6"/>
    <p:sldId id="289" r:id="rId7"/>
    <p:sldId id="256" r:id="rId8"/>
    <p:sldId id="271" r:id="rId9"/>
    <p:sldId id="288" r:id="rId10"/>
    <p:sldId id="257" r:id="rId11"/>
    <p:sldId id="294" r:id="rId12"/>
    <p:sldId id="293" r:id="rId13"/>
    <p:sldId id="272" r:id="rId14"/>
    <p:sldId id="273" r:id="rId15"/>
    <p:sldId id="259" r:id="rId16"/>
    <p:sldId id="260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36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15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04/11/2024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04/11/2024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04/11/2024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04/11/2024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685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1524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1524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2514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Õ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endParaRPr lang="en-US" sz="4800" b="1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505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505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hÎm</a:t>
            </a:r>
            <a:r>
              <a:rPr lang="en-US" sz="4000" b="1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3505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Òm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648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mØm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505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</a:t>
            </a:r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Õm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4648200"/>
            <a:ext cx="137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tÝm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685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685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4648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chôm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4648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mòm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68581" cy="8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57200" y="5678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th­ư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56020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hÒm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µ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tñm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tØm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cÇn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cï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</a:t>
            </a:r>
            <a:r>
              <a:rPr lang="en-US" sz="3200" b="1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ì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cá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kh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«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vÒ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lµm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tæ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Đªm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nã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bÞ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è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s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Î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vµ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s¬n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ca ®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Õn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th</a:t>
            </a:r>
            <a:r>
              <a:rPr lang="en-US" sz="3200" b="1" dirty="0" err="1" smtClean="0"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ă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, ®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em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nã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tóm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r¬m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c¶m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¬n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sÎ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vµ </a:t>
            </a:r>
            <a:r>
              <a:rPr lang="en-US" sz="3200" b="1" dirty="0" err="1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s¬n</a:t>
            </a:r>
            <a:r>
              <a:rPr lang="en-US" sz="3200" b="1" dirty="0" smtClean="0"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ca. </a:t>
            </a:r>
            <a:endParaRPr lang="en-US" sz="3200" b="1" dirty="0"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17969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153400" y="5179695"/>
            <a:ext cx="83820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56388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637212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616839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38800" y="61702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49720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00250" y="2607335"/>
            <a:ext cx="341934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/>
              <a:t>Khởi</a:t>
            </a:r>
            <a:r>
              <a:rPr lang="en-US" sz="6000" b="1" dirty="0"/>
              <a:t> </a:t>
            </a:r>
            <a:r>
              <a:rPr lang="en-US" sz="6000" b="1" dirty="0" err="1"/>
              <a:t>động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276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14551" y="2400300"/>
            <a:ext cx="201086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thôn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xóm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972050" y="4572000"/>
            <a:ext cx="214550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0000FF"/>
                </a:solidFill>
              </a:rPr>
              <a:t>m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âm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cơm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343150" y="914400"/>
            <a:ext cx="4114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00FF"/>
                </a:solidFill>
                <a:cs typeface="Arial" panose="020B0604020202020204" pitchFamily="34" charset="0"/>
              </a:rPr>
              <a:t>Trò</a:t>
            </a:r>
            <a:r>
              <a:rPr lang="en-US" altLang="en-US" sz="3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3000" b="1" dirty="0">
                <a:solidFill>
                  <a:srgbClr val="0000FF"/>
                </a:solidFill>
                <a:cs typeface="Arial" panose="020B0604020202020204" pitchFamily="34" charset="0"/>
              </a:rPr>
              <a:t>: </a:t>
            </a:r>
            <a:r>
              <a:rPr lang="en-US" altLang="en-US" sz="3000" b="1" dirty="0" err="1">
                <a:solidFill>
                  <a:srgbClr val="0000FF"/>
                </a:solidFill>
                <a:cs typeface="Arial" panose="020B0604020202020204" pitchFamily="34" charset="0"/>
              </a:rPr>
              <a:t>Hái</a:t>
            </a:r>
            <a:r>
              <a:rPr lang="en-US" altLang="en-US" sz="3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cs typeface="Arial" panose="020B0604020202020204" pitchFamily="34" charset="0"/>
              </a:rPr>
              <a:t>hoa</a:t>
            </a:r>
            <a:endParaRPr lang="en-US" altLang="en-US" sz="3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972050" y="2471737"/>
            <a:ext cx="18573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0000FF"/>
                </a:solidFill>
              </a:rPr>
              <a:t>g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ốm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sứ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114551" y="4125516"/>
            <a:ext cx="2010863" cy="5847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8000"/>
                </a:solidFill>
                <a:cs typeface="Arial" panose="020B0604020202020204" pitchFamily="34" charset="0"/>
              </a:rPr>
              <a:t>n</a:t>
            </a:r>
            <a:r>
              <a:rPr lang="en-US" altLang="en-US" b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ấm</a:t>
            </a:r>
            <a:r>
              <a:rPr lang="en-US" altLang="en-US" b="1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  <a:cs typeface="Arial" panose="020B0604020202020204" pitchFamily="34" charset="0"/>
              </a:rPr>
              <a:t>rơm</a:t>
            </a:r>
            <a:endParaRPr lang="en-US" altLang="en-US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pic>
        <p:nvPicPr>
          <p:cNvPr id="143373" name="Picture 13" descr="DSC01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41" y="1868449"/>
            <a:ext cx="2158259" cy="17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4" name="Picture 14" descr="hoa cuc trang Ý Nghĩa Hoa Cúc Trắ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3886201"/>
            <a:ext cx="2228849" cy="19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AutoShape 15" descr="Z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>
              <a:cs typeface="Arial" panose="020B0604020202020204" pitchFamily="34" charset="0"/>
            </a:endParaRPr>
          </a:p>
        </p:txBody>
      </p:sp>
      <p:sp>
        <p:nvSpPr>
          <p:cNvPr id="5130" name="AutoShape 16" descr="Z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>
              <a:cs typeface="Arial" panose="020B0604020202020204" pitchFamily="34" charset="0"/>
            </a:endParaRPr>
          </a:p>
        </p:txBody>
      </p:sp>
      <p:pic>
        <p:nvPicPr>
          <p:cNvPr id="143379" name="Picture 19" descr="oanhntk20111219162852922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43351"/>
            <a:ext cx="2480898" cy="184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0" name="Picture 20" descr="xuat-xu-hoa-hong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68449"/>
            <a:ext cx="2557098" cy="182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919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48" y="1828800"/>
            <a:ext cx="8674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b="23256"/>
          <a:stretch/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5334000"/>
            <a:ext cx="8156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anose="020B7200000000000000" pitchFamily="34" charset="0"/>
              </a:rPr>
              <a:t>ChÞ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em</a:t>
            </a:r>
            <a:r>
              <a:rPr lang="en-US" sz="3600" b="1" dirty="0" smtClean="0">
                <a:latin typeface=".VnAvant" panose="020B7200000000000000" pitchFamily="34" charset="0"/>
              </a:rPr>
              <a:t> Hµ </a:t>
            </a:r>
            <a:r>
              <a:rPr lang="en-US" sz="3600" b="1" dirty="0" err="1" smtClean="0">
                <a:latin typeface=".VnAvant" panose="020B7200000000000000" pitchFamily="34" charset="0"/>
              </a:rPr>
              <a:t>ch¬i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trèn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t×m</a:t>
            </a:r>
            <a:r>
              <a:rPr lang="en-US" sz="3600" b="1" dirty="0" smtClean="0">
                <a:latin typeface=".VnAvant" panose="020B7200000000000000" pitchFamily="34" charset="0"/>
              </a:rPr>
              <a:t>. Hµ </a:t>
            </a:r>
            <a:r>
              <a:rPr lang="en-US" sz="3600" b="1" dirty="0" err="1" smtClean="0">
                <a:latin typeface=".VnAvant" panose="020B7200000000000000" pitchFamily="34" charset="0"/>
              </a:rPr>
              <a:t>tñm</a:t>
            </a:r>
            <a:r>
              <a:rPr 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latin typeface=".VnAvant" panose="020B7200000000000000" pitchFamily="34" charset="0"/>
              </a:rPr>
              <a:t>tØm</a:t>
            </a:r>
            <a:endParaRPr lang="en-US" sz="3600" b="1" dirty="0" smtClean="0">
              <a:latin typeface=".VnAvant" panose="020B7200000000000000" pitchFamily="34" charset="0"/>
            </a:endParaRPr>
          </a:p>
          <a:p>
            <a:r>
              <a:rPr lang="en-US" sz="3600" b="1" dirty="0">
                <a:latin typeface=".VnAvant" panose="020B7200000000000000" pitchFamily="34" charset="0"/>
              </a:rPr>
              <a:t>®</a:t>
            </a:r>
            <a:r>
              <a:rPr lang="en-US" sz="3600" b="1" dirty="0" err="1" smtClean="0">
                <a:latin typeface=".VnAvant" panose="020B7200000000000000" pitchFamily="34" charset="0"/>
              </a:rPr>
              <a:t>Õm</a:t>
            </a:r>
            <a:r>
              <a:rPr lang="en-US" sz="3600" b="1" dirty="0" smtClean="0">
                <a:latin typeface=".VnAvant" panose="020B7200000000000000" pitchFamily="34" charset="0"/>
              </a:rPr>
              <a:t>: </a:t>
            </a:r>
            <a:r>
              <a:rPr lang="en-US" sz="3600" b="1" dirty="0" err="1" smtClean="0">
                <a:latin typeface=".VnAvant" panose="020B7200000000000000" pitchFamily="34" charset="0"/>
              </a:rPr>
              <a:t>mét</a:t>
            </a:r>
            <a:r>
              <a:rPr lang="en-US" sz="3600" b="1" dirty="0" smtClean="0">
                <a:latin typeface=".VnAvant" panose="020B7200000000000000" pitchFamily="34" charset="0"/>
              </a:rPr>
              <a:t>, </a:t>
            </a:r>
            <a:r>
              <a:rPr lang="en-US" sz="3600" b="1" dirty="0" err="1" smtClean="0">
                <a:latin typeface=".VnAvant" panose="020B7200000000000000" pitchFamily="34" charset="0"/>
              </a:rPr>
              <a:t>hai</a:t>
            </a:r>
            <a:r>
              <a:rPr lang="en-US" sz="3600" b="1" dirty="0" smtClean="0">
                <a:latin typeface=".VnAvant" panose="020B7200000000000000" pitchFamily="34" charset="0"/>
              </a:rPr>
              <a:t>, </a:t>
            </a:r>
            <a:r>
              <a:rPr lang="en-US" sz="3600" b="1" dirty="0" err="1" smtClean="0">
                <a:latin typeface=".VnAvant" panose="020B7200000000000000" pitchFamily="34" charset="0"/>
              </a:rPr>
              <a:t>ba</a:t>
            </a:r>
            <a:r>
              <a:rPr lang="en-US" sz="3600" b="1" dirty="0" smtClean="0">
                <a:latin typeface=".VnAvant" panose="020B7200000000000000" pitchFamily="34" charset="0"/>
              </a:rPr>
              <a:t>, …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512" y="5867400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3110" y="533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9801" y="5334000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9561" y="5334000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3110" y="5334000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Õ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endParaRPr lang="en-US" sz="4800" b="1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hÎm</a:t>
            </a:r>
            <a:r>
              <a:rPr lang="en-US" sz="4000" b="1" dirty="0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</a:t>
            </a:r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Òm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mØm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</a:t>
            </a:r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Õm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5638800"/>
            <a:ext cx="137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tÝm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chôm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mòm</a:t>
            </a:r>
            <a:endParaRPr lang="en-US" sz="4000" b="1" dirty="0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21073012">
            <a:off x="415481" y="3740153"/>
            <a:ext cx="2859452" cy="67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th­ư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3548" y="2489700"/>
            <a:ext cx="2859452" cy="67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hÒm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nh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µ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1808" y="5842500"/>
            <a:ext cx="2241192" cy="67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tñm</a:t>
            </a: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tØm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9956" y="2362200"/>
            <a:ext cx="2861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th­ư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2148" y="3429000"/>
            <a:ext cx="285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hÒm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nh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µ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208" y="4572000"/>
            <a:ext cx="224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tñm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tØm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190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Arial</vt:lpstr>
      <vt:lpstr>Arial Black</vt:lpstr>
      <vt:lpstr>AvantGarde</vt:lpstr>
      <vt:lpstr>Calibri</vt:lpstr>
      <vt:lpstr>Euphemia</vt:lpstr>
      <vt:lpstr>Tahoma</vt:lpstr>
      <vt:lpstr>Times New Roman</vt:lpstr>
      <vt:lpstr>Wingdings</vt:lpstr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</cp:lastModifiedBy>
  <cp:revision>27</cp:revision>
  <dcterms:created xsi:type="dcterms:W3CDTF">2020-08-12T11:52:00Z</dcterms:created>
  <dcterms:modified xsi:type="dcterms:W3CDTF">2024-11-04T14:22:53Z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