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71" r:id="rId6"/>
    <p:sldId id="266" r:id="rId7"/>
    <p:sldId id="267" r:id="rId8"/>
    <p:sldId id="268" r:id="rId9"/>
    <p:sldId id="269" r:id="rId10"/>
    <p:sldId id="273" r:id="rId11"/>
    <p:sldId id="274" r:id="rId12"/>
    <p:sldId id="272" r:id="rId13"/>
  </p:sldIdLst>
  <p:sldSz cx="18288000" cy="10287000"/>
  <p:notesSz cx="6858000" cy="9144000"/>
  <p:embeddedFontLst>
    <p:embeddedFont>
      <p:font typeface=".VnTime" panose="020B7200000000000000" pitchFamily="34" charset="0"/>
      <p:regular r:id="rId14"/>
    </p:embeddedFont>
    <p:embeddedFont>
      <p:font typeface="Algerian" panose="04020705040A02060702" pitchFamily="82" charset="0"/>
      <p:regular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Sigmar One" panose="020B0604020202020204" charset="0"/>
      <p:regular r:id="rId20"/>
    </p:embeddedFont>
    <p:embeddedFont>
      <p:font typeface="Tahoma" panose="020B0604030504040204" pitchFamily="3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C1D7"/>
    <a:srgbClr val="FF66FF"/>
    <a:srgbClr val="F89C1B"/>
    <a:srgbClr val="00C2CB"/>
    <a:srgbClr val="FF3399"/>
    <a:srgbClr val="14AC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6" d="100"/>
          <a:sy n="26" d="100"/>
        </p:scale>
        <p:origin x="125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6.svg"/><Relationship Id="rId7" Type="http://schemas.openxmlformats.org/officeDocument/2006/relationships/image" Target="../media/image19.svg"/><Relationship Id="rId12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19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1.png"/><Relationship Id="rId3" Type="http://schemas.openxmlformats.org/officeDocument/2006/relationships/image" Target="../media/image25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26.sv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6.svg"/><Relationship Id="rId7" Type="http://schemas.openxmlformats.org/officeDocument/2006/relationships/image" Target="../media/image19.svg"/><Relationship Id="rId12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1.png"/><Relationship Id="rId3" Type="http://schemas.openxmlformats.org/officeDocument/2006/relationships/image" Target="../media/image25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26.sv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4697367" y="-2043941"/>
            <a:ext cx="8886336" cy="142492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45447" y="4539920"/>
            <a:ext cx="2942553" cy="47183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22257" y="3330105"/>
            <a:ext cx="3415203" cy="69568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48565" y="9014314"/>
            <a:ext cx="3888763" cy="12726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903890" y="8561139"/>
            <a:ext cx="1015680" cy="1825569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6611600" y="114300"/>
            <a:ext cx="1581824" cy="158181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772BDE8-31E1-B84F-582B-47FC903BD551}"/>
              </a:ext>
            </a:extLst>
          </p:cNvPr>
          <p:cNvSpPr txBox="1"/>
          <p:nvPr/>
        </p:nvSpPr>
        <p:spPr>
          <a:xfrm>
            <a:off x="3233111" y="1125826"/>
            <a:ext cx="12115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sáu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17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b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2024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b="1" u="sng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3515097" y="5838313"/>
            <a:ext cx="4608514" cy="46085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232731">
            <a:off x="1447269" y="6388287"/>
            <a:ext cx="2554947" cy="315425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5EFB3E1D-45B3-1438-6986-3B5F6AC73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r="1244" b="2604"/>
          <a:stretch/>
        </p:blipFill>
        <p:spPr>
          <a:xfrm>
            <a:off x="-7883" y="-113657"/>
            <a:ext cx="18364199" cy="102863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4BFF0D-F5B2-8D75-963E-52E597A652C0}"/>
              </a:ext>
            </a:extLst>
          </p:cNvPr>
          <p:cNvSpPr txBox="1"/>
          <p:nvPr/>
        </p:nvSpPr>
        <p:spPr>
          <a:xfrm>
            <a:off x="3124200" y="2324101"/>
            <a:ext cx="57930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0C1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4/ </a:t>
            </a:r>
            <a:r>
              <a:rPr lang="en-US" sz="4800" b="1" dirty="0" err="1">
                <a:solidFill>
                  <a:srgbClr val="10C1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b="1" dirty="0">
                <a:solidFill>
                  <a:srgbClr val="10C1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0C1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800" b="1" dirty="0">
                <a:solidFill>
                  <a:srgbClr val="10C1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</a:t>
            </a:r>
          </a:p>
          <a:p>
            <a:r>
              <a:rPr lang="en-US" sz="4800" b="1" dirty="0">
                <a:solidFill>
                  <a:srgbClr val="10C1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54 : ? = 6</a:t>
            </a:r>
          </a:p>
          <a:p>
            <a:r>
              <a:rPr lang="en-US" sz="4800" b="1" dirty="0">
                <a:solidFill>
                  <a:srgbClr val="10C1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54 : 6 = 9</a:t>
            </a:r>
          </a:p>
          <a:p>
            <a:endParaRPr lang="en-US" sz="4800" b="1" dirty="0">
              <a:solidFill>
                <a:srgbClr val="10C1D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658A66-5F10-68F6-062E-34DD126BAD2A}"/>
              </a:ext>
            </a:extLst>
          </p:cNvPr>
          <p:cNvSpPr txBox="1"/>
          <p:nvPr/>
        </p:nvSpPr>
        <p:spPr>
          <a:xfrm>
            <a:off x="6477000" y="6255602"/>
            <a:ext cx="7926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 : ? = 9</a:t>
            </a:r>
          </a:p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 : 9 =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5771D7-212A-47FB-5CF2-E3987A009CF4}"/>
              </a:ext>
            </a:extLst>
          </p:cNvPr>
          <p:cNvSpPr txBox="1"/>
          <p:nvPr/>
        </p:nvSpPr>
        <p:spPr>
          <a:xfrm>
            <a:off x="10515600" y="3051738"/>
            <a:ext cx="7481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 : ? = 7</a:t>
            </a:r>
          </a:p>
          <a:p>
            <a:r>
              <a:rPr lang="en-US" sz="4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 : 7 = 8</a:t>
            </a:r>
          </a:p>
        </p:txBody>
      </p:sp>
    </p:spTree>
    <p:extLst>
      <p:ext uri="{BB962C8B-B14F-4D97-AF65-F5344CB8AC3E}">
        <p14:creationId xmlns:p14="http://schemas.microsoft.com/office/powerpoint/2010/main" val="148226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6335752" y="-658852"/>
            <a:ext cx="5257800" cy="104617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5445" flipH="1">
            <a:off x="728284" y="4427053"/>
            <a:ext cx="3856415" cy="53009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8301115"/>
            <a:ext cx="5638800" cy="19858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32269" y="3804434"/>
            <a:ext cx="3801046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234195" y="-340676"/>
            <a:ext cx="7053805" cy="588992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632356" y="3859610"/>
            <a:ext cx="11143167" cy="3972948"/>
            <a:chOff x="0" y="0"/>
            <a:chExt cx="14857557" cy="5297264"/>
          </a:xfrm>
        </p:grpSpPr>
        <p:sp>
          <p:nvSpPr>
            <p:cNvPr id="8" name="TextBox 8"/>
            <p:cNvSpPr txBox="1"/>
            <p:nvPr/>
          </p:nvSpPr>
          <p:spPr>
            <a:xfrm>
              <a:off x="0" y="2125707"/>
              <a:ext cx="14857557" cy="3171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49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00050"/>
              <a:ext cx="14857557" cy="25166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4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7899080" y="2875105"/>
            <a:ext cx="1581824" cy="158181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DB0CEC8-D9C4-62F6-A928-794D81293CE1}"/>
              </a:ext>
            </a:extLst>
          </p:cNvPr>
          <p:cNvSpPr txBox="1"/>
          <p:nvPr/>
        </p:nvSpPr>
        <p:spPr>
          <a:xfrm>
            <a:off x="4698258" y="5022200"/>
            <a:ext cx="8917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3399"/>
                </a:solidFill>
                <a:latin typeface="Algerian" panose="04020705040A02060702" pitchFamily="82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384117056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8" y="482599"/>
            <a:ext cx="17320242" cy="9321801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9" name="Right Triangle 2058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865080" y="5003800"/>
            <a:ext cx="4937760" cy="4800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Hình nền Khủng Long cute dễ thương đáng yêu">
            <a:extLst>
              <a:ext uri="{FF2B5EF4-FFF2-40B4-BE49-F238E27FC236}">
                <a16:creationId xmlns:a16="http://schemas.microsoft.com/office/drawing/2014/main" id="{BDA75430-F14C-8E27-169F-9267986C6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1" y="1485900"/>
            <a:ext cx="7315200" cy="715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8C56B0-FF13-A875-3522-863C6BFB9BC6}"/>
              </a:ext>
            </a:extLst>
          </p:cNvPr>
          <p:cNvSpPr txBox="1"/>
          <p:nvPr/>
        </p:nvSpPr>
        <p:spPr>
          <a:xfrm>
            <a:off x="7692360" y="3953208"/>
            <a:ext cx="990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7030A0"/>
                </a:solidFill>
                <a:latin typeface="Algerian" panose="04020705040A02060702" pitchFamily="82" charset="0"/>
              </a:rPr>
              <a:t>CẢM ƠN QUÝ THẦY CÔ VÀ      </a:t>
            </a:r>
            <a:r>
              <a:rPr lang="en-US" sz="6600" dirty="0" err="1">
                <a:solidFill>
                  <a:srgbClr val="7030A0"/>
                </a:solidFill>
                <a:latin typeface="Algerian" panose="04020705040A02060702" pitchFamily="82" charset="0"/>
              </a:rPr>
              <a:t>các</a:t>
            </a:r>
            <a:r>
              <a:rPr lang="en-US" sz="6600" dirty="0">
                <a:solidFill>
                  <a:srgbClr val="7030A0"/>
                </a:solidFill>
                <a:latin typeface="Algerian" panose="04020705040A02060702" pitchFamily="82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Algerian" panose="04020705040A02060702" pitchFamily="82" charset="0"/>
              </a:rPr>
              <a:t>em</a:t>
            </a:r>
            <a:r>
              <a:rPr lang="en-US" sz="6600" dirty="0">
                <a:solidFill>
                  <a:srgbClr val="7030A0"/>
                </a:solidFill>
                <a:latin typeface="Algerian" panose="04020705040A02060702" pitchFamily="8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249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C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6335752" y="-658852"/>
            <a:ext cx="5257800" cy="104617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5445" flipH="1">
            <a:off x="728284" y="4427053"/>
            <a:ext cx="3856415" cy="53009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8301115"/>
            <a:ext cx="5638800" cy="19858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32269" y="3804434"/>
            <a:ext cx="3801046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234195" y="-340676"/>
            <a:ext cx="7053805" cy="588992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565140" y="3804434"/>
            <a:ext cx="11143167" cy="3972948"/>
            <a:chOff x="0" y="0"/>
            <a:chExt cx="14857557" cy="5297264"/>
          </a:xfrm>
        </p:grpSpPr>
        <p:sp>
          <p:nvSpPr>
            <p:cNvPr id="8" name="TextBox 8"/>
            <p:cNvSpPr txBox="1"/>
            <p:nvPr/>
          </p:nvSpPr>
          <p:spPr>
            <a:xfrm>
              <a:off x="0" y="2125707"/>
              <a:ext cx="14857557" cy="3171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49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00050"/>
              <a:ext cx="14857557" cy="25166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4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7899080" y="2875105"/>
            <a:ext cx="1581824" cy="158181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DB0CEC8-D9C4-62F6-A928-794D81293CE1}"/>
              </a:ext>
            </a:extLst>
          </p:cNvPr>
          <p:cNvSpPr txBox="1"/>
          <p:nvPr/>
        </p:nvSpPr>
        <p:spPr>
          <a:xfrm>
            <a:off x="5198721" y="4874981"/>
            <a:ext cx="79834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rgbClr val="FF3399"/>
                </a:solidFill>
                <a:latin typeface="Sigmar One" panose="00000500000000000000" pitchFamily="2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5840452" y="-1154152"/>
            <a:ext cx="6248400" cy="104617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5445" flipH="1">
            <a:off x="728284" y="4427053"/>
            <a:ext cx="3856415" cy="53009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0" y="8301115"/>
            <a:ext cx="5638800" cy="19858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932269" y="3804434"/>
            <a:ext cx="3801046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234195" y="-340676"/>
            <a:ext cx="7053805" cy="588992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565140" y="3804434"/>
            <a:ext cx="11143167" cy="3972948"/>
            <a:chOff x="0" y="0"/>
            <a:chExt cx="14857557" cy="5297264"/>
          </a:xfrm>
        </p:grpSpPr>
        <p:sp>
          <p:nvSpPr>
            <p:cNvPr id="8" name="TextBox 8"/>
            <p:cNvSpPr txBox="1"/>
            <p:nvPr/>
          </p:nvSpPr>
          <p:spPr>
            <a:xfrm>
              <a:off x="0" y="2125707"/>
              <a:ext cx="14857557" cy="3171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49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00050"/>
              <a:ext cx="14857557" cy="25166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4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7899080" y="2875105"/>
            <a:ext cx="1581824" cy="158181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DB0CEC8-D9C4-62F6-A928-794D81293CE1}"/>
              </a:ext>
            </a:extLst>
          </p:cNvPr>
          <p:cNvSpPr txBox="1"/>
          <p:nvPr/>
        </p:nvSpPr>
        <p:spPr>
          <a:xfrm>
            <a:off x="4698258" y="5022200"/>
            <a:ext cx="89171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3399"/>
                </a:solidFill>
                <a:latin typeface=".VnTime" panose="020B7200000000000000" pitchFamily="34" charset="0"/>
              </a:rPr>
              <a:t>Muốn</a:t>
            </a:r>
            <a:r>
              <a:rPr lang="en-US" sz="54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5400" dirty="0" err="1">
                <a:solidFill>
                  <a:srgbClr val="FF3399"/>
                </a:solidFill>
                <a:latin typeface=".VnTime" panose="020B7200000000000000" pitchFamily="34" charset="0"/>
              </a:rPr>
              <a:t>gấp</a:t>
            </a:r>
            <a:r>
              <a:rPr lang="en-US" sz="54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5400" dirty="0" err="1">
                <a:solidFill>
                  <a:srgbClr val="FF3399"/>
                </a:solidFill>
                <a:latin typeface=".VnTime" panose="020B7200000000000000" pitchFamily="34" charset="0"/>
              </a:rPr>
              <a:t>một</a:t>
            </a:r>
            <a:r>
              <a:rPr lang="en-US" sz="54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5400" dirty="0" err="1">
                <a:solidFill>
                  <a:srgbClr val="FF3399"/>
                </a:solidFill>
                <a:latin typeface=".VnTime" panose="020B7200000000000000" pitchFamily="34" charset="0"/>
              </a:rPr>
              <a:t>số</a:t>
            </a:r>
            <a:r>
              <a:rPr lang="en-US" sz="54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5400" dirty="0" err="1">
                <a:solidFill>
                  <a:srgbClr val="FF3399"/>
                </a:solidFill>
                <a:latin typeface="+mj-lt"/>
              </a:rPr>
              <a:t>lên</a:t>
            </a:r>
            <a:r>
              <a:rPr lang="en-US" sz="54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5400" dirty="0" err="1">
                <a:solidFill>
                  <a:srgbClr val="FF3399"/>
                </a:solidFill>
                <a:latin typeface=".VnTime" panose="020B7200000000000000" pitchFamily="34" charset="0"/>
              </a:rPr>
              <a:t>một</a:t>
            </a:r>
            <a:r>
              <a:rPr lang="en-US" sz="54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5400" dirty="0" err="1">
                <a:solidFill>
                  <a:srgbClr val="FF3399"/>
                </a:solidFill>
                <a:latin typeface=".VnTime" panose="020B7200000000000000" pitchFamily="34" charset="0"/>
              </a:rPr>
              <a:t>số</a:t>
            </a:r>
            <a:r>
              <a:rPr lang="en-US" sz="54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5400" dirty="0" err="1">
                <a:solidFill>
                  <a:srgbClr val="FF3399"/>
                </a:solidFill>
                <a:latin typeface=".VnTime" panose="020B7200000000000000" pitchFamily="34" charset="0"/>
              </a:rPr>
              <a:t>lần</a:t>
            </a:r>
            <a:r>
              <a:rPr lang="en-US" sz="5400" dirty="0">
                <a:solidFill>
                  <a:srgbClr val="FF3399"/>
                </a:solidFill>
                <a:latin typeface=".VnTime" panose="020B7200000000000000" pitchFamily="34" charset="0"/>
              </a:rPr>
              <a:t> ta </a:t>
            </a:r>
            <a:r>
              <a:rPr lang="en-US" sz="5400" dirty="0" err="1">
                <a:solidFill>
                  <a:srgbClr val="FF3399"/>
                </a:solidFill>
                <a:latin typeface=".VnTime" panose="020B7200000000000000" pitchFamily="34" charset="0"/>
              </a:rPr>
              <a:t>làm</a:t>
            </a:r>
            <a:r>
              <a:rPr lang="en-US" sz="54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5400" dirty="0" err="1">
                <a:solidFill>
                  <a:srgbClr val="FF3399"/>
                </a:solidFill>
                <a:latin typeface=".VnTime" panose="020B7200000000000000" pitchFamily="34" charset="0"/>
              </a:rPr>
              <a:t>như</a:t>
            </a:r>
            <a:r>
              <a:rPr lang="en-US" sz="54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5400" dirty="0" err="1">
                <a:solidFill>
                  <a:srgbClr val="FF3399"/>
                </a:solidFill>
                <a:latin typeface=".VnTime" panose="020B7200000000000000" pitchFamily="34" charset="0"/>
              </a:rPr>
              <a:t>thế</a:t>
            </a:r>
            <a:r>
              <a:rPr lang="en-US" sz="54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5400" dirty="0" err="1">
                <a:solidFill>
                  <a:srgbClr val="FF3399"/>
                </a:solidFill>
                <a:latin typeface=".VnTime" panose="020B7200000000000000" pitchFamily="34" charset="0"/>
              </a:rPr>
              <a:t>nào</a:t>
            </a:r>
            <a:r>
              <a:rPr lang="en-US" sz="5400" dirty="0">
                <a:solidFill>
                  <a:srgbClr val="FF3399"/>
                </a:solidFill>
                <a:latin typeface=".VnTime" panose="020B7200000000000000" pitchFamily="34" charset="0"/>
              </a:rPr>
              <a:t>?</a:t>
            </a:r>
          </a:p>
          <a:p>
            <a:pPr algn="ctr"/>
            <a:endParaRPr lang="en-US" sz="5400" dirty="0">
              <a:solidFill>
                <a:srgbClr val="FF3399"/>
              </a:solidFill>
              <a:latin typeface=".VnTime" panose="020B7200000000000000" pitchFamily="34" charset="0"/>
            </a:endParaRPr>
          </a:p>
          <a:p>
            <a:pPr algn="ctr"/>
            <a:r>
              <a:rPr lang="en-US" sz="5400" dirty="0">
                <a:solidFill>
                  <a:srgbClr val="FF3399"/>
                </a:solidFill>
                <a:latin typeface=".VnTime" panose="020B7200000000000000" pitchFamily="34" charset="0"/>
              </a:rPr>
              <a:t>20 </a:t>
            </a:r>
            <a:r>
              <a:rPr lang="en-US" sz="5400" dirty="0" err="1">
                <a:solidFill>
                  <a:srgbClr val="FF3399"/>
                </a:solidFill>
                <a:latin typeface=".VnTime" panose="020B7200000000000000" pitchFamily="34" charset="0"/>
              </a:rPr>
              <a:t>gấp</a:t>
            </a:r>
            <a:r>
              <a:rPr lang="en-US" sz="54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5400" dirty="0" err="1">
                <a:solidFill>
                  <a:srgbClr val="FF3399"/>
                </a:solidFill>
                <a:latin typeface="+mj-lt"/>
              </a:rPr>
              <a:t>lên</a:t>
            </a:r>
            <a:r>
              <a:rPr lang="en-US" sz="5400" dirty="0">
                <a:solidFill>
                  <a:srgbClr val="FF3399"/>
                </a:solidFill>
                <a:latin typeface="+mj-lt"/>
              </a:rPr>
              <a:t> </a:t>
            </a:r>
            <a:r>
              <a:rPr lang="en-US" sz="5400" dirty="0">
                <a:solidFill>
                  <a:srgbClr val="FF3399"/>
                </a:solidFill>
                <a:latin typeface=".VnTime" panose="020B7200000000000000" pitchFamily="34" charset="0"/>
              </a:rPr>
              <a:t>3 </a:t>
            </a:r>
            <a:r>
              <a:rPr lang="en-US" sz="5400" dirty="0" err="1">
                <a:solidFill>
                  <a:srgbClr val="FF3399"/>
                </a:solidFill>
                <a:latin typeface=".VnTime" panose="020B7200000000000000" pitchFamily="34" charset="0"/>
              </a:rPr>
              <a:t>lần</a:t>
            </a:r>
            <a:r>
              <a:rPr lang="en-US" sz="5400" dirty="0">
                <a:solidFill>
                  <a:srgbClr val="FF3399"/>
                </a:solidFill>
                <a:latin typeface=".VnTime" panose="020B7200000000000000" pitchFamily="34" charset="0"/>
              </a:rPr>
              <a:t> = ?</a:t>
            </a:r>
          </a:p>
        </p:txBody>
      </p:sp>
    </p:spTree>
    <p:extLst>
      <p:ext uri="{BB962C8B-B14F-4D97-AF65-F5344CB8AC3E}">
        <p14:creationId xmlns:p14="http://schemas.microsoft.com/office/powerpoint/2010/main" val="509223090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6335752" y="-658852"/>
            <a:ext cx="5257800" cy="104617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5445" flipH="1">
            <a:off x="728284" y="4427053"/>
            <a:ext cx="3856415" cy="53009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8301115"/>
            <a:ext cx="5638800" cy="19858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32269" y="3804434"/>
            <a:ext cx="3801046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234195" y="-340676"/>
            <a:ext cx="7053805" cy="588992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565140" y="3804434"/>
            <a:ext cx="11143167" cy="3972948"/>
            <a:chOff x="0" y="0"/>
            <a:chExt cx="14857557" cy="5297264"/>
          </a:xfrm>
        </p:grpSpPr>
        <p:sp>
          <p:nvSpPr>
            <p:cNvPr id="8" name="TextBox 8"/>
            <p:cNvSpPr txBox="1"/>
            <p:nvPr/>
          </p:nvSpPr>
          <p:spPr>
            <a:xfrm>
              <a:off x="0" y="2125707"/>
              <a:ext cx="14857557" cy="3171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49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00050"/>
              <a:ext cx="14857557" cy="25166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4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7899080" y="2875105"/>
            <a:ext cx="1581824" cy="158181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2AA7291-3715-C2A1-8ED0-C09A9C4AE385}"/>
              </a:ext>
            </a:extLst>
          </p:cNvPr>
          <p:cNvSpPr txBox="1"/>
          <p:nvPr/>
        </p:nvSpPr>
        <p:spPr>
          <a:xfrm>
            <a:off x="4572000" y="4512356"/>
            <a:ext cx="9144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F3399"/>
                </a:solidFill>
                <a:latin typeface=".VnTime" panose="020B7200000000000000" pitchFamily="34" charset="0"/>
              </a:rPr>
              <a:t>Muốn</a:t>
            </a:r>
            <a:r>
              <a:rPr lang="en-US" sz="48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.VnTime" panose="020B7200000000000000" pitchFamily="34" charset="0"/>
              </a:rPr>
              <a:t>giảm</a:t>
            </a:r>
            <a:r>
              <a:rPr lang="en-US" sz="48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.VnTime" panose="020B7200000000000000" pitchFamily="34" charset="0"/>
              </a:rPr>
              <a:t>một</a:t>
            </a:r>
            <a:r>
              <a:rPr lang="en-US" sz="48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.VnTime" panose="020B7200000000000000" pitchFamily="34" charset="0"/>
              </a:rPr>
              <a:t>số</a:t>
            </a:r>
            <a:r>
              <a:rPr lang="en-US" sz="48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+mj-lt"/>
              </a:rPr>
              <a:t>đi</a:t>
            </a:r>
            <a:r>
              <a:rPr lang="en-US" sz="48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.VnTime" panose="020B7200000000000000" pitchFamily="34" charset="0"/>
              </a:rPr>
              <a:t>một</a:t>
            </a:r>
            <a:r>
              <a:rPr lang="en-US" sz="48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.VnTime" panose="020B7200000000000000" pitchFamily="34" charset="0"/>
              </a:rPr>
              <a:t>số</a:t>
            </a:r>
            <a:r>
              <a:rPr lang="en-US" sz="48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.VnTime" panose="020B7200000000000000" pitchFamily="34" charset="0"/>
              </a:rPr>
              <a:t>lần</a:t>
            </a:r>
            <a:r>
              <a:rPr lang="en-US" sz="4800" dirty="0">
                <a:solidFill>
                  <a:srgbClr val="FF3399"/>
                </a:solidFill>
                <a:latin typeface=".VnTime" panose="020B7200000000000000" pitchFamily="34" charset="0"/>
              </a:rPr>
              <a:t> ta </a:t>
            </a:r>
            <a:r>
              <a:rPr lang="en-US" sz="4800" dirty="0" err="1">
                <a:solidFill>
                  <a:srgbClr val="FF3399"/>
                </a:solidFill>
                <a:latin typeface=".VnTime" panose="020B7200000000000000" pitchFamily="34" charset="0"/>
              </a:rPr>
              <a:t>làm</a:t>
            </a:r>
            <a:r>
              <a:rPr lang="en-US" sz="48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.VnTime" panose="020B7200000000000000" pitchFamily="34" charset="0"/>
              </a:rPr>
              <a:t>như</a:t>
            </a:r>
            <a:r>
              <a:rPr lang="en-US" sz="48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.VnTime" panose="020B7200000000000000" pitchFamily="34" charset="0"/>
              </a:rPr>
              <a:t>thế</a:t>
            </a:r>
            <a:r>
              <a:rPr lang="en-US" sz="48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.VnTime" panose="020B7200000000000000" pitchFamily="34" charset="0"/>
              </a:rPr>
              <a:t>nào</a:t>
            </a:r>
            <a:r>
              <a:rPr lang="en-US" sz="4800" dirty="0">
                <a:solidFill>
                  <a:srgbClr val="FF3399"/>
                </a:solidFill>
                <a:latin typeface=".VnTime" panose="020B7200000000000000" pitchFamily="34" charset="0"/>
              </a:rPr>
              <a:t>?</a:t>
            </a:r>
          </a:p>
          <a:p>
            <a:pPr algn="ctr"/>
            <a:endParaRPr lang="en-US" sz="4800" dirty="0">
              <a:solidFill>
                <a:srgbClr val="FF3399"/>
              </a:solidFill>
              <a:latin typeface=".VnTime" panose="020B7200000000000000" pitchFamily="34" charset="0"/>
            </a:endParaRPr>
          </a:p>
          <a:p>
            <a:pPr algn="ctr"/>
            <a:r>
              <a:rPr lang="en-US" sz="4800" dirty="0">
                <a:solidFill>
                  <a:srgbClr val="FF3399"/>
                </a:solidFill>
                <a:latin typeface=".VnTime" panose="020B7200000000000000" pitchFamily="34" charset="0"/>
              </a:rPr>
              <a:t>56 </a:t>
            </a:r>
            <a:r>
              <a:rPr lang="en-US" sz="4800" dirty="0" err="1">
                <a:solidFill>
                  <a:srgbClr val="FF3399"/>
                </a:solidFill>
                <a:latin typeface=".VnTime" panose="020B7200000000000000" pitchFamily="34" charset="0"/>
              </a:rPr>
              <a:t>giảm</a:t>
            </a:r>
            <a:r>
              <a:rPr lang="en-US" sz="48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.VnTime" panose="020B7200000000000000" pitchFamily="34" charset="0"/>
              </a:rPr>
              <a:t>đi</a:t>
            </a:r>
            <a:r>
              <a:rPr lang="en-US" sz="4800" dirty="0">
                <a:solidFill>
                  <a:srgbClr val="FF3399"/>
                </a:solidFill>
                <a:latin typeface="+mj-lt"/>
              </a:rPr>
              <a:t> 7</a:t>
            </a:r>
            <a:r>
              <a:rPr lang="en-US" sz="48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4800" dirty="0" err="1">
                <a:solidFill>
                  <a:srgbClr val="FF3399"/>
                </a:solidFill>
                <a:latin typeface=".VnTime" panose="020B7200000000000000" pitchFamily="34" charset="0"/>
              </a:rPr>
              <a:t>lần</a:t>
            </a:r>
            <a:r>
              <a:rPr lang="en-US" sz="4800" dirty="0">
                <a:solidFill>
                  <a:srgbClr val="FF3399"/>
                </a:solidFill>
                <a:latin typeface=".VnTime" panose="020B7200000000000000" pitchFamily="34" charset="0"/>
              </a:rPr>
              <a:t> = ?</a:t>
            </a:r>
          </a:p>
        </p:txBody>
      </p:sp>
    </p:spTree>
    <p:extLst>
      <p:ext uri="{BB962C8B-B14F-4D97-AF65-F5344CB8AC3E}">
        <p14:creationId xmlns:p14="http://schemas.microsoft.com/office/powerpoint/2010/main" val="425828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6335752" y="-658852"/>
            <a:ext cx="5257800" cy="104617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5445" flipH="1">
            <a:off x="728284" y="4427053"/>
            <a:ext cx="3856415" cy="53009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0" y="8301115"/>
            <a:ext cx="5638800" cy="19858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932269" y="3804434"/>
            <a:ext cx="3801046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234195" y="-340676"/>
            <a:ext cx="7053805" cy="588992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565140" y="3804434"/>
            <a:ext cx="11143167" cy="3972948"/>
            <a:chOff x="0" y="0"/>
            <a:chExt cx="14857557" cy="5297264"/>
          </a:xfrm>
        </p:grpSpPr>
        <p:sp>
          <p:nvSpPr>
            <p:cNvPr id="8" name="TextBox 8"/>
            <p:cNvSpPr txBox="1"/>
            <p:nvPr/>
          </p:nvSpPr>
          <p:spPr>
            <a:xfrm>
              <a:off x="0" y="2125707"/>
              <a:ext cx="14857557" cy="3171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49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00050"/>
              <a:ext cx="14857557" cy="25166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4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7899080" y="2875105"/>
            <a:ext cx="1581824" cy="158181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DB0CEC8-D9C4-62F6-A928-794D81293CE1}"/>
              </a:ext>
            </a:extLst>
          </p:cNvPr>
          <p:cNvSpPr txBox="1"/>
          <p:nvPr/>
        </p:nvSpPr>
        <p:spPr>
          <a:xfrm>
            <a:off x="4698259" y="4995425"/>
            <a:ext cx="79834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F3399"/>
                </a:solidFill>
                <a:latin typeface=".VnTime" panose="020B7200000000000000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724349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3DDD3ED3-E0C0-0802-55DC-03DA7CBA3D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r="1244" b="2604"/>
          <a:stretch/>
        </p:blipFill>
        <p:spPr>
          <a:xfrm>
            <a:off x="-43542" y="643"/>
            <a:ext cx="18364199" cy="102863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CBF365-2EA2-A798-6352-EE6BD4AA2D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345" b="46377"/>
          <a:stretch/>
        </p:blipFill>
        <p:spPr>
          <a:xfrm>
            <a:off x="152400" y="419100"/>
            <a:ext cx="5344885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002645-0A5D-22EC-357C-2645234299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1" t="50724" r="1740" b="-4347"/>
          <a:stretch/>
        </p:blipFill>
        <p:spPr>
          <a:xfrm>
            <a:off x="304800" y="3562350"/>
            <a:ext cx="17509524" cy="320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9939AD-A3BC-A917-A5F9-B899CC6306B9}"/>
              </a:ext>
            </a:extLst>
          </p:cNvPr>
          <p:cNvSpPr txBox="1"/>
          <p:nvPr/>
        </p:nvSpPr>
        <p:spPr>
          <a:xfrm>
            <a:off x="576028" y="6384708"/>
            <a:ext cx="449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x 7 = 98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CD225C-2FF1-47B6-BD58-2BA1C53A9884}"/>
              </a:ext>
            </a:extLst>
          </p:cNvPr>
          <p:cNvSpPr/>
          <p:nvPr/>
        </p:nvSpPr>
        <p:spPr>
          <a:xfrm>
            <a:off x="4038600" y="4381500"/>
            <a:ext cx="1295400" cy="13716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98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4BFF0D-F5B2-8D75-963E-52E597A652C0}"/>
              </a:ext>
            </a:extLst>
          </p:cNvPr>
          <p:cNvSpPr txBox="1"/>
          <p:nvPr/>
        </p:nvSpPr>
        <p:spPr>
          <a:xfrm>
            <a:off x="4419600" y="3144001"/>
            <a:ext cx="449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10C1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98 : 2 = 49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57CEE2-9091-C2A3-CD1A-01F3E187ABBE}"/>
              </a:ext>
            </a:extLst>
          </p:cNvPr>
          <p:cNvSpPr/>
          <p:nvPr/>
        </p:nvSpPr>
        <p:spPr>
          <a:xfrm>
            <a:off x="7551982" y="4381500"/>
            <a:ext cx="1295400" cy="13716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49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658A66-5F10-68F6-062E-34DD126BAD2A}"/>
              </a:ext>
            </a:extLst>
          </p:cNvPr>
          <p:cNvSpPr txBox="1"/>
          <p:nvPr/>
        </p:nvSpPr>
        <p:spPr>
          <a:xfrm>
            <a:off x="9906000" y="6255602"/>
            <a:ext cx="449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 : 4 = 13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E4D58A-2103-E507-AE7C-41D927FA57F9}"/>
              </a:ext>
            </a:extLst>
          </p:cNvPr>
          <p:cNvSpPr/>
          <p:nvPr/>
        </p:nvSpPr>
        <p:spPr>
          <a:xfrm>
            <a:off x="12926291" y="4375864"/>
            <a:ext cx="1295400" cy="13716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13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5771D7-212A-47FB-5CF2-E3987A009CF4}"/>
              </a:ext>
            </a:extLst>
          </p:cNvPr>
          <p:cNvSpPr txBox="1"/>
          <p:nvPr/>
        </p:nvSpPr>
        <p:spPr>
          <a:xfrm>
            <a:off x="13499428" y="3051738"/>
            <a:ext cx="4497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x 3 = 39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2BE138-6D54-98E2-1947-81C29FFCDBB5}"/>
              </a:ext>
            </a:extLst>
          </p:cNvPr>
          <p:cNvSpPr/>
          <p:nvPr/>
        </p:nvSpPr>
        <p:spPr>
          <a:xfrm>
            <a:off x="16383000" y="4393347"/>
            <a:ext cx="1295400" cy="13716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3031956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BB5353BD-D014-6D83-B3ED-BB60B46FBB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r="1244" b="2604"/>
          <a:stretch/>
        </p:blipFill>
        <p:spPr>
          <a:xfrm>
            <a:off x="-43542" y="643"/>
            <a:ext cx="18364199" cy="102863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A7B734-BAE0-0698-7EA5-47A9DA36B4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9318"/>
          <a:stretch/>
        </p:blipFill>
        <p:spPr>
          <a:xfrm>
            <a:off x="152400" y="1943100"/>
            <a:ext cx="175260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1B4848-F996-9A14-E515-B303FEECDC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r="68345" b="65218"/>
          <a:stretch/>
        </p:blipFill>
        <p:spPr>
          <a:xfrm>
            <a:off x="152400" y="419100"/>
            <a:ext cx="534488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A65E7B-A9C0-9D9C-8DBA-52E1472EA8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1" t="29692" r="2982" b="-6893"/>
          <a:stretch/>
        </p:blipFill>
        <p:spPr>
          <a:xfrm>
            <a:off x="381000" y="4077342"/>
            <a:ext cx="17983200" cy="6400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E39FBF40-68AF-59B8-5D39-2D5266CA7A1D}"/>
              </a:ext>
            </a:extLst>
          </p:cNvPr>
          <p:cNvSpPr/>
          <p:nvPr/>
        </p:nvSpPr>
        <p:spPr>
          <a:xfrm rot="20572467">
            <a:off x="6581534" y="4647187"/>
            <a:ext cx="3276600" cy="685800"/>
          </a:xfrm>
          <a:prstGeom prst="curved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9908FCB-8DF8-7E26-F081-71AAB8A9A055}"/>
              </a:ext>
            </a:extLst>
          </p:cNvPr>
          <p:cNvSpPr/>
          <p:nvPr/>
        </p:nvSpPr>
        <p:spPr>
          <a:xfrm>
            <a:off x="10058400" y="4457700"/>
            <a:ext cx="12192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196CE312-6058-9EA9-B23D-41D1AAA58C1B}"/>
              </a:ext>
            </a:extLst>
          </p:cNvPr>
          <p:cNvSpPr/>
          <p:nvPr/>
        </p:nvSpPr>
        <p:spPr>
          <a:xfrm rot="471246">
            <a:off x="11398945" y="4465641"/>
            <a:ext cx="3276600" cy="685800"/>
          </a:xfrm>
          <a:prstGeom prst="curved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9B29674-8A13-C40E-45E4-758B93221502}"/>
              </a:ext>
            </a:extLst>
          </p:cNvPr>
          <p:cNvSpPr/>
          <p:nvPr/>
        </p:nvSpPr>
        <p:spPr>
          <a:xfrm>
            <a:off x="14610378" y="4914900"/>
            <a:ext cx="12192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240</a:t>
            </a:r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71256D4E-A632-FCC2-7BAF-F343279D7D96}"/>
              </a:ext>
            </a:extLst>
          </p:cNvPr>
          <p:cNvSpPr/>
          <p:nvPr/>
        </p:nvSpPr>
        <p:spPr>
          <a:xfrm>
            <a:off x="15697200" y="4076700"/>
            <a:ext cx="1905000" cy="1295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Arrow: Curved Up 14">
            <a:extLst>
              <a:ext uri="{FF2B5EF4-FFF2-40B4-BE49-F238E27FC236}">
                <a16:creationId xmlns:a16="http://schemas.microsoft.com/office/drawing/2014/main" id="{EC3E6278-AAB0-5A4B-445E-3D41E8EA1F78}"/>
              </a:ext>
            </a:extLst>
          </p:cNvPr>
          <p:cNvSpPr/>
          <p:nvPr/>
        </p:nvSpPr>
        <p:spPr>
          <a:xfrm rot="20820945">
            <a:off x="7544834" y="6306674"/>
            <a:ext cx="3333268" cy="1066799"/>
          </a:xfrm>
          <a:prstGeom prst="curved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6C1D80F-3A5B-E8E5-662E-FCE2A1E282BF}"/>
              </a:ext>
            </a:extLst>
          </p:cNvPr>
          <p:cNvSpPr/>
          <p:nvPr/>
        </p:nvSpPr>
        <p:spPr>
          <a:xfrm>
            <a:off x="10435591" y="5060539"/>
            <a:ext cx="12192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83F445BF-95EA-6B38-3C98-C19847525177}"/>
              </a:ext>
            </a:extLst>
          </p:cNvPr>
          <p:cNvSpPr/>
          <p:nvPr/>
        </p:nvSpPr>
        <p:spPr>
          <a:xfrm rot="21132307">
            <a:off x="11239047" y="5704034"/>
            <a:ext cx="3948862" cy="1066799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BCE26B2-A7D2-B855-B095-2870D08C2A02}"/>
              </a:ext>
            </a:extLst>
          </p:cNvPr>
          <p:cNvSpPr/>
          <p:nvPr/>
        </p:nvSpPr>
        <p:spPr>
          <a:xfrm>
            <a:off x="14897714" y="5502335"/>
            <a:ext cx="12192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0" name="Arrow: Curved Up 19">
            <a:extLst>
              <a:ext uri="{FF2B5EF4-FFF2-40B4-BE49-F238E27FC236}">
                <a16:creationId xmlns:a16="http://schemas.microsoft.com/office/drawing/2014/main" id="{9177762A-AC35-05B5-2BC8-B94E003E0878}"/>
              </a:ext>
            </a:extLst>
          </p:cNvPr>
          <p:cNvSpPr/>
          <p:nvPr/>
        </p:nvSpPr>
        <p:spPr>
          <a:xfrm rot="188266">
            <a:off x="6906628" y="8396237"/>
            <a:ext cx="4107170" cy="1259548"/>
          </a:xfrm>
          <a:prstGeom prst="curvedUp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4272F89-CC40-A9C7-B701-5D177C68EA99}"/>
              </a:ext>
            </a:extLst>
          </p:cNvPr>
          <p:cNvSpPr/>
          <p:nvPr/>
        </p:nvSpPr>
        <p:spPr>
          <a:xfrm>
            <a:off x="11004587" y="8343900"/>
            <a:ext cx="12192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7D7FA793-22CA-1D03-E732-896A2297C7EE}"/>
              </a:ext>
            </a:extLst>
          </p:cNvPr>
          <p:cNvSpPr/>
          <p:nvPr/>
        </p:nvSpPr>
        <p:spPr>
          <a:xfrm rot="20314453">
            <a:off x="12620494" y="7306367"/>
            <a:ext cx="4107170" cy="1259548"/>
          </a:xfrm>
          <a:prstGeom prst="curvedUp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A51DC46-5454-C559-92FC-00E1D8B85F6F}"/>
              </a:ext>
            </a:extLst>
          </p:cNvPr>
          <p:cNvSpPr/>
          <p:nvPr/>
        </p:nvSpPr>
        <p:spPr>
          <a:xfrm>
            <a:off x="15915562" y="5731972"/>
            <a:ext cx="12192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A71C7328-73E6-86AC-2014-3BCAF8FD1438}"/>
              </a:ext>
            </a:extLst>
          </p:cNvPr>
          <p:cNvSpPr/>
          <p:nvPr/>
        </p:nvSpPr>
        <p:spPr>
          <a:xfrm>
            <a:off x="16449458" y="4779127"/>
            <a:ext cx="1905000" cy="1295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3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17" grpId="0" animBg="1"/>
      <p:bldP spid="18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B5844BF-7960-E59E-6147-6490536319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r="1244" b="2604"/>
          <a:stretch/>
        </p:blipFill>
        <p:spPr>
          <a:xfrm>
            <a:off x="-43542" y="643"/>
            <a:ext cx="18364199" cy="102863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13047D-AC42-A6B4-711D-97A6E06B4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32881"/>
            <a:ext cx="17602200" cy="2177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87462F-0164-E3B6-AB9F-0EEE13811D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68345" b="65218"/>
          <a:stretch/>
        </p:blipFill>
        <p:spPr>
          <a:xfrm>
            <a:off x="152400" y="342900"/>
            <a:ext cx="534488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14A5EC-9CB1-BE24-0BDF-C14C4AD944A9}"/>
              </a:ext>
            </a:extLst>
          </p:cNvPr>
          <p:cNvSpPr txBox="1"/>
          <p:nvPr/>
        </p:nvSpPr>
        <p:spPr>
          <a:xfrm>
            <a:off x="2514600" y="4103938"/>
            <a:ext cx="12496800" cy="4517886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B050"/>
            </a:solidFill>
            <a:prstDash val="dashDot"/>
            <a:headEnd type="diamon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Bài</a:t>
            </a:r>
            <a:r>
              <a:rPr lang="en-US" sz="6000" b="1" u="sng" dirty="0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b="1" u="sng" dirty="0" err="1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giải</a:t>
            </a:r>
            <a:endParaRPr lang="en-US" sz="6000" b="1" u="sng" dirty="0">
              <a:solidFill>
                <a:srgbClr val="F89C1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6000" b="1" dirty="0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b="1" dirty="0" err="1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Số</a:t>
            </a:r>
            <a:r>
              <a:rPr lang="en-US" sz="6000" b="1" dirty="0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b="1" dirty="0" err="1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bút</a:t>
            </a:r>
            <a:r>
              <a:rPr lang="en-US" sz="6000" b="1" dirty="0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b="1" dirty="0" err="1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màu</a:t>
            </a:r>
            <a:r>
              <a:rPr lang="en-US" sz="6000" b="1" dirty="0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Mai </a:t>
            </a:r>
            <a:r>
              <a:rPr lang="en-US" sz="6000" b="1" dirty="0" err="1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còn</a:t>
            </a:r>
            <a:r>
              <a:rPr lang="en-US" sz="6000" b="1" dirty="0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b="1" dirty="0" err="1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lại</a:t>
            </a:r>
            <a:r>
              <a:rPr lang="en-US" sz="6000" b="1" dirty="0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b="1" dirty="0" err="1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lang="en-US" sz="6000" b="1" dirty="0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algn="ctr"/>
            <a:r>
              <a:rPr lang="en-US" sz="6000" b="1" dirty="0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 : 4 = 7 ( </a:t>
            </a:r>
            <a:r>
              <a:rPr lang="en-US" sz="6000" b="1" dirty="0" err="1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chiếc</a:t>
            </a:r>
            <a:r>
              <a:rPr lang="en-US" sz="6000" b="1" dirty="0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algn="ctr"/>
            <a:r>
              <a:rPr lang="en-US" sz="6000" b="1" dirty="0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</a:t>
            </a:r>
            <a:r>
              <a:rPr lang="en-US" sz="6000" b="1" u="sng" dirty="0" err="1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Đáp</a:t>
            </a:r>
            <a:r>
              <a:rPr lang="en-US" sz="6000" b="1" u="sng" dirty="0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b="1" u="sng" dirty="0" err="1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số</a:t>
            </a:r>
            <a:r>
              <a:rPr lang="en-US" sz="6000" b="1" dirty="0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7 </a:t>
            </a:r>
            <a:r>
              <a:rPr lang="en-US" sz="6000" b="1" dirty="0" err="1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chiếc</a:t>
            </a:r>
            <a:r>
              <a:rPr lang="en-US" sz="6000" b="1" dirty="0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b="1" dirty="0" err="1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bút</a:t>
            </a:r>
            <a:r>
              <a:rPr lang="en-US" sz="6000" b="1" dirty="0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b="1" dirty="0" err="1">
                <a:solidFill>
                  <a:srgbClr val="F89C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màu</a:t>
            </a:r>
            <a:endParaRPr lang="en-US" sz="6000" b="1" dirty="0">
              <a:solidFill>
                <a:srgbClr val="F89C1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C74C09-B529-355C-4554-3C9D079F1E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68345" b="65218"/>
          <a:stretch/>
        </p:blipFill>
        <p:spPr>
          <a:xfrm>
            <a:off x="304800" y="495300"/>
            <a:ext cx="534488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9771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BD3715C2-67AE-9C92-F7CE-77C52074EE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r="1244" b="2604"/>
          <a:stretch/>
        </p:blipFill>
        <p:spPr>
          <a:xfrm>
            <a:off x="-7883" y="-113657"/>
            <a:ext cx="18364199" cy="102863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035098-D142-E9B8-E64F-120F8F5408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54"/>
          <a:stretch/>
        </p:blipFill>
        <p:spPr>
          <a:xfrm>
            <a:off x="152400" y="2172022"/>
            <a:ext cx="14935200" cy="8000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062F4C-B1FD-5C96-A4DB-C53A743797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68345" b="65218"/>
          <a:stretch/>
        </p:blipFill>
        <p:spPr>
          <a:xfrm>
            <a:off x="152400" y="495300"/>
            <a:ext cx="534488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D1E18B8A-4309-FFE6-4ADF-2A5213061F2B}"/>
              </a:ext>
            </a:extLst>
          </p:cNvPr>
          <p:cNvSpPr/>
          <p:nvPr/>
        </p:nvSpPr>
        <p:spPr>
          <a:xfrm>
            <a:off x="3886200" y="3983182"/>
            <a:ext cx="762000" cy="990278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9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2BE8DA65-30D4-AE14-FFED-28CEE90FCDFB}"/>
              </a:ext>
            </a:extLst>
          </p:cNvPr>
          <p:cNvSpPr/>
          <p:nvPr/>
        </p:nvSpPr>
        <p:spPr>
          <a:xfrm>
            <a:off x="5257800" y="6057900"/>
            <a:ext cx="762000" cy="990278"/>
          </a:xfrm>
          <a:prstGeom prst="cloud">
            <a:avLst/>
          </a:prstGeom>
          <a:solidFill>
            <a:srgbClr val="FF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8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4BA303A9-6B30-0FAD-1257-D89729074B26}"/>
              </a:ext>
            </a:extLst>
          </p:cNvPr>
          <p:cNvSpPr/>
          <p:nvPr/>
        </p:nvSpPr>
        <p:spPr>
          <a:xfrm>
            <a:off x="8915400" y="5829300"/>
            <a:ext cx="762000" cy="990278"/>
          </a:xfrm>
          <a:prstGeom prst="cloud">
            <a:avLst/>
          </a:prstGeom>
          <a:solidFill>
            <a:srgbClr val="10C1D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6379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164</Words>
  <Application>Microsoft Office PowerPoint</Application>
  <PresentationFormat>Custom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.VnTime</vt:lpstr>
      <vt:lpstr>Open Sans</vt:lpstr>
      <vt:lpstr>Arial</vt:lpstr>
      <vt:lpstr>Tahoma</vt:lpstr>
      <vt:lpstr>Calibri</vt:lpstr>
      <vt:lpstr>Algerian</vt:lpstr>
      <vt:lpstr>Sigmar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Xanh dương Minh họa 3D Trò chơi Đoán Từ Bản thuyết trình Vui vẻ</dc:title>
  <dc:creator>Admin</dc:creator>
  <cp:lastModifiedBy>DELL</cp:lastModifiedBy>
  <cp:revision>25</cp:revision>
  <dcterms:created xsi:type="dcterms:W3CDTF">2006-08-16T00:00:00Z</dcterms:created>
  <dcterms:modified xsi:type="dcterms:W3CDTF">2024-10-22T13:28:57Z</dcterms:modified>
  <dc:identifier>DAFDiP9wOUs</dc:identifier>
</cp:coreProperties>
</file>