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6" r:id="rId6"/>
    <p:sldId id="267" r:id="rId7"/>
    <p:sldId id="268" r:id="rId8"/>
    <p:sldId id="269" r:id="rId9"/>
    <p:sldId id="273" r:id="rId10"/>
    <p:sldId id="272" r:id="rId11"/>
  </p:sldIdLst>
  <p:sldSz cx="18288000" cy="10287000"/>
  <p:notesSz cx="6858000" cy="9144000"/>
  <p:embeddedFontLst>
    <p:embeddedFont>
      <p:font typeface="Sigmar One" panose="020B0604020202020204" charset="0"/>
      <p:regular r:id="rId12"/>
    </p:embeddedFont>
    <p:embeddedFont>
      <p:font typeface="Tahoma" panose="020B0604030504040204" pitchFamily="34" charset="0"/>
      <p:regular r:id="rId13"/>
      <p:bold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C1D7"/>
    <a:srgbClr val="FF66FF"/>
    <a:srgbClr val="F89C1B"/>
    <a:srgbClr val="00C2CB"/>
    <a:srgbClr val="FF3399"/>
    <a:srgbClr val="14AC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0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svg"/><Relationship Id="rId4" Type="http://schemas.openxmlformats.org/officeDocument/2006/relationships/image" Target="../media/image25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1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28.sv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697367" y="-2043941"/>
            <a:ext cx="8886336" cy="14249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45447" y="4539920"/>
            <a:ext cx="2942553" cy="47183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22257" y="3330105"/>
            <a:ext cx="3415203" cy="69568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8565" y="9014314"/>
            <a:ext cx="3888763" cy="12726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903890" y="8561139"/>
            <a:ext cx="1015680" cy="1825569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6611600" y="114300"/>
            <a:ext cx="1581824" cy="1581818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0E3C1-2D33-2E42-98C9-7D6AE2269C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4509" y="2990270"/>
            <a:ext cx="12470156" cy="426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515097" y="5838313"/>
            <a:ext cx="4608514" cy="46085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32731">
            <a:off x="1447269" y="6388287"/>
            <a:ext cx="2554947" cy="31542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522148-6A63-4D98-B62E-7CFD28365EDD}"/>
              </a:ext>
            </a:extLst>
          </p:cNvPr>
          <p:cNvSpPr txBox="1"/>
          <p:nvPr/>
        </p:nvSpPr>
        <p:spPr>
          <a:xfrm>
            <a:off x="5097854" y="2990270"/>
            <a:ext cx="798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FF3399"/>
                </a:solidFill>
                <a:latin typeface="Sigmar One" panose="00000500000000000000" pitchFamily="2" charset="0"/>
              </a:rPr>
              <a:t>Toán</a:t>
            </a:r>
            <a:r>
              <a:rPr lang="en-US" sz="8800" dirty="0">
                <a:solidFill>
                  <a:srgbClr val="FF3399"/>
                </a:solidFill>
                <a:latin typeface="Sigmar One" panose="00000500000000000000" pitchFamily="2" charset="0"/>
              </a:rPr>
              <a:t> 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8" y="482599"/>
            <a:ext cx="17320242" cy="9321801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59" name="Right Triangle 2058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865080" y="5003800"/>
            <a:ext cx="4937760" cy="48006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Hình nền Khủng Long cute dễ thương đáng yêu">
            <a:extLst>
              <a:ext uri="{FF2B5EF4-FFF2-40B4-BE49-F238E27FC236}">
                <a16:creationId xmlns:a16="http://schemas.microsoft.com/office/drawing/2014/main" id="{BDA75430-F14C-8E27-169F-9267986C6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1" y="1485900"/>
            <a:ext cx="7315200" cy="715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8C56B0-FF13-A875-3522-863C6BFB9BC6}"/>
              </a:ext>
            </a:extLst>
          </p:cNvPr>
          <p:cNvSpPr txBox="1"/>
          <p:nvPr/>
        </p:nvSpPr>
        <p:spPr>
          <a:xfrm>
            <a:off x="7692360" y="3953208"/>
            <a:ext cx="990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7030A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3249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C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6335752" y="-658852"/>
            <a:ext cx="5257800" cy="104617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728284" y="4427053"/>
            <a:ext cx="3856415" cy="53009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8301115"/>
            <a:ext cx="5638800" cy="19858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32269" y="3804434"/>
            <a:ext cx="380104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34195" y="-340676"/>
            <a:ext cx="7053805" cy="588992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565140" y="3804434"/>
            <a:ext cx="11143167" cy="3972948"/>
            <a:chOff x="0" y="0"/>
            <a:chExt cx="14857557" cy="5297264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7"/>
              <a:ext cx="14857557" cy="317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84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2516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899080" y="2875105"/>
            <a:ext cx="1581824" cy="1581818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5198721" y="4874981"/>
            <a:ext cx="798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rgbClr val="FF3399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6D5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f You're Happy - Super Simple Songs">
            <a:hlinkClick r:id="" action="ppaction://media"/>
            <a:extLst>
              <a:ext uri="{FF2B5EF4-FFF2-40B4-BE49-F238E27FC236}">
                <a16:creationId xmlns:a16="http://schemas.microsoft.com/office/drawing/2014/main" id="{5A9A42C0-4EA7-5849-69FA-468E433E6F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518" y="769164"/>
            <a:ext cx="16856964" cy="8797746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345447" y="4539920"/>
            <a:ext cx="2942553" cy="471838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59E4964-8DB2-0B79-EBA3-79EF9B8302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922257" y="4292911"/>
            <a:ext cx="2942553" cy="599408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9439A81-2FDC-1928-3389-1E20B48904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624183" y="6947399"/>
            <a:ext cx="3499427" cy="349942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4D421620-5CB1-01AD-CCC7-68749DACD6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232731">
            <a:off x="1279878" y="7311875"/>
            <a:ext cx="1649317" cy="203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2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6335752" y="-658852"/>
            <a:ext cx="5257800" cy="104617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5445" flipH="1">
            <a:off x="728284" y="4427053"/>
            <a:ext cx="3856415" cy="53009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8301115"/>
            <a:ext cx="5638800" cy="19858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932269" y="3804434"/>
            <a:ext cx="380104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234195" y="-340676"/>
            <a:ext cx="7053805" cy="588992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565140" y="3804434"/>
            <a:ext cx="11143167" cy="3972948"/>
            <a:chOff x="0" y="0"/>
            <a:chExt cx="14857557" cy="5297264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7"/>
              <a:ext cx="14857557" cy="317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84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2516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899080" y="2875105"/>
            <a:ext cx="1581824" cy="1581818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4698259" y="4995425"/>
            <a:ext cx="798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FF3399"/>
                </a:solidFill>
                <a:latin typeface="Sigmar One" panose="00000500000000000000" pitchFamily="2" charset="0"/>
              </a:rPr>
              <a:t>Tiết</a:t>
            </a:r>
            <a:r>
              <a:rPr lang="en-US" sz="8800" dirty="0">
                <a:solidFill>
                  <a:srgbClr val="FF3399"/>
                </a:solidFill>
                <a:latin typeface="Sigmar One" panose="00000500000000000000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09223090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CBF365-2EA2-A798-6352-EE6BD4AA2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345" b="46377"/>
          <a:stretch/>
        </p:blipFill>
        <p:spPr>
          <a:xfrm>
            <a:off x="152400" y="419100"/>
            <a:ext cx="5344885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002645-0A5D-22EC-357C-264523429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1" t="50724" r="1740" b="-4347"/>
          <a:stretch/>
        </p:blipFill>
        <p:spPr>
          <a:xfrm>
            <a:off x="304800" y="3562350"/>
            <a:ext cx="17509524" cy="3200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9939AD-A3BC-A917-A5F9-B899CC6306B9}"/>
              </a:ext>
            </a:extLst>
          </p:cNvPr>
          <p:cNvSpPr txBox="1"/>
          <p:nvPr/>
        </p:nvSpPr>
        <p:spPr>
          <a:xfrm>
            <a:off x="576028" y="6384708"/>
            <a:ext cx="449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x 7 = 98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CD225C-2FF1-47B6-BD58-2BA1C53A9884}"/>
              </a:ext>
            </a:extLst>
          </p:cNvPr>
          <p:cNvSpPr/>
          <p:nvPr/>
        </p:nvSpPr>
        <p:spPr>
          <a:xfrm>
            <a:off x="4038600" y="4381500"/>
            <a:ext cx="1295400" cy="13716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98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4BFF0D-F5B2-8D75-963E-52E597A652C0}"/>
              </a:ext>
            </a:extLst>
          </p:cNvPr>
          <p:cNvSpPr txBox="1"/>
          <p:nvPr/>
        </p:nvSpPr>
        <p:spPr>
          <a:xfrm>
            <a:off x="4419600" y="3144001"/>
            <a:ext cx="449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10C1D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98 : 2 = 49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57CEE2-9091-C2A3-CD1A-01F3E187ABBE}"/>
              </a:ext>
            </a:extLst>
          </p:cNvPr>
          <p:cNvSpPr/>
          <p:nvPr/>
        </p:nvSpPr>
        <p:spPr>
          <a:xfrm>
            <a:off x="7551982" y="4381500"/>
            <a:ext cx="1295400" cy="13716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49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658A66-5F10-68F6-062E-34DD126BAD2A}"/>
              </a:ext>
            </a:extLst>
          </p:cNvPr>
          <p:cNvSpPr txBox="1"/>
          <p:nvPr/>
        </p:nvSpPr>
        <p:spPr>
          <a:xfrm>
            <a:off x="9906000" y="6255602"/>
            <a:ext cx="449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 : 4 = 13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E4D58A-2103-E507-AE7C-41D927FA57F9}"/>
              </a:ext>
            </a:extLst>
          </p:cNvPr>
          <p:cNvSpPr/>
          <p:nvPr/>
        </p:nvSpPr>
        <p:spPr>
          <a:xfrm>
            <a:off x="12926291" y="4375864"/>
            <a:ext cx="1295400" cy="13716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5771D7-212A-47FB-5CF2-E3987A009CF4}"/>
              </a:ext>
            </a:extLst>
          </p:cNvPr>
          <p:cNvSpPr txBox="1"/>
          <p:nvPr/>
        </p:nvSpPr>
        <p:spPr>
          <a:xfrm>
            <a:off x="13499428" y="3051738"/>
            <a:ext cx="449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x 3 = 39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2BE138-6D54-98E2-1947-81C29FFCDBB5}"/>
              </a:ext>
            </a:extLst>
          </p:cNvPr>
          <p:cNvSpPr/>
          <p:nvPr/>
        </p:nvSpPr>
        <p:spPr>
          <a:xfrm>
            <a:off x="16383000" y="4393347"/>
            <a:ext cx="1295400" cy="13716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3031956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A7B734-BAE0-0698-7EA5-47A9DA36B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318"/>
          <a:stretch/>
        </p:blipFill>
        <p:spPr>
          <a:xfrm>
            <a:off x="152400" y="1943100"/>
            <a:ext cx="175260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1B4848-F996-9A14-E515-B303FEECDC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68345" b="65218"/>
          <a:stretch/>
        </p:blipFill>
        <p:spPr>
          <a:xfrm>
            <a:off x="152400" y="419100"/>
            <a:ext cx="5344885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A65E7B-A9C0-9D9C-8DBA-52E1472EA8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1" t="29692" r="2982" b="-6893"/>
          <a:stretch/>
        </p:blipFill>
        <p:spPr>
          <a:xfrm>
            <a:off x="381000" y="4077342"/>
            <a:ext cx="17983200" cy="6400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E39FBF40-68AF-59B8-5D39-2D5266CA7A1D}"/>
              </a:ext>
            </a:extLst>
          </p:cNvPr>
          <p:cNvSpPr/>
          <p:nvPr/>
        </p:nvSpPr>
        <p:spPr>
          <a:xfrm rot="20572467">
            <a:off x="6581534" y="4647187"/>
            <a:ext cx="3276600" cy="68580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908FCB-8DF8-7E26-F081-71AAB8A9A055}"/>
              </a:ext>
            </a:extLst>
          </p:cNvPr>
          <p:cNvSpPr/>
          <p:nvPr/>
        </p:nvSpPr>
        <p:spPr>
          <a:xfrm>
            <a:off x="10058400" y="4457700"/>
            <a:ext cx="12192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196CE312-6058-9EA9-B23D-41D1AAA58C1B}"/>
              </a:ext>
            </a:extLst>
          </p:cNvPr>
          <p:cNvSpPr/>
          <p:nvPr/>
        </p:nvSpPr>
        <p:spPr>
          <a:xfrm rot="471246">
            <a:off x="11398945" y="4465641"/>
            <a:ext cx="3276600" cy="68580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9B29674-8A13-C40E-45E4-758B93221502}"/>
              </a:ext>
            </a:extLst>
          </p:cNvPr>
          <p:cNvSpPr/>
          <p:nvPr/>
        </p:nvSpPr>
        <p:spPr>
          <a:xfrm>
            <a:off x="14610378" y="4914900"/>
            <a:ext cx="12192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240</a:t>
            </a:r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71256D4E-A632-FCC2-7BAF-F343279D7D96}"/>
              </a:ext>
            </a:extLst>
          </p:cNvPr>
          <p:cNvSpPr/>
          <p:nvPr/>
        </p:nvSpPr>
        <p:spPr>
          <a:xfrm>
            <a:off x="15697200" y="4076700"/>
            <a:ext cx="1905000" cy="1295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Arrow: Curved Up 14">
            <a:extLst>
              <a:ext uri="{FF2B5EF4-FFF2-40B4-BE49-F238E27FC236}">
                <a16:creationId xmlns:a16="http://schemas.microsoft.com/office/drawing/2014/main" id="{EC3E6278-AAB0-5A4B-445E-3D41E8EA1F78}"/>
              </a:ext>
            </a:extLst>
          </p:cNvPr>
          <p:cNvSpPr/>
          <p:nvPr/>
        </p:nvSpPr>
        <p:spPr>
          <a:xfrm rot="20820945">
            <a:off x="7544834" y="6306674"/>
            <a:ext cx="3333268" cy="1066799"/>
          </a:xfrm>
          <a:prstGeom prst="curvedUp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6C1D80F-3A5B-E8E5-662E-FCE2A1E282BF}"/>
              </a:ext>
            </a:extLst>
          </p:cNvPr>
          <p:cNvSpPr/>
          <p:nvPr/>
        </p:nvSpPr>
        <p:spPr>
          <a:xfrm>
            <a:off x="10435591" y="5060539"/>
            <a:ext cx="12192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7" name="Arrow: Curved Up 16">
            <a:extLst>
              <a:ext uri="{FF2B5EF4-FFF2-40B4-BE49-F238E27FC236}">
                <a16:creationId xmlns:a16="http://schemas.microsoft.com/office/drawing/2014/main" id="{83F445BF-95EA-6B38-3C98-C19847525177}"/>
              </a:ext>
            </a:extLst>
          </p:cNvPr>
          <p:cNvSpPr/>
          <p:nvPr/>
        </p:nvSpPr>
        <p:spPr>
          <a:xfrm rot="21132307">
            <a:off x="11239047" y="5704034"/>
            <a:ext cx="3948862" cy="1066799"/>
          </a:xfrm>
          <a:prstGeom prst="curved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CE26B2-A7D2-B855-B095-2870D08C2A02}"/>
              </a:ext>
            </a:extLst>
          </p:cNvPr>
          <p:cNvSpPr/>
          <p:nvPr/>
        </p:nvSpPr>
        <p:spPr>
          <a:xfrm>
            <a:off x="14897714" y="5502335"/>
            <a:ext cx="12192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20" name="Arrow: Curved Up 19">
            <a:extLst>
              <a:ext uri="{FF2B5EF4-FFF2-40B4-BE49-F238E27FC236}">
                <a16:creationId xmlns:a16="http://schemas.microsoft.com/office/drawing/2014/main" id="{9177762A-AC35-05B5-2BC8-B94E003E0878}"/>
              </a:ext>
            </a:extLst>
          </p:cNvPr>
          <p:cNvSpPr/>
          <p:nvPr/>
        </p:nvSpPr>
        <p:spPr>
          <a:xfrm rot="188266">
            <a:off x="6906628" y="8396237"/>
            <a:ext cx="4107170" cy="1259548"/>
          </a:xfrm>
          <a:prstGeom prst="curvedUpArrow">
            <a:avLst/>
          </a:prstGeom>
          <a:solidFill>
            <a:srgbClr val="FFFF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4272F89-CC40-A9C7-B701-5D177C68EA99}"/>
              </a:ext>
            </a:extLst>
          </p:cNvPr>
          <p:cNvSpPr/>
          <p:nvPr/>
        </p:nvSpPr>
        <p:spPr>
          <a:xfrm>
            <a:off x="11004587" y="8343900"/>
            <a:ext cx="12192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2" name="Arrow: Curved Up 21">
            <a:extLst>
              <a:ext uri="{FF2B5EF4-FFF2-40B4-BE49-F238E27FC236}">
                <a16:creationId xmlns:a16="http://schemas.microsoft.com/office/drawing/2014/main" id="{7D7FA793-22CA-1D03-E732-896A2297C7EE}"/>
              </a:ext>
            </a:extLst>
          </p:cNvPr>
          <p:cNvSpPr/>
          <p:nvPr/>
        </p:nvSpPr>
        <p:spPr>
          <a:xfrm rot="20314453">
            <a:off x="12620494" y="7306367"/>
            <a:ext cx="4107170" cy="1259548"/>
          </a:xfrm>
          <a:prstGeom prst="curvedUpArrow">
            <a:avLst/>
          </a:prstGeom>
          <a:solidFill>
            <a:srgbClr val="FFFF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A51DC46-5454-C559-92FC-00E1D8B85F6F}"/>
              </a:ext>
            </a:extLst>
          </p:cNvPr>
          <p:cNvSpPr/>
          <p:nvPr/>
        </p:nvSpPr>
        <p:spPr>
          <a:xfrm>
            <a:off x="15915562" y="5731972"/>
            <a:ext cx="12192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71C7328-73E6-86AC-2014-3BCAF8FD1438}"/>
              </a:ext>
            </a:extLst>
          </p:cNvPr>
          <p:cNvSpPr/>
          <p:nvPr/>
        </p:nvSpPr>
        <p:spPr>
          <a:xfrm>
            <a:off x="16449458" y="4779127"/>
            <a:ext cx="1905000" cy="1295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3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6" grpId="0" animBg="1"/>
      <p:bldP spid="17" grpId="0" animBg="1"/>
      <p:bldP spid="18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4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13047D-AC42-A6B4-711D-97A6E06B4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017840"/>
            <a:ext cx="17602200" cy="2177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87462F-0164-E3B6-AB9F-0EEE13811D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68345" b="65218"/>
          <a:stretch/>
        </p:blipFill>
        <p:spPr>
          <a:xfrm>
            <a:off x="152400" y="342900"/>
            <a:ext cx="5344885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14A5EC-9CB1-BE24-0BDF-C14C4AD944A9}"/>
              </a:ext>
            </a:extLst>
          </p:cNvPr>
          <p:cNvSpPr txBox="1"/>
          <p:nvPr/>
        </p:nvSpPr>
        <p:spPr>
          <a:xfrm>
            <a:off x="3810000" y="7189291"/>
            <a:ext cx="12496800" cy="2754809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B050"/>
            </a:solidFill>
            <a:prstDash val="dashDot"/>
            <a:headEnd type="diamon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giải</a:t>
            </a:r>
            <a:endParaRPr lang="en-US" sz="3600" b="1" u="sng" dirty="0">
              <a:solidFill>
                <a:srgbClr val="F89C1B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Mai </a:t>
            </a:r>
            <a:r>
              <a:rPr lang="en-US" sz="3600" b="1" dirty="0" err="1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bút</a:t>
            </a:r>
            <a:r>
              <a:rPr lang="en-US" sz="3600" b="1" dirty="0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28 : 4 = 7 ( </a:t>
            </a:r>
            <a:r>
              <a:rPr lang="en-US" sz="3600" b="1" dirty="0" err="1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600" b="1" dirty="0" err="1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 7 </a:t>
            </a:r>
            <a:r>
              <a:rPr lang="en-US" sz="3600" b="1" dirty="0" err="1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chiếc</a:t>
            </a:r>
            <a:endParaRPr lang="en-US" sz="3600" b="1" dirty="0">
              <a:solidFill>
                <a:srgbClr val="F89C1B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C74C09-B529-355C-4554-3C9D079F1E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68345" b="65218"/>
          <a:stretch/>
        </p:blipFill>
        <p:spPr>
          <a:xfrm>
            <a:off x="304800" y="495300"/>
            <a:ext cx="5344885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614716-B032-B19F-A4C1-2FB21C52B190}"/>
              </a:ext>
            </a:extLst>
          </p:cNvPr>
          <p:cNvSpPr txBox="1"/>
          <p:nvPr/>
        </p:nvSpPr>
        <p:spPr>
          <a:xfrm flipH="1">
            <a:off x="3317488" y="3459970"/>
            <a:ext cx="2373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11726A-EB84-3E0D-E60D-CF7D27BCE1B8}"/>
              </a:ext>
            </a:extLst>
          </p:cNvPr>
          <p:cNvSpPr txBox="1"/>
          <p:nvPr/>
        </p:nvSpPr>
        <p:spPr>
          <a:xfrm>
            <a:off x="2201867" y="4316410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7D8533-FB2C-969C-EEF1-B86E73216EBD}"/>
              </a:ext>
            </a:extLst>
          </p:cNvPr>
          <p:cNvCxnSpPr>
            <a:cxnSpLocks/>
          </p:cNvCxnSpPr>
          <p:nvPr/>
        </p:nvCxnSpPr>
        <p:spPr>
          <a:xfrm>
            <a:off x="4038600" y="4686300"/>
            <a:ext cx="51054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0C1F95-4DE4-F5DA-5947-A87D2EDBC195}"/>
              </a:ext>
            </a:extLst>
          </p:cNvPr>
          <p:cNvCxnSpPr/>
          <p:nvPr/>
        </p:nvCxnSpPr>
        <p:spPr>
          <a:xfrm>
            <a:off x="4114800" y="463957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36FC5E-1274-F0C4-4910-19B26DDA5639}"/>
              </a:ext>
            </a:extLst>
          </p:cNvPr>
          <p:cNvCxnSpPr/>
          <p:nvPr/>
        </p:nvCxnSpPr>
        <p:spPr>
          <a:xfrm>
            <a:off x="5334000" y="4533900"/>
            <a:ext cx="0" cy="3231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A29295-7C20-BE91-B1C9-B7E2AA0607B1}"/>
              </a:ext>
            </a:extLst>
          </p:cNvPr>
          <p:cNvCxnSpPr/>
          <p:nvPr/>
        </p:nvCxnSpPr>
        <p:spPr>
          <a:xfrm>
            <a:off x="4038600" y="4533900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F3B6619-5A1C-28F7-BCCC-7A053A55A313}"/>
              </a:ext>
            </a:extLst>
          </p:cNvPr>
          <p:cNvCxnSpPr/>
          <p:nvPr/>
        </p:nvCxnSpPr>
        <p:spPr>
          <a:xfrm>
            <a:off x="6629400" y="4457700"/>
            <a:ext cx="0" cy="428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6DD4AF-1068-DF04-1005-EF3B9E7C8B6B}"/>
              </a:ext>
            </a:extLst>
          </p:cNvPr>
          <p:cNvCxnSpPr/>
          <p:nvPr/>
        </p:nvCxnSpPr>
        <p:spPr>
          <a:xfrm>
            <a:off x="7848600" y="4533900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eft Brace 20">
            <a:extLst>
              <a:ext uri="{FF2B5EF4-FFF2-40B4-BE49-F238E27FC236}">
                <a16:creationId xmlns:a16="http://schemas.microsoft.com/office/drawing/2014/main" id="{733249D2-60A7-D122-2A76-732F247BEF1D}"/>
              </a:ext>
            </a:extLst>
          </p:cNvPr>
          <p:cNvSpPr/>
          <p:nvPr/>
        </p:nvSpPr>
        <p:spPr>
          <a:xfrm rot="5400000">
            <a:off x="6360731" y="1873055"/>
            <a:ext cx="461136" cy="510539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9855F8-BE0A-1F91-D9B0-FD4A40B110C6}"/>
              </a:ext>
            </a:extLst>
          </p:cNvPr>
          <p:cNvSpPr txBox="1"/>
          <p:nvPr/>
        </p:nvSpPr>
        <p:spPr>
          <a:xfrm>
            <a:off x="5290735" y="3763025"/>
            <a:ext cx="3352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4F0ABD-E03D-E2D1-818C-E388827502B9}"/>
              </a:ext>
            </a:extLst>
          </p:cNvPr>
          <p:cNvSpPr txBox="1"/>
          <p:nvPr/>
        </p:nvSpPr>
        <p:spPr>
          <a:xfrm>
            <a:off x="2089819" y="5376847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DAB47FC-1E19-61A2-86A6-F661D6CF794A}"/>
              </a:ext>
            </a:extLst>
          </p:cNvPr>
          <p:cNvCxnSpPr>
            <a:cxnSpLocks/>
          </p:cNvCxnSpPr>
          <p:nvPr/>
        </p:nvCxnSpPr>
        <p:spPr>
          <a:xfrm flipV="1">
            <a:off x="4038600" y="5700012"/>
            <a:ext cx="1295399" cy="5283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3FC5500-9D27-F944-77CB-BEF1D06508B6}"/>
              </a:ext>
            </a:extLst>
          </p:cNvPr>
          <p:cNvCxnSpPr/>
          <p:nvPr/>
        </p:nvCxnSpPr>
        <p:spPr>
          <a:xfrm>
            <a:off x="4038600" y="4962741"/>
            <a:ext cx="0" cy="1807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FEA857-4091-75CF-1403-95A137063A0D}"/>
              </a:ext>
            </a:extLst>
          </p:cNvPr>
          <p:cNvCxnSpPr>
            <a:cxnSpLocks/>
          </p:cNvCxnSpPr>
          <p:nvPr/>
        </p:nvCxnSpPr>
        <p:spPr>
          <a:xfrm flipV="1">
            <a:off x="4038600" y="5376847"/>
            <a:ext cx="0" cy="323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1D1796-9A70-7B49-5032-C368EE065AD7}"/>
              </a:ext>
            </a:extLst>
          </p:cNvPr>
          <p:cNvCxnSpPr>
            <a:cxnSpLocks/>
          </p:cNvCxnSpPr>
          <p:nvPr/>
        </p:nvCxnSpPr>
        <p:spPr>
          <a:xfrm flipV="1">
            <a:off x="4038600" y="5752850"/>
            <a:ext cx="0" cy="270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E2D5372-D7FD-A725-2CB1-BCD4A02AF9E4}"/>
              </a:ext>
            </a:extLst>
          </p:cNvPr>
          <p:cNvCxnSpPr>
            <a:cxnSpLocks/>
          </p:cNvCxnSpPr>
          <p:nvPr/>
        </p:nvCxnSpPr>
        <p:spPr>
          <a:xfrm>
            <a:off x="5334000" y="4962741"/>
            <a:ext cx="0" cy="4141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1CAAE80-B6CE-0E9C-EC21-851A04EEC713}"/>
              </a:ext>
            </a:extLst>
          </p:cNvPr>
          <p:cNvCxnSpPr/>
          <p:nvPr/>
        </p:nvCxnSpPr>
        <p:spPr>
          <a:xfrm>
            <a:off x="5334000" y="5538429"/>
            <a:ext cx="0" cy="3495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Left Brace 40">
            <a:extLst>
              <a:ext uri="{FF2B5EF4-FFF2-40B4-BE49-F238E27FC236}">
                <a16:creationId xmlns:a16="http://schemas.microsoft.com/office/drawing/2014/main" id="{261D1263-C605-29E8-920F-5588F18292C2}"/>
              </a:ext>
            </a:extLst>
          </p:cNvPr>
          <p:cNvSpPr/>
          <p:nvPr/>
        </p:nvSpPr>
        <p:spPr>
          <a:xfrm rot="16200000">
            <a:off x="4656178" y="5383128"/>
            <a:ext cx="109026" cy="124661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5312D3-0199-44AC-15FB-10C879C06CDE}"/>
              </a:ext>
            </a:extLst>
          </p:cNvPr>
          <p:cNvSpPr txBox="1"/>
          <p:nvPr/>
        </p:nvSpPr>
        <p:spPr>
          <a:xfrm>
            <a:off x="3949124" y="6113616"/>
            <a:ext cx="319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4BE3C4-32BD-4444-9306-2C5B0856D901}"/>
              </a:ext>
            </a:extLst>
          </p:cNvPr>
          <p:cNvCxnSpPr>
            <a:cxnSpLocks/>
          </p:cNvCxnSpPr>
          <p:nvPr/>
        </p:nvCxnSpPr>
        <p:spPr>
          <a:xfrm>
            <a:off x="9144000" y="4500794"/>
            <a:ext cx="0" cy="4141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771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4" grpId="0"/>
      <p:bldP spid="21" grpId="0" animBg="1"/>
      <p:bldP spid="22" grpId="0"/>
      <p:bldP spid="23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35098-D142-E9B8-E64F-120F8F540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4"/>
          <a:stretch/>
        </p:blipFill>
        <p:spPr>
          <a:xfrm>
            <a:off x="236034" y="2324100"/>
            <a:ext cx="19126200" cy="800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062F4C-B1FD-5C96-A4DB-C53A743797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68345" b="65218"/>
          <a:stretch/>
        </p:blipFill>
        <p:spPr>
          <a:xfrm>
            <a:off x="152400" y="495300"/>
            <a:ext cx="5344885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D1E18B8A-4309-FFE6-4ADF-2A5213061F2B}"/>
              </a:ext>
            </a:extLst>
          </p:cNvPr>
          <p:cNvSpPr/>
          <p:nvPr/>
        </p:nvSpPr>
        <p:spPr>
          <a:xfrm>
            <a:off x="5116285" y="4152900"/>
            <a:ext cx="762000" cy="990278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9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2BE8DA65-30D4-AE14-FFED-28CEE90FCDFB}"/>
              </a:ext>
            </a:extLst>
          </p:cNvPr>
          <p:cNvSpPr/>
          <p:nvPr/>
        </p:nvSpPr>
        <p:spPr>
          <a:xfrm>
            <a:off x="6781801" y="6324439"/>
            <a:ext cx="762000" cy="990278"/>
          </a:xfrm>
          <a:prstGeom prst="cloud">
            <a:avLst/>
          </a:prstGeom>
          <a:solidFill>
            <a:srgbClr val="FF6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8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4BA303A9-6B30-0FAD-1257-D89729074B26}"/>
              </a:ext>
            </a:extLst>
          </p:cNvPr>
          <p:cNvSpPr/>
          <p:nvPr/>
        </p:nvSpPr>
        <p:spPr>
          <a:xfrm>
            <a:off x="11506200" y="5829300"/>
            <a:ext cx="762000" cy="990278"/>
          </a:xfrm>
          <a:prstGeom prst="cloud">
            <a:avLst/>
          </a:prstGeom>
          <a:solidFill>
            <a:srgbClr val="10C1D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6379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6EC3B-C07F-A5FD-0E2D-0196992AD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0765CE64-3CD3-7EA8-5825-904A35EC7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5445" flipH="1">
            <a:off x="728284" y="4427053"/>
            <a:ext cx="3856415" cy="530091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CFB9B18-A05C-9C4F-D210-23168E48F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8301115"/>
            <a:ext cx="5638800" cy="198588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CE51AD2-5385-A52F-7CE7-CC9A4EA334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86954" y="6243715"/>
            <a:ext cx="3801046" cy="4114800"/>
          </a:xfrm>
          <a:prstGeom prst="rect">
            <a:avLst/>
          </a:prstGeom>
        </p:spPr>
      </p:pic>
      <p:grpSp>
        <p:nvGrpSpPr>
          <p:cNvPr id="7" name="Group 7">
            <a:extLst>
              <a:ext uri="{FF2B5EF4-FFF2-40B4-BE49-F238E27FC236}">
                <a16:creationId xmlns:a16="http://schemas.microsoft.com/office/drawing/2014/main" id="{E281C28B-173E-817B-1DD4-306921E6951A}"/>
              </a:ext>
            </a:extLst>
          </p:cNvPr>
          <p:cNvGrpSpPr/>
          <p:nvPr/>
        </p:nvGrpSpPr>
        <p:grpSpPr>
          <a:xfrm>
            <a:off x="2565140" y="3804434"/>
            <a:ext cx="11143167" cy="3972948"/>
            <a:chOff x="0" y="0"/>
            <a:chExt cx="14857557" cy="5297264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7C0673A3-CA2D-5F0A-BC09-21D0E691378A}"/>
                </a:ext>
              </a:extLst>
            </p:cNvPr>
            <p:cNvSpPr txBox="1"/>
            <p:nvPr/>
          </p:nvSpPr>
          <p:spPr>
            <a:xfrm>
              <a:off x="0" y="2125707"/>
              <a:ext cx="14857557" cy="317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849"/>
                </a:lnSpc>
              </a:pPr>
              <a:endParaRPr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5D4CC2DF-D6EC-8CA5-CD93-26E49FD206B4}"/>
                </a:ext>
              </a:extLst>
            </p:cNvPr>
            <p:cNvSpPr txBox="1"/>
            <p:nvPr/>
          </p:nvSpPr>
          <p:spPr>
            <a:xfrm>
              <a:off x="0" y="400050"/>
              <a:ext cx="14857557" cy="2516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8CD426E-3EDB-943F-0A2B-D25C0EE49ECE}"/>
              </a:ext>
            </a:extLst>
          </p:cNvPr>
          <p:cNvSpPr txBox="1"/>
          <p:nvPr/>
        </p:nvSpPr>
        <p:spPr>
          <a:xfrm>
            <a:off x="4637433" y="1117240"/>
            <a:ext cx="798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3399"/>
                </a:solidFill>
                <a:latin typeface="Sigmar One" panose="00000500000000000000" pitchFamily="2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703940315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86</Words>
  <Application>Microsoft Office PowerPoint</Application>
  <PresentationFormat>Custom</PresentationFormat>
  <Paragraphs>31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Sigmar One</vt:lpstr>
      <vt:lpstr>Tahoma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dương Minh họa 3D Trò chơi Đoán Từ Bản thuyết trình Vui vẻ</dc:title>
  <dc:creator>Admin</dc:creator>
  <cp:lastModifiedBy>Administrator</cp:lastModifiedBy>
  <cp:revision>13</cp:revision>
  <dcterms:created xsi:type="dcterms:W3CDTF">2006-08-16T00:00:00Z</dcterms:created>
  <dcterms:modified xsi:type="dcterms:W3CDTF">2024-11-19T22:32:06Z</dcterms:modified>
  <dc:identifier>DAFDiP9wOUs</dc:identifier>
</cp:coreProperties>
</file>