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57" r:id="rId7"/>
    <p:sldId id="263" r:id="rId8"/>
    <p:sldId id="264" r:id="rId9"/>
    <p:sldId id="265" r:id="rId10"/>
    <p:sldId id="271" r:id="rId11"/>
    <p:sldId id="272" r:id="rId12"/>
  </p:sldIdLst>
  <p:sldSz cx="18288000" cy="10287000"/>
  <p:notesSz cx="6858000" cy="9144000"/>
  <p:embeddedFontLst>
    <p:embeddedFont>
      <p:font typeface="Gluten"/>
      <p:regular r:id="rId13"/>
      <p:bold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Sigmar One" panose="020B0604020202020204" charset="0"/>
      <p:regular r:id="rId19"/>
    </p:embeddedFont>
    <p:embeddedFont>
      <p:font typeface="Tahoma" panose="020B060403050404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1D7"/>
    <a:srgbClr val="FF66FF"/>
    <a:srgbClr val="F89C1B"/>
    <a:srgbClr val="00C2CB"/>
    <a:srgbClr val="FF3399"/>
    <a:srgbClr val="14A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svg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8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697367" y="-2043941"/>
            <a:ext cx="8886336" cy="1424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45447" y="4539920"/>
            <a:ext cx="2942553" cy="4718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22257" y="3330105"/>
            <a:ext cx="3415203" cy="69568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8565" y="9014314"/>
            <a:ext cx="3888763" cy="12726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03890" y="8561139"/>
            <a:ext cx="1015680" cy="1825569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611600" y="114300"/>
            <a:ext cx="1581824" cy="158181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0E3C1-2D33-2E42-98C9-7D6AE2269C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4509" y="2990270"/>
            <a:ext cx="12470156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515097" y="5838313"/>
            <a:ext cx="4608514" cy="46085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32731">
            <a:off x="1447269" y="6388287"/>
            <a:ext cx="2554947" cy="3154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522148-6A63-4D98-B62E-7CFD28365EDD}"/>
              </a:ext>
            </a:extLst>
          </p:cNvPr>
          <p:cNvSpPr txBox="1"/>
          <p:nvPr/>
        </p:nvSpPr>
        <p:spPr>
          <a:xfrm>
            <a:off x="5097854" y="2990270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3399"/>
                </a:solidFill>
                <a:latin typeface="Sigmar One" panose="00000500000000000000" pitchFamily="2" charset="0"/>
              </a:rPr>
              <a:t>Toán</a:t>
            </a:r>
            <a:r>
              <a:rPr lang="en-US" sz="8800" dirty="0">
                <a:solidFill>
                  <a:srgbClr val="FF3399"/>
                </a:solidFill>
                <a:latin typeface="Sigmar One" panose="00000500000000000000" pitchFamily="2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3399"/>
                </a:solidFill>
                <a:latin typeface="Sigmar One" panose="000005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2434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599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9" name="Right Triangle 205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Hình nền Khủng Long cute dễ thương đáng yêu">
            <a:extLst>
              <a:ext uri="{FF2B5EF4-FFF2-40B4-BE49-F238E27FC236}">
                <a16:creationId xmlns:a16="http://schemas.microsoft.com/office/drawing/2014/main" id="{BDA75430-F14C-8E27-169F-9267986C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485900"/>
            <a:ext cx="7315200" cy="715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C56B0-FF13-A875-3522-863C6BFB9BC6}"/>
              </a:ext>
            </a:extLst>
          </p:cNvPr>
          <p:cNvSpPr txBox="1"/>
          <p:nvPr/>
        </p:nvSpPr>
        <p:spPr>
          <a:xfrm>
            <a:off x="7692360" y="3953208"/>
            <a:ext cx="990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7030A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24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5198721" y="4874981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6D5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id="{5A9A42C0-4EA7-5849-69FA-468E433E6F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518" y="769164"/>
            <a:ext cx="16856964" cy="8797746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074890F-06C9-D947-DD15-90EA5919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45447" y="4539920"/>
            <a:ext cx="2942553" cy="471838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59E4964-8DB2-0B79-EBA3-79EF9B8302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922257" y="4292911"/>
            <a:ext cx="2942553" cy="599408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9439A81-2FDC-1928-3389-1E20B48904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624183" y="6947399"/>
            <a:ext cx="3499427" cy="349942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D421620-5CB1-01AD-CCC7-68749DACD6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32731">
            <a:off x="1279878" y="7311875"/>
            <a:ext cx="1649317" cy="20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3399"/>
                </a:solidFill>
                <a:latin typeface="Sigmar One" panose="00000500000000000000" pitchFamily="2" charset="0"/>
              </a:rPr>
              <a:t>Tiết</a:t>
            </a:r>
            <a:r>
              <a:rPr lang="en-US" sz="8800" dirty="0">
                <a:solidFill>
                  <a:srgbClr val="FF3399"/>
                </a:solidFill>
                <a:latin typeface="Sigmar One" panose="00000500000000000000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0922309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6335752" y="-658852"/>
            <a:ext cx="5257800" cy="104617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5445" flipH="1">
            <a:off x="728284" y="4427053"/>
            <a:ext cx="3856415" cy="53009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301115"/>
            <a:ext cx="5638800" cy="1985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32269" y="3804434"/>
            <a:ext cx="380104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34195" y="-340676"/>
            <a:ext cx="7053805" cy="58899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565140" y="3804434"/>
            <a:ext cx="11143167" cy="3972948"/>
            <a:chOff x="0" y="0"/>
            <a:chExt cx="14857557" cy="5297264"/>
          </a:xfrm>
        </p:grpSpPr>
        <p:sp>
          <p:nvSpPr>
            <p:cNvPr id="8" name="TextBox 8"/>
            <p:cNvSpPr txBox="1"/>
            <p:nvPr/>
          </p:nvSpPr>
          <p:spPr>
            <a:xfrm>
              <a:off x="0" y="2125707"/>
              <a:ext cx="14857557" cy="31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84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00050"/>
              <a:ext cx="14857557" cy="2516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899080" y="2875105"/>
            <a:ext cx="1581824" cy="1581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B0CEC8-D9C4-62F6-A928-794D81293CE1}"/>
              </a:ext>
            </a:extLst>
          </p:cNvPr>
          <p:cNvSpPr txBox="1"/>
          <p:nvPr/>
        </p:nvSpPr>
        <p:spPr>
          <a:xfrm>
            <a:off x="4698259" y="4995425"/>
            <a:ext cx="798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3399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582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C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501"/>
          <a:stretch>
            <a:fillRect/>
          </a:stretch>
        </p:blipFill>
        <p:spPr>
          <a:xfrm rot="-5400000">
            <a:off x="4321625" y="-3779034"/>
            <a:ext cx="9720950" cy="17754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0666" y="7694295"/>
            <a:ext cx="3819054" cy="2798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56957" y="6972300"/>
            <a:ext cx="2631042" cy="33147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301502" y="237791"/>
            <a:ext cx="1581824" cy="158181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B2A4A1-85E0-C2D4-60E4-0CEDDA4E88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524" y="2207493"/>
            <a:ext cx="6287599" cy="313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2892B0-A7DA-452E-DB8D-C20C958D6F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404"/>
          <a:stretch/>
        </p:blipFill>
        <p:spPr>
          <a:xfrm>
            <a:off x="7214541" y="2017593"/>
            <a:ext cx="4268725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9B348-6D11-C7E8-5C54-6FE01289F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59021" y="2367622"/>
            <a:ext cx="5801121" cy="277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CD84F0-AB97-C931-67B3-FBB125230C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7788" y="5301937"/>
            <a:ext cx="9753600" cy="402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A8C2CDC-D856-903A-1EA0-AA74960D7418}"/>
              </a:ext>
            </a:extLst>
          </p:cNvPr>
          <p:cNvSpPr/>
          <p:nvPr/>
        </p:nvSpPr>
        <p:spPr>
          <a:xfrm>
            <a:off x="9452399" y="473598"/>
            <a:ext cx="6400800" cy="1566731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Gluten" pitchFamily="2" charset="0"/>
              </a:rPr>
              <a:t>Giảm số thỏ đi 3 lần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A5A77-0EB7-8916-A773-5C1BE015FF44}"/>
              </a:ext>
            </a:extLst>
          </p:cNvPr>
          <p:cNvSpPr/>
          <p:nvPr/>
        </p:nvSpPr>
        <p:spPr>
          <a:xfrm>
            <a:off x="12725400" y="5829300"/>
            <a:ext cx="2213359" cy="762000"/>
          </a:xfrm>
          <a:prstGeom prst="rect">
            <a:avLst/>
          </a:prstGeom>
          <a:solidFill>
            <a:srgbClr val="00B050"/>
          </a:solidFill>
          <a:ln w="76200"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6 conthỏ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A106EB-2189-00F7-F902-15922B0E92AB}"/>
              </a:ext>
            </a:extLst>
          </p:cNvPr>
          <p:cNvSpPr/>
          <p:nvPr/>
        </p:nvSpPr>
        <p:spPr>
          <a:xfrm>
            <a:off x="9220200" y="8235446"/>
            <a:ext cx="2438400" cy="641854"/>
          </a:xfrm>
          <a:prstGeom prst="rect">
            <a:avLst/>
          </a:prstGeom>
          <a:solidFill>
            <a:srgbClr val="00B050"/>
          </a:solidFill>
          <a:ln w="76200"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</a:rPr>
              <a:t>2 con thỏ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D405F77-EF46-6370-68D0-DDCD10F8B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37998A-892B-5CC5-7D41-975E1E6848A2}"/>
              </a:ext>
            </a:extLst>
          </p:cNvPr>
          <p:cNvSpPr/>
          <p:nvPr/>
        </p:nvSpPr>
        <p:spPr>
          <a:xfrm>
            <a:off x="1447800" y="1104900"/>
            <a:ext cx="10210800" cy="2743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0940E-86D3-8820-8AB8-CE0A00080C29}"/>
              </a:ext>
            </a:extLst>
          </p:cNvPr>
          <p:cNvSpPr txBox="1"/>
          <p:nvPr/>
        </p:nvSpPr>
        <p:spPr>
          <a:xfrm>
            <a:off x="1905000" y="13335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89C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:3 = 2</a:t>
            </a:r>
          </a:p>
          <a:p>
            <a:pPr algn="ctr"/>
            <a:r>
              <a:rPr lang="en-US" sz="4800" b="1">
                <a:solidFill>
                  <a:srgbClr val="F89C1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con thỏ giảm đi 3 lần còn 2 con thỏ</a:t>
            </a:r>
          </a:p>
          <a:p>
            <a:pPr algn="ctr"/>
            <a:endParaRPr lang="en-US" sz="4800" b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DB91D83-696B-5E0A-C09D-837BCC8B4FA4}"/>
              </a:ext>
            </a:extLst>
          </p:cNvPr>
          <p:cNvSpPr/>
          <p:nvPr/>
        </p:nvSpPr>
        <p:spPr>
          <a:xfrm flipH="1">
            <a:off x="3810000" y="4229100"/>
            <a:ext cx="11201400" cy="3695057"/>
          </a:xfrm>
          <a:prstGeom prst="cloudCallout">
            <a:avLst/>
          </a:prstGeom>
          <a:solidFill>
            <a:srgbClr val="14AC56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 giảm một số đi một số lần, ta lấy số đó </a:t>
            </a:r>
          </a:p>
          <a:p>
            <a:pPr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cho số lần</a:t>
            </a:r>
          </a:p>
        </p:txBody>
      </p:sp>
    </p:spTree>
    <p:extLst>
      <p:ext uri="{BB962C8B-B14F-4D97-AF65-F5344CB8AC3E}">
        <p14:creationId xmlns:p14="http://schemas.microsoft.com/office/powerpoint/2010/main" val="214884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shape&#10;&#10;Description automatically generated">
            <a:extLst>
              <a:ext uri="{FF2B5EF4-FFF2-40B4-BE49-F238E27FC236}">
                <a16:creationId xmlns:a16="http://schemas.microsoft.com/office/drawing/2014/main" id="{3B891F48-C643-6143-26AD-0DFEA7E22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72B161-0F9A-D501-43BC-46F284E0F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51"/>
          <a:stretch/>
        </p:blipFill>
        <p:spPr>
          <a:xfrm>
            <a:off x="685800" y="3155189"/>
            <a:ext cx="17047029" cy="236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7488F-1DD7-D965-4CDD-6AC3E8EB8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700"/>
            <a:ext cx="384978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5ADB81E-3361-EF42-2781-85DF374D8633}"/>
              </a:ext>
            </a:extLst>
          </p:cNvPr>
          <p:cNvSpPr/>
          <p:nvPr/>
        </p:nvSpPr>
        <p:spPr>
          <a:xfrm>
            <a:off x="1066800" y="1943100"/>
            <a:ext cx="1295400" cy="1219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2381C-ACF2-A188-16DE-7F98B28AA972}"/>
              </a:ext>
            </a:extLst>
          </p:cNvPr>
          <p:cNvSpPr txBox="1"/>
          <p:nvPr/>
        </p:nvSpPr>
        <p:spPr>
          <a:xfrm>
            <a:off x="2440080" y="2029875"/>
            <a:ext cx="220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Số?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39132-FAF0-FD1B-9009-DB8A0F5D7773}"/>
              </a:ext>
            </a:extLst>
          </p:cNvPr>
          <p:cNvSpPr txBox="1"/>
          <p:nvPr/>
        </p:nvSpPr>
        <p:spPr>
          <a:xfrm>
            <a:off x="7542657" y="1794347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= 6</a:t>
            </a:r>
          </a:p>
        </p:txBody>
      </p:sp>
      <p:sp>
        <p:nvSpPr>
          <p:cNvPr id="12" name="Rectangle: Top Corners Snipped 11">
            <a:extLst>
              <a:ext uri="{FF2B5EF4-FFF2-40B4-BE49-F238E27FC236}">
                <a16:creationId xmlns:a16="http://schemas.microsoft.com/office/drawing/2014/main" id="{5ED4441B-9452-5224-64A7-6282725C9C75}"/>
              </a:ext>
            </a:extLst>
          </p:cNvPr>
          <p:cNvSpPr/>
          <p:nvPr/>
        </p:nvSpPr>
        <p:spPr>
          <a:xfrm>
            <a:off x="10439400" y="3848100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A600B7D1-69EA-4881-25C3-B2F7DBE4743C}"/>
              </a:ext>
            </a:extLst>
          </p:cNvPr>
          <p:cNvSpPr/>
          <p:nvPr/>
        </p:nvSpPr>
        <p:spPr>
          <a:xfrm>
            <a:off x="8382000" y="2628900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E92A9-92D9-1AAE-B903-FED59E58C65C}"/>
              </a:ext>
            </a:extLst>
          </p:cNvPr>
          <p:cNvSpPr txBox="1"/>
          <p:nvPr/>
        </p:nvSpPr>
        <p:spPr>
          <a:xfrm>
            <a:off x="12723573" y="1721703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= 28</a:t>
            </a: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8DFBB9A5-A6BF-493F-576D-CB72ECBED5C4}"/>
              </a:ext>
            </a:extLst>
          </p:cNvPr>
          <p:cNvSpPr/>
          <p:nvPr/>
        </p:nvSpPr>
        <p:spPr>
          <a:xfrm>
            <a:off x="14023770" y="2625344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Top Corners Snipped 15">
            <a:extLst>
              <a:ext uri="{FF2B5EF4-FFF2-40B4-BE49-F238E27FC236}">
                <a16:creationId xmlns:a16="http://schemas.microsoft.com/office/drawing/2014/main" id="{2742829F-9C2F-5E9C-95E5-5DAA8A32E7FB}"/>
              </a:ext>
            </a:extLst>
          </p:cNvPr>
          <p:cNvSpPr/>
          <p:nvPr/>
        </p:nvSpPr>
        <p:spPr>
          <a:xfrm>
            <a:off x="16078200" y="3848100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28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F67619-B7EC-3DB9-5E40-ABBAF4DF5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1" t="50658" r="41" b="-407"/>
          <a:stretch/>
        </p:blipFill>
        <p:spPr>
          <a:xfrm>
            <a:off x="685799" y="7048500"/>
            <a:ext cx="17047029" cy="236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1AB40B-6DE3-5901-27AE-2B3F26B23B69}"/>
              </a:ext>
            </a:extLst>
          </p:cNvPr>
          <p:cNvSpPr txBox="1"/>
          <p:nvPr/>
        </p:nvSpPr>
        <p:spPr>
          <a:xfrm>
            <a:off x="1447800" y="5711490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= 68</a:t>
            </a: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483CEBC1-5B8F-5966-E68B-5C1EDEE4412F}"/>
              </a:ext>
            </a:extLst>
          </p:cNvPr>
          <p:cNvSpPr/>
          <p:nvPr/>
        </p:nvSpPr>
        <p:spPr>
          <a:xfrm>
            <a:off x="2747997" y="6615131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2E84AE-8BFA-2B89-C5A8-17F597321315}"/>
              </a:ext>
            </a:extLst>
          </p:cNvPr>
          <p:cNvSpPr txBox="1"/>
          <p:nvPr/>
        </p:nvSpPr>
        <p:spPr>
          <a:xfrm>
            <a:off x="7076780" y="5794801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= 8</a:t>
            </a: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AC3B1970-263C-0F8A-9F53-19D3BE185199}"/>
              </a:ext>
            </a:extLst>
          </p:cNvPr>
          <p:cNvSpPr/>
          <p:nvPr/>
        </p:nvSpPr>
        <p:spPr>
          <a:xfrm>
            <a:off x="8386797" y="6667500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B89E90-FED3-2070-7C91-6B66A27CECB9}"/>
              </a:ext>
            </a:extLst>
          </p:cNvPr>
          <p:cNvSpPr txBox="1"/>
          <p:nvPr/>
        </p:nvSpPr>
        <p:spPr>
          <a:xfrm>
            <a:off x="13235201" y="5742570"/>
            <a:ext cx="4497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 </a:t>
            </a:r>
            <a:r>
              <a:rPr lang="en-US" sz="4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= 6</a:t>
            </a: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97730600-C01A-8796-A6B4-51E9248B82EE}"/>
              </a:ext>
            </a:extLst>
          </p:cNvPr>
          <p:cNvSpPr/>
          <p:nvPr/>
        </p:nvSpPr>
        <p:spPr>
          <a:xfrm>
            <a:off x="14005958" y="6656833"/>
            <a:ext cx="1524000" cy="609600"/>
          </a:xfrm>
          <a:prstGeom prst="up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Top Corners Snipped 24">
            <a:extLst>
              <a:ext uri="{FF2B5EF4-FFF2-40B4-BE49-F238E27FC236}">
                <a16:creationId xmlns:a16="http://schemas.microsoft.com/office/drawing/2014/main" id="{F6778490-7AB4-6C71-5B35-727EE37FC528}"/>
              </a:ext>
            </a:extLst>
          </p:cNvPr>
          <p:cNvSpPr/>
          <p:nvPr/>
        </p:nvSpPr>
        <p:spPr>
          <a:xfrm>
            <a:off x="4864772" y="7814055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68</a:t>
            </a:r>
          </a:p>
        </p:txBody>
      </p:sp>
      <p:sp>
        <p:nvSpPr>
          <p:cNvPr id="26" name="Rectangle: Top Corners Snipped 25">
            <a:extLst>
              <a:ext uri="{FF2B5EF4-FFF2-40B4-BE49-F238E27FC236}">
                <a16:creationId xmlns:a16="http://schemas.microsoft.com/office/drawing/2014/main" id="{767090F7-22B2-AFF3-CCD5-755227ECDCE6}"/>
              </a:ext>
            </a:extLst>
          </p:cNvPr>
          <p:cNvSpPr/>
          <p:nvPr/>
        </p:nvSpPr>
        <p:spPr>
          <a:xfrm>
            <a:off x="10439400" y="7840203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8</a:t>
            </a:r>
          </a:p>
        </p:txBody>
      </p:sp>
      <p:sp>
        <p:nvSpPr>
          <p:cNvPr id="27" name="Rectangle: Top Corners Snipped 26">
            <a:extLst>
              <a:ext uri="{FF2B5EF4-FFF2-40B4-BE49-F238E27FC236}">
                <a16:creationId xmlns:a16="http://schemas.microsoft.com/office/drawing/2014/main" id="{87658489-CE77-03AB-576E-ED0E7AF29C7A}"/>
              </a:ext>
            </a:extLst>
          </p:cNvPr>
          <p:cNvSpPr/>
          <p:nvPr/>
        </p:nvSpPr>
        <p:spPr>
          <a:xfrm>
            <a:off x="16078200" y="7810500"/>
            <a:ext cx="1066800" cy="838200"/>
          </a:xfrm>
          <a:prstGeom prst="snip2Same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718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30187615-D79F-A678-E88F-297469999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1244" b="2604"/>
          <a:stretch/>
        </p:blipFill>
        <p:spPr>
          <a:xfrm>
            <a:off x="-43542" y="643"/>
            <a:ext cx="18364199" cy="10286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577FC-3B2B-B768-F763-C9C9151D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19299"/>
            <a:ext cx="17297400" cy="196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7A7D8-3993-7B56-1993-5DB4E6CF2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6854"/>
            <a:ext cx="384978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EC9E29-4B2B-7492-3559-72ADF4B60DB5}"/>
              </a:ext>
            </a:extLst>
          </p:cNvPr>
          <p:cNvSpPr txBox="1"/>
          <p:nvPr/>
        </p:nvSpPr>
        <p:spPr>
          <a:xfrm>
            <a:off x="381000" y="4762500"/>
            <a:ext cx="15544800" cy="388864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Dot"/>
            <a:headEnd type="diamon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 nhãn vở mà Nam còn lại là:</a:t>
            </a:r>
          </a:p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 : 3 = 14 (nhãn vở)</a:t>
            </a:r>
          </a:p>
          <a:p>
            <a:pPr algn="ctr"/>
            <a:r>
              <a:rPr lang="en-US" sz="4000" b="1">
                <a:solidFill>
                  <a:srgbClr val="FF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14 nhãn vở</a:t>
            </a:r>
          </a:p>
        </p:txBody>
      </p:sp>
      <p:pic>
        <p:nvPicPr>
          <p:cNvPr id="1026" name="Picture 2" descr="Free] - Mẫu thiết kế Thiết kế Nhãn vở dán tập sách tên học sinh file Word">
            <a:extLst>
              <a:ext uri="{FF2B5EF4-FFF2-40B4-BE49-F238E27FC236}">
                <a16:creationId xmlns:a16="http://schemas.microsoft.com/office/drawing/2014/main" id="{1E5E6E92-CF4D-3084-CEA8-5BA0BF899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0" r="-1"/>
          <a:stretch/>
        </p:blipFill>
        <p:spPr bwMode="auto">
          <a:xfrm>
            <a:off x="12192000" y="5372100"/>
            <a:ext cx="1801720" cy="1967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24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119</Words>
  <Application>Microsoft Office PowerPoint</Application>
  <PresentationFormat>Custom</PresentationFormat>
  <Paragraphs>30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Sigmar One</vt:lpstr>
      <vt:lpstr>Calibri</vt:lpstr>
      <vt:lpstr>Tahoma</vt:lpstr>
      <vt:lpstr>Arial</vt:lpstr>
      <vt:lpstr>Open Sans</vt:lpstr>
      <vt:lpstr>Gluten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Minh họa 3D Trò chơi Đoán Từ Bản thuyết trình Vui vẻ</dc:title>
  <dc:creator>Admin</dc:creator>
  <cp:lastModifiedBy>Administrator</cp:lastModifiedBy>
  <cp:revision>13</cp:revision>
  <dcterms:created xsi:type="dcterms:W3CDTF">2006-08-16T00:00:00Z</dcterms:created>
  <dcterms:modified xsi:type="dcterms:W3CDTF">2024-11-19T22:30:14Z</dcterms:modified>
  <dc:identifier>DAFDiP9wOUs</dc:identifier>
</cp:coreProperties>
</file>