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2" r:id="rId2"/>
    <p:sldId id="474" r:id="rId3"/>
    <p:sldId id="475" r:id="rId4"/>
    <p:sldId id="476" r:id="rId5"/>
    <p:sldId id="560" r:id="rId6"/>
    <p:sldId id="257" r:id="rId7"/>
    <p:sldId id="564" r:id="rId8"/>
    <p:sldId id="262" r:id="rId9"/>
    <p:sldId id="258" r:id="rId10"/>
    <p:sldId id="264" r:id="rId11"/>
    <p:sldId id="266" r:id="rId12"/>
    <p:sldId id="565" r:id="rId13"/>
    <p:sldId id="267" r:id="rId14"/>
    <p:sldId id="268" r:id="rId15"/>
    <p:sldId id="269" r:id="rId16"/>
    <p:sldId id="270" r:id="rId17"/>
    <p:sldId id="566" r:id="rId18"/>
    <p:sldId id="272" r:id="rId19"/>
    <p:sldId id="273" r:id="rId20"/>
    <p:sldId id="274" r:id="rId21"/>
    <p:sldId id="265" r:id="rId22"/>
    <p:sldId id="275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757"/>
    <a:srgbClr val="FFBA75"/>
    <a:srgbClr val="FFD974"/>
    <a:srgbClr val="FFECAF"/>
    <a:srgbClr val="FFE285"/>
    <a:srgbClr val="B40C60"/>
    <a:srgbClr val="E36785"/>
    <a:srgbClr val="5B33CD"/>
    <a:srgbClr val="14B9EC"/>
    <a:srgbClr val="582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5C886-4297-43BA-8E34-C7E8F9C7485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CC307-E57C-4639-AEBE-DE2A23F2C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1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67949B0A-66E4-93F4-D015-F8DA5F2EF9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79B015C5-07DF-D73A-8DC5-4125B02D3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4EAC84DE-67C5-DD00-A052-A80DBCA0071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674BA40-74ED-4BF7-AFFE-8F3481123BA6}" type="slidenum">
              <a:rPr lang="en-US" altLang="en-US" sz="12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/>
              <a:t>1</a:t>
            </a:fld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70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jpg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10" Type="http://schemas.openxmlformats.org/officeDocument/2006/relationships/image" Target="../media/image26.jpg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2.png"/><Relationship Id="rId10" Type="http://schemas.openxmlformats.org/officeDocument/2006/relationships/image" Target="../media/image27.jpg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4FD181D4-B8F0-57E2-D154-A93B8F323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3" y="182563"/>
            <a:ext cx="705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C1D8191-D20D-49F5-7D91-F16EFAF1F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925"/>
            <a:ext cx="12057063" cy="6858000"/>
          </a:xfrm>
          <a:prstGeom prst="rect">
            <a:avLst/>
          </a:prstGeom>
          <a:gradFill rotWithShape="1">
            <a:gsLst>
              <a:gs pos="0">
                <a:srgbClr val="000082">
                  <a:alpha val="73000"/>
                </a:srgbClr>
              </a:gs>
              <a:gs pos="100000">
                <a:srgbClr val="FF8200">
                  <a:alpha val="75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600" b="1">
              <a:cs typeface="Arial" panose="020B0604020202020204" pitchFamily="34" charset="0"/>
            </a:endParaRPr>
          </a:p>
        </p:txBody>
      </p:sp>
      <p:sp>
        <p:nvSpPr>
          <p:cNvPr id="47108" name="WordArt 4">
            <a:extLst>
              <a:ext uri="{FF2B5EF4-FFF2-40B4-BE49-F238E27FC236}">
                <a16:creationId xmlns:a16="http://schemas.microsoft.com/office/drawing/2014/main" id="{8A888FF8-2B6E-3D43-E1E5-62B1F19B05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40238" y="404813"/>
            <a:ext cx="3381375" cy="185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ĐẠI LỘC</a:t>
            </a:r>
          </a:p>
        </p:txBody>
      </p:sp>
      <p:sp>
        <p:nvSpPr>
          <p:cNvPr id="47109" name="WordArt 5">
            <a:extLst>
              <a:ext uri="{FF2B5EF4-FFF2-40B4-BE49-F238E27FC236}">
                <a16:creationId xmlns:a16="http://schemas.microsoft.com/office/drawing/2014/main" id="{19D5F3E4-5A5C-53B3-28B6-FD79C7D54D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24338" y="635000"/>
            <a:ext cx="3816350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ĐẠI ĐỒNG</a:t>
            </a:r>
            <a:endParaRPr lang="en-US" sz="3600" b="1" kern="1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6" name="Picture 15" descr="XMSTRER2">
            <a:extLst>
              <a:ext uri="{FF2B5EF4-FFF2-40B4-BE49-F238E27FC236}">
                <a16:creationId xmlns:a16="http://schemas.microsoft.com/office/drawing/2014/main" id="{5C49F154-E948-CF19-AD3B-43279168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801" y="1420813"/>
            <a:ext cx="223837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5" descr="XMSTRER2">
            <a:extLst>
              <a:ext uri="{FF2B5EF4-FFF2-40B4-BE49-F238E27FC236}">
                <a16:creationId xmlns:a16="http://schemas.microsoft.com/office/drawing/2014/main" id="{90F68577-6AAF-F4F5-4887-0A26AF35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632" y="1127125"/>
            <a:ext cx="2286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5" descr="XMSTRER2">
            <a:extLst>
              <a:ext uri="{FF2B5EF4-FFF2-40B4-BE49-F238E27FC236}">
                <a16:creationId xmlns:a16="http://schemas.microsoft.com/office/drawing/2014/main" id="{A578C55E-ABFD-1292-5FB3-5B2A3B84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1918" y="-2679230"/>
            <a:ext cx="271463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Bauernbar">
            <a:extLst>
              <a:ext uri="{FF2B5EF4-FFF2-40B4-BE49-F238E27FC236}">
                <a16:creationId xmlns:a16="http://schemas.microsoft.com/office/drawing/2014/main" id="{47CCE80B-8D57-B9D1-A329-CD101C603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5589588"/>
            <a:ext cx="636111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POINSET2">
            <a:extLst>
              <a:ext uri="{FF2B5EF4-FFF2-40B4-BE49-F238E27FC236}">
                <a16:creationId xmlns:a16="http://schemas.microsoft.com/office/drawing/2014/main" id="{4CE95628-8841-FDD3-B63F-CF41CA945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01119" y="261184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OINSET2">
            <a:extLst>
              <a:ext uri="{FF2B5EF4-FFF2-40B4-BE49-F238E27FC236}">
                <a16:creationId xmlns:a16="http://schemas.microsoft.com/office/drawing/2014/main" id="{87ABF522-EDD5-EA27-A781-098F1D64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8" y="196850"/>
            <a:ext cx="122078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POINSET2">
            <a:extLst>
              <a:ext uri="{FF2B5EF4-FFF2-40B4-BE49-F238E27FC236}">
                <a16:creationId xmlns:a16="http://schemas.microsoft.com/office/drawing/2014/main" id="{809ABCE2-3951-6CD8-BCC0-16111380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93164" y="5645150"/>
            <a:ext cx="1057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POINSET2">
            <a:extLst>
              <a:ext uri="{FF2B5EF4-FFF2-40B4-BE49-F238E27FC236}">
                <a16:creationId xmlns:a16="http://schemas.microsoft.com/office/drawing/2014/main" id="{A3AA9C2A-3F86-ECDA-779F-D75ADBF5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59835" y="5684044"/>
            <a:ext cx="68421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WordArt 14" descr="p2_002">
            <a:extLst>
              <a:ext uri="{FF2B5EF4-FFF2-40B4-BE49-F238E27FC236}">
                <a16:creationId xmlns:a16="http://schemas.microsoft.com/office/drawing/2014/main" id="{0678D566-28E3-1815-FDA3-DE5F4A499E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1143000"/>
            <a:ext cx="7694613" cy="149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2C KÍNH CHÀO QUÝ THẦY CÔ VỀ DỰ GIỜ</a:t>
            </a:r>
          </a:p>
        </p:txBody>
      </p:sp>
      <p:sp>
        <p:nvSpPr>
          <p:cNvPr id="47119" name="WordArt 15">
            <a:extLst>
              <a:ext uri="{FF2B5EF4-FFF2-40B4-BE49-F238E27FC236}">
                <a16:creationId xmlns:a16="http://schemas.microsoft.com/office/drawing/2014/main" id="{65E3B07B-0E44-5621-0155-1FA6A28B41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9434" y="3750590"/>
            <a:ext cx="4103688" cy="422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Môn</a:t>
            </a:r>
            <a:r>
              <a:rPr lang="en-US" sz="3600" b="1" kern="10" dirty="0"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 : TOÁN</a:t>
            </a:r>
          </a:p>
        </p:txBody>
      </p:sp>
      <p:sp>
        <p:nvSpPr>
          <p:cNvPr id="47120" name="WordArt 16">
            <a:extLst>
              <a:ext uri="{FF2B5EF4-FFF2-40B4-BE49-F238E27FC236}">
                <a16:creationId xmlns:a16="http://schemas.microsoft.com/office/drawing/2014/main" id="{B64B1B46-6A6B-4CA3-B832-B710D23B22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043113" y="5509618"/>
            <a:ext cx="4035426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21" name="WordArt 17">
            <a:extLst>
              <a:ext uri="{FF2B5EF4-FFF2-40B4-BE49-F238E27FC236}">
                <a16:creationId xmlns:a16="http://schemas.microsoft.com/office/drawing/2014/main" id="{C17CABFD-3582-0802-71E6-BE8F55238A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2638" y="4372888"/>
            <a:ext cx="9908787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PHÉP CỘNG (CÓ NHỚ) SỐ CÓ HAI CHỮ SỐ VỚI SỐ CÓ MỘT CHỮ SỐ </a:t>
            </a:r>
          </a:p>
        </p:txBody>
      </p:sp>
      <p:pic>
        <p:nvPicPr>
          <p:cNvPr id="47122" name="Picture 18" descr="Book-03-june">
            <a:extLst>
              <a:ext uri="{FF2B5EF4-FFF2-40B4-BE49-F238E27FC236}">
                <a16:creationId xmlns:a16="http://schemas.microsoft.com/office/drawing/2014/main" id="{8B984BF7-02F2-5B35-D2D1-57374A3897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2636838"/>
            <a:ext cx="1965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23" name="Object 19">
            <a:extLst>
              <a:ext uri="{FF2B5EF4-FFF2-40B4-BE49-F238E27FC236}">
                <a16:creationId xmlns:a16="http://schemas.microsoft.com/office/drawing/2014/main" id="{215EC190-EF91-ACEB-12F7-0A36D7B7F7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64200" y="2636838"/>
          <a:ext cx="715963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812902" imgH="1224382" progId="">
                  <p:embed/>
                </p:oleObj>
              </mc:Choice>
              <mc:Fallback>
                <p:oleObj r:id="rId8" imgW="812902" imgH="1224382" progId="">
                  <p:embed/>
                  <p:pic>
                    <p:nvPicPr>
                      <p:cNvPr id="47123" name="Object 19">
                        <a:extLst>
                          <a:ext uri="{FF2B5EF4-FFF2-40B4-BE49-F238E27FC236}">
                            <a16:creationId xmlns:a16="http://schemas.microsoft.com/office/drawing/2014/main" id="{215EC190-EF91-ACEB-12F7-0A36D7B7F7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30000" contras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0" y="2636838"/>
                        <a:ext cx="715963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80808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2831296" y="273193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5051035" y="27319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7270774" y="27319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90513" y="2731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1923773" y="442146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006614" y="441441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089455" y="442146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172296" y="441441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121103" y="576255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203944" y="5731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286785" y="576255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369626" y="57625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5877109" y="301797"/>
            <a:ext cx="4943554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699869" y="3000215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1195345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804142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en-US" sz="3200" b="1" i="1" dirty="0">
                <a:solidFill>
                  <a:srgbClr val="FF0000"/>
                </a:solidFill>
              </a:rPr>
              <a:t>l</a:t>
            </a:r>
            <a:endParaRPr lang="vi-VN" sz="3200" b="1" i="1" dirty="0">
              <a:solidFill>
                <a:srgbClr val="FF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775337" y="2791965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4270813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879610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86725" y="3000215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7407197" y="4612857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9015994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572687" y="5593116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804142" y="5534706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 animBg="1"/>
      <p:bldP spid="62" grpId="0"/>
      <p:bldP spid="64" grpId="0" animBg="1"/>
      <p:bldP spid="65" grpId="0"/>
      <p:bldP spid="67" grpId="0" animBg="1"/>
      <p:bldP spid="68" grpId="0"/>
      <p:bldP spid="6" grpId="0" animBg="1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068AD3-6BAE-29FB-8F86-31883F228C43}"/>
              </a:ext>
            </a:extLst>
          </p:cNvPr>
          <p:cNvSpPr txBox="1"/>
          <p:nvPr/>
        </p:nvSpPr>
        <p:spPr>
          <a:xfrm>
            <a:off x="2002585" y="2559150"/>
            <a:ext cx="8787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LUYỆN TẬP</a:t>
            </a:r>
            <a:endParaRPr lang="vi-VN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9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E7FA0-9FAB-4955-9B00-248FDBCD6A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1" y="2199354"/>
            <a:ext cx="10524773" cy="1564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A9F6D-D0C0-48B0-8B49-E87A53FBFD28}"/>
              </a:ext>
            </a:extLst>
          </p:cNvPr>
          <p:cNvGrpSpPr/>
          <p:nvPr/>
        </p:nvGrpSpPr>
        <p:grpSpPr>
          <a:xfrm>
            <a:off x="1411738" y="1440653"/>
            <a:ext cx="1575092" cy="486009"/>
            <a:chOff x="1411738" y="1440653"/>
            <a:chExt cx="1575092" cy="4860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8259A6-7178-4239-B4B2-F47B84EF0690}"/>
                </a:ext>
              </a:extLst>
            </p:cNvPr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6D89CD-5CC1-412A-B194-E7CF8CB3ABA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417B5BD-0FD4-4A76-B293-9DCA1194BD2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6A4A16-EF99-4A8F-B0AA-8BBFEBB8DAA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1B7E27-6CDA-405E-92D7-22A86E7326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565F9B-0CD0-415A-9239-B775D09FCB11}"/>
              </a:ext>
            </a:extLst>
          </p:cNvPr>
          <p:cNvSpPr/>
          <p:nvPr/>
        </p:nvSpPr>
        <p:spPr>
          <a:xfrm>
            <a:off x="3942247" y="27012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08546E-F244-46E1-A816-0285D70CEF77}"/>
              </a:ext>
            </a:extLst>
          </p:cNvPr>
          <p:cNvSpPr/>
          <p:nvPr/>
        </p:nvSpPr>
        <p:spPr>
          <a:xfrm>
            <a:off x="6074742" y="27139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F1E702-003D-4DF5-89AD-0637EAB37B75}"/>
              </a:ext>
            </a:extLst>
          </p:cNvPr>
          <p:cNvSpPr/>
          <p:nvPr/>
        </p:nvSpPr>
        <p:spPr>
          <a:xfrm>
            <a:off x="8207237" y="27266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CB85C6C-EE3E-4581-A944-77A45F7DBBA1}"/>
              </a:ext>
            </a:extLst>
          </p:cNvPr>
          <p:cNvSpPr/>
          <p:nvPr/>
        </p:nvSpPr>
        <p:spPr>
          <a:xfrm>
            <a:off x="10339732" y="27393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90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CBCB27-64B4-4D6D-A92E-BC5A97C01DE9}"/>
              </a:ext>
            </a:extLst>
          </p:cNvPr>
          <p:cNvCxnSpPr>
            <a:cxnSpLocks/>
            <a:stCxn id="12" idx="0"/>
            <a:endCxn id="23" idx="2"/>
          </p:cNvCxnSpPr>
          <p:nvPr/>
        </p:nvCxnSpPr>
        <p:spPr>
          <a:xfrm flipV="1">
            <a:off x="4233795" y="1465060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25B8AF-4118-432F-AD2D-F0549A439283}"/>
              </a:ext>
            </a:extLst>
          </p:cNvPr>
          <p:cNvCxnSpPr>
            <a:cxnSpLocks/>
            <a:stCxn id="16" idx="0"/>
            <a:endCxn id="23" idx="2"/>
          </p:cNvCxnSpPr>
          <p:nvPr/>
        </p:nvCxnSpPr>
        <p:spPr>
          <a:xfrm flipH="1" flipV="1">
            <a:off x="5155067" y="1465060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1E5F42-88C4-4CA9-84D5-564E6B5AF07A}"/>
              </a:ext>
            </a:extLst>
          </p:cNvPr>
          <p:cNvSpPr/>
          <p:nvPr/>
        </p:nvSpPr>
        <p:spPr>
          <a:xfrm>
            <a:off x="2937693" y="919550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 số này có gì đặc biệt?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401560-379A-41C8-B080-1EB6428EE782}"/>
              </a:ext>
            </a:extLst>
          </p:cNvPr>
          <p:cNvCxnSpPr>
            <a:cxnSpLocks/>
            <a:stCxn id="17" idx="0"/>
            <a:endCxn id="23" idx="2"/>
          </p:cNvCxnSpPr>
          <p:nvPr/>
        </p:nvCxnSpPr>
        <p:spPr>
          <a:xfrm flipH="1" flipV="1">
            <a:off x="5155067" y="1465060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6FC164-0EC3-4210-A6A0-7BBEE428E038}"/>
              </a:ext>
            </a:extLst>
          </p:cNvPr>
          <p:cNvCxnSpPr>
            <a:stCxn id="18" idx="0"/>
            <a:endCxn id="23" idx="2"/>
          </p:cNvCxnSpPr>
          <p:nvPr/>
        </p:nvCxnSpPr>
        <p:spPr>
          <a:xfrm flipH="1" flipV="1">
            <a:off x="5155067" y="1465060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F8FEA11A-DD95-49AE-B088-060402296499}"/>
              </a:ext>
            </a:extLst>
          </p:cNvPr>
          <p:cNvSpPr/>
          <p:nvPr/>
        </p:nvSpPr>
        <p:spPr>
          <a:xfrm>
            <a:off x="7574253" y="328812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</a:rPr>
              <a:t>Đều là các số tròn chục có hai chữ số.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714252" y="3961031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3497536" y="3875621"/>
            <a:ext cx="7425291" cy="658838"/>
            <a:chOff x="1824226" y="3918823"/>
            <a:chExt cx="7425291" cy="6588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 +  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 + 3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 + 6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55C139-3577-4525-B9C8-BC5A2AF80050}"/>
              </a:ext>
            </a:extLst>
          </p:cNvPr>
          <p:cNvGrpSpPr/>
          <p:nvPr/>
        </p:nvGrpSpPr>
        <p:grpSpPr>
          <a:xfrm>
            <a:off x="3597083" y="4378264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3249-F03D-46BA-BF80-C7B7BAB708E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484281-E0F1-494F-90F4-0F4BE1363C5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FA28A-A96A-47E6-826E-917FF33362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75DDE-FFEA-4277-B294-6F49F67C9002}"/>
              </a:ext>
            </a:extLst>
          </p:cNvPr>
          <p:cNvGrpSpPr/>
          <p:nvPr/>
        </p:nvGrpSpPr>
        <p:grpSpPr>
          <a:xfrm>
            <a:off x="5679924" y="4371214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5B0E48-E079-42DF-94B0-AF2AEE7971A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C777B8-5D07-4CED-8A05-981009E76BD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66681CB-C00B-4F4D-9104-8CA9972A14A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BB1D9D-E835-4CF7-93AC-653284A97D7F}"/>
              </a:ext>
            </a:extLst>
          </p:cNvPr>
          <p:cNvGrpSpPr/>
          <p:nvPr/>
        </p:nvGrpSpPr>
        <p:grpSpPr>
          <a:xfrm>
            <a:off x="7762765" y="4378264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1D793F-A04F-4D8E-B06B-CE8A4B4599D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AEC4A6-9CB3-4183-98EC-BA909F332A78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1E665A-EFAA-46F6-93CE-5A9BC7EC98C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3A75167-82BD-4A09-AE81-AF3003596EA3}"/>
              </a:ext>
            </a:extLst>
          </p:cNvPr>
          <p:cNvGrpSpPr/>
          <p:nvPr/>
        </p:nvGrpSpPr>
        <p:grpSpPr>
          <a:xfrm>
            <a:off x="9845606" y="4371214"/>
            <a:ext cx="837249" cy="1312215"/>
            <a:chOff x="1933616" y="4498692"/>
            <a:chExt cx="837249" cy="131221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378FC5-B711-4B03-A8A7-EADF5EA4635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86543C-1387-4ED3-B86A-B0F71191812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F71B07-2A9F-42E2-A478-8494C27B8E0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B8A7A5E-D934-4A73-93FE-6B9F42013530}"/>
              </a:ext>
            </a:extLst>
          </p:cNvPr>
          <p:cNvSpPr txBox="1"/>
          <p:nvPr/>
        </p:nvSpPr>
        <p:spPr>
          <a:xfrm>
            <a:off x="3794413" y="571935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614A55-B470-4966-B871-C7E616604CB3}"/>
              </a:ext>
            </a:extLst>
          </p:cNvPr>
          <p:cNvSpPr txBox="1"/>
          <p:nvPr/>
        </p:nvSpPr>
        <p:spPr>
          <a:xfrm>
            <a:off x="5877254" y="568847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D4E2CE-D95D-43A3-A3B1-B8FA04CADD3F}"/>
              </a:ext>
            </a:extLst>
          </p:cNvPr>
          <p:cNvSpPr txBox="1"/>
          <p:nvPr/>
        </p:nvSpPr>
        <p:spPr>
          <a:xfrm>
            <a:off x="7986599" y="571935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22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A03285-EBFE-46BE-B42D-258F1EF832E5}"/>
              </a:ext>
            </a:extLst>
          </p:cNvPr>
          <p:cNvSpPr txBox="1"/>
          <p:nvPr/>
        </p:nvSpPr>
        <p:spPr>
          <a:xfrm>
            <a:off x="10042936" y="571935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17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  <p:bldP spid="17" grpId="0" animBg="1"/>
      <p:bldP spid="18" grpId="0" animBg="1"/>
      <p:bldP spid="23" grpId="0" animBg="1"/>
      <p:bldP spid="32" grpId="0" animBg="1"/>
      <p:bldP spid="39" grpId="0"/>
      <p:bldP spid="61" grpId="0"/>
      <p:bldP spid="62" grpId="0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3059595" y="64510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3496917" y="645105"/>
            <a:ext cx="447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rồi tìm lá của mỗi loại quả.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973146-DC56-41DA-B684-8CBD89756B7F}"/>
              </a:ext>
            </a:extLst>
          </p:cNvPr>
          <p:cNvGrpSpPr/>
          <p:nvPr/>
        </p:nvGrpSpPr>
        <p:grpSpPr>
          <a:xfrm>
            <a:off x="2762250" y="1192305"/>
            <a:ext cx="6667500" cy="4810930"/>
            <a:chOff x="1308528" y="1192306"/>
            <a:chExt cx="6667500" cy="48109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164113-08C3-40F9-831B-776903B08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9" b="1402"/>
            <a:stretch/>
          </p:blipFill>
          <p:spPr>
            <a:xfrm>
              <a:off x="1308528" y="1192306"/>
              <a:ext cx="6667500" cy="481093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8878FB6-1C22-4C01-819C-85E99692E1CC}"/>
                </a:ext>
              </a:extLst>
            </p:cNvPr>
            <p:cNvGrpSpPr/>
            <p:nvPr/>
          </p:nvGrpSpPr>
          <p:grpSpPr>
            <a:xfrm>
              <a:off x="5711687" y="1577009"/>
              <a:ext cx="543339" cy="543339"/>
              <a:chOff x="5711687" y="1577009"/>
              <a:chExt cx="543339" cy="54333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A577E72-4A5D-4CE4-B7A9-35F3F0047ACD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07911C-12FD-4C84-B6A2-1F9C6C0D2DC7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26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0DEDBEB-EA7B-4EAD-BCF2-09AC359DCF8C}"/>
                </a:ext>
              </a:extLst>
            </p:cNvPr>
            <p:cNvGrpSpPr/>
            <p:nvPr/>
          </p:nvGrpSpPr>
          <p:grpSpPr>
            <a:xfrm>
              <a:off x="5696057" y="2505051"/>
              <a:ext cx="543339" cy="543339"/>
              <a:chOff x="5711687" y="1577009"/>
              <a:chExt cx="543339" cy="543339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D34CDDD-2536-4031-91F2-1CA3F157FFF3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5E5401-4792-4F65-885B-9B91EEEB8419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70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686D070-BF3F-4B9B-9EA9-B8DDCE5A51DD}"/>
                </a:ext>
              </a:extLst>
            </p:cNvPr>
            <p:cNvGrpSpPr/>
            <p:nvPr/>
          </p:nvGrpSpPr>
          <p:grpSpPr>
            <a:xfrm>
              <a:off x="5696057" y="3982473"/>
              <a:ext cx="543339" cy="543339"/>
              <a:chOff x="5711687" y="1577009"/>
              <a:chExt cx="543339" cy="543339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F5065E8-2A17-4005-9143-9CC5A589EDF0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6541664-214B-41FE-8DD4-DF5FB196D051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57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B7F583-947A-4500-80C5-0990FAFC8708}"/>
                </a:ext>
              </a:extLst>
            </p:cNvPr>
            <p:cNvGrpSpPr/>
            <p:nvPr/>
          </p:nvGrpSpPr>
          <p:grpSpPr>
            <a:xfrm>
              <a:off x="5680427" y="5228695"/>
              <a:ext cx="543339" cy="543339"/>
              <a:chOff x="5711687" y="1577009"/>
              <a:chExt cx="543339" cy="543339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F2780BA-45EC-44DD-BB9A-0F8E2D4B71C0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ABD3D8E-5295-4189-9F38-9A714B061FCE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92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118D25-6B0A-4914-BB67-42C8AEBFEABA}"/>
                </a:ext>
              </a:extLst>
            </p:cNvPr>
            <p:cNvGrpSpPr/>
            <p:nvPr/>
          </p:nvGrpSpPr>
          <p:grpSpPr>
            <a:xfrm>
              <a:off x="1733927" y="1947162"/>
              <a:ext cx="1083022" cy="461665"/>
              <a:chOff x="1733927" y="1947162"/>
              <a:chExt cx="1083022" cy="4616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3F2CE19-2BCE-47C3-9107-05D30D612DF4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468B10-EDB6-4684-9274-DBCC3E49B347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49 + 8</a:t>
                </a:r>
                <a:endParaRPr lang="vi-VN" sz="2400" dirty="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6D33FB9-9AF0-4CDA-97FE-6EE65B714EA4}"/>
                </a:ext>
              </a:extLst>
            </p:cNvPr>
            <p:cNvGrpSpPr/>
            <p:nvPr/>
          </p:nvGrpSpPr>
          <p:grpSpPr>
            <a:xfrm>
              <a:off x="1733927" y="3354238"/>
              <a:ext cx="1083022" cy="461665"/>
              <a:chOff x="1733927" y="1947162"/>
              <a:chExt cx="1083022" cy="46166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016BEDE-37A0-441F-98F4-94822084E999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F2F7BB0-9566-49E1-8FA6-19FED505E917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19 + 7</a:t>
                </a:r>
                <a:endParaRPr lang="vi-VN" sz="2400" dirty="0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A4A6229-CABE-46EC-88C5-B169689539E1}"/>
                </a:ext>
              </a:extLst>
            </p:cNvPr>
            <p:cNvGrpSpPr/>
            <p:nvPr/>
          </p:nvGrpSpPr>
          <p:grpSpPr>
            <a:xfrm>
              <a:off x="1724157" y="4427278"/>
              <a:ext cx="1083022" cy="461665"/>
              <a:chOff x="1733927" y="1947162"/>
              <a:chExt cx="1083022" cy="461665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D8F5B0D-4D80-44FE-B141-090C39A85129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4E84CA1-ACC2-4E36-91F4-F4379AB2615A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89 + 3</a:t>
                </a:r>
                <a:endParaRPr lang="vi-VN" sz="2400" dirty="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AE483CC-6CC6-4965-9629-04E3CC9A13FA}"/>
                </a:ext>
              </a:extLst>
            </p:cNvPr>
            <p:cNvGrpSpPr/>
            <p:nvPr/>
          </p:nvGrpSpPr>
          <p:grpSpPr>
            <a:xfrm>
              <a:off x="1714387" y="5474918"/>
              <a:ext cx="1083022" cy="461665"/>
              <a:chOff x="1733927" y="1947162"/>
              <a:chExt cx="1083022" cy="461665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468D865-A208-4ACE-AE5C-1BDD465094B2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A915A9E-AB49-4DA8-B7A9-5D0AA1F4F0A6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69 + 1</a:t>
                </a:r>
                <a:endParaRPr lang="vi-VN" sz="2400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60A84B-146C-4514-BEB6-381B081B97F9}"/>
              </a:ext>
            </a:extLst>
          </p:cNvPr>
          <p:cNvGrpSpPr/>
          <p:nvPr/>
        </p:nvGrpSpPr>
        <p:grpSpPr>
          <a:xfrm>
            <a:off x="2278947" y="3294507"/>
            <a:ext cx="780648" cy="662828"/>
            <a:chOff x="1750172" y="2926500"/>
            <a:chExt cx="780648" cy="662828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0FA132-885F-4BE6-B3EF-87860ABA42F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5528902-11EC-471A-8D29-FE31ED55F211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558B39A-6FE1-452D-B919-9B19C549CFB4}"/>
              </a:ext>
            </a:extLst>
          </p:cNvPr>
          <p:cNvSpPr/>
          <p:nvPr/>
        </p:nvSpPr>
        <p:spPr>
          <a:xfrm>
            <a:off x="4330700" y="1841500"/>
            <a:ext cx="2857500" cy="1828800"/>
          </a:xfrm>
          <a:custGeom>
            <a:avLst/>
            <a:gdLst>
              <a:gd name="connsiteX0" fmla="*/ 0 w 2857500"/>
              <a:gd name="connsiteY0" fmla="*/ 1828800 h 1828800"/>
              <a:gd name="connsiteX1" fmla="*/ 901700 w 2857500"/>
              <a:gd name="connsiteY1" fmla="*/ 1485900 h 1828800"/>
              <a:gd name="connsiteX2" fmla="*/ 1485900 w 2857500"/>
              <a:gd name="connsiteY2" fmla="*/ 406400 h 1828800"/>
              <a:gd name="connsiteX3" fmla="*/ 2857500 w 28575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1828800">
                <a:moveTo>
                  <a:pt x="0" y="1828800"/>
                </a:moveTo>
                <a:cubicBezTo>
                  <a:pt x="327025" y="1775883"/>
                  <a:pt x="654050" y="1722967"/>
                  <a:pt x="901700" y="1485900"/>
                </a:cubicBezTo>
                <a:cubicBezTo>
                  <a:pt x="1149350" y="1248833"/>
                  <a:pt x="1159933" y="654050"/>
                  <a:pt x="1485900" y="406400"/>
                </a:cubicBezTo>
                <a:cubicBezTo>
                  <a:pt x="1811867" y="158750"/>
                  <a:pt x="2334683" y="79375"/>
                  <a:pt x="2857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8F7577C-373B-4847-975D-EBFB1447517A}"/>
              </a:ext>
            </a:extLst>
          </p:cNvPr>
          <p:cNvGrpSpPr/>
          <p:nvPr/>
        </p:nvGrpSpPr>
        <p:grpSpPr>
          <a:xfrm>
            <a:off x="2278947" y="4345249"/>
            <a:ext cx="780648" cy="662828"/>
            <a:chOff x="1750172" y="2926500"/>
            <a:chExt cx="780648" cy="662828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9290EF-C66E-403A-A1AC-03DC4A86DB3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01236D1-C18E-4B38-B0C2-F4FB196C00E4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A673CDA-0DE9-4D87-88EA-1AC453B91E31}"/>
              </a:ext>
            </a:extLst>
          </p:cNvPr>
          <p:cNvSpPr/>
          <p:nvPr/>
        </p:nvSpPr>
        <p:spPr>
          <a:xfrm>
            <a:off x="4344848" y="4650762"/>
            <a:ext cx="2847174" cy="1092350"/>
          </a:xfrm>
          <a:custGeom>
            <a:avLst/>
            <a:gdLst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174" h="1092350">
                <a:moveTo>
                  <a:pt x="0" y="0"/>
                </a:moveTo>
                <a:cubicBezTo>
                  <a:pt x="379941" y="110066"/>
                  <a:pt x="750993" y="231563"/>
                  <a:pt x="1003300" y="406400"/>
                </a:cubicBezTo>
                <a:cubicBezTo>
                  <a:pt x="1255607" y="581237"/>
                  <a:pt x="1236557" y="947420"/>
                  <a:pt x="1513840" y="1049020"/>
                </a:cubicBezTo>
                <a:cubicBezTo>
                  <a:pt x="1791123" y="1150620"/>
                  <a:pt x="2440517" y="1045633"/>
                  <a:pt x="2667000" y="1016000"/>
                </a:cubicBezTo>
                <a:cubicBezTo>
                  <a:pt x="2893483" y="986367"/>
                  <a:pt x="2856441" y="963083"/>
                  <a:pt x="2819400" y="939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4443C77-E778-4C85-AAD3-B45292E0D876}"/>
              </a:ext>
            </a:extLst>
          </p:cNvPr>
          <p:cNvGrpSpPr/>
          <p:nvPr/>
        </p:nvGrpSpPr>
        <p:grpSpPr>
          <a:xfrm>
            <a:off x="2259407" y="5374335"/>
            <a:ext cx="780648" cy="662828"/>
            <a:chOff x="1750172" y="2926500"/>
            <a:chExt cx="780648" cy="662828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1CCF68B-89E2-48FB-9D5C-6B6549ED8BB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D7D9E74-B313-4E1B-8CBB-6A8D7B332FF7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2B65BF9-3019-4E15-B735-CE540AB66225}"/>
              </a:ext>
            </a:extLst>
          </p:cNvPr>
          <p:cNvSpPr/>
          <p:nvPr/>
        </p:nvSpPr>
        <p:spPr>
          <a:xfrm>
            <a:off x="4343400" y="2832100"/>
            <a:ext cx="2847174" cy="2921000"/>
          </a:xfrm>
          <a:custGeom>
            <a:avLst/>
            <a:gdLst>
              <a:gd name="connsiteX0" fmla="*/ 0 w 2781300"/>
              <a:gd name="connsiteY0" fmla="*/ 2921000 h 2921000"/>
              <a:gd name="connsiteX1" fmla="*/ 977900 w 2781300"/>
              <a:gd name="connsiteY1" fmla="*/ 1549400 h 2921000"/>
              <a:gd name="connsiteX2" fmla="*/ 1981200 w 2781300"/>
              <a:gd name="connsiteY2" fmla="*/ 1181100 h 2921000"/>
              <a:gd name="connsiteX3" fmla="*/ 2781300 w 2781300"/>
              <a:gd name="connsiteY3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921000">
                <a:moveTo>
                  <a:pt x="0" y="2921000"/>
                </a:moveTo>
                <a:cubicBezTo>
                  <a:pt x="323850" y="2380191"/>
                  <a:pt x="647700" y="1839383"/>
                  <a:pt x="977900" y="1549400"/>
                </a:cubicBezTo>
                <a:cubicBezTo>
                  <a:pt x="1308100" y="1259417"/>
                  <a:pt x="1680633" y="1439333"/>
                  <a:pt x="1981200" y="1181100"/>
                </a:cubicBezTo>
                <a:cubicBezTo>
                  <a:pt x="2281767" y="922867"/>
                  <a:pt x="2531533" y="461433"/>
                  <a:pt x="27813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28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3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2967936" y="66699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3405259" y="666991"/>
            <a:ext cx="746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Trên bàn có 18 vỏ ốc màu trắng và 5 vỏ ốc màu xanh. Hỏi trên bàn có tất cả bao nhiêu vỏ ốc?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BAB02-46FE-4E09-8C43-68532ABEDD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3" y="1894651"/>
            <a:ext cx="5532832" cy="35336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8B89BE9-6D3D-4AFA-BE8E-54A785B72C7C}"/>
              </a:ext>
            </a:extLst>
          </p:cNvPr>
          <p:cNvSpPr txBox="1"/>
          <p:nvPr/>
        </p:nvSpPr>
        <p:spPr>
          <a:xfrm>
            <a:off x="7853059" y="220033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36FC5A-AC70-4166-8E02-4A03256647D6}"/>
              </a:ext>
            </a:extLst>
          </p:cNvPr>
          <p:cNvSpPr txBox="1"/>
          <p:nvPr/>
        </p:nvSpPr>
        <p:spPr>
          <a:xfrm>
            <a:off x="6096000" y="285860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vi-VN" sz="2800" dirty="0">
                <a:solidFill>
                  <a:srgbClr val="FF0000"/>
                </a:solidFill>
              </a:rPr>
              <a:t>ố vỏ ốc </a:t>
            </a:r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vi-VN" sz="2800" dirty="0">
                <a:solidFill>
                  <a:srgbClr val="FF0000"/>
                </a:solidFill>
              </a:rPr>
              <a:t>rên bàn có tất cả là: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E9B69E-D98D-4E96-9DF2-561E77DBF337}"/>
              </a:ext>
            </a:extLst>
          </p:cNvPr>
          <p:cNvSpPr txBox="1"/>
          <p:nvPr/>
        </p:nvSpPr>
        <p:spPr>
          <a:xfrm>
            <a:off x="6096000" y="351389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18 + 5 = 23 (vỏ ốc)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1C1E85-3E60-44DF-B134-47B736AA81E9}"/>
              </a:ext>
            </a:extLst>
          </p:cNvPr>
          <p:cNvSpPr txBox="1"/>
          <p:nvPr/>
        </p:nvSpPr>
        <p:spPr>
          <a:xfrm>
            <a:off x="6096000" y="4138870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23 vỏ ốc.</a:t>
            </a:r>
          </a:p>
        </p:txBody>
      </p:sp>
    </p:spTree>
    <p:extLst>
      <p:ext uri="{BB962C8B-B14F-4D97-AF65-F5344CB8AC3E}">
        <p14:creationId xmlns:p14="http://schemas.microsoft.com/office/powerpoint/2010/main" val="25311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4" grpId="0"/>
      <p:bldP spid="45" grpId="0"/>
      <p:bldP spid="46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A9F6D-D0C0-48B0-8B49-E87A53FBFD28}"/>
              </a:ext>
            </a:extLst>
          </p:cNvPr>
          <p:cNvGrpSpPr/>
          <p:nvPr/>
        </p:nvGrpSpPr>
        <p:grpSpPr>
          <a:xfrm>
            <a:off x="1551204" y="1452825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6D89CD-5CC1-412A-B194-E7CF8CB3ABA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417B5BD-0FD4-4A76-B293-9DCA1194BD2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6A4A16-EF99-4A8F-B0AA-8BBFEBB8DAA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1B7E27-6CDA-405E-92D7-22A86E7326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EAF7FF5-C2BE-445D-B3DD-6BF03D5C37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959" y="328812"/>
            <a:ext cx="7667625" cy="34480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64F0BBE-44FB-4377-8005-B339678E5FCA}"/>
              </a:ext>
            </a:extLst>
          </p:cNvPr>
          <p:cNvSpPr/>
          <p:nvPr/>
        </p:nvSpPr>
        <p:spPr>
          <a:xfrm>
            <a:off x="3846286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932B33F-FC89-4B7C-8AB5-7CFFC2FE54B5}"/>
              </a:ext>
            </a:extLst>
          </p:cNvPr>
          <p:cNvSpPr/>
          <p:nvPr/>
        </p:nvSpPr>
        <p:spPr>
          <a:xfrm>
            <a:off x="1354509" y="2187182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 + 5 = 9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1666337-BBCA-47BC-ACBB-4CD5D1FE4C36}"/>
              </a:ext>
            </a:extLst>
          </p:cNvPr>
          <p:cNvSpPr/>
          <p:nvPr/>
        </p:nvSpPr>
        <p:spPr>
          <a:xfrm>
            <a:off x="4830327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072E730-44C6-41FB-9E6F-0D3976D58C7F}"/>
              </a:ext>
            </a:extLst>
          </p:cNvPr>
          <p:cNvSpPr/>
          <p:nvPr/>
        </p:nvSpPr>
        <p:spPr>
          <a:xfrm>
            <a:off x="1254239" y="2909398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/>
              <a:t>5 + 7 = 12</a:t>
            </a:r>
            <a:endParaRPr lang="vi-VN" sz="28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73FA906-64EA-48C6-9B58-A1D3432BF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085673" y="4112142"/>
            <a:ext cx="5257284" cy="2007717"/>
          </a:xfrm>
          <a:prstGeom prst="ellipse">
            <a:avLst/>
          </a:prstGeom>
        </p:spPr>
      </p:pic>
      <p:sp>
        <p:nvSpPr>
          <p:cNvPr id="70" name="Arrow: Right 69">
            <a:extLst>
              <a:ext uri="{FF2B5EF4-FFF2-40B4-BE49-F238E27FC236}">
                <a16:creationId xmlns:a16="http://schemas.microsoft.com/office/drawing/2014/main" id="{8E8ED0C7-87B9-4F8F-A035-93767101BBCF}"/>
              </a:ext>
            </a:extLst>
          </p:cNvPr>
          <p:cNvSpPr/>
          <p:nvPr/>
        </p:nvSpPr>
        <p:spPr>
          <a:xfrm rot="5400000">
            <a:off x="1722825" y="3903082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DF5953-7840-4B2A-8118-D7AD8A1A0296}"/>
              </a:ext>
            </a:extLst>
          </p:cNvPr>
          <p:cNvSpPr txBox="1"/>
          <p:nvPr/>
        </p:nvSpPr>
        <p:spPr>
          <a:xfrm>
            <a:off x="730151" y="4644331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6A713F6-E549-43E2-A604-78F862995FFF}"/>
              </a:ext>
            </a:extLst>
          </p:cNvPr>
          <p:cNvSpPr/>
          <p:nvPr/>
        </p:nvSpPr>
        <p:spPr>
          <a:xfrm>
            <a:off x="8339622" y="4856266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04A5BF16-8F16-4842-BFE3-F5BE7F5ED917}"/>
              </a:ext>
            </a:extLst>
          </p:cNvPr>
          <p:cNvSpPr/>
          <p:nvPr/>
        </p:nvSpPr>
        <p:spPr>
          <a:xfrm>
            <a:off x="6439272" y="4344841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56FFB7B-1664-4111-A5E4-BC287F0D2E44}"/>
              </a:ext>
            </a:extLst>
          </p:cNvPr>
          <p:cNvSpPr/>
          <p:nvPr/>
        </p:nvSpPr>
        <p:spPr>
          <a:xfrm>
            <a:off x="7687811" y="4356189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77411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66" grpId="0" animBg="1"/>
      <p:bldP spid="67" grpId="0" animBg="1"/>
      <p:bldP spid="68" grpId="0" animBg="1"/>
      <p:bldP spid="70" grpId="0" animBg="1"/>
      <p:bldP spid="71" grpId="0"/>
      <p:bldP spid="72" grpId="0" animBg="1"/>
      <p:bldP spid="73" grpId="0" animBg="1"/>
      <p:bldP spid="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6340C-CC84-5B05-9C84-5DDC908D1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47BBD-F562-D9FE-768D-2EDFF698F043}"/>
              </a:ext>
            </a:extLst>
          </p:cNvPr>
          <p:cNvSpPr txBox="1"/>
          <p:nvPr/>
        </p:nvSpPr>
        <p:spPr>
          <a:xfrm>
            <a:off x="2002585" y="2559150"/>
            <a:ext cx="8787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LUYỆN TẬP</a:t>
            </a:r>
            <a:endParaRPr lang="vi-VN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+ 9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 + 4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 + 8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 + 5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2256339" y="284543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339180" y="283838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422021" y="284543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504862" y="283838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453669" y="418652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536510" y="415565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619351" y="41865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702192" y="418652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44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3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38250" y="1293547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Buổi sáng, bác Mạnh thu hoạch được 87 bao thóc. Buổi chiều, bác Mạnh thu hoạch được nhiều hơn buổi sáng 6 bao thóc. Hỏi buổi chiều bác Mạnh thu hoạch được bao nhiêu bao thóc?</a:t>
            </a:r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14D6A4-3F47-4121-967B-8A152D07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528430"/>
            <a:ext cx="4857750" cy="3124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B0B728-591B-4929-9895-44976F023BD5}"/>
              </a:ext>
            </a:extLst>
          </p:cNvPr>
          <p:cNvSpPr txBox="1"/>
          <p:nvPr/>
        </p:nvSpPr>
        <p:spPr>
          <a:xfrm>
            <a:off x="4924328" y="386781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1128011" y="43910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vi-VN" sz="2800" dirty="0">
                <a:solidFill>
                  <a:srgbClr val="FF0000"/>
                </a:solidFill>
              </a:rPr>
              <a:t>ố bao thóc </a:t>
            </a: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vi-VN" sz="2800" dirty="0">
                <a:solidFill>
                  <a:srgbClr val="FF0000"/>
                </a:solidFill>
              </a:rPr>
              <a:t>uổi chiều bác Mạnh thu hoạch 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là: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D47C48-7F60-4495-943A-50A89072C7DB}"/>
              </a:ext>
            </a:extLst>
          </p:cNvPr>
          <p:cNvSpPr txBox="1"/>
          <p:nvPr/>
        </p:nvSpPr>
        <p:spPr>
          <a:xfrm>
            <a:off x="3167269" y="493248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87 + 6 = 93 (bao thóc)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9EF11E-B489-467A-B505-5416F010D622}"/>
              </a:ext>
            </a:extLst>
          </p:cNvPr>
          <p:cNvSpPr txBox="1"/>
          <p:nvPr/>
        </p:nvSpPr>
        <p:spPr>
          <a:xfrm>
            <a:off x="3167269" y="547394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u="sng" dirty="0">
                <a:solidFill>
                  <a:srgbClr val="FF0000"/>
                </a:solidFill>
              </a:rPr>
              <a:t>Đáp số</a:t>
            </a:r>
            <a:r>
              <a:rPr lang="vi-VN" sz="2800" dirty="0">
                <a:solidFill>
                  <a:srgbClr val="FF0000"/>
                </a:solidFill>
              </a:rPr>
              <a:t>: 93 bao thóc.</a:t>
            </a:r>
          </a:p>
        </p:txBody>
      </p:sp>
    </p:spTree>
    <p:extLst>
      <p:ext uri="{BB962C8B-B14F-4D97-AF65-F5344CB8AC3E}">
        <p14:creationId xmlns:p14="http://schemas.microsoft.com/office/powerpoint/2010/main" val="5680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/>
      <p:bldP spid="34" grpId="0"/>
      <p:bldP spid="40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80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2962275" y="62847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399596" y="628471"/>
            <a:ext cx="77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Chú gà bới đất làm mất kết quả của các phép tính mà Việt vừa viết. Hãy tìm lại kết quả giúp bạn Việt nhé!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C0EFB-2248-4EB7-B18F-3862FFAE8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19"/>
          <a:stretch/>
        </p:blipFill>
        <p:spPr>
          <a:xfrm>
            <a:off x="1411722" y="1491964"/>
            <a:ext cx="8551428" cy="46266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2D6EB6-F2EF-44EE-9075-CA36263681E2}"/>
              </a:ext>
            </a:extLst>
          </p:cNvPr>
          <p:cNvSpPr/>
          <p:nvPr/>
        </p:nvSpPr>
        <p:spPr>
          <a:xfrm>
            <a:off x="3868350" y="3672746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55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EB8661-712B-498A-96AF-1A0CFB0E32B9}"/>
              </a:ext>
            </a:extLst>
          </p:cNvPr>
          <p:cNvSpPr/>
          <p:nvPr/>
        </p:nvSpPr>
        <p:spPr>
          <a:xfrm>
            <a:off x="4451741" y="5190120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30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A550ED-89D5-4367-BAED-B124DD1DF006}"/>
              </a:ext>
            </a:extLst>
          </p:cNvPr>
          <p:cNvSpPr/>
          <p:nvPr/>
        </p:nvSpPr>
        <p:spPr>
          <a:xfrm>
            <a:off x="6626487" y="3672745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93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D7742E-E1A6-4967-A169-8C7E30BB7446}"/>
              </a:ext>
            </a:extLst>
          </p:cNvPr>
          <p:cNvSpPr/>
          <p:nvPr/>
        </p:nvSpPr>
        <p:spPr>
          <a:xfrm>
            <a:off x="7820764" y="5029052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963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1238250" y="1293547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kết quả đúng.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10E50D-D428-4264-A4A0-90F1A1205EEB}"/>
              </a:ext>
            </a:extLst>
          </p:cNvPr>
          <p:cNvSpPr txBox="1"/>
          <p:nvPr/>
        </p:nvSpPr>
        <p:spPr>
          <a:xfrm>
            <a:off x="800928" y="1856454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a) 28 + 9 + 2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37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39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A169A-B2F1-4D20-AC5E-5639F3B692A5}"/>
              </a:ext>
            </a:extLst>
          </p:cNvPr>
          <p:cNvSpPr txBox="1"/>
          <p:nvPr/>
        </p:nvSpPr>
        <p:spPr>
          <a:xfrm>
            <a:off x="800928" y="3412710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b) 45 + 5 + 8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58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48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68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E81898-C8B2-4080-AD55-0AC888251C95}"/>
              </a:ext>
            </a:extLst>
          </p:cNvPr>
          <p:cNvSpPr/>
          <p:nvPr/>
        </p:nvSpPr>
        <p:spPr>
          <a:xfrm>
            <a:off x="1371966" y="2544205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79C30B-1CA9-43AE-9982-9F4ACCBF22F5}"/>
              </a:ext>
            </a:extLst>
          </p:cNvPr>
          <p:cNvSpPr/>
          <p:nvPr/>
        </p:nvSpPr>
        <p:spPr>
          <a:xfrm>
            <a:off x="2511130" y="2885515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DD5CD-1892-470C-85E6-BAE8CE4A0684}"/>
              </a:ext>
            </a:extLst>
          </p:cNvPr>
          <p:cNvSpPr/>
          <p:nvPr/>
        </p:nvSpPr>
        <p:spPr>
          <a:xfrm>
            <a:off x="1399665" y="4083896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707CD1-71B3-4A92-B065-2F209F16B234}"/>
              </a:ext>
            </a:extLst>
          </p:cNvPr>
          <p:cNvSpPr/>
          <p:nvPr/>
        </p:nvSpPr>
        <p:spPr>
          <a:xfrm>
            <a:off x="674874" y="4468802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4DE7F2-0607-4DAC-BA6C-E47372AAD16C}"/>
              </a:ext>
            </a:extLst>
          </p:cNvPr>
          <p:cNvCxnSpPr/>
          <p:nvPr/>
        </p:nvCxnSpPr>
        <p:spPr>
          <a:xfrm>
            <a:off x="5632174" y="411967"/>
            <a:ext cx="0" cy="57249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57FED00-0142-4096-A6AA-50F9FA9640BE}"/>
              </a:ext>
            </a:extLst>
          </p:cNvPr>
          <p:cNvSpPr/>
          <p:nvPr/>
        </p:nvSpPr>
        <p:spPr>
          <a:xfrm>
            <a:off x="5777121" y="50504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9CFC5E-E559-4656-BF03-F582573D92BC}"/>
              </a:ext>
            </a:extLst>
          </p:cNvPr>
          <p:cNvSpPr txBox="1"/>
          <p:nvPr/>
        </p:nvSpPr>
        <p:spPr>
          <a:xfrm>
            <a:off x="6214442" y="505042"/>
            <a:ext cx="487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Tính tổng các số trên những hạt dẻ mà chú sóc nhặt được trên đường về nhà.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681BEB-7C2D-43BB-903B-EA467063C8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811" y="1993034"/>
            <a:ext cx="5230282" cy="236266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ADEC7-2A8F-4A05-B724-3AA1D059C216}"/>
              </a:ext>
            </a:extLst>
          </p:cNvPr>
          <p:cNvCxnSpPr/>
          <p:nvPr/>
        </p:nvCxnSpPr>
        <p:spPr>
          <a:xfrm>
            <a:off x="6852753" y="4044140"/>
            <a:ext cx="12987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39B1EA-A6F6-45B2-B030-2156D7C0199B}"/>
              </a:ext>
            </a:extLst>
          </p:cNvPr>
          <p:cNvCxnSpPr>
            <a:cxnSpLocks/>
          </p:cNvCxnSpPr>
          <p:nvPr/>
        </p:nvCxnSpPr>
        <p:spPr>
          <a:xfrm flipH="1">
            <a:off x="8151466" y="3352800"/>
            <a:ext cx="1" cy="6913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970082-7179-4140-BBCF-AA0CA08CB536}"/>
              </a:ext>
            </a:extLst>
          </p:cNvPr>
          <p:cNvCxnSpPr>
            <a:cxnSpLocks/>
          </p:cNvCxnSpPr>
          <p:nvPr/>
        </p:nvCxnSpPr>
        <p:spPr>
          <a:xfrm>
            <a:off x="7747000" y="3352800"/>
            <a:ext cx="40446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308098-70D8-4E32-9407-B2138947D166}"/>
              </a:ext>
            </a:extLst>
          </p:cNvPr>
          <p:cNvCxnSpPr>
            <a:cxnSpLocks/>
          </p:cNvCxnSpPr>
          <p:nvPr/>
        </p:nvCxnSpPr>
        <p:spPr>
          <a:xfrm>
            <a:off x="7321550" y="3352800"/>
            <a:ext cx="1239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3912CC-87F4-4E80-A0C7-E33396217C01}"/>
              </a:ext>
            </a:extLst>
          </p:cNvPr>
          <p:cNvCxnSpPr>
            <a:cxnSpLocks/>
          </p:cNvCxnSpPr>
          <p:nvPr/>
        </p:nvCxnSpPr>
        <p:spPr>
          <a:xfrm>
            <a:off x="7321549" y="2984500"/>
            <a:ext cx="0" cy="3797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0D8FBF-AF58-49CE-9147-A18B11F2AD94}"/>
              </a:ext>
            </a:extLst>
          </p:cNvPr>
          <p:cNvCxnSpPr>
            <a:cxnSpLocks/>
          </p:cNvCxnSpPr>
          <p:nvPr/>
        </p:nvCxnSpPr>
        <p:spPr>
          <a:xfrm>
            <a:off x="7308849" y="2984500"/>
            <a:ext cx="31115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97D99A-2879-40FB-8059-D145A93609F1}"/>
              </a:ext>
            </a:extLst>
          </p:cNvPr>
          <p:cNvCxnSpPr>
            <a:cxnSpLocks/>
          </p:cNvCxnSpPr>
          <p:nvPr/>
        </p:nvCxnSpPr>
        <p:spPr>
          <a:xfrm>
            <a:off x="7949233" y="2984500"/>
            <a:ext cx="108046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9F2F88-990A-41CF-83A5-46B2B6650AB0}"/>
              </a:ext>
            </a:extLst>
          </p:cNvPr>
          <p:cNvCxnSpPr>
            <a:cxnSpLocks/>
          </p:cNvCxnSpPr>
          <p:nvPr/>
        </p:nvCxnSpPr>
        <p:spPr>
          <a:xfrm>
            <a:off x="9029700" y="2406650"/>
            <a:ext cx="0" cy="5778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DD9948-905C-41BC-ACE6-6995EA399AAD}"/>
              </a:ext>
            </a:extLst>
          </p:cNvPr>
          <p:cNvCxnSpPr>
            <a:cxnSpLocks/>
          </p:cNvCxnSpPr>
          <p:nvPr/>
        </p:nvCxnSpPr>
        <p:spPr>
          <a:xfrm>
            <a:off x="9029700" y="2406650"/>
            <a:ext cx="77757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FDD8D04-AA39-44E9-BC7F-EEE1862EB838}"/>
              </a:ext>
            </a:extLst>
          </p:cNvPr>
          <p:cNvSpPr/>
          <p:nvPr/>
        </p:nvSpPr>
        <p:spPr>
          <a:xfrm>
            <a:off x="7444100" y="3146418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260237-B6A6-42D5-AAED-1E512A2F203A}"/>
              </a:ext>
            </a:extLst>
          </p:cNvPr>
          <p:cNvSpPr/>
          <p:nvPr/>
        </p:nvSpPr>
        <p:spPr>
          <a:xfrm>
            <a:off x="7632700" y="2782881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AC00905-EE1C-4ECA-B031-1C5B418CB0A0}"/>
              </a:ext>
            </a:extLst>
          </p:cNvPr>
          <p:cNvSpPr/>
          <p:nvPr/>
        </p:nvSpPr>
        <p:spPr>
          <a:xfrm>
            <a:off x="9807271" y="2294435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6A10725-9574-4DB8-8DE7-97F22FF143DA}"/>
              </a:ext>
            </a:extLst>
          </p:cNvPr>
          <p:cNvSpPr/>
          <p:nvPr/>
        </p:nvSpPr>
        <p:spPr>
          <a:xfrm>
            <a:off x="5960053" y="4760383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38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510FA2-0A1D-46B5-A302-DB9A941E1BED}"/>
              </a:ext>
            </a:extLst>
          </p:cNvPr>
          <p:cNvSpPr/>
          <p:nvPr/>
        </p:nvSpPr>
        <p:spPr>
          <a:xfrm>
            <a:off x="6871126" y="48710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0024B77-2522-425D-A3D4-DDC7B8374288}"/>
              </a:ext>
            </a:extLst>
          </p:cNvPr>
          <p:cNvSpPr/>
          <p:nvPr/>
        </p:nvSpPr>
        <p:spPr>
          <a:xfrm>
            <a:off x="7369520" y="4760383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</a:rPr>
              <a:t>9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C1AAA8E-96BC-491F-A336-F30D5030A50C}"/>
              </a:ext>
            </a:extLst>
          </p:cNvPr>
          <p:cNvSpPr/>
          <p:nvPr/>
        </p:nvSpPr>
        <p:spPr>
          <a:xfrm>
            <a:off x="8280593" y="48710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9229749-70B7-4740-8B9F-E8A2891B1A28}"/>
              </a:ext>
            </a:extLst>
          </p:cNvPr>
          <p:cNvSpPr/>
          <p:nvPr/>
        </p:nvSpPr>
        <p:spPr>
          <a:xfrm>
            <a:off x="8773979" y="4760383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230D2F-3894-45EF-B970-C962F4D401A7}"/>
              </a:ext>
            </a:extLst>
          </p:cNvPr>
          <p:cNvSpPr/>
          <p:nvPr/>
        </p:nvSpPr>
        <p:spPr>
          <a:xfrm>
            <a:off x="9685052" y="48710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4FF2692-EBE6-40C5-8265-05896351081A}"/>
              </a:ext>
            </a:extLst>
          </p:cNvPr>
          <p:cNvSpPr/>
          <p:nvPr/>
        </p:nvSpPr>
        <p:spPr>
          <a:xfrm>
            <a:off x="10178438" y="475765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689A121-C1AF-4C4E-B164-79B0518E1A45}"/>
              </a:ext>
            </a:extLst>
          </p:cNvPr>
          <p:cNvSpPr/>
          <p:nvPr/>
        </p:nvSpPr>
        <p:spPr>
          <a:xfrm>
            <a:off x="6547859" y="5641369"/>
            <a:ext cx="1072129" cy="4046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406901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8" grpId="0" animBg="1"/>
      <p:bldP spid="19" grpId="0"/>
      <p:bldP spid="40" grpId="0" animBg="1"/>
      <p:bldP spid="41" grpId="0" animBg="1"/>
      <p:bldP spid="42" grpId="0" animBg="1"/>
      <p:bldP spid="44" grpId="0" animBg="1"/>
      <p:bldP spid="39" grpId="0"/>
      <p:bldP spid="46" grpId="0" animBg="1"/>
      <p:bldP spid="47" grpId="0"/>
      <p:bldP spid="48" grpId="0" animBg="1"/>
      <p:bldP spid="49" grpId="0"/>
      <p:bldP spid="5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122D62D-D58E-41FD-90B8-EF4CCDFE92CA}"/>
              </a:ext>
            </a:extLst>
          </p:cNvPr>
          <p:cNvGrpSpPr/>
          <p:nvPr/>
        </p:nvGrpSpPr>
        <p:grpSpPr>
          <a:xfrm>
            <a:off x="2643808" y="569843"/>
            <a:ext cx="6904383" cy="1152939"/>
            <a:chOff x="2643808" y="569843"/>
            <a:chExt cx="6904383" cy="1152939"/>
          </a:xfrm>
        </p:grpSpPr>
        <p:sp>
          <p:nvSpPr>
            <p:cNvPr id="2" name="Ribbon: Curved and Tilted Up 1">
              <a:extLst>
                <a:ext uri="{FF2B5EF4-FFF2-40B4-BE49-F238E27FC236}">
                  <a16:creationId xmlns:a16="http://schemas.microsoft.com/office/drawing/2014/main" id="{906F6539-CE92-4D21-83FA-AB281DCA434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9BEDEA-F438-4597-B932-10090FAAAB99}"/>
                </a:ext>
              </a:extLst>
            </p:cNvPr>
            <p:cNvSpPr txBox="1"/>
            <p:nvPr/>
          </p:nvSpPr>
          <p:spPr>
            <a:xfrm>
              <a:off x="4648329" y="636104"/>
              <a:ext cx="28953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 dirty="0">
                  <a:solidFill>
                    <a:srgbClr val="C00000"/>
                  </a:solidFill>
                  <a:latin typeface="+mj-lt"/>
                </a:rPr>
                <a:t>TỔNG KẾT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2D0AFB-4919-454D-B7F9-203D617D863F}"/>
              </a:ext>
            </a:extLst>
          </p:cNvPr>
          <p:cNvGrpSpPr/>
          <p:nvPr/>
        </p:nvGrpSpPr>
        <p:grpSpPr>
          <a:xfrm>
            <a:off x="874643" y="2054087"/>
            <a:ext cx="10257183" cy="4068417"/>
            <a:chOff x="874643" y="2054087"/>
            <a:chExt cx="10257183" cy="40684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C8F626-B7D4-4173-A45E-4D0E5559532C}"/>
                </a:ext>
              </a:extLst>
            </p:cNvPr>
            <p:cNvSpPr txBox="1"/>
            <p:nvPr/>
          </p:nvSpPr>
          <p:spPr>
            <a:xfrm>
              <a:off x="1745145" y="2242931"/>
              <a:ext cx="9254159" cy="366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Thực hiện được phép cộng (có nhớ) số có hai chữ số với số có một chữ số: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Đặt tính theo cột dọc;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30AFFB-D574-47A2-8F40-2363820F5DBF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7DBC9-B05C-4620-BE00-0081EDB2B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923510" y="2242931"/>
            <a:ext cx="958414" cy="786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73E6F5-69D2-4E66-8208-EC54DA68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923510" y="4661453"/>
            <a:ext cx="958414" cy="7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3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37297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2849" y="994984"/>
            <a:ext cx="6563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+ 5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2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303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95455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92424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3" grpId="0" animBg="1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8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908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9350" y="1024961"/>
            <a:ext cx="6805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15 - 8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2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92424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9545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92424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7390" y="845077"/>
            <a:ext cx="51241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lvl="0" algn="ctr">
              <a:defRPr/>
            </a:pP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2D9961-2B26-7A46-69F1-9385F2875BF2}"/>
              </a:ext>
            </a:extLst>
          </p:cNvPr>
          <p:cNvSpPr txBox="1"/>
          <p:nvPr/>
        </p:nvSpPr>
        <p:spPr>
          <a:xfrm>
            <a:off x="5638466" y="1352954"/>
            <a:ext cx="1509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D9B16-54B5-7BA8-69F7-2A1E0EF93991}"/>
              </a:ext>
            </a:extLst>
          </p:cNvPr>
          <p:cNvSpPr txBox="1"/>
          <p:nvPr/>
        </p:nvSpPr>
        <p:spPr>
          <a:xfrm>
            <a:off x="5973998" y="2137567"/>
            <a:ext cx="39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1CA0173-2047-8E12-DF38-8648BFE0515D}"/>
              </a:ext>
            </a:extLst>
          </p:cNvPr>
          <p:cNvCxnSpPr/>
          <p:nvPr/>
        </p:nvCxnSpPr>
        <p:spPr>
          <a:xfrm>
            <a:off x="6131491" y="2878425"/>
            <a:ext cx="704538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2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95455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303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980768-6076-E070-B2CD-0C53B733B76E}"/>
              </a:ext>
            </a:extLst>
          </p:cNvPr>
          <p:cNvSpPr txBox="1"/>
          <p:nvPr/>
        </p:nvSpPr>
        <p:spPr>
          <a:xfrm>
            <a:off x="337596" y="297841"/>
            <a:ext cx="1112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A6B75-BCFF-46BE-32E9-2D608D7AFE67}"/>
              </a:ext>
            </a:extLst>
          </p:cNvPr>
          <p:cNvSpPr txBox="1"/>
          <p:nvPr/>
        </p:nvSpPr>
        <p:spPr>
          <a:xfrm>
            <a:off x="1509324" y="315331"/>
            <a:ext cx="101830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0823D-5CC1-4219-8FC5-5893165A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320" y="1543681"/>
            <a:ext cx="1297385" cy="1163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34E6D-94DB-49D9-AB37-FC409BFD08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6970" y="2025362"/>
            <a:ext cx="1539844" cy="1023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361DB-110A-4375-B65B-42586C11F1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70" y="1332367"/>
            <a:ext cx="918455" cy="10236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219348" y="549323"/>
            <a:ext cx="2175644" cy="967090"/>
            <a:chOff x="2461083" y="1127778"/>
            <a:chExt cx="2175644" cy="96709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6990112" y="1682127"/>
            <a:ext cx="2175645" cy="1199710"/>
            <a:chOff x="2641600" y="2397213"/>
            <a:chExt cx="2175645" cy="1199710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313126" y="378585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839958"/>
              </p:ext>
            </p:extLst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76147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31309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3072917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239806" y="422071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52329" y="3352531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848</Words>
  <Application>Microsoft Office PowerPoint</Application>
  <PresentationFormat>Widescreen</PresentationFormat>
  <Paragraphs>232</Paragraphs>
  <Slides>22</Slides>
  <Notes>3</Notes>
  <HiddenSlides>0</HiddenSlides>
  <MMClips>19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Arial-Rounded</vt:lpstr>
      <vt:lpstr>Calibri</vt:lpstr>
      <vt:lpstr>Corbel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41</cp:revision>
  <dcterms:created xsi:type="dcterms:W3CDTF">2021-06-02T01:34:28Z</dcterms:created>
  <dcterms:modified xsi:type="dcterms:W3CDTF">2024-11-25T00:13:00Z</dcterms:modified>
</cp:coreProperties>
</file>