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  <p:sldMasterId id="2147483815" r:id="rId2"/>
  </p:sldMasterIdLst>
  <p:notesMasterIdLst>
    <p:notesMasterId r:id="rId46"/>
  </p:notesMasterIdLst>
  <p:sldIdLst>
    <p:sldId id="3092" r:id="rId3"/>
    <p:sldId id="566" r:id="rId4"/>
    <p:sldId id="3051" r:id="rId5"/>
    <p:sldId id="3114" r:id="rId6"/>
    <p:sldId id="277" r:id="rId7"/>
    <p:sldId id="278" r:id="rId8"/>
    <p:sldId id="3075" r:id="rId9"/>
    <p:sldId id="3052" r:id="rId10"/>
    <p:sldId id="3115" r:id="rId11"/>
    <p:sldId id="3117" r:id="rId12"/>
    <p:sldId id="3116" r:id="rId13"/>
    <p:sldId id="3077" r:id="rId14"/>
    <p:sldId id="3094" r:id="rId15"/>
    <p:sldId id="3118" r:id="rId16"/>
    <p:sldId id="282" r:id="rId17"/>
    <p:sldId id="258" r:id="rId18"/>
    <p:sldId id="3093" r:id="rId19"/>
    <p:sldId id="257" r:id="rId20"/>
    <p:sldId id="3119" r:id="rId21"/>
    <p:sldId id="3060" r:id="rId22"/>
    <p:sldId id="3127" r:id="rId23"/>
    <p:sldId id="3120" r:id="rId24"/>
    <p:sldId id="3098" r:id="rId25"/>
    <p:sldId id="3121" r:id="rId26"/>
    <p:sldId id="3122" r:id="rId27"/>
    <p:sldId id="3123" r:id="rId28"/>
    <p:sldId id="3091" r:id="rId29"/>
    <p:sldId id="3128" r:id="rId30"/>
    <p:sldId id="3129" r:id="rId31"/>
    <p:sldId id="3130" r:id="rId32"/>
    <p:sldId id="3131" r:id="rId33"/>
    <p:sldId id="3124" r:id="rId34"/>
    <p:sldId id="3088" r:id="rId35"/>
    <p:sldId id="3132" r:id="rId36"/>
    <p:sldId id="3125" r:id="rId37"/>
    <p:sldId id="3090" r:id="rId38"/>
    <p:sldId id="3126" r:id="rId39"/>
    <p:sldId id="256" r:id="rId40"/>
    <p:sldId id="3133" r:id="rId41"/>
    <p:sldId id="3134" r:id="rId42"/>
    <p:sldId id="3135" r:id="rId43"/>
    <p:sldId id="3136" r:id="rId44"/>
    <p:sldId id="601" r:id="rId45"/>
  </p:sldIdLst>
  <p:sldSz cx="12192000" cy="6858000"/>
  <p:notesSz cx="6858000" cy="9144000"/>
  <p:embeddedFontLst>
    <p:embeddedFont>
      <p:font typeface="等线" panose="02010600030101010101" pitchFamily="2" charset="-122"/>
      <p:regular r:id="rId47"/>
      <p:bold r:id="rId48"/>
    </p:embeddedFont>
    <p:embeddedFont>
      <p:font typeface="iCiel Cadena" panose="02000503000000020004" charset="0"/>
      <p:bold r:id="rId49"/>
    </p:embeddedFont>
    <p:embeddedFont>
      <p:font typeface="Segoe Print" panose="02000600000000000000" pitchFamily="2" charset="0"/>
      <p:regular r:id="rId50"/>
      <p:bold r:id="rId51"/>
    </p:embeddedFont>
  </p:embeddedFontLst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E6FB2"/>
    <a:srgbClr val="FBAB1B"/>
    <a:srgbClr val="F44646"/>
    <a:srgbClr val="616161"/>
    <a:srgbClr val="FEC63B"/>
    <a:srgbClr val="312552"/>
    <a:srgbClr val="1D1D1D"/>
    <a:srgbClr val="4E4E4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82055" autoAdjust="0"/>
  </p:normalViewPr>
  <p:slideViewPr>
    <p:cSldViewPr>
      <p:cViewPr varScale="1">
        <p:scale>
          <a:sx n="67" d="100"/>
          <a:sy n="67" d="100"/>
        </p:scale>
        <p:origin x="676" y="2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322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059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450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DD6F2-3EE3-4DF6-B906-FE7577D29BBD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E951-2EE8-4589-B851-C27615BC8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49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57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5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9BB57-3685-4F68-BF48-AF85A4742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8949" y="271155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4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00867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900FE463-7506-92FA-9777-8A9E9255B0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  <p:sldLayoutId id="2147483797" r:id="rId13"/>
    <p:sldLayoutId id="2147483819" r:id="rId14"/>
    <p:sldLayoutId id="2147483822" r:id="rId15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07346E4-E23D-5E13-53AA-9E281BED4D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8509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20" r:id="rId4"/>
    <p:sldLayoutId id="214748382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microsoft.com/office/2007/relationships/media" Target="../media/media2.mp3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23.png"/><Relationship Id="rId5" Type="http://schemas.openxmlformats.org/officeDocument/2006/relationships/image" Target="../media/image7.png"/><Relationship Id="rId15" Type="http://schemas.openxmlformats.org/officeDocument/2006/relationships/image" Target="../media/image54.png"/><Relationship Id="rId23" Type="http://schemas.openxmlformats.org/officeDocument/2006/relationships/image" Target="../media/image61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6.wav"/><Relationship Id="rId11" Type="http://schemas.openxmlformats.org/officeDocument/2006/relationships/image" Target="../media/image61.png"/><Relationship Id="rId5" Type="http://schemas.openxmlformats.org/officeDocument/2006/relationships/audio" Target="../media/audio5.wav"/><Relationship Id="rId15" Type="http://schemas.openxmlformats.org/officeDocument/2006/relationships/image" Target="../media/image66.png"/><Relationship Id="rId10" Type="http://schemas.openxmlformats.org/officeDocument/2006/relationships/image" Target="../media/image65.png"/><Relationship Id="rId4" Type="http://schemas.openxmlformats.org/officeDocument/2006/relationships/audio" Target="../media/audio4.wav"/><Relationship Id="rId9" Type="http://schemas.openxmlformats.org/officeDocument/2006/relationships/image" Target="../media/image64.png"/><Relationship Id="rId1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3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audio" Target="../media/audio6.wav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microsoft.com/office/2007/relationships/media" Target="../media/media4.mp3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3.png"/><Relationship Id="rId10" Type="http://schemas.openxmlformats.org/officeDocument/2006/relationships/image" Target="../media/image71.png"/><Relationship Id="rId4" Type="http://schemas.openxmlformats.org/officeDocument/2006/relationships/audio" Target="../media/media4.mp3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8.png"/><Relationship Id="rId7" Type="http://schemas.openxmlformats.org/officeDocument/2006/relationships/image" Target="../media/image91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5.xml"/><Relationship Id="rId6" Type="http://schemas.openxmlformats.org/officeDocument/2006/relationships/slide" Target="slide28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99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92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11" Type="http://schemas.openxmlformats.org/officeDocument/2006/relationships/image" Target="../media/image91.jpeg"/><Relationship Id="rId5" Type="http://schemas.openxmlformats.org/officeDocument/2006/relationships/image" Target="../media/image95.png"/><Relationship Id="rId10" Type="http://schemas.openxmlformats.org/officeDocument/2006/relationships/slide" Target="slide28.xml"/><Relationship Id="rId4" Type="http://schemas.openxmlformats.org/officeDocument/2006/relationships/image" Target="../media/image94.png"/><Relationship Id="rId9" Type="http://schemas.openxmlformats.org/officeDocument/2006/relationships/image" Target="../media/image90.jpeg"/><Relationship Id="rId1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1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92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11" Type="http://schemas.openxmlformats.org/officeDocument/2006/relationships/image" Target="../media/image91.jpeg"/><Relationship Id="rId5" Type="http://schemas.openxmlformats.org/officeDocument/2006/relationships/image" Target="../media/image95.png"/><Relationship Id="rId10" Type="http://schemas.openxmlformats.org/officeDocument/2006/relationships/slide" Target="slide28.xml"/><Relationship Id="rId4" Type="http://schemas.openxmlformats.org/officeDocument/2006/relationships/image" Target="../media/image94.png"/><Relationship Id="rId9" Type="http://schemas.openxmlformats.org/officeDocument/2006/relationships/image" Target="../media/image90.jpeg"/><Relationship Id="rId1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92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11" Type="http://schemas.openxmlformats.org/officeDocument/2006/relationships/image" Target="../media/image91.jpeg"/><Relationship Id="rId5" Type="http://schemas.openxmlformats.org/officeDocument/2006/relationships/image" Target="../media/image95.png"/><Relationship Id="rId10" Type="http://schemas.openxmlformats.org/officeDocument/2006/relationships/slide" Target="slide28.xml"/><Relationship Id="rId4" Type="http://schemas.openxmlformats.org/officeDocument/2006/relationships/image" Target="../media/image94.png"/><Relationship Id="rId9" Type="http://schemas.openxmlformats.org/officeDocument/2006/relationships/image" Target="../media/image90.jpeg"/><Relationship Id="rId1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9.jp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27.png"/><Relationship Id="rId7" Type="http://schemas.openxmlformats.org/officeDocument/2006/relationships/image" Target="../media/image16.png"/><Relationship Id="rId12" Type="http://schemas.openxmlformats.org/officeDocument/2006/relationships/image" Target="../media/image21.gif"/><Relationship Id="rId17" Type="http://schemas.openxmlformats.org/officeDocument/2006/relationships/image" Target="../media/image14.png"/><Relationship Id="rId2" Type="http://schemas.openxmlformats.org/officeDocument/2006/relationships/audio" Target="../media/media1.wma"/><Relationship Id="rId16" Type="http://schemas.openxmlformats.org/officeDocument/2006/relationships/image" Target="../media/image13.png"/><Relationship Id="rId20" Type="http://schemas.openxmlformats.org/officeDocument/2006/relationships/image" Target="../media/image26.png"/><Relationship Id="rId1" Type="http://schemas.microsoft.com/office/2007/relationships/media" Target="../media/media1.wma"/><Relationship Id="rId6" Type="http://schemas.openxmlformats.org/officeDocument/2006/relationships/slide" Target="slide7.xml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4.jpg"/><Relationship Id="rId23" Type="http://schemas.openxmlformats.org/officeDocument/2006/relationships/image" Target="../media/image28.png"/><Relationship Id="rId10" Type="http://schemas.openxmlformats.org/officeDocument/2006/relationships/image" Target="../media/image19.gif"/><Relationship Id="rId19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18.gif"/><Relationship Id="rId14" Type="http://schemas.openxmlformats.org/officeDocument/2006/relationships/image" Target="../media/image23.png"/><Relationship Id="rId22" Type="http://schemas.openxmlformats.org/officeDocument/2006/relationships/slide" Target="slide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9.jp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9.jp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9.jp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1705" y="3178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3F6D70-3588-A16B-1E25-E2D0AD25D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695" y="1656689"/>
            <a:ext cx="10062610" cy="7800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F44504-31AC-35FC-1B79-8388C49D6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443" y="2514600"/>
            <a:ext cx="10062610" cy="1325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33D754-9B90-DD1A-D05B-965CE9327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3782057"/>
            <a:ext cx="9971053" cy="92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2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821114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1. CHẬU TRỒNG HOA, C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ÂY 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	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14501C-801C-EC26-66DC-356CDB8E5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001204"/>
            <a:ext cx="9448800" cy="524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5458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38ED2AE-814D-9A31-1135-F32A74F44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417942"/>
            <a:ext cx="2829218" cy="20438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A7BE53-AE53-33BC-99D7-43205234E00B}"/>
              </a:ext>
            </a:extLst>
          </p:cNvPr>
          <p:cNvSpPr/>
          <p:nvPr/>
        </p:nvSpPr>
        <p:spPr>
          <a:xfrm>
            <a:off x="912055" y="4724400"/>
            <a:ext cx="1082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3200" u="sng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(chai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10317A6-2A6A-96B9-1B91-8D36D40975D1}"/>
              </a:ext>
            </a:extLst>
          </p:cNvPr>
          <p:cNvSpPr/>
          <p:nvPr/>
        </p:nvSpPr>
        <p:spPr>
          <a:xfrm>
            <a:off x="881575" y="1439866"/>
            <a:ext cx="6400800" cy="2799471"/>
          </a:xfrm>
          <a:prstGeom prst="cloudCallout">
            <a:avLst>
              <a:gd name="adj1" fmla="val 66449"/>
              <a:gd name="adj2" fmla="val -25652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9726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3603E1-F72A-137E-4B84-AAF073BC2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DAED45-0946-74C1-04C4-06CD3590A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990600"/>
            <a:ext cx="5029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3587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821114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GIÁ THỂ TRỒNG HOA, CÂY CẢNH TRONG CHẬU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	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ED9B18-5AEA-8B6C-04D1-829431289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363" y="1204763"/>
            <a:ext cx="10457571" cy="852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5308D-A951-A9F5-F1A4-59435885C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057400"/>
            <a:ext cx="5260868" cy="43084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05C8EC-5F17-9DEF-51B4-636A6605E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859" y="2876549"/>
            <a:ext cx="2299606" cy="6123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0BDA69-BCFE-8794-6677-4F4E4D174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884" y="2828924"/>
            <a:ext cx="2190746" cy="6803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701E18-A812-DB41-B488-A34E7CF1AA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9963" y="4648199"/>
            <a:ext cx="2190745" cy="5987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4CD0F6-BA3B-F8C4-A574-2405B5EFC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8402" y="4648200"/>
            <a:ext cx="2163532" cy="66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4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62604 -0.181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02" y="-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0.22174 -0.176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94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43151 0.380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41328 0.38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4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3603E1-F72A-137E-4B84-AAF073BC2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8EA3E8-A5AA-89C9-FECB-763C70DF8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219200"/>
            <a:ext cx="5181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0303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4" y="-74275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676675" y="157987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3828885" y="378151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72" y="519967"/>
            <a:ext cx="1003254" cy="15407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895761" y="374633"/>
            <a:ext cx="6153849" cy="30469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3A3FB362-28C3-4373-9EDB-7588AAB7F3F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9" b="30391"/>
          <a:stretch/>
        </p:blipFill>
        <p:spPr>
          <a:xfrm rot="2120245">
            <a:off x="640692" y="3994484"/>
            <a:ext cx="1644791" cy="1338766"/>
          </a:xfrm>
          <a:prstGeom prst="rect">
            <a:avLst/>
          </a:prstGeom>
        </p:spPr>
      </p:pic>
      <p:pic>
        <p:nvPicPr>
          <p:cNvPr id="25" name="Picture 24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4ED17D8-1F66-4B33-9DCE-31F4D879C3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622">
            <a:off x="2098600" y="1347604"/>
            <a:ext cx="1269898" cy="1269898"/>
          </a:xfrm>
          <a:prstGeom prst="rect">
            <a:avLst/>
          </a:prstGeom>
        </p:spPr>
      </p:pic>
      <p:pic>
        <p:nvPicPr>
          <p:cNvPr id="26" name="Picture 25" descr="A picture containing light&#10;&#10;Description automatically generated">
            <a:extLst>
              <a:ext uri="{FF2B5EF4-FFF2-40B4-BE49-F238E27FC236}">
                <a16:creationId xmlns:a16="http://schemas.microsoft.com/office/drawing/2014/main" id="{6F680C5E-CBF1-4F3D-A816-C889D1D02CF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442">
            <a:off x="10100345" y="4945482"/>
            <a:ext cx="1708768" cy="17087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053021-24A8-4D95-A4AB-AEE8E46E9C1D}"/>
              </a:ext>
            </a:extLst>
          </p:cNvPr>
          <p:cNvGrpSpPr/>
          <p:nvPr/>
        </p:nvGrpSpPr>
        <p:grpSpPr>
          <a:xfrm>
            <a:off x="7358948" y="-73900"/>
            <a:ext cx="4044696" cy="4044696"/>
            <a:chOff x="7515135" y="377711"/>
            <a:chExt cx="4044696" cy="4044696"/>
          </a:xfrm>
        </p:grpSpPr>
        <p:pic>
          <p:nvPicPr>
            <p:cNvPr id="27" name="Picture 26" descr="A picture containing drawing&#10;&#10;Description automatically generated">
              <a:hlinkClick r:id="rId22" action="ppaction://hlinksldjump"/>
              <a:extLst>
                <a:ext uri="{FF2B5EF4-FFF2-40B4-BE49-F238E27FC236}">
                  <a16:creationId xmlns:a16="http://schemas.microsoft.com/office/drawing/2014/main" id="{40857DD9-96F9-4E1F-9E01-6CFFF791D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6701">
              <a:off x="7515135" y="377711"/>
              <a:ext cx="4044696" cy="4044696"/>
            </a:xfrm>
            <a:prstGeom prst="rect">
              <a:avLst/>
            </a:prstGeom>
          </p:spPr>
        </p:pic>
        <p:sp>
          <p:nvSpPr>
            <p:cNvPr id="2" name="Rectangle 1">
              <a:hlinkClick r:id="rId22" action="ppaction://hlinksldjump"/>
              <a:extLst>
                <a:ext uri="{FF2B5EF4-FFF2-40B4-BE49-F238E27FC236}">
                  <a16:creationId xmlns:a16="http://schemas.microsoft.com/office/drawing/2014/main" id="{FDDB5817-641D-45C5-B1ED-3305C9E56C04}"/>
                </a:ext>
              </a:extLst>
            </p:cNvPr>
            <p:cNvSpPr/>
            <p:nvPr/>
          </p:nvSpPr>
          <p:spPr>
            <a:xfrm>
              <a:off x="9315297" y="1424029"/>
              <a:ext cx="127310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0"/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DPT Hotel Oriental" panose="02000500000000000000" pitchFamily="2" charset="0"/>
                </a:rPr>
                <a:t>PLAY</a:t>
              </a:r>
            </a:p>
          </p:txBody>
        </p:sp>
      </p:grpSp>
      <p:pic>
        <p:nvPicPr>
          <p:cNvPr id="31" name="5d09e0ee8b4a2">
            <a:hlinkClick r:id="" action="ppaction://media"/>
            <a:extLst>
              <a:ext uri="{FF2B5EF4-FFF2-40B4-BE49-F238E27FC236}">
                <a16:creationId xmlns:a16="http://schemas.microsoft.com/office/drawing/2014/main" id="{24E219B4-5E65-4206-867B-E81C02BF3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09600" y="7467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17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22" y="-1867540"/>
            <a:ext cx="9377026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1751900" y="-18777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588361" y="1190855"/>
            <a:ext cx="789841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1239339" y="2483212"/>
            <a:ext cx="688768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A. </a:t>
            </a:r>
            <a:r>
              <a:rPr lang="en-US" sz="4000" cap="none" spc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4000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cap="none" spc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4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4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 xi </a:t>
            </a:r>
            <a:r>
              <a:rPr lang="en-US" sz="40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4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1041712" y="3168529"/>
            <a:ext cx="36087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B. </a:t>
            </a:r>
            <a:r>
              <a:rPr lang="en-US" sz="4000" cap="none" spc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4000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cap="none" spc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4000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437868" y="3842961"/>
            <a:ext cx="557077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C. </a:t>
            </a:r>
            <a:r>
              <a:rPr lang="en-US" sz="4000" cap="none" spc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cap="none" spc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4000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cap="none" spc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trấu</a:t>
            </a:r>
            <a:r>
              <a:rPr lang="en-US" sz="4000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710753" y="4550847"/>
            <a:ext cx="515664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D. </a:t>
            </a:r>
            <a:r>
              <a:rPr lang="en-US" sz="4000" cap="none" spc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4000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cap="none" spc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4000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0850" y="850896"/>
            <a:ext cx="2175688" cy="3421061"/>
          </a:xfrm>
          <a:prstGeom prst="rect">
            <a:avLst/>
          </a:prstGeom>
        </p:spPr>
      </p:pic>
      <p:pic>
        <p:nvPicPr>
          <p:cNvPr id="20" name="Picture 1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4C67B1-CDBE-42B0-ADFE-17ED4F2E04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8274081" y="4870904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67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8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70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71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73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395083" y="6309746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58542698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014" y="-923925"/>
            <a:ext cx="9884064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436358" y="-9346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-775795" y="2066682"/>
            <a:ext cx="1023185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7" name="Picture 26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DBA3CC-B5F2-4E87-B142-CD56312B57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87CAD2E-7D93-4B8A-91B8-92CE406FD30A}"/>
              </a:ext>
            </a:extLst>
          </p:cNvPr>
          <p:cNvSpPr/>
          <p:nvPr/>
        </p:nvSpPr>
        <p:spPr>
          <a:xfrm>
            <a:off x="8770669" y="4878003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BF6CF858-717A-48AF-8F66-391E52639884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9445A07D-E9E3-42FD-A464-0ADF51703D0F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5">
            <a:extLst>
              <a:ext uri="{FF2B5EF4-FFF2-40B4-BE49-F238E27FC236}">
                <a16:creationId xmlns:a16="http://schemas.microsoft.com/office/drawing/2014/main" id="{DA3CB8BD-9DF6-4D3F-8559-D60B974D8623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2EB061FE-C7D3-4F8E-B184-05E577B58935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5">
            <a:extLst>
              <a:ext uri="{FF2B5EF4-FFF2-40B4-BE49-F238E27FC236}">
                <a16:creationId xmlns:a16="http://schemas.microsoft.com/office/drawing/2014/main" id="{5C845C1C-1DF8-4C58-A838-7ABDDD657DF4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5">
            <a:extLst>
              <a:ext uri="{FF2B5EF4-FFF2-40B4-BE49-F238E27FC236}">
                <a16:creationId xmlns:a16="http://schemas.microsoft.com/office/drawing/2014/main" id="{A473C515-4AC8-4381-B9BA-B4495F950A2A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5" name="start">
            <a:extLst>
              <a:ext uri="{FF2B5EF4-FFF2-40B4-BE49-F238E27FC236}">
                <a16:creationId xmlns:a16="http://schemas.microsoft.com/office/drawing/2014/main" id="{0C748669-AFDE-47FA-B0C5-81BDCEF486EE}"/>
              </a:ext>
            </a:extLst>
          </p:cNvPr>
          <p:cNvSpPr/>
          <p:nvPr/>
        </p:nvSpPr>
        <p:spPr>
          <a:xfrm>
            <a:off x="8926587" y="6346055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4665F9-BB88-2B1E-6E99-3921A9EF5174}"/>
              </a:ext>
            </a:extLst>
          </p:cNvPr>
          <p:cNvSpPr/>
          <p:nvPr/>
        </p:nvSpPr>
        <p:spPr>
          <a:xfrm>
            <a:off x="255518" y="4191000"/>
            <a:ext cx="8001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Trả</a:t>
            </a:r>
            <a:r>
              <a:rPr lang="en-US" sz="32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lời</a:t>
            </a:r>
            <a:r>
              <a:rPr lang="en-US" sz="32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: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xơ</a:t>
            </a:r>
            <a:r>
              <a:rPr lang="en-US" sz="32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dừa</a:t>
            </a:r>
            <a:r>
              <a:rPr lang="en-US" sz="32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,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trấu</a:t>
            </a:r>
            <a:r>
              <a:rPr lang="en-US" sz="32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hun</a:t>
            </a:r>
            <a:r>
              <a:rPr lang="en-US" sz="32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, </a:t>
            </a:r>
          </a:p>
          <a:p>
            <a:pPr algn="ctr"/>
            <a:r>
              <a:rPr lang="en-US" sz="3200" b="1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mùn</a:t>
            </a:r>
            <a:r>
              <a:rPr lang="en-US" sz="32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cưa</a:t>
            </a:r>
            <a:r>
              <a:rPr lang="en-US" sz="32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,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hỗn</a:t>
            </a:r>
            <a:r>
              <a:rPr lang="en-US" sz="32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hợp</a:t>
            </a:r>
            <a:endParaRPr lang="en-US" sz="3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32197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0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61052" y="3007003"/>
            <a:ext cx="9269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Chúc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mừng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các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em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33552"/>
              </a:solidFill>
              <a:effectLst/>
              <a:uLnTx/>
              <a:uFillTx/>
              <a:latin typeface="orange juice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9662" y="7250122"/>
            <a:ext cx="609600" cy="609600"/>
          </a:xfrm>
          <a:prstGeom prst="rect">
            <a:avLst/>
          </a:prstGeom>
        </p:spPr>
      </p:pic>
      <p:pic>
        <p:nvPicPr>
          <p:cNvPr id="13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212" y="5053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8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66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0" grpId="1"/>
    </p:bld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621578"/>
            <a:ext cx="78389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400" b="1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326643"/>
            <a:ext cx="11734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VÀ DỤNG CỤ TRỒNG HOA, CÂY CẢNH TRONG CHẬU (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47671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621578"/>
            <a:ext cx="78389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400" b="1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326643"/>
            <a:ext cx="11734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VÀ DỤNG CỤ TRỒNG HOA, CÂY CẢNH TRONG CHẬU (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2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1705" y="3178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304800" y="1440042"/>
            <a:ext cx="12047096" cy="191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1: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1376203" y="4922521"/>
            <a:ext cx="8986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5257800" y="5727372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7495-CB98-4838-8D4A-10A8B6D220D5}"/>
              </a:ext>
            </a:extLst>
          </p:cNvPr>
          <p:cNvSpPr txBox="1"/>
          <p:nvPr/>
        </p:nvSpPr>
        <p:spPr>
          <a:xfrm>
            <a:off x="1376203" y="5766293"/>
            <a:ext cx="3576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110E7-9950-42F6-B57B-2C1B91DC6A09}"/>
              </a:ext>
            </a:extLst>
          </p:cNvPr>
          <p:cNvSpPr txBox="1"/>
          <p:nvPr/>
        </p:nvSpPr>
        <p:spPr>
          <a:xfrm>
            <a:off x="5257800" y="4922520"/>
            <a:ext cx="8986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5076785" y="5560348"/>
            <a:ext cx="790375" cy="86510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4B68F8-CC9A-1804-C663-B7763114B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032" y="2622140"/>
            <a:ext cx="6429768" cy="202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7" grpId="0"/>
      <p:bldP spid="9" grpId="0"/>
      <p:bldP spid="10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1705" y="3178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304800" y="1440042"/>
            <a:ext cx="12047096" cy="191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2: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1376203" y="4922521"/>
            <a:ext cx="8986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5257800" y="5727372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7495-CB98-4838-8D4A-10A8B6D220D5}"/>
              </a:ext>
            </a:extLst>
          </p:cNvPr>
          <p:cNvSpPr txBox="1"/>
          <p:nvPr/>
        </p:nvSpPr>
        <p:spPr>
          <a:xfrm>
            <a:off x="1376203" y="5766293"/>
            <a:ext cx="3576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110E7-9950-42F6-B57B-2C1B91DC6A09}"/>
              </a:ext>
            </a:extLst>
          </p:cNvPr>
          <p:cNvSpPr txBox="1"/>
          <p:nvPr/>
        </p:nvSpPr>
        <p:spPr>
          <a:xfrm>
            <a:off x="5257800" y="4922520"/>
            <a:ext cx="8986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Trấu</a:t>
            </a:r>
            <a:r>
              <a:rPr lang="en-US" sz="32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1184655" y="5513155"/>
            <a:ext cx="790375" cy="86510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3F3BE4-4571-1A9A-C11B-605C936CF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660" y="2101769"/>
            <a:ext cx="3238740" cy="23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5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7" grpId="0"/>
      <p:bldP spid="9" grpId="0"/>
      <p:bldP spid="10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6CEA0E-5AE8-4F21-99B3-B5E8C978C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EABF-A1C4-4F00-BB1C-827F7C3F0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6600" y="799148"/>
            <a:ext cx="6062662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36BFE-E539-DAD0-21BC-39A030A1D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466659"/>
            <a:ext cx="9144000" cy="226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236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10129674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MỘT SỐ DỤNG CỤ TRỒNG HOA, CÂY CẢNH TRONG CHẬU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A1B8E6-D0ED-BB20-DC91-1C84AD5FE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1219200"/>
            <a:ext cx="9296400" cy="99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8B9DFD-4C5B-0599-5D25-2E92E1CCC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659" y="3048000"/>
            <a:ext cx="8876729" cy="24233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A62BE88-3525-88F0-F886-2D576254009A}"/>
              </a:ext>
            </a:extLst>
          </p:cNvPr>
          <p:cNvSpPr/>
          <p:nvPr/>
        </p:nvSpPr>
        <p:spPr>
          <a:xfrm>
            <a:off x="37514" y="-584775"/>
            <a:ext cx="2865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2000" b="1" i="1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kumimoji="0" lang="en-US" sz="2000" b="1" i="1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849BAC-6A8B-DE8E-E20D-CE34F21888F9}"/>
              </a:ext>
            </a:extLst>
          </p:cNvPr>
          <p:cNvSpPr/>
          <p:nvPr/>
        </p:nvSpPr>
        <p:spPr>
          <a:xfrm>
            <a:off x="-152400" y="-1079389"/>
            <a:ext cx="2865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Xẻng</a:t>
            </a:r>
            <a:r>
              <a:rPr kumimoji="0" lang="en-US" sz="2000" b="1" i="1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F3C815-5737-BD1B-6F59-D25641D950F6}"/>
              </a:ext>
            </a:extLst>
          </p:cNvPr>
          <p:cNvSpPr/>
          <p:nvPr/>
        </p:nvSpPr>
        <p:spPr>
          <a:xfrm>
            <a:off x="1905000" y="-1079390"/>
            <a:ext cx="2865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629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04051 L 0.16198 0.753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3567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3.7037E-6 L 0.45625 0.826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13" y="4129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0.48424 0.8372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4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10129674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MỘT SỐ DỤNG CỤ TRỒNG HOA, CÂY CẢNH TRONG CHẬU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6C1523-A0F2-4564-5E99-5E3D22522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30386"/>
            <a:ext cx="8610600" cy="8117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11D81C-CEF0-C309-E504-ECBA4276E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562" y="2276456"/>
            <a:ext cx="9179637" cy="420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5220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10129674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MỘT SỐ DỤNG CỤ TRỒNG HOA, CÂY CẢNH TRONG CHẬU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3DD564-F436-A578-6B51-03DBEFAF7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409" y="1656471"/>
            <a:ext cx="10003155" cy="1236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8DA512-783B-5DFB-10D3-4DD65CAB5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671" y="3429000"/>
            <a:ext cx="9870684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11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3603E1-F72A-137E-4B84-AAF073BC2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587494-1292-D1EE-9CD2-FB5C54823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066800"/>
            <a:ext cx="52578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9190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2360A9-D7D9-158A-F265-60F38EC2C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295400"/>
            <a:ext cx="2743793" cy="2432522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EBC4A65-C646-8C75-DA20-E93EC3BA72C5}"/>
              </a:ext>
            </a:extLst>
          </p:cNvPr>
          <p:cNvSpPr/>
          <p:nvPr/>
        </p:nvSpPr>
        <p:spPr>
          <a:xfrm>
            <a:off x="1219200" y="2971800"/>
            <a:ext cx="5715000" cy="3124200"/>
          </a:xfrm>
          <a:prstGeom prst="cloudCallout">
            <a:avLst>
              <a:gd name="adj1" fmla="val 68511"/>
              <a:gd name="adj2" fmla="val -5755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38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" y="13752"/>
            <a:ext cx="12143107" cy="68304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445" y="875364"/>
            <a:ext cx="6040435" cy="2025245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865" y="5305141"/>
            <a:ext cx="2373816" cy="1160434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5930568" y="6347441"/>
            <a:ext cx="326707" cy="330894"/>
          </a:xfrm>
          <a:prstGeom prst="ellipse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5418192" y="6347441"/>
            <a:ext cx="325675" cy="330894"/>
          </a:xfrm>
          <a:prstGeom prst="ellipse">
            <a:avLst/>
          </a:prstGeom>
        </p:spPr>
      </p:pic>
      <p:pic>
        <p:nvPicPr>
          <p:cNvPr id="9" name="Picture 8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6443975" y="6347441"/>
            <a:ext cx="329833" cy="3308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5808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" y="13752"/>
            <a:ext cx="12143107" cy="6830498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198925" y="-32958277"/>
            <a:ext cx="2458059" cy="47943024"/>
            <a:chOff x="7149644" y="-58952633"/>
            <a:chExt cx="3396332" cy="66243498"/>
          </a:xfrm>
        </p:grpSpPr>
        <p:grpSp>
          <p:nvGrpSpPr>
            <p:cNvPr id="43" name="Group 42"/>
            <p:cNvGrpSpPr/>
            <p:nvPr/>
          </p:nvGrpSpPr>
          <p:grpSpPr>
            <a:xfrm>
              <a:off x="7149644" y="-25652246"/>
              <a:ext cx="3396332" cy="32943111"/>
              <a:chOff x="7136164" y="-25652246"/>
              <a:chExt cx="3396332" cy="32943111"/>
            </a:xfrm>
          </p:grpSpPr>
          <p:grpSp>
            <p:nvGrpSpPr>
              <p:cNvPr id="81" name="Group 80"/>
              <p:cNvGrpSpPr/>
              <p:nvPr/>
            </p:nvGrpSpPr>
            <p:grpSpPr>
              <a:xfrm>
                <a:off x="7136164" y="-8871618"/>
                <a:ext cx="3378359" cy="16162483"/>
                <a:chOff x="-11238694" y="-4471611"/>
                <a:chExt cx="3378359" cy="16162483"/>
              </a:xfrm>
            </p:grpSpPr>
            <p:grpSp>
              <p:nvGrpSpPr>
                <p:cNvPr id="98" name="Group 97"/>
                <p:cNvGrpSpPr/>
                <p:nvPr/>
              </p:nvGrpSpPr>
              <p:grpSpPr>
                <a:xfrm>
                  <a:off x="-11238694" y="8764792"/>
                  <a:ext cx="3378359" cy="2926080"/>
                  <a:chOff x="-26771382" y="1660421"/>
                  <a:chExt cx="3378359" cy="2926080"/>
                </a:xfrm>
              </p:grpSpPr>
              <p:sp>
                <p:nvSpPr>
                  <p:cNvPr id="111" name="Rounded Rectangle 110"/>
                  <p:cNvSpPr/>
                  <p:nvPr/>
                </p:nvSpPr>
                <p:spPr>
                  <a:xfrm>
                    <a:off x="-26771382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112" name="Picture 111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-26295334" y="2174462"/>
                    <a:ext cx="2470959" cy="190719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9" name="Group 98"/>
                <p:cNvGrpSpPr/>
                <p:nvPr/>
              </p:nvGrpSpPr>
              <p:grpSpPr>
                <a:xfrm>
                  <a:off x="-11238694" y="-1162510"/>
                  <a:ext cx="3378359" cy="2926080"/>
                  <a:chOff x="-23000129" y="1660421"/>
                  <a:chExt cx="3378359" cy="2926080"/>
                </a:xfrm>
              </p:grpSpPr>
              <p:sp>
                <p:nvSpPr>
                  <p:cNvPr id="109" name="Rounded Rectangle 108"/>
                  <p:cNvSpPr/>
                  <p:nvPr/>
                </p:nvSpPr>
                <p:spPr>
                  <a:xfrm>
                    <a:off x="-23000129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110" name="Picture 109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-22701547" y="1959794"/>
                    <a:ext cx="2658494" cy="219623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" name="Group 99"/>
                <p:cNvGrpSpPr/>
                <p:nvPr/>
              </p:nvGrpSpPr>
              <p:grpSpPr>
                <a:xfrm>
                  <a:off x="-11238694" y="2146591"/>
                  <a:ext cx="3378359" cy="2926080"/>
                  <a:chOff x="-19228877" y="1660421"/>
                  <a:chExt cx="3378359" cy="2926080"/>
                </a:xfrm>
              </p:grpSpPr>
              <p:sp>
                <p:nvSpPr>
                  <p:cNvPr id="107" name="Rounded Rectangle 106"/>
                  <p:cNvSpPr/>
                  <p:nvPr/>
                </p:nvSpPr>
                <p:spPr>
                  <a:xfrm>
                    <a:off x="-19228877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4342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108" name="Picture 107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-18675396" y="2503670"/>
                    <a:ext cx="2500807" cy="142904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" name="Group 100"/>
                <p:cNvGrpSpPr/>
                <p:nvPr/>
              </p:nvGrpSpPr>
              <p:grpSpPr>
                <a:xfrm>
                  <a:off x="-11238694" y="5455692"/>
                  <a:ext cx="3378359" cy="2926080"/>
                  <a:chOff x="-15457625" y="1660421"/>
                  <a:chExt cx="3378359" cy="2926080"/>
                </a:xfrm>
              </p:grpSpPr>
              <p:sp>
                <p:nvSpPr>
                  <p:cNvPr id="105" name="Rounded Rectangle 104"/>
                  <p:cNvSpPr/>
                  <p:nvPr/>
                </p:nvSpPr>
                <p:spPr>
                  <a:xfrm>
                    <a:off x="-15457625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106" name="Picture 105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-14816130" y="2072676"/>
                    <a:ext cx="2201350" cy="22080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" name="Group 101"/>
                <p:cNvGrpSpPr/>
                <p:nvPr/>
              </p:nvGrpSpPr>
              <p:grpSpPr>
                <a:xfrm>
                  <a:off x="-11238694" y="-4471611"/>
                  <a:ext cx="3378359" cy="2926080"/>
                  <a:chOff x="-30542634" y="1660421"/>
                  <a:chExt cx="3378359" cy="2926080"/>
                </a:xfrm>
              </p:grpSpPr>
              <p:sp>
                <p:nvSpPr>
                  <p:cNvPr id="103" name="Rounded Rectangle 102"/>
                  <p:cNvSpPr/>
                  <p:nvPr/>
                </p:nvSpPr>
                <p:spPr>
                  <a:xfrm>
                    <a:off x="-30542634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104" name="Picture 103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-29919112" y="2070492"/>
                    <a:ext cx="2167263" cy="212010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82" name="Group 81"/>
              <p:cNvGrpSpPr/>
              <p:nvPr/>
            </p:nvGrpSpPr>
            <p:grpSpPr>
              <a:xfrm>
                <a:off x="7154137" y="-25652246"/>
                <a:ext cx="3378359" cy="16313125"/>
                <a:chOff x="-11238694" y="-4471611"/>
                <a:chExt cx="3378359" cy="16313125"/>
              </a:xfrm>
            </p:grpSpPr>
            <p:sp>
              <p:nvSpPr>
                <p:cNvPr id="96" name="Rounded Rectangle 95"/>
                <p:cNvSpPr/>
                <p:nvPr/>
              </p:nvSpPr>
              <p:spPr>
                <a:xfrm>
                  <a:off x="-11238694" y="8915434"/>
                  <a:ext cx="3378359" cy="2926080"/>
                </a:xfrm>
                <a:prstGeom prst="roundRect">
                  <a:avLst>
                    <a:gd name="adj" fmla="val 8717"/>
                  </a:avLst>
                </a:prstGeom>
                <a:ln w="152400" cmpd="thickThin">
                  <a:solidFill>
                    <a:srgbClr val="FFC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b"/>
                <a:lstStyle/>
                <a:p>
                  <a:pPr algn="ctr"/>
                  <a:endParaRPr lang="en-US" sz="5790" b="1" dirty="0">
                    <a:solidFill>
                      <a:srgbClr val="0070C0"/>
                    </a:solidFill>
                  </a:endParaRPr>
                </a:p>
              </p:txBody>
            </p:sp>
            <p:grpSp>
              <p:nvGrpSpPr>
                <p:cNvPr id="84" name="Group 83"/>
                <p:cNvGrpSpPr/>
                <p:nvPr/>
              </p:nvGrpSpPr>
              <p:grpSpPr>
                <a:xfrm>
                  <a:off x="-11238694" y="-1162510"/>
                  <a:ext cx="3378359" cy="2926080"/>
                  <a:chOff x="-23000129" y="1660421"/>
                  <a:chExt cx="3378359" cy="2926080"/>
                </a:xfrm>
              </p:grpSpPr>
              <p:sp>
                <p:nvSpPr>
                  <p:cNvPr id="94" name="Rounded Rectangle 93"/>
                  <p:cNvSpPr/>
                  <p:nvPr/>
                </p:nvSpPr>
                <p:spPr>
                  <a:xfrm>
                    <a:off x="-23000129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95" name="Picture 94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-22701547" y="1959794"/>
                    <a:ext cx="2658494" cy="219623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5" name="Group 84"/>
                <p:cNvGrpSpPr/>
                <p:nvPr/>
              </p:nvGrpSpPr>
              <p:grpSpPr>
                <a:xfrm>
                  <a:off x="-11238694" y="2146591"/>
                  <a:ext cx="3378359" cy="2926080"/>
                  <a:chOff x="-19228877" y="1660421"/>
                  <a:chExt cx="3378359" cy="2926080"/>
                </a:xfrm>
              </p:grpSpPr>
              <p:sp>
                <p:nvSpPr>
                  <p:cNvPr id="92" name="Rounded Rectangle 91"/>
                  <p:cNvSpPr/>
                  <p:nvPr/>
                </p:nvSpPr>
                <p:spPr>
                  <a:xfrm>
                    <a:off x="-19228877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4342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93" name="Picture 92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-18790102" y="2343391"/>
                    <a:ext cx="2500807" cy="142904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6" name="Group 85"/>
                <p:cNvGrpSpPr/>
                <p:nvPr/>
              </p:nvGrpSpPr>
              <p:grpSpPr>
                <a:xfrm>
                  <a:off x="-11238694" y="5455692"/>
                  <a:ext cx="3378359" cy="2926080"/>
                  <a:chOff x="-15457625" y="1660421"/>
                  <a:chExt cx="3378359" cy="2926080"/>
                </a:xfrm>
              </p:grpSpPr>
              <p:sp>
                <p:nvSpPr>
                  <p:cNvPr id="90" name="Rounded Rectangle 89"/>
                  <p:cNvSpPr/>
                  <p:nvPr/>
                </p:nvSpPr>
                <p:spPr>
                  <a:xfrm>
                    <a:off x="-15457625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91" name="Picture 90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-14873560" y="2079105"/>
                    <a:ext cx="2201350" cy="22080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7" name="Group 86"/>
                <p:cNvGrpSpPr/>
                <p:nvPr/>
              </p:nvGrpSpPr>
              <p:grpSpPr>
                <a:xfrm>
                  <a:off x="-11238694" y="-4471611"/>
                  <a:ext cx="3378359" cy="2926080"/>
                  <a:chOff x="-30542634" y="1660421"/>
                  <a:chExt cx="3378359" cy="2926080"/>
                </a:xfrm>
              </p:grpSpPr>
              <p:sp>
                <p:nvSpPr>
                  <p:cNvPr id="88" name="Rounded Rectangle 87"/>
                  <p:cNvSpPr/>
                  <p:nvPr/>
                </p:nvSpPr>
                <p:spPr>
                  <a:xfrm>
                    <a:off x="-30542634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89" name="Picture 88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-29919112" y="2070492"/>
                    <a:ext cx="2167263" cy="2120104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44" name="Group 43"/>
            <p:cNvGrpSpPr/>
            <p:nvPr/>
          </p:nvGrpSpPr>
          <p:grpSpPr>
            <a:xfrm>
              <a:off x="7149644" y="-58952633"/>
              <a:ext cx="3396332" cy="32943111"/>
              <a:chOff x="7136164" y="-25652246"/>
              <a:chExt cx="3396332" cy="32943111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7136164" y="-8871618"/>
                <a:ext cx="3378359" cy="16162483"/>
                <a:chOff x="-11238694" y="-4471611"/>
                <a:chExt cx="3378359" cy="16162483"/>
              </a:xfrm>
            </p:grpSpPr>
            <p:sp>
              <p:nvSpPr>
                <p:cNvPr id="79" name="Rounded Rectangle 78"/>
                <p:cNvSpPr/>
                <p:nvPr/>
              </p:nvSpPr>
              <p:spPr>
                <a:xfrm>
                  <a:off x="-11238694" y="8764792"/>
                  <a:ext cx="3378359" cy="2926080"/>
                </a:xfrm>
                <a:prstGeom prst="roundRect">
                  <a:avLst>
                    <a:gd name="adj" fmla="val 8717"/>
                  </a:avLst>
                </a:prstGeom>
                <a:ln w="152400" cmpd="thickThin">
                  <a:solidFill>
                    <a:srgbClr val="FFC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b"/>
                <a:lstStyle/>
                <a:p>
                  <a:pPr algn="ctr"/>
                  <a:endParaRPr lang="en-US" sz="5790" b="1" dirty="0">
                    <a:solidFill>
                      <a:srgbClr val="0070C0"/>
                    </a:solidFill>
                  </a:endParaRPr>
                </a:p>
              </p:txBody>
            </p:sp>
            <p:grpSp>
              <p:nvGrpSpPr>
                <p:cNvPr id="67" name="Group 66"/>
                <p:cNvGrpSpPr/>
                <p:nvPr/>
              </p:nvGrpSpPr>
              <p:grpSpPr>
                <a:xfrm>
                  <a:off x="-11238694" y="-1162510"/>
                  <a:ext cx="3378359" cy="2926080"/>
                  <a:chOff x="-23000129" y="1660421"/>
                  <a:chExt cx="3378359" cy="2926080"/>
                </a:xfrm>
              </p:grpSpPr>
              <p:sp>
                <p:nvSpPr>
                  <p:cNvPr id="77" name="Rounded Rectangle 76"/>
                  <p:cNvSpPr/>
                  <p:nvPr/>
                </p:nvSpPr>
                <p:spPr>
                  <a:xfrm>
                    <a:off x="-23000129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78" name="Picture 77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-22701547" y="1959794"/>
                    <a:ext cx="2658494" cy="219623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8" name="Group 67"/>
                <p:cNvGrpSpPr/>
                <p:nvPr/>
              </p:nvGrpSpPr>
              <p:grpSpPr>
                <a:xfrm>
                  <a:off x="-11238694" y="2146591"/>
                  <a:ext cx="3378359" cy="2926080"/>
                  <a:chOff x="-19228877" y="1660421"/>
                  <a:chExt cx="3378359" cy="2926080"/>
                </a:xfrm>
              </p:grpSpPr>
              <p:sp>
                <p:nvSpPr>
                  <p:cNvPr id="75" name="Rounded Rectangle 74"/>
                  <p:cNvSpPr/>
                  <p:nvPr/>
                </p:nvSpPr>
                <p:spPr>
                  <a:xfrm>
                    <a:off x="-19228877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4342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76" name="Picture 75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-18790102" y="2343391"/>
                    <a:ext cx="2500807" cy="142904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9" name="Group 68"/>
                <p:cNvGrpSpPr/>
                <p:nvPr/>
              </p:nvGrpSpPr>
              <p:grpSpPr>
                <a:xfrm>
                  <a:off x="-11238694" y="5455692"/>
                  <a:ext cx="3378359" cy="2926080"/>
                  <a:chOff x="-15457625" y="1660421"/>
                  <a:chExt cx="3378359" cy="2926080"/>
                </a:xfrm>
              </p:grpSpPr>
              <p:sp>
                <p:nvSpPr>
                  <p:cNvPr id="73" name="Rounded Rectangle 72"/>
                  <p:cNvSpPr/>
                  <p:nvPr/>
                </p:nvSpPr>
                <p:spPr>
                  <a:xfrm>
                    <a:off x="-15457625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74" name="Picture 73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-14873560" y="2079105"/>
                    <a:ext cx="2201350" cy="22080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0" name="Group 69"/>
                <p:cNvGrpSpPr/>
                <p:nvPr/>
              </p:nvGrpSpPr>
              <p:grpSpPr>
                <a:xfrm>
                  <a:off x="-11238694" y="-4471611"/>
                  <a:ext cx="3378359" cy="2926080"/>
                  <a:chOff x="-30542634" y="1660421"/>
                  <a:chExt cx="3378359" cy="2926080"/>
                </a:xfrm>
              </p:grpSpPr>
              <p:sp>
                <p:nvSpPr>
                  <p:cNvPr id="71" name="Rounded Rectangle 70"/>
                  <p:cNvSpPr/>
                  <p:nvPr/>
                </p:nvSpPr>
                <p:spPr>
                  <a:xfrm>
                    <a:off x="-30542634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72" name="Picture 71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-29919112" y="2070492"/>
                    <a:ext cx="2167263" cy="212010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46" name="Group 45"/>
              <p:cNvGrpSpPr/>
              <p:nvPr/>
            </p:nvGrpSpPr>
            <p:grpSpPr>
              <a:xfrm>
                <a:off x="7154137" y="-25652246"/>
                <a:ext cx="3378359" cy="16162483"/>
                <a:chOff x="-11238694" y="-4471611"/>
                <a:chExt cx="3378359" cy="16162483"/>
              </a:xfrm>
            </p:grpSpPr>
            <p:grpSp>
              <p:nvGrpSpPr>
                <p:cNvPr id="49" name="Group 48"/>
                <p:cNvGrpSpPr/>
                <p:nvPr/>
              </p:nvGrpSpPr>
              <p:grpSpPr>
                <a:xfrm>
                  <a:off x="-11238694" y="8764792"/>
                  <a:ext cx="3378359" cy="2926080"/>
                  <a:chOff x="-26771382" y="1660421"/>
                  <a:chExt cx="3378359" cy="2926080"/>
                </a:xfrm>
              </p:grpSpPr>
              <p:sp>
                <p:nvSpPr>
                  <p:cNvPr id="64" name="Rounded Rectangle 63"/>
                  <p:cNvSpPr/>
                  <p:nvPr/>
                </p:nvSpPr>
                <p:spPr>
                  <a:xfrm>
                    <a:off x="-26771382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65" name="Picture 64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-26295334" y="2174462"/>
                    <a:ext cx="2470959" cy="190719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0" name="Group 49"/>
                <p:cNvGrpSpPr/>
                <p:nvPr/>
              </p:nvGrpSpPr>
              <p:grpSpPr>
                <a:xfrm>
                  <a:off x="-11238694" y="-1162510"/>
                  <a:ext cx="3378359" cy="2926080"/>
                  <a:chOff x="-23000129" y="1660421"/>
                  <a:chExt cx="3378359" cy="2926080"/>
                </a:xfrm>
              </p:grpSpPr>
              <p:sp>
                <p:nvSpPr>
                  <p:cNvPr id="62" name="Rounded Rectangle 61"/>
                  <p:cNvSpPr/>
                  <p:nvPr/>
                </p:nvSpPr>
                <p:spPr>
                  <a:xfrm>
                    <a:off x="-23000129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63" name="Picture 62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-22701547" y="1959794"/>
                    <a:ext cx="2658494" cy="219623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1" name="Group 50"/>
                <p:cNvGrpSpPr/>
                <p:nvPr/>
              </p:nvGrpSpPr>
              <p:grpSpPr>
                <a:xfrm>
                  <a:off x="-11238694" y="2146591"/>
                  <a:ext cx="3378359" cy="2926080"/>
                  <a:chOff x="-19228877" y="1660421"/>
                  <a:chExt cx="3378359" cy="2926080"/>
                </a:xfrm>
              </p:grpSpPr>
              <p:sp>
                <p:nvSpPr>
                  <p:cNvPr id="60" name="Rounded Rectangle 59"/>
                  <p:cNvSpPr/>
                  <p:nvPr/>
                </p:nvSpPr>
                <p:spPr>
                  <a:xfrm>
                    <a:off x="-19228877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4342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61" name="Picture 60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-18790102" y="2343391"/>
                    <a:ext cx="2500807" cy="142904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2" name="Group 51"/>
                <p:cNvGrpSpPr/>
                <p:nvPr/>
              </p:nvGrpSpPr>
              <p:grpSpPr>
                <a:xfrm>
                  <a:off x="-11238694" y="5455692"/>
                  <a:ext cx="3378359" cy="2926080"/>
                  <a:chOff x="-15457625" y="1660421"/>
                  <a:chExt cx="3378359" cy="2926080"/>
                </a:xfrm>
              </p:grpSpPr>
              <p:sp>
                <p:nvSpPr>
                  <p:cNvPr id="58" name="Rounded Rectangle 57"/>
                  <p:cNvSpPr/>
                  <p:nvPr/>
                </p:nvSpPr>
                <p:spPr>
                  <a:xfrm>
                    <a:off x="-15457625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59" name="Picture 58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-14873560" y="2079105"/>
                    <a:ext cx="2201350" cy="22080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5" name="Group 54"/>
                <p:cNvGrpSpPr/>
                <p:nvPr/>
              </p:nvGrpSpPr>
              <p:grpSpPr>
                <a:xfrm>
                  <a:off x="-11238694" y="-4471611"/>
                  <a:ext cx="3378359" cy="2926080"/>
                  <a:chOff x="-30542634" y="1660421"/>
                  <a:chExt cx="3378359" cy="2926080"/>
                </a:xfrm>
              </p:grpSpPr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-30542634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57" name="Picture 56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-29919112" y="2070492"/>
                    <a:ext cx="2167263" cy="2120104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113" name="Picture 1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47" y="0"/>
            <a:ext cx="12143107" cy="6830498"/>
          </a:xfrm>
          <a:custGeom>
            <a:avLst/>
            <a:gdLst>
              <a:gd name="connsiteX0" fmla="*/ 0 w 16778288"/>
              <a:gd name="connsiteY0" fmla="*/ 0 h 9437787"/>
              <a:gd name="connsiteX1" fmla="*/ 16778288 w 16778288"/>
              <a:gd name="connsiteY1" fmla="*/ 0 h 9437787"/>
              <a:gd name="connsiteX2" fmla="*/ 16778288 w 16778288"/>
              <a:gd name="connsiteY2" fmla="*/ 9437787 h 9437787"/>
              <a:gd name="connsiteX3" fmla="*/ 0 w 16778288"/>
              <a:gd name="connsiteY3" fmla="*/ 9437787 h 9437787"/>
              <a:gd name="connsiteX4" fmla="*/ 0 w 16778288"/>
              <a:gd name="connsiteY4" fmla="*/ 0 h 9437787"/>
              <a:gd name="connsiteX5" fmla="*/ 12997656 w 16778288"/>
              <a:gd name="connsiteY5" fmla="*/ 614437 h 9437787"/>
              <a:gd name="connsiteX6" fmla="*/ 4428704 w 16778288"/>
              <a:gd name="connsiteY6" fmla="*/ 702551 h 9437787"/>
              <a:gd name="connsiteX7" fmla="*/ 4782739 w 16778288"/>
              <a:gd name="connsiteY7" fmla="*/ 4444000 h 9437787"/>
              <a:gd name="connsiteX8" fmla="*/ 12702627 w 16778288"/>
              <a:gd name="connsiteY8" fmla="*/ 4473371 h 9437787"/>
              <a:gd name="connsiteX9" fmla="*/ 12997656 w 16778288"/>
              <a:gd name="connsiteY9" fmla="*/ 614437 h 9437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778288" h="9437787">
                <a:moveTo>
                  <a:pt x="0" y="0"/>
                </a:moveTo>
                <a:lnTo>
                  <a:pt x="16778288" y="0"/>
                </a:lnTo>
                <a:lnTo>
                  <a:pt x="16778288" y="9437787"/>
                </a:lnTo>
                <a:lnTo>
                  <a:pt x="0" y="9437787"/>
                </a:lnTo>
                <a:lnTo>
                  <a:pt x="0" y="0"/>
                </a:lnTo>
                <a:close/>
                <a:moveTo>
                  <a:pt x="12997656" y="614437"/>
                </a:moveTo>
                <a:lnTo>
                  <a:pt x="4428704" y="702551"/>
                </a:lnTo>
                <a:lnTo>
                  <a:pt x="4782739" y="4444000"/>
                </a:lnTo>
                <a:lnTo>
                  <a:pt x="12702627" y="4473371"/>
                </a:lnTo>
                <a:lnTo>
                  <a:pt x="12997656" y="614437"/>
                </a:lnTo>
                <a:close/>
              </a:path>
            </a:pathLst>
          </a:custGeom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7099" y="217505"/>
            <a:ext cx="1043548" cy="989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ight Arrow 1"/>
          <p:cNvSpPr/>
          <p:nvPr/>
        </p:nvSpPr>
        <p:spPr>
          <a:xfrm rot="16200000">
            <a:off x="1664196" y="7077088"/>
            <a:ext cx="1190412" cy="12507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14" name="Picture 11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5930568" y="6347441"/>
            <a:ext cx="326707" cy="330894"/>
          </a:xfrm>
          <a:prstGeom prst="ellipse">
            <a:avLst/>
          </a:prstGeom>
        </p:spPr>
      </p:pic>
      <p:pic>
        <p:nvPicPr>
          <p:cNvPr id="115" name="Picture 11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5418192" y="6347441"/>
            <a:ext cx="325675" cy="330894"/>
          </a:xfrm>
          <a:prstGeom prst="ellipse">
            <a:avLst/>
          </a:prstGeom>
        </p:spPr>
      </p:pic>
      <p:pic>
        <p:nvPicPr>
          <p:cNvPr id="116" name="Picture 1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6443975" y="6347441"/>
            <a:ext cx="329833" cy="330894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33A3D9-0175-B37C-F8CB-9CA0268F44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5721" y="4776119"/>
            <a:ext cx="9296400" cy="1809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49B672-B277-D527-B285-20861CF68A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15021" y="982200"/>
            <a:ext cx="2072820" cy="18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8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0" y="-161120"/>
            <a:ext cx="4134561" cy="2508169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935390" y="653486"/>
            <a:ext cx="3076025" cy="878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998D7"/>
              </a:solidFill>
              <a:effectLst/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55D21A-C41C-41DC-9408-91765CBA6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1064" y="1322032"/>
            <a:ext cx="488048" cy="43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1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7.40741E-7 L -4.583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" y="13752"/>
            <a:ext cx="12143107" cy="6830498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198925" y="-32958277"/>
            <a:ext cx="2458059" cy="47943024"/>
            <a:chOff x="7149644" y="-58952633"/>
            <a:chExt cx="3396332" cy="66243498"/>
          </a:xfrm>
        </p:grpSpPr>
        <p:grpSp>
          <p:nvGrpSpPr>
            <p:cNvPr id="43" name="Group 42"/>
            <p:cNvGrpSpPr/>
            <p:nvPr/>
          </p:nvGrpSpPr>
          <p:grpSpPr>
            <a:xfrm>
              <a:off x="7149644" y="-25652246"/>
              <a:ext cx="3396332" cy="32943111"/>
              <a:chOff x="7136164" y="-25652246"/>
              <a:chExt cx="3396332" cy="32943111"/>
            </a:xfrm>
          </p:grpSpPr>
          <p:grpSp>
            <p:nvGrpSpPr>
              <p:cNvPr id="81" name="Group 80"/>
              <p:cNvGrpSpPr/>
              <p:nvPr/>
            </p:nvGrpSpPr>
            <p:grpSpPr>
              <a:xfrm>
                <a:off x="7136164" y="-8871618"/>
                <a:ext cx="3378359" cy="16162483"/>
                <a:chOff x="-11238694" y="-4471611"/>
                <a:chExt cx="3378359" cy="16162483"/>
              </a:xfrm>
            </p:grpSpPr>
            <p:grpSp>
              <p:nvGrpSpPr>
                <p:cNvPr id="98" name="Group 97"/>
                <p:cNvGrpSpPr/>
                <p:nvPr/>
              </p:nvGrpSpPr>
              <p:grpSpPr>
                <a:xfrm>
                  <a:off x="-11238694" y="8764792"/>
                  <a:ext cx="3378359" cy="2926080"/>
                  <a:chOff x="-26771382" y="1660421"/>
                  <a:chExt cx="3378359" cy="2926080"/>
                </a:xfrm>
              </p:grpSpPr>
              <p:sp>
                <p:nvSpPr>
                  <p:cNvPr id="111" name="Rounded Rectangle 110"/>
                  <p:cNvSpPr/>
                  <p:nvPr/>
                </p:nvSpPr>
                <p:spPr>
                  <a:xfrm>
                    <a:off x="-26771382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112" name="Picture 111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-26295334" y="2174462"/>
                    <a:ext cx="2470959" cy="190719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9" name="Group 98"/>
                <p:cNvGrpSpPr/>
                <p:nvPr/>
              </p:nvGrpSpPr>
              <p:grpSpPr>
                <a:xfrm>
                  <a:off x="-11238694" y="-1162510"/>
                  <a:ext cx="3378359" cy="2926080"/>
                  <a:chOff x="-23000129" y="1660421"/>
                  <a:chExt cx="3378359" cy="2926080"/>
                </a:xfrm>
              </p:grpSpPr>
              <p:sp>
                <p:nvSpPr>
                  <p:cNvPr id="109" name="Rounded Rectangle 108"/>
                  <p:cNvSpPr/>
                  <p:nvPr/>
                </p:nvSpPr>
                <p:spPr>
                  <a:xfrm>
                    <a:off x="-23000129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110" name="Picture 109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-22701547" y="1959794"/>
                    <a:ext cx="2658494" cy="219623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" name="Group 99"/>
                <p:cNvGrpSpPr/>
                <p:nvPr/>
              </p:nvGrpSpPr>
              <p:grpSpPr>
                <a:xfrm>
                  <a:off x="-11238694" y="2146591"/>
                  <a:ext cx="3378359" cy="2926080"/>
                  <a:chOff x="-19228877" y="1660421"/>
                  <a:chExt cx="3378359" cy="2926080"/>
                </a:xfrm>
              </p:grpSpPr>
              <p:sp>
                <p:nvSpPr>
                  <p:cNvPr id="107" name="Rounded Rectangle 106"/>
                  <p:cNvSpPr/>
                  <p:nvPr/>
                </p:nvSpPr>
                <p:spPr>
                  <a:xfrm>
                    <a:off x="-19228877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4342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108" name="Picture 107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-18675396" y="2503670"/>
                    <a:ext cx="2500807" cy="142904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" name="Group 100"/>
                <p:cNvGrpSpPr/>
                <p:nvPr/>
              </p:nvGrpSpPr>
              <p:grpSpPr>
                <a:xfrm>
                  <a:off x="-11238694" y="5455692"/>
                  <a:ext cx="3378359" cy="2926080"/>
                  <a:chOff x="-15457625" y="1660421"/>
                  <a:chExt cx="3378359" cy="2926080"/>
                </a:xfrm>
              </p:grpSpPr>
              <p:sp>
                <p:nvSpPr>
                  <p:cNvPr id="105" name="Rounded Rectangle 104"/>
                  <p:cNvSpPr/>
                  <p:nvPr/>
                </p:nvSpPr>
                <p:spPr>
                  <a:xfrm>
                    <a:off x="-15457625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106" name="Picture 105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-14816130" y="2072676"/>
                    <a:ext cx="2201350" cy="22080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" name="Group 101"/>
                <p:cNvGrpSpPr/>
                <p:nvPr/>
              </p:nvGrpSpPr>
              <p:grpSpPr>
                <a:xfrm>
                  <a:off x="-11238694" y="-4471611"/>
                  <a:ext cx="3378359" cy="2926080"/>
                  <a:chOff x="-30542634" y="1660421"/>
                  <a:chExt cx="3378359" cy="2926080"/>
                </a:xfrm>
              </p:grpSpPr>
              <p:sp>
                <p:nvSpPr>
                  <p:cNvPr id="103" name="Rounded Rectangle 102"/>
                  <p:cNvSpPr/>
                  <p:nvPr/>
                </p:nvSpPr>
                <p:spPr>
                  <a:xfrm>
                    <a:off x="-30542634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104" name="Picture 103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-29919112" y="2070492"/>
                    <a:ext cx="2167263" cy="212010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82" name="Group 81"/>
              <p:cNvGrpSpPr/>
              <p:nvPr/>
            </p:nvGrpSpPr>
            <p:grpSpPr>
              <a:xfrm>
                <a:off x="7154137" y="-25652246"/>
                <a:ext cx="3378359" cy="16313125"/>
                <a:chOff x="-11238694" y="-4471611"/>
                <a:chExt cx="3378359" cy="16313125"/>
              </a:xfrm>
            </p:grpSpPr>
            <p:sp>
              <p:nvSpPr>
                <p:cNvPr id="96" name="Rounded Rectangle 95"/>
                <p:cNvSpPr/>
                <p:nvPr/>
              </p:nvSpPr>
              <p:spPr>
                <a:xfrm>
                  <a:off x="-11238694" y="8915434"/>
                  <a:ext cx="3378359" cy="2926080"/>
                </a:xfrm>
                <a:prstGeom prst="roundRect">
                  <a:avLst>
                    <a:gd name="adj" fmla="val 8717"/>
                  </a:avLst>
                </a:prstGeom>
                <a:ln w="152400" cmpd="thickThin">
                  <a:solidFill>
                    <a:srgbClr val="FFC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b"/>
                <a:lstStyle/>
                <a:p>
                  <a:pPr algn="ctr"/>
                  <a:endParaRPr lang="en-US" sz="5790" b="1" dirty="0">
                    <a:solidFill>
                      <a:srgbClr val="0070C0"/>
                    </a:solidFill>
                  </a:endParaRPr>
                </a:p>
              </p:txBody>
            </p:sp>
            <p:grpSp>
              <p:nvGrpSpPr>
                <p:cNvPr id="84" name="Group 83"/>
                <p:cNvGrpSpPr/>
                <p:nvPr/>
              </p:nvGrpSpPr>
              <p:grpSpPr>
                <a:xfrm>
                  <a:off x="-11238694" y="-1162510"/>
                  <a:ext cx="3378359" cy="2926080"/>
                  <a:chOff x="-23000129" y="1660421"/>
                  <a:chExt cx="3378359" cy="2926080"/>
                </a:xfrm>
              </p:grpSpPr>
              <p:sp>
                <p:nvSpPr>
                  <p:cNvPr id="94" name="Rounded Rectangle 93"/>
                  <p:cNvSpPr/>
                  <p:nvPr/>
                </p:nvSpPr>
                <p:spPr>
                  <a:xfrm>
                    <a:off x="-23000129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95" name="Picture 94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-22701547" y="1959794"/>
                    <a:ext cx="2658494" cy="219623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5" name="Group 84"/>
                <p:cNvGrpSpPr/>
                <p:nvPr/>
              </p:nvGrpSpPr>
              <p:grpSpPr>
                <a:xfrm>
                  <a:off x="-11238694" y="2146591"/>
                  <a:ext cx="3378359" cy="2926080"/>
                  <a:chOff x="-19228877" y="1660421"/>
                  <a:chExt cx="3378359" cy="2926080"/>
                </a:xfrm>
              </p:grpSpPr>
              <p:sp>
                <p:nvSpPr>
                  <p:cNvPr id="92" name="Rounded Rectangle 91"/>
                  <p:cNvSpPr/>
                  <p:nvPr/>
                </p:nvSpPr>
                <p:spPr>
                  <a:xfrm>
                    <a:off x="-19228877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4342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93" name="Picture 92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-18790102" y="2343391"/>
                    <a:ext cx="2500807" cy="142904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6" name="Group 85"/>
                <p:cNvGrpSpPr/>
                <p:nvPr/>
              </p:nvGrpSpPr>
              <p:grpSpPr>
                <a:xfrm>
                  <a:off x="-11238694" y="5455692"/>
                  <a:ext cx="3378359" cy="2926080"/>
                  <a:chOff x="-15457625" y="1660421"/>
                  <a:chExt cx="3378359" cy="2926080"/>
                </a:xfrm>
              </p:grpSpPr>
              <p:sp>
                <p:nvSpPr>
                  <p:cNvPr id="90" name="Rounded Rectangle 89"/>
                  <p:cNvSpPr/>
                  <p:nvPr/>
                </p:nvSpPr>
                <p:spPr>
                  <a:xfrm>
                    <a:off x="-15457625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91" name="Picture 90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-14873560" y="2079105"/>
                    <a:ext cx="2201350" cy="22080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7" name="Group 86"/>
                <p:cNvGrpSpPr/>
                <p:nvPr/>
              </p:nvGrpSpPr>
              <p:grpSpPr>
                <a:xfrm>
                  <a:off x="-11238694" y="-4471611"/>
                  <a:ext cx="3378359" cy="2926080"/>
                  <a:chOff x="-30542634" y="1660421"/>
                  <a:chExt cx="3378359" cy="2926080"/>
                </a:xfrm>
              </p:grpSpPr>
              <p:sp>
                <p:nvSpPr>
                  <p:cNvPr id="88" name="Rounded Rectangle 87"/>
                  <p:cNvSpPr/>
                  <p:nvPr/>
                </p:nvSpPr>
                <p:spPr>
                  <a:xfrm>
                    <a:off x="-30542634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89" name="Picture 88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-29919112" y="2070492"/>
                    <a:ext cx="2167263" cy="2120104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44" name="Group 43"/>
            <p:cNvGrpSpPr/>
            <p:nvPr/>
          </p:nvGrpSpPr>
          <p:grpSpPr>
            <a:xfrm>
              <a:off x="7149644" y="-58952633"/>
              <a:ext cx="3396332" cy="32943111"/>
              <a:chOff x="7136164" y="-25652246"/>
              <a:chExt cx="3396332" cy="32943111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7136164" y="-8871618"/>
                <a:ext cx="3378359" cy="16162483"/>
                <a:chOff x="-11238694" y="-4471611"/>
                <a:chExt cx="3378359" cy="16162483"/>
              </a:xfrm>
            </p:grpSpPr>
            <p:sp>
              <p:nvSpPr>
                <p:cNvPr id="79" name="Rounded Rectangle 78"/>
                <p:cNvSpPr/>
                <p:nvPr/>
              </p:nvSpPr>
              <p:spPr>
                <a:xfrm>
                  <a:off x="-11238694" y="8764792"/>
                  <a:ext cx="3378359" cy="2926080"/>
                </a:xfrm>
                <a:prstGeom prst="roundRect">
                  <a:avLst>
                    <a:gd name="adj" fmla="val 8717"/>
                  </a:avLst>
                </a:prstGeom>
                <a:ln w="152400" cmpd="thickThin">
                  <a:solidFill>
                    <a:srgbClr val="FFC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b"/>
                <a:lstStyle/>
                <a:p>
                  <a:pPr algn="ctr"/>
                  <a:endParaRPr lang="en-US" sz="5790" b="1" dirty="0">
                    <a:solidFill>
                      <a:srgbClr val="0070C0"/>
                    </a:solidFill>
                  </a:endParaRPr>
                </a:p>
              </p:txBody>
            </p:sp>
            <p:grpSp>
              <p:nvGrpSpPr>
                <p:cNvPr id="67" name="Group 66"/>
                <p:cNvGrpSpPr/>
                <p:nvPr/>
              </p:nvGrpSpPr>
              <p:grpSpPr>
                <a:xfrm>
                  <a:off x="-11238694" y="-1162510"/>
                  <a:ext cx="3378359" cy="2926080"/>
                  <a:chOff x="-23000129" y="1660421"/>
                  <a:chExt cx="3378359" cy="2926080"/>
                </a:xfrm>
              </p:grpSpPr>
              <p:sp>
                <p:nvSpPr>
                  <p:cNvPr id="77" name="Rounded Rectangle 76"/>
                  <p:cNvSpPr/>
                  <p:nvPr/>
                </p:nvSpPr>
                <p:spPr>
                  <a:xfrm>
                    <a:off x="-23000129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78" name="Picture 77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-22701547" y="1959794"/>
                    <a:ext cx="2658494" cy="219623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8" name="Group 67"/>
                <p:cNvGrpSpPr/>
                <p:nvPr/>
              </p:nvGrpSpPr>
              <p:grpSpPr>
                <a:xfrm>
                  <a:off x="-11238694" y="2146591"/>
                  <a:ext cx="3378359" cy="2926080"/>
                  <a:chOff x="-19228877" y="1660421"/>
                  <a:chExt cx="3378359" cy="2926080"/>
                </a:xfrm>
              </p:grpSpPr>
              <p:sp>
                <p:nvSpPr>
                  <p:cNvPr id="75" name="Rounded Rectangle 74"/>
                  <p:cNvSpPr/>
                  <p:nvPr/>
                </p:nvSpPr>
                <p:spPr>
                  <a:xfrm>
                    <a:off x="-19228877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4342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76" name="Picture 75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-18790102" y="2343391"/>
                    <a:ext cx="2500807" cy="142904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9" name="Group 68"/>
                <p:cNvGrpSpPr/>
                <p:nvPr/>
              </p:nvGrpSpPr>
              <p:grpSpPr>
                <a:xfrm>
                  <a:off x="-11238694" y="5455692"/>
                  <a:ext cx="3378359" cy="2926080"/>
                  <a:chOff x="-15457625" y="1660421"/>
                  <a:chExt cx="3378359" cy="2926080"/>
                </a:xfrm>
              </p:grpSpPr>
              <p:sp>
                <p:nvSpPr>
                  <p:cNvPr id="73" name="Rounded Rectangle 72"/>
                  <p:cNvSpPr/>
                  <p:nvPr/>
                </p:nvSpPr>
                <p:spPr>
                  <a:xfrm>
                    <a:off x="-15457625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74" name="Picture 73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-14873560" y="2079105"/>
                    <a:ext cx="2201350" cy="22080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0" name="Group 69"/>
                <p:cNvGrpSpPr/>
                <p:nvPr/>
              </p:nvGrpSpPr>
              <p:grpSpPr>
                <a:xfrm>
                  <a:off x="-11238694" y="-4471611"/>
                  <a:ext cx="3378359" cy="2926080"/>
                  <a:chOff x="-30542634" y="1660421"/>
                  <a:chExt cx="3378359" cy="2926080"/>
                </a:xfrm>
              </p:grpSpPr>
              <p:sp>
                <p:nvSpPr>
                  <p:cNvPr id="71" name="Rounded Rectangle 70"/>
                  <p:cNvSpPr/>
                  <p:nvPr/>
                </p:nvSpPr>
                <p:spPr>
                  <a:xfrm>
                    <a:off x="-30542634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72" name="Picture 71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-29919112" y="2070492"/>
                    <a:ext cx="2167263" cy="212010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46" name="Group 45"/>
              <p:cNvGrpSpPr/>
              <p:nvPr/>
            </p:nvGrpSpPr>
            <p:grpSpPr>
              <a:xfrm>
                <a:off x="7154137" y="-25652246"/>
                <a:ext cx="3378359" cy="16162483"/>
                <a:chOff x="-11238694" y="-4471611"/>
                <a:chExt cx="3378359" cy="16162483"/>
              </a:xfrm>
            </p:grpSpPr>
            <p:grpSp>
              <p:nvGrpSpPr>
                <p:cNvPr id="49" name="Group 48"/>
                <p:cNvGrpSpPr/>
                <p:nvPr/>
              </p:nvGrpSpPr>
              <p:grpSpPr>
                <a:xfrm>
                  <a:off x="-11238694" y="8764792"/>
                  <a:ext cx="3378359" cy="2926080"/>
                  <a:chOff x="-26771382" y="1660421"/>
                  <a:chExt cx="3378359" cy="2926080"/>
                </a:xfrm>
              </p:grpSpPr>
              <p:sp>
                <p:nvSpPr>
                  <p:cNvPr id="64" name="Rounded Rectangle 63"/>
                  <p:cNvSpPr/>
                  <p:nvPr/>
                </p:nvSpPr>
                <p:spPr>
                  <a:xfrm>
                    <a:off x="-26771382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65" name="Picture 64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-26295334" y="2174462"/>
                    <a:ext cx="2470959" cy="190719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0" name="Group 49"/>
                <p:cNvGrpSpPr/>
                <p:nvPr/>
              </p:nvGrpSpPr>
              <p:grpSpPr>
                <a:xfrm>
                  <a:off x="-11238694" y="-1162510"/>
                  <a:ext cx="3378359" cy="2926080"/>
                  <a:chOff x="-23000129" y="1660421"/>
                  <a:chExt cx="3378359" cy="2926080"/>
                </a:xfrm>
              </p:grpSpPr>
              <p:sp>
                <p:nvSpPr>
                  <p:cNvPr id="62" name="Rounded Rectangle 61"/>
                  <p:cNvSpPr/>
                  <p:nvPr/>
                </p:nvSpPr>
                <p:spPr>
                  <a:xfrm>
                    <a:off x="-23000129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63" name="Picture 62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-22701547" y="1959794"/>
                    <a:ext cx="2658494" cy="219623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1" name="Group 50"/>
                <p:cNvGrpSpPr/>
                <p:nvPr/>
              </p:nvGrpSpPr>
              <p:grpSpPr>
                <a:xfrm>
                  <a:off x="-11238694" y="2146591"/>
                  <a:ext cx="3378359" cy="2926080"/>
                  <a:chOff x="-19228877" y="1660421"/>
                  <a:chExt cx="3378359" cy="2926080"/>
                </a:xfrm>
              </p:grpSpPr>
              <p:sp>
                <p:nvSpPr>
                  <p:cNvPr id="60" name="Rounded Rectangle 59"/>
                  <p:cNvSpPr/>
                  <p:nvPr/>
                </p:nvSpPr>
                <p:spPr>
                  <a:xfrm>
                    <a:off x="-19228877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4342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61" name="Picture 60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-18790102" y="2343391"/>
                    <a:ext cx="2500807" cy="142904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2" name="Group 51"/>
                <p:cNvGrpSpPr/>
                <p:nvPr/>
              </p:nvGrpSpPr>
              <p:grpSpPr>
                <a:xfrm>
                  <a:off x="-11238694" y="5455692"/>
                  <a:ext cx="3378359" cy="2926080"/>
                  <a:chOff x="-15457625" y="1660421"/>
                  <a:chExt cx="3378359" cy="2926080"/>
                </a:xfrm>
              </p:grpSpPr>
              <p:sp>
                <p:nvSpPr>
                  <p:cNvPr id="58" name="Rounded Rectangle 57"/>
                  <p:cNvSpPr/>
                  <p:nvPr/>
                </p:nvSpPr>
                <p:spPr>
                  <a:xfrm>
                    <a:off x="-15457625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59" name="Picture 58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-14873560" y="2079105"/>
                    <a:ext cx="2201350" cy="22080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5" name="Group 54"/>
                <p:cNvGrpSpPr/>
                <p:nvPr/>
              </p:nvGrpSpPr>
              <p:grpSpPr>
                <a:xfrm>
                  <a:off x="-11238694" y="-4471611"/>
                  <a:ext cx="3378359" cy="2926080"/>
                  <a:chOff x="-30542634" y="1660421"/>
                  <a:chExt cx="3378359" cy="2926080"/>
                </a:xfrm>
              </p:grpSpPr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-30542634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57" name="Picture 56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-29919112" y="2070492"/>
                    <a:ext cx="2167263" cy="2120104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113" name="Picture 1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47" y="0"/>
            <a:ext cx="12143107" cy="6830498"/>
          </a:xfrm>
          <a:custGeom>
            <a:avLst/>
            <a:gdLst>
              <a:gd name="connsiteX0" fmla="*/ 0 w 16778288"/>
              <a:gd name="connsiteY0" fmla="*/ 0 h 9437787"/>
              <a:gd name="connsiteX1" fmla="*/ 16778288 w 16778288"/>
              <a:gd name="connsiteY1" fmla="*/ 0 h 9437787"/>
              <a:gd name="connsiteX2" fmla="*/ 16778288 w 16778288"/>
              <a:gd name="connsiteY2" fmla="*/ 9437787 h 9437787"/>
              <a:gd name="connsiteX3" fmla="*/ 0 w 16778288"/>
              <a:gd name="connsiteY3" fmla="*/ 9437787 h 9437787"/>
              <a:gd name="connsiteX4" fmla="*/ 0 w 16778288"/>
              <a:gd name="connsiteY4" fmla="*/ 0 h 9437787"/>
              <a:gd name="connsiteX5" fmla="*/ 12997656 w 16778288"/>
              <a:gd name="connsiteY5" fmla="*/ 614437 h 9437787"/>
              <a:gd name="connsiteX6" fmla="*/ 4428704 w 16778288"/>
              <a:gd name="connsiteY6" fmla="*/ 702551 h 9437787"/>
              <a:gd name="connsiteX7" fmla="*/ 4782739 w 16778288"/>
              <a:gd name="connsiteY7" fmla="*/ 4444000 h 9437787"/>
              <a:gd name="connsiteX8" fmla="*/ 12702627 w 16778288"/>
              <a:gd name="connsiteY8" fmla="*/ 4473371 h 9437787"/>
              <a:gd name="connsiteX9" fmla="*/ 12997656 w 16778288"/>
              <a:gd name="connsiteY9" fmla="*/ 614437 h 9437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778288" h="9437787">
                <a:moveTo>
                  <a:pt x="0" y="0"/>
                </a:moveTo>
                <a:lnTo>
                  <a:pt x="16778288" y="0"/>
                </a:lnTo>
                <a:lnTo>
                  <a:pt x="16778288" y="9437787"/>
                </a:lnTo>
                <a:lnTo>
                  <a:pt x="0" y="9437787"/>
                </a:lnTo>
                <a:lnTo>
                  <a:pt x="0" y="0"/>
                </a:lnTo>
                <a:close/>
                <a:moveTo>
                  <a:pt x="12997656" y="614437"/>
                </a:moveTo>
                <a:lnTo>
                  <a:pt x="4428704" y="702551"/>
                </a:lnTo>
                <a:lnTo>
                  <a:pt x="4782739" y="4444000"/>
                </a:lnTo>
                <a:lnTo>
                  <a:pt x="12702627" y="4473371"/>
                </a:lnTo>
                <a:lnTo>
                  <a:pt x="12997656" y="614437"/>
                </a:lnTo>
                <a:close/>
              </a:path>
            </a:pathLst>
          </a:custGeom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7099" y="217505"/>
            <a:ext cx="1043548" cy="989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ight Arrow 1"/>
          <p:cNvSpPr/>
          <p:nvPr/>
        </p:nvSpPr>
        <p:spPr>
          <a:xfrm rot="16200000">
            <a:off x="1664196" y="7077088"/>
            <a:ext cx="1190412" cy="12507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14" name="Picture 11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5930568" y="6347441"/>
            <a:ext cx="326707" cy="330894"/>
          </a:xfrm>
          <a:prstGeom prst="ellipse">
            <a:avLst/>
          </a:prstGeom>
        </p:spPr>
      </p:pic>
      <p:pic>
        <p:nvPicPr>
          <p:cNvPr id="115" name="Picture 11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5418192" y="6347441"/>
            <a:ext cx="325675" cy="330894"/>
          </a:xfrm>
          <a:prstGeom prst="ellipse">
            <a:avLst/>
          </a:prstGeom>
        </p:spPr>
      </p:pic>
      <p:pic>
        <p:nvPicPr>
          <p:cNvPr id="116" name="Picture 1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6443975" y="6347441"/>
            <a:ext cx="329833" cy="330894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69D5F0-804B-F827-A54E-3AE7D1B0A7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4000" y="956483"/>
            <a:ext cx="2141592" cy="1855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FBD3A6-97AD-1E85-EBC7-643FEF01C3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15705" y="4948310"/>
            <a:ext cx="92297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2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" y="13752"/>
            <a:ext cx="12143107" cy="6830498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198925" y="-32958277"/>
            <a:ext cx="2458059" cy="47943024"/>
            <a:chOff x="7149644" y="-58952633"/>
            <a:chExt cx="3396332" cy="66243498"/>
          </a:xfrm>
        </p:grpSpPr>
        <p:grpSp>
          <p:nvGrpSpPr>
            <p:cNvPr id="43" name="Group 42"/>
            <p:cNvGrpSpPr/>
            <p:nvPr/>
          </p:nvGrpSpPr>
          <p:grpSpPr>
            <a:xfrm>
              <a:off x="7149644" y="-25652246"/>
              <a:ext cx="3396332" cy="32943111"/>
              <a:chOff x="7136164" y="-25652246"/>
              <a:chExt cx="3396332" cy="32943111"/>
            </a:xfrm>
          </p:grpSpPr>
          <p:grpSp>
            <p:nvGrpSpPr>
              <p:cNvPr id="81" name="Group 80"/>
              <p:cNvGrpSpPr/>
              <p:nvPr/>
            </p:nvGrpSpPr>
            <p:grpSpPr>
              <a:xfrm>
                <a:off x="7136164" y="-8871618"/>
                <a:ext cx="3378359" cy="16162483"/>
                <a:chOff x="-11238694" y="-4471611"/>
                <a:chExt cx="3378359" cy="16162483"/>
              </a:xfrm>
            </p:grpSpPr>
            <p:grpSp>
              <p:nvGrpSpPr>
                <p:cNvPr id="98" name="Group 97"/>
                <p:cNvGrpSpPr/>
                <p:nvPr/>
              </p:nvGrpSpPr>
              <p:grpSpPr>
                <a:xfrm>
                  <a:off x="-11238694" y="8764792"/>
                  <a:ext cx="3378359" cy="2926080"/>
                  <a:chOff x="-26771382" y="1660421"/>
                  <a:chExt cx="3378359" cy="2926080"/>
                </a:xfrm>
              </p:grpSpPr>
              <p:sp>
                <p:nvSpPr>
                  <p:cNvPr id="111" name="Rounded Rectangle 110"/>
                  <p:cNvSpPr/>
                  <p:nvPr/>
                </p:nvSpPr>
                <p:spPr>
                  <a:xfrm>
                    <a:off x="-26771382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112" name="Picture 111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-26295334" y="2174462"/>
                    <a:ext cx="2470959" cy="190719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9" name="Group 98"/>
                <p:cNvGrpSpPr/>
                <p:nvPr/>
              </p:nvGrpSpPr>
              <p:grpSpPr>
                <a:xfrm>
                  <a:off x="-11238694" y="-1162510"/>
                  <a:ext cx="3378359" cy="2926080"/>
                  <a:chOff x="-23000129" y="1660421"/>
                  <a:chExt cx="3378359" cy="2926080"/>
                </a:xfrm>
              </p:grpSpPr>
              <p:sp>
                <p:nvSpPr>
                  <p:cNvPr id="109" name="Rounded Rectangle 108"/>
                  <p:cNvSpPr/>
                  <p:nvPr/>
                </p:nvSpPr>
                <p:spPr>
                  <a:xfrm>
                    <a:off x="-23000129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110" name="Picture 109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-22701547" y="1959794"/>
                    <a:ext cx="2658494" cy="219623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" name="Group 99"/>
                <p:cNvGrpSpPr/>
                <p:nvPr/>
              </p:nvGrpSpPr>
              <p:grpSpPr>
                <a:xfrm>
                  <a:off x="-11238694" y="2146591"/>
                  <a:ext cx="3378359" cy="2926080"/>
                  <a:chOff x="-19228877" y="1660421"/>
                  <a:chExt cx="3378359" cy="2926080"/>
                </a:xfrm>
              </p:grpSpPr>
              <p:sp>
                <p:nvSpPr>
                  <p:cNvPr id="107" name="Rounded Rectangle 106"/>
                  <p:cNvSpPr/>
                  <p:nvPr/>
                </p:nvSpPr>
                <p:spPr>
                  <a:xfrm>
                    <a:off x="-19228877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4342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108" name="Picture 107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-18675396" y="2503670"/>
                    <a:ext cx="2500807" cy="142904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" name="Group 100"/>
                <p:cNvGrpSpPr/>
                <p:nvPr/>
              </p:nvGrpSpPr>
              <p:grpSpPr>
                <a:xfrm>
                  <a:off x="-11238694" y="5455692"/>
                  <a:ext cx="3378359" cy="2926080"/>
                  <a:chOff x="-15457625" y="1660421"/>
                  <a:chExt cx="3378359" cy="2926080"/>
                </a:xfrm>
              </p:grpSpPr>
              <p:sp>
                <p:nvSpPr>
                  <p:cNvPr id="105" name="Rounded Rectangle 104"/>
                  <p:cNvSpPr/>
                  <p:nvPr/>
                </p:nvSpPr>
                <p:spPr>
                  <a:xfrm>
                    <a:off x="-15457625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106" name="Picture 105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-14816130" y="2072676"/>
                    <a:ext cx="2201350" cy="22080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" name="Group 101"/>
                <p:cNvGrpSpPr/>
                <p:nvPr/>
              </p:nvGrpSpPr>
              <p:grpSpPr>
                <a:xfrm>
                  <a:off x="-11238694" y="-4471611"/>
                  <a:ext cx="3378359" cy="2926080"/>
                  <a:chOff x="-30542634" y="1660421"/>
                  <a:chExt cx="3378359" cy="2926080"/>
                </a:xfrm>
              </p:grpSpPr>
              <p:sp>
                <p:nvSpPr>
                  <p:cNvPr id="103" name="Rounded Rectangle 102"/>
                  <p:cNvSpPr/>
                  <p:nvPr/>
                </p:nvSpPr>
                <p:spPr>
                  <a:xfrm>
                    <a:off x="-30542634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104" name="Picture 103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-29919112" y="2070492"/>
                    <a:ext cx="2167263" cy="212010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82" name="Group 81"/>
              <p:cNvGrpSpPr/>
              <p:nvPr/>
            </p:nvGrpSpPr>
            <p:grpSpPr>
              <a:xfrm>
                <a:off x="7154137" y="-25652246"/>
                <a:ext cx="3378359" cy="16313125"/>
                <a:chOff x="-11238694" y="-4471611"/>
                <a:chExt cx="3378359" cy="16313125"/>
              </a:xfrm>
            </p:grpSpPr>
            <p:sp>
              <p:nvSpPr>
                <p:cNvPr id="96" name="Rounded Rectangle 95"/>
                <p:cNvSpPr/>
                <p:nvPr/>
              </p:nvSpPr>
              <p:spPr>
                <a:xfrm>
                  <a:off x="-11238694" y="8915434"/>
                  <a:ext cx="3378359" cy="2926080"/>
                </a:xfrm>
                <a:prstGeom prst="roundRect">
                  <a:avLst>
                    <a:gd name="adj" fmla="val 8717"/>
                  </a:avLst>
                </a:prstGeom>
                <a:ln w="152400" cmpd="thickThin">
                  <a:solidFill>
                    <a:srgbClr val="FFC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b"/>
                <a:lstStyle/>
                <a:p>
                  <a:pPr algn="ctr"/>
                  <a:endParaRPr lang="en-US" sz="5790" b="1" dirty="0">
                    <a:solidFill>
                      <a:srgbClr val="0070C0"/>
                    </a:solidFill>
                  </a:endParaRPr>
                </a:p>
              </p:txBody>
            </p:sp>
            <p:grpSp>
              <p:nvGrpSpPr>
                <p:cNvPr id="84" name="Group 83"/>
                <p:cNvGrpSpPr/>
                <p:nvPr/>
              </p:nvGrpSpPr>
              <p:grpSpPr>
                <a:xfrm>
                  <a:off x="-11238694" y="-1162510"/>
                  <a:ext cx="3378359" cy="2926080"/>
                  <a:chOff x="-23000129" y="1660421"/>
                  <a:chExt cx="3378359" cy="2926080"/>
                </a:xfrm>
              </p:grpSpPr>
              <p:sp>
                <p:nvSpPr>
                  <p:cNvPr id="94" name="Rounded Rectangle 93"/>
                  <p:cNvSpPr/>
                  <p:nvPr/>
                </p:nvSpPr>
                <p:spPr>
                  <a:xfrm>
                    <a:off x="-23000129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95" name="Picture 94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-22701547" y="1959794"/>
                    <a:ext cx="2658494" cy="219623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5" name="Group 84"/>
                <p:cNvGrpSpPr/>
                <p:nvPr/>
              </p:nvGrpSpPr>
              <p:grpSpPr>
                <a:xfrm>
                  <a:off x="-11238694" y="2146591"/>
                  <a:ext cx="3378359" cy="2926080"/>
                  <a:chOff x="-19228877" y="1660421"/>
                  <a:chExt cx="3378359" cy="2926080"/>
                </a:xfrm>
              </p:grpSpPr>
              <p:sp>
                <p:nvSpPr>
                  <p:cNvPr id="92" name="Rounded Rectangle 91"/>
                  <p:cNvSpPr/>
                  <p:nvPr/>
                </p:nvSpPr>
                <p:spPr>
                  <a:xfrm>
                    <a:off x="-19228877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4342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93" name="Picture 92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-18790102" y="2343391"/>
                    <a:ext cx="2500807" cy="142904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6" name="Group 85"/>
                <p:cNvGrpSpPr/>
                <p:nvPr/>
              </p:nvGrpSpPr>
              <p:grpSpPr>
                <a:xfrm>
                  <a:off x="-11238694" y="5455692"/>
                  <a:ext cx="3378359" cy="2926080"/>
                  <a:chOff x="-15457625" y="1660421"/>
                  <a:chExt cx="3378359" cy="2926080"/>
                </a:xfrm>
              </p:grpSpPr>
              <p:sp>
                <p:nvSpPr>
                  <p:cNvPr id="90" name="Rounded Rectangle 89"/>
                  <p:cNvSpPr/>
                  <p:nvPr/>
                </p:nvSpPr>
                <p:spPr>
                  <a:xfrm>
                    <a:off x="-15457625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91" name="Picture 90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-14873560" y="2079105"/>
                    <a:ext cx="2201350" cy="22080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7" name="Group 86"/>
                <p:cNvGrpSpPr/>
                <p:nvPr/>
              </p:nvGrpSpPr>
              <p:grpSpPr>
                <a:xfrm>
                  <a:off x="-11238694" y="-4471611"/>
                  <a:ext cx="3378359" cy="2926080"/>
                  <a:chOff x="-30542634" y="1660421"/>
                  <a:chExt cx="3378359" cy="2926080"/>
                </a:xfrm>
              </p:grpSpPr>
              <p:sp>
                <p:nvSpPr>
                  <p:cNvPr id="88" name="Rounded Rectangle 87"/>
                  <p:cNvSpPr/>
                  <p:nvPr/>
                </p:nvSpPr>
                <p:spPr>
                  <a:xfrm>
                    <a:off x="-30542634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89" name="Picture 88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-29919112" y="2070492"/>
                    <a:ext cx="2167263" cy="2120104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44" name="Group 43"/>
            <p:cNvGrpSpPr/>
            <p:nvPr/>
          </p:nvGrpSpPr>
          <p:grpSpPr>
            <a:xfrm>
              <a:off x="7149644" y="-58952633"/>
              <a:ext cx="3396332" cy="32943111"/>
              <a:chOff x="7136164" y="-25652246"/>
              <a:chExt cx="3396332" cy="32943111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7136164" y="-8871618"/>
                <a:ext cx="3378359" cy="16162483"/>
                <a:chOff x="-11238694" y="-4471611"/>
                <a:chExt cx="3378359" cy="16162483"/>
              </a:xfrm>
            </p:grpSpPr>
            <p:sp>
              <p:nvSpPr>
                <p:cNvPr id="79" name="Rounded Rectangle 78"/>
                <p:cNvSpPr/>
                <p:nvPr/>
              </p:nvSpPr>
              <p:spPr>
                <a:xfrm>
                  <a:off x="-11238694" y="8764792"/>
                  <a:ext cx="3378359" cy="2926080"/>
                </a:xfrm>
                <a:prstGeom prst="roundRect">
                  <a:avLst>
                    <a:gd name="adj" fmla="val 8717"/>
                  </a:avLst>
                </a:prstGeom>
                <a:ln w="152400" cmpd="thickThin">
                  <a:solidFill>
                    <a:srgbClr val="FFC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b"/>
                <a:lstStyle/>
                <a:p>
                  <a:pPr algn="ctr"/>
                  <a:endParaRPr lang="en-US" sz="5790" b="1" dirty="0">
                    <a:solidFill>
                      <a:srgbClr val="0070C0"/>
                    </a:solidFill>
                  </a:endParaRPr>
                </a:p>
              </p:txBody>
            </p:sp>
            <p:grpSp>
              <p:nvGrpSpPr>
                <p:cNvPr id="67" name="Group 66"/>
                <p:cNvGrpSpPr/>
                <p:nvPr/>
              </p:nvGrpSpPr>
              <p:grpSpPr>
                <a:xfrm>
                  <a:off x="-11238694" y="-1162510"/>
                  <a:ext cx="3378359" cy="2926080"/>
                  <a:chOff x="-23000129" y="1660421"/>
                  <a:chExt cx="3378359" cy="2926080"/>
                </a:xfrm>
              </p:grpSpPr>
              <p:sp>
                <p:nvSpPr>
                  <p:cNvPr id="77" name="Rounded Rectangle 76"/>
                  <p:cNvSpPr/>
                  <p:nvPr/>
                </p:nvSpPr>
                <p:spPr>
                  <a:xfrm>
                    <a:off x="-23000129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78" name="Picture 77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-22701547" y="1959794"/>
                    <a:ext cx="2658494" cy="219623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8" name="Group 67"/>
                <p:cNvGrpSpPr/>
                <p:nvPr/>
              </p:nvGrpSpPr>
              <p:grpSpPr>
                <a:xfrm>
                  <a:off x="-11238694" y="2146591"/>
                  <a:ext cx="3378359" cy="2926080"/>
                  <a:chOff x="-19228877" y="1660421"/>
                  <a:chExt cx="3378359" cy="2926080"/>
                </a:xfrm>
              </p:grpSpPr>
              <p:sp>
                <p:nvSpPr>
                  <p:cNvPr id="75" name="Rounded Rectangle 74"/>
                  <p:cNvSpPr/>
                  <p:nvPr/>
                </p:nvSpPr>
                <p:spPr>
                  <a:xfrm>
                    <a:off x="-19228877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4342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76" name="Picture 75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-18790102" y="2343391"/>
                    <a:ext cx="2500807" cy="142904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9" name="Group 68"/>
                <p:cNvGrpSpPr/>
                <p:nvPr/>
              </p:nvGrpSpPr>
              <p:grpSpPr>
                <a:xfrm>
                  <a:off x="-11238694" y="5455692"/>
                  <a:ext cx="3378359" cy="2926080"/>
                  <a:chOff x="-15457625" y="1660421"/>
                  <a:chExt cx="3378359" cy="2926080"/>
                </a:xfrm>
              </p:grpSpPr>
              <p:sp>
                <p:nvSpPr>
                  <p:cNvPr id="73" name="Rounded Rectangle 72"/>
                  <p:cNvSpPr/>
                  <p:nvPr/>
                </p:nvSpPr>
                <p:spPr>
                  <a:xfrm>
                    <a:off x="-15457625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74" name="Picture 73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-14873560" y="2079105"/>
                    <a:ext cx="2201350" cy="22080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0" name="Group 69"/>
                <p:cNvGrpSpPr/>
                <p:nvPr/>
              </p:nvGrpSpPr>
              <p:grpSpPr>
                <a:xfrm>
                  <a:off x="-11238694" y="-4471611"/>
                  <a:ext cx="3378359" cy="2926080"/>
                  <a:chOff x="-30542634" y="1660421"/>
                  <a:chExt cx="3378359" cy="2926080"/>
                </a:xfrm>
              </p:grpSpPr>
              <p:sp>
                <p:nvSpPr>
                  <p:cNvPr id="71" name="Rounded Rectangle 70"/>
                  <p:cNvSpPr/>
                  <p:nvPr/>
                </p:nvSpPr>
                <p:spPr>
                  <a:xfrm>
                    <a:off x="-30542634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72" name="Picture 71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-29919112" y="2070492"/>
                    <a:ext cx="2167263" cy="212010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46" name="Group 45"/>
              <p:cNvGrpSpPr/>
              <p:nvPr/>
            </p:nvGrpSpPr>
            <p:grpSpPr>
              <a:xfrm>
                <a:off x="7154137" y="-25652246"/>
                <a:ext cx="3378359" cy="16162483"/>
                <a:chOff x="-11238694" y="-4471611"/>
                <a:chExt cx="3378359" cy="16162483"/>
              </a:xfrm>
            </p:grpSpPr>
            <p:grpSp>
              <p:nvGrpSpPr>
                <p:cNvPr id="49" name="Group 48"/>
                <p:cNvGrpSpPr/>
                <p:nvPr/>
              </p:nvGrpSpPr>
              <p:grpSpPr>
                <a:xfrm>
                  <a:off x="-11238694" y="8764792"/>
                  <a:ext cx="3378359" cy="2926080"/>
                  <a:chOff x="-26771382" y="1660421"/>
                  <a:chExt cx="3378359" cy="2926080"/>
                </a:xfrm>
              </p:grpSpPr>
              <p:sp>
                <p:nvSpPr>
                  <p:cNvPr id="64" name="Rounded Rectangle 63"/>
                  <p:cNvSpPr/>
                  <p:nvPr/>
                </p:nvSpPr>
                <p:spPr>
                  <a:xfrm>
                    <a:off x="-26771382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65" name="Picture 64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-26295334" y="2174462"/>
                    <a:ext cx="2470959" cy="190719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0" name="Group 49"/>
                <p:cNvGrpSpPr/>
                <p:nvPr/>
              </p:nvGrpSpPr>
              <p:grpSpPr>
                <a:xfrm>
                  <a:off x="-11238694" y="-1162510"/>
                  <a:ext cx="3378359" cy="2926080"/>
                  <a:chOff x="-23000129" y="1660421"/>
                  <a:chExt cx="3378359" cy="2926080"/>
                </a:xfrm>
              </p:grpSpPr>
              <p:sp>
                <p:nvSpPr>
                  <p:cNvPr id="62" name="Rounded Rectangle 61"/>
                  <p:cNvSpPr/>
                  <p:nvPr/>
                </p:nvSpPr>
                <p:spPr>
                  <a:xfrm>
                    <a:off x="-23000129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63" name="Picture 62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-22701547" y="1959794"/>
                    <a:ext cx="2658494" cy="219623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1" name="Group 50"/>
                <p:cNvGrpSpPr/>
                <p:nvPr/>
              </p:nvGrpSpPr>
              <p:grpSpPr>
                <a:xfrm>
                  <a:off x="-11238694" y="2146591"/>
                  <a:ext cx="3378359" cy="2926080"/>
                  <a:chOff x="-19228877" y="1660421"/>
                  <a:chExt cx="3378359" cy="2926080"/>
                </a:xfrm>
              </p:grpSpPr>
              <p:sp>
                <p:nvSpPr>
                  <p:cNvPr id="60" name="Rounded Rectangle 59"/>
                  <p:cNvSpPr/>
                  <p:nvPr/>
                </p:nvSpPr>
                <p:spPr>
                  <a:xfrm>
                    <a:off x="-19228877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4342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61" name="Picture 60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-18790102" y="2343391"/>
                    <a:ext cx="2500807" cy="142904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2" name="Group 51"/>
                <p:cNvGrpSpPr/>
                <p:nvPr/>
              </p:nvGrpSpPr>
              <p:grpSpPr>
                <a:xfrm>
                  <a:off x="-11238694" y="5455692"/>
                  <a:ext cx="3378359" cy="2926080"/>
                  <a:chOff x="-15457625" y="1660421"/>
                  <a:chExt cx="3378359" cy="2926080"/>
                </a:xfrm>
              </p:grpSpPr>
              <p:sp>
                <p:nvSpPr>
                  <p:cNvPr id="58" name="Rounded Rectangle 57"/>
                  <p:cNvSpPr/>
                  <p:nvPr/>
                </p:nvSpPr>
                <p:spPr>
                  <a:xfrm>
                    <a:off x="-15457625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59" name="Picture 58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-14873560" y="2079105"/>
                    <a:ext cx="2201350" cy="22080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5" name="Group 54"/>
                <p:cNvGrpSpPr/>
                <p:nvPr/>
              </p:nvGrpSpPr>
              <p:grpSpPr>
                <a:xfrm>
                  <a:off x="-11238694" y="-4471611"/>
                  <a:ext cx="3378359" cy="2926080"/>
                  <a:chOff x="-30542634" y="1660421"/>
                  <a:chExt cx="3378359" cy="2926080"/>
                </a:xfrm>
              </p:grpSpPr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-30542634" y="1660421"/>
                    <a:ext cx="3378359" cy="2926080"/>
                  </a:xfrm>
                  <a:prstGeom prst="roundRect">
                    <a:avLst>
                      <a:gd name="adj" fmla="val 8717"/>
                    </a:avLst>
                  </a:prstGeom>
                  <a:ln w="152400" cmpd="thickThin">
                    <a:solidFill>
                      <a:srgbClr val="FFC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b"/>
                  <a:lstStyle/>
                  <a:p>
                    <a:pPr algn="ctr"/>
                    <a:endParaRPr lang="en-US" sz="5790" b="1" dirty="0">
                      <a:solidFill>
                        <a:srgbClr val="0070C0"/>
                      </a:solidFill>
                    </a:endParaRPr>
                  </a:p>
                </p:txBody>
              </p:sp>
              <p:pic>
                <p:nvPicPr>
                  <p:cNvPr id="57" name="Picture 56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-29919112" y="2070492"/>
                    <a:ext cx="2167263" cy="2120104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113" name="Picture 1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47" y="0"/>
            <a:ext cx="12143107" cy="6830498"/>
          </a:xfrm>
          <a:custGeom>
            <a:avLst/>
            <a:gdLst>
              <a:gd name="connsiteX0" fmla="*/ 0 w 16778288"/>
              <a:gd name="connsiteY0" fmla="*/ 0 h 9437787"/>
              <a:gd name="connsiteX1" fmla="*/ 16778288 w 16778288"/>
              <a:gd name="connsiteY1" fmla="*/ 0 h 9437787"/>
              <a:gd name="connsiteX2" fmla="*/ 16778288 w 16778288"/>
              <a:gd name="connsiteY2" fmla="*/ 9437787 h 9437787"/>
              <a:gd name="connsiteX3" fmla="*/ 0 w 16778288"/>
              <a:gd name="connsiteY3" fmla="*/ 9437787 h 9437787"/>
              <a:gd name="connsiteX4" fmla="*/ 0 w 16778288"/>
              <a:gd name="connsiteY4" fmla="*/ 0 h 9437787"/>
              <a:gd name="connsiteX5" fmla="*/ 12997656 w 16778288"/>
              <a:gd name="connsiteY5" fmla="*/ 614437 h 9437787"/>
              <a:gd name="connsiteX6" fmla="*/ 4428704 w 16778288"/>
              <a:gd name="connsiteY6" fmla="*/ 702551 h 9437787"/>
              <a:gd name="connsiteX7" fmla="*/ 4782739 w 16778288"/>
              <a:gd name="connsiteY7" fmla="*/ 4444000 h 9437787"/>
              <a:gd name="connsiteX8" fmla="*/ 12702627 w 16778288"/>
              <a:gd name="connsiteY8" fmla="*/ 4473371 h 9437787"/>
              <a:gd name="connsiteX9" fmla="*/ 12997656 w 16778288"/>
              <a:gd name="connsiteY9" fmla="*/ 614437 h 9437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778288" h="9437787">
                <a:moveTo>
                  <a:pt x="0" y="0"/>
                </a:moveTo>
                <a:lnTo>
                  <a:pt x="16778288" y="0"/>
                </a:lnTo>
                <a:lnTo>
                  <a:pt x="16778288" y="9437787"/>
                </a:lnTo>
                <a:lnTo>
                  <a:pt x="0" y="9437787"/>
                </a:lnTo>
                <a:lnTo>
                  <a:pt x="0" y="0"/>
                </a:lnTo>
                <a:close/>
                <a:moveTo>
                  <a:pt x="12997656" y="614437"/>
                </a:moveTo>
                <a:lnTo>
                  <a:pt x="4428704" y="702551"/>
                </a:lnTo>
                <a:lnTo>
                  <a:pt x="4782739" y="4444000"/>
                </a:lnTo>
                <a:lnTo>
                  <a:pt x="12702627" y="4473371"/>
                </a:lnTo>
                <a:lnTo>
                  <a:pt x="12997656" y="614437"/>
                </a:lnTo>
                <a:close/>
              </a:path>
            </a:pathLst>
          </a:custGeom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7099" y="217505"/>
            <a:ext cx="1043548" cy="989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ight Arrow 1"/>
          <p:cNvSpPr/>
          <p:nvPr/>
        </p:nvSpPr>
        <p:spPr>
          <a:xfrm rot="16200000">
            <a:off x="1664196" y="7077088"/>
            <a:ext cx="1190412" cy="12507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14" name="Picture 11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5930568" y="6347441"/>
            <a:ext cx="326707" cy="330894"/>
          </a:xfrm>
          <a:prstGeom prst="ellipse">
            <a:avLst/>
          </a:prstGeom>
        </p:spPr>
      </p:pic>
      <p:pic>
        <p:nvPicPr>
          <p:cNvPr id="115" name="Picture 11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5418192" y="6347441"/>
            <a:ext cx="325675" cy="330894"/>
          </a:xfrm>
          <a:prstGeom prst="ellipse">
            <a:avLst/>
          </a:prstGeom>
        </p:spPr>
      </p:pic>
      <p:pic>
        <p:nvPicPr>
          <p:cNvPr id="116" name="Picture 1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6443975" y="6347441"/>
            <a:ext cx="329833" cy="330894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75B17F-A2D4-497F-5218-BB61B7AF72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8799" y="4930585"/>
            <a:ext cx="9258300" cy="1638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A3C367-A5B4-CE0B-C5FA-25153AB4B7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73180" y="1061516"/>
            <a:ext cx="1897549" cy="165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2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621578"/>
            <a:ext cx="78389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400" b="1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326643"/>
            <a:ext cx="11734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VÀ DỤNG CỤ TRỒNG HOA, CÂY CẢNH TRONG CHẬU (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altLang="en-US" sz="2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3483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1705" y="3178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1066800" y="2031928"/>
            <a:ext cx="12047096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1: </a:t>
            </a:r>
            <a:r>
              <a:rPr lang="en-US" sz="3200" b="1" dirty="0" err="1">
                <a:latin typeface="+mj-lt"/>
              </a:rPr>
              <a:t>Kể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tên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một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số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dụng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cụ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làm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vườn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mà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em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biết</a:t>
            </a:r>
            <a:r>
              <a:rPr lang="vi-VN" sz="3200" b="1" dirty="0">
                <a:latin typeface="+mj-lt"/>
              </a:rPr>
              <a:t>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1981200" y="3429000"/>
            <a:ext cx="89866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xẻng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gang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723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1705" y="3178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1066800" y="2031928"/>
            <a:ext cx="12047096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2: </a:t>
            </a:r>
            <a:r>
              <a:rPr lang="en-US" sz="3200" b="1" dirty="0" err="1">
                <a:latin typeface="+mj-lt"/>
              </a:rPr>
              <a:t>Em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hãy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nêu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cách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sử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dụng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của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bình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tưới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cây</a:t>
            </a:r>
            <a:r>
              <a:rPr lang="vi-VN" sz="3200" b="1" dirty="0">
                <a:latin typeface="+mj-lt"/>
              </a:rPr>
              <a:t>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1752600" y="3207819"/>
            <a:ext cx="89866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trút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110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6CEA0E-5AE8-4F21-99B3-B5E8C978C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EABF-A1C4-4F00-BB1C-827F7C3F0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6600" y="799148"/>
            <a:ext cx="6062662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36BFE-E539-DAD0-21BC-39A030A1D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466659"/>
            <a:ext cx="9144000" cy="226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87078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D7D323-F69D-2AA2-8F93-49FAD639A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2" y="914400"/>
            <a:ext cx="2476500" cy="1838325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27589894-1AB2-6069-002D-776D8FFCF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514600"/>
            <a:ext cx="7848600" cy="14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12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2360A9-D7D9-158A-F265-60F38EC2C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295400"/>
            <a:ext cx="2743793" cy="2432522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EBC4A65-C646-8C75-DA20-E93EC3BA72C5}"/>
              </a:ext>
            </a:extLst>
          </p:cNvPr>
          <p:cNvSpPr/>
          <p:nvPr/>
        </p:nvSpPr>
        <p:spPr>
          <a:xfrm>
            <a:off x="1219200" y="2971800"/>
            <a:ext cx="5715000" cy="3124200"/>
          </a:xfrm>
          <a:prstGeom prst="cloudCallout">
            <a:avLst>
              <a:gd name="adj1" fmla="val 68511"/>
              <a:gd name="adj2" fmla="val -5755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9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39" y="2675533"/>
            <a:ext cx="1873261" cy="10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983686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8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6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3" name="aMsPham"/>
          <p:cNvGrpSpPr/>
          <p:nvPr/>
        </p:nvGrpSpPr>
        <p:grpSpPr>
          <a:xfrm>
            <a:off x="4667660" y="4779275"/>
            <a:ext cx="3257170" cy="768801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8616230" y="2069134"/>
              <a:ext cx="24657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dụng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cụ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3045789" y="795591"/>
            <a:ext cx="62743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Điền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cụm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từ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còn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thiếu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______ </a:t>
            </a:r>
            <a:r>
              <a:rPr lang="en-US" sz="3600" b="1" dirty="0" err="1">
                <a:solidFill>
                  <a:srgbClr val="002060"/>
                </a:solidFill>
              </a:rPr>
              <a:t>thường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dùng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trồng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hoa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cây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cảnh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trong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chậu</a:t>
            </a:r>
            <a:endParaRPr lang="en-US" sz="3600" b="1" dirty="0">
              <a:solidFill>
                <a:srgbClr val="002060"/>
              </a:solidFill>
            </a:endParaRPr>
          </a:p>
          <a:p>
            <a:r>
              <a:rPr lang="en-US" sz="3600" b="1" dirty="0" err="1">
                <a:solidFill>
                  <a:srgbClr val="002060"/>
                </a:solidFill>
              </a:rPr>
              <a:t>gồm</a:t>
            </a:r>
            <a:r>
              <a:rPr lang="en-US" sz="3600" b="1" dirty="0">
                <a:solidFill>
                  <a:srgbClr val="002060"/>
                </a:solidFill>
              </a:rPr>
              <a:t>: </a:t>
            </a:r>
            <a:r>
              <a:rPr lang="en-US" sz="3600" b="1" dirty="0" err="1">
                <a:solidFill>
                  <a:srgbClr val="002060"/>
                </a:solidFill>
              </a:rPr>
              <a:t>xẻng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nhỏ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găng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tay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làm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vườn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bình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tưới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cây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2" t="274" r="17642" b="7234"/>
          <a:stretch>
            <a:fillRect/>
          </a:stretch>
        </p:blipFill>
        <p:spPr>
          <a:xfrm>
            <a:off x="9763588" y="7517369"/>
            <a:ext cx="1330811" cy="818728"/>
          </a:xfrm>
          <a:custGeom>
            <a:avLst/>
            <a:gdLst>
              <a:gd name="connsiteX0" fmla="*/ 800300 w 1155843"/>
              <a:gd name="connsiteY0" fmla="*/ 0 h 711086"/>
              <a:gd name="connsiteX1" fmla="*/ 1155843 w 1155843"/>
              <a:gd name="connsiteY1" fmla="*/ 355543 h 711086"/>
              <a:gd name="connsiteX2" fmla="*/ 800300 w 1155843"/>
              <a:gd name="connsiteY2" fmla="*/ 711086 h 711086"/>
              <a:gd name="connsiteX3" fmla="*/ 800300 w 1155843"/>
              <a:gd name="connsiteY3" fmla="*/ 567678 h 711086"/>
              <a:gd name="connsiteX4" fmla="*/ 0 w 1155843"/>
              <a:gd name="connsiteY4" fmla="*/ 567678 h 711086"/>
              <a:gd name="connsiteX5" fmla="*/ 0 w 1155843"/>
              <a:gd name="connsiteY5" fmla="*/ 143408 h 711086"/>
              <a:gd name="connsiteX6" fmla="*/ 800300 w 1155843"/>
              <a:gd name="connsiteY6" fmla="*/ 143408 h 711086"/>
              <a:gd name="connsiteX7" fmla="*/ 800300 w 1155843"/>
              <a:gd name="connsiteY7" fmla="*/ 0 h 71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843" h="711086">
                <a:moveTo>
                  <a:pt x="800300" y="0"/>
                </a:moveTo>
                <a:lnTo>
                  <a:pt x="1155843" y="355543"/>
                </a:lnTo>
                <a:lnTo>
                  <a:pt x="800300" y="711086"/>
                </a:lnTo>
                <a:lnTo>
                  <a:pt x="800300" y="567678"/>
                </a:lnTo>
                <a:lnTo>
                  <a:pt x="0" y="567678"/>
                </a:lnTo>
                <a:lnTo>
                  <a:pt x="0" y="143408"/>
                </a:lnTo>
                <a:lnTo>
                  <a:pt x="800300" y="143408"/>
                </a:lnTo>
                <a:lnTo>
                  <a:pt x="80030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4" t="74319" r="937" b="8734"/>
          <a:stretch/>
        </p:blipFill>
        <p:spPr bwMode="auto">
          <a:xfrm>
            <a:off x="10026817" y="5086349"/>
            <a:ext cx="2038350" cy="11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4" t="74319" r="937" b="8734"/>
          <a:stretch/>
        </p:blipFill>
        <p:spPr bwMode="auto">
          <a:xfrm>
            <a:off x="10026817" y="5113241"/>
            <a:ext cx="2038350" cy="11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58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4193038" y="715894"/>
            <a:ext cx="7677150" cy="5334000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8" name="Picture 13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" y="-8387"/>
            <a:ext cx="12187269" cy="68587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12158E-5E0C-D439-39D4-9C0460CF9F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32" y="433026"/>
            <a:ext cx="7227791" cy="55515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D13590-7565-E068-B34B-B772439638B5}"/>
              </a:ext>
            </a:extLst>
          </p:cNvPr>
          <p:cNvGrpSpPr/>
          <p:nvPr/>
        </p:nvGrpSpPr>
        <p:grpSpPr>
          <a:xfrm>
            <a:off x="-253620" y="-631095"/>
            <a:ext cx="4489670" cy="3071183"/>
            <a:chOff x="301091" y="301982"/>
            <a:chExt cx="4134561" cy="25081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6C9039A-4FA1-DBB9-A8A5-DD55BAE0E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2C263F-557D-EF9C-C0E4-AD1D93FB2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4029" y="784873"/>
              <a:ext cx="1158339" cy="914479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CFCD86B-DA5D-0E48-C859-74BAC3737EC0}"/>
              </a:ext>
            </a:extLst>
          </p:cNvPr>
          <p:cNvSpPr/>
          <p:nvPr/>
        </p:nvSpPr>
        <p:spPr>
          <a:xfrm>
            <a:off x="904434" y="624457"/>
            <a:ext cx="3174708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998D7"/>
              </a:solidFill>
              <a:effectLst/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den1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993" y="-434138"/>
            <a:ext cx="4120115" cy="6418668"/>
          </a:xfrm>
          <a:prstGeom prst="rect">
            <a:avLst/>
          </a:prstGeom>
        </p:spPr>
      </p:pic>
      <p:pic>
        <p:nvPicPr>
          <p:cNvPr id="45" name="mau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519" y="-466820"/>
            <a:ext cx="4120116" cy="6484031"/>
          </a:xfrm>
          <a:prstGeom prst="rect">
            <a:avLst/>
          </a:prstGeom>
        </p:spPr>
      </p:pic>
      <p:pic>
        <p:nvPicPr>
          <p:cNvPr id="34" name="den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944" y="366349"/>
            <a:ext cx="4355490" cy="6484031"/>
          </a:xfrm>
          <a:prstGeom prst="rect">
            <a:avLst/>
          </a:prstGeom>
        </p:spPr>
      </p:pic>
      <p:pic>
        <p:nvPicPr>
          <p:cNvPr id="43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4396" y="348751"/>
            <a:ext cx="4413078" cy="655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3472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7.40741E-7 L -4.58333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3" name="aMsPham"/>
          <p:cNvGrpSpPr/>
          <p:nvPr/>
        </p:nvGrpSpPr>
        <p:grpSpPr>
          <a:xfrm>
            <a:off x="3599830" y="4779275"/>
            <a:ext cx="4886660" cy="768801"/>
            <a:chOff x="7473411" y="2007900"/>
            <a:chExt cx="3450707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80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7473411" y="2057981"/>
              <a:ext cx="345070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</a:rPr>
                <a:t>Xẻng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nhỏ</a:t>
              </a:r>
              <a:r>
                <a:rPr lang="en-US" sz="3600" b="1" dirty="0">
                  <a:solidFill>
                    <a:srgbClr val="002060"/>
                  </a:solidFill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</a:rPr>
                <a:t>cuốc</a:t>
              </a:r>
              <a:r>
                <a:rPr lang="en-US" sz="3600" b="1" dirty="0">
                  <a:solidFill>
                    <a:srgbClr val="002060"/>
                  </a:solidFill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</a:rPr>
                <a:t>cào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cỏ</a:t>
              </a:r>
              <a:r>
                <a:rPr lang="en-US" sz="3600" b="1" dirty="0">
                  <a:solidFill>
                    <a:srgbClr val="002060"/>
                  </a:solidFill>
                </a:rPr>
                <a:t>…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2866935" y="1540574"/>
            <a:ext cx="62743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Kể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tên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một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số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dụng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cụ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làm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vườn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em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biết</a:t>
            </a:r>
            <a:r>
              <a:rPr lang="en-US" sz="3600" b="1" dirty="0">
                <a:solidFill>
                  <a:srgbClr val="002060"/>
                </a:solidFill>
              </a:rPr>
              <a:t>. </a:t>
            </a:r>
            <a:r>
              <a:rPr lang="en-US" sz="3600" b="1" dirty="0" err="1">
                <a:solidFill>
                  <a:srgbClr val="002060"/>
                </a:solidFill>
              </a:rPr>
              <a:t>Nêu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tác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dụng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của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một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dụng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cụ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bất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kì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em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đã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nêu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2" t="274" r="17642" b="7234"/>
          <a:stretch>
            <a:fillRect/>
          </a:stretch>
        </p:blipFill>
        <p:spPr>
          <a:xfrm>
            <a:off x="9763588" y="7517369"/>
            <a:ext cx="1330811" cy="818728"/>
          </a:xfrm>
          <a:custGeom>
            <a:avLst/>
            <a:gdLst>
              <a:gd name="connsiteX0" fmla="*/ 800300 w 1155843"/>
              <a:gd name="connsiteY0" fmla="*/ 0 h 711086"/>
              <a:gd name="connsiteX1" fmla="*/ 1155843 w 1155843"/>
              <a:gd name="connsiteY1" fmla="*/ 355543 h 711086"/>
              <a:gd name="connsiteX2" fmla="*/ 800300 w 1155843"/>
              <a:gd name="connsiteY2" fmla="*/ 711086 h 711086"/>
              <a:gd name="connsiteX3" fmla="*/ 800300 w 1155843"/>
              <a:gd name="connsiteY3" fmla="*/ 567678 h 711086"/>
              <a:gd name="connsiteX4" fmla="*/ 0 w 1155843"/>
              <a:gd name="connsiteY4" fmla="*/ 567678 h 711086"/>
              <a:gd name="connsiteX5" fmla="*/ 0 w 1155843"/>
              <a:gd name="connsiteY5" fmla="*/ 143408 h 711086"/>
              <a:gd name="connsiteX6" fmla="*/ 800300 w 1155843"/>
              <a:gd name="connsiteY6" fmla="*/ 143408 h 711086"/>
              <a:gd name="connsiteX7" fmla="*/ 800300 w 1155843"/>
              <a:gd name="connsiteY7" fmla="*/ 0 h 71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843" h="711086">
                <a:moveTo>
                  <a:pt x="800300" y="0"/>
                </a:moveTo>
                <a:lnTo>
                  <a:pt x="1155843" y="355543"/>
                </a:lnTo>
                <a:lnTo>
                  <a:pt x="800300" y="711086"/>
                </a:lnTo>
                <a:lnTo>
                  <a:pt x="800300" y="567678"/>
                </a:lnTo>
                <a:lnTo>
                  <a:pt x="0" y="567678"/>
                </a:lnTo>
                <a:lnTo>
                  <a:pt x="0" y="143408"/>
                </a:lnTo>
                <a:lnTo>
                  <a:pt x="800300" y="143408"/>
                </a:lnTo>
                <a:lnTo>
                  <a:pt x="80030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96" y="555885"/>
            <a:ext cx="1133425" cy="1041694"/>
          </a:xfrm>
          <a:prstGeom prst="rect">
            <a:avLst/>
          </a:prstGeom>
          <a:effectLst>
            <a:glow rad="63500">
              <a:schemeClr val="bg1">
                <a:lumMod val="95000"/>
                <a:alpha val="40000"/>
              </a:schemeClr>
            </a:glo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622" y="560116"/>
            <a:ext cx="1133425" cy="1041694"/>
          </a:xfrm>
          <a:prstGeom prst="rect">
            <a:avLst/>
          </a:prstGeom>
          <a:effectLst>
            <a:glow rad="63500">
              <a:schemeClr val="bg1">
                <a:lumMod val="95000"/>
                <a:alpha val="40000"/>
              </a:schemeClr>
            </a:glow>
          </a:effectLst>
        </p:spPr>
      </p:pic>
      <p:grpSp>
        <p:nvGrpSpPr>
          <p:cNvPr id="58" name="Group 57"/>
          <p:cNvGrpSpPr/>
          <p:nvPr/>
        </p:nvGrpSpPr>
        <p:grpSpPr>
          <a:xfrm>
            <a:off x="6772107" y="691676"/>
            <a:ext cx="1839099" cy="833836"/>
            <a:chOff x="9031481" y="1340389"/>
            <a:chExt cx="1839099" cy="833836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1481" y="1415845"/>
              <a:ext cx="943195" cy="75838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7385" y="1340389"/>
              <a:ext cx="943195" cy="758380"/>
            </a:xfrm>
            <a:prstGeom prst="rect">
              <a:avLst/>
            </a:prstGeom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4" t="74319" r="937" b="8734"/>
          <a:stretch/>
        </p:blipFill>
        <p:spPr bwMode="auto">
          <a:xfrm>
            <a:off x="10026817" y="5086349"/>
            <a:ext cx="2038350" cy="11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4" t="74319" r="937" b="8734"/>
          <a:stretch/>
        </p:blipFill>
        <p:spPr bwMode="auto">
          <a:xfrm>
            <a:off x="10026817" y="5113241"/>
            <a:ext cx="2038350" cy="11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43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3" name="aMsPham"/>
          <p:cNvGrpSpPr/>
          <p:nvPr/>
        </p:nvGrpSpPr>
        <p:grpSpPr>
          <a:xfrm>
            <a:off x="2930013" y="4649130"/>
            <a:ext cx="6242566" cy="770885"/>
            <a:chOff x="7320809" y="1878107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0809" y="1878107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7410466" y="1895671"/>
              <a:ext cx="306695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</a:rPr>
                <a:t>Gốm</a:t>
              </a:r>
              <a:r>
                <a:rPr lang="en-US" sz="3600" b="1" dirty="0">
                  <a:solidFill>
                    <a:srgbClr val="002060"/>
                  </a:solidFill>
                </a:rPr>
                <a:t>, xi </a:t>
              </a:r>
              <a:r>
                <a:rPr lang="en-US" sz="3600" b="1" dirty="0" err="1">
                  <a:solidFill>
                    <a:srgbClr val="002060"/>
                  </a:solidFill>
                </a:rPr>
                <a:t>măng</a:t>
              </a:r>
              <a:r>
                <a:rPr lang="en-US" sz="3600" b="1" dirty="0">
                  <a:solidFill>
                    <a:srgbClr val="002060"/>
                  </a:solidFill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</a:rPr>
                <a:t>nhựa</a:t>
              </a:r>
              <a:r>
                <a:rPr lang="en-US" sz="3600" b="1" dirty="0">
                  <a:solidFill>
                    <a:srgbClr val="002060"/>
                  </a:solidFill>
                </a:rPr>
                <a:t>…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3453044" y="1778857"/>
            <a:ext cx="62743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Chậu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hoa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cây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cảnh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thường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được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làm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bằng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chất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liệu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gì</a:t>
            </a:r>
            <a:r>
              <a:rPr lang="en-US" sz="36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2" t="274" r="17642" b="7234"/>
          <a:stretch>
            <a:fillRect/>
          </a:stretch>
        </p:blipFill>
        <p:spPr>
          <a:xfrm>
            <a:off x="9763588" y="7517369"/>
            <a:ext cx="1330811" cy="818728"/>
          </a:xfrm>
          <a:custGeom>
            <a:avLst/>
            <a:gdLst>
              <a:gd name="connsiteX0" fmla="*/ 800300 w 1155843"/>
              <a:gd name="connsiteY0" fmla="*/ 0 h 711086"/>
              <a:gd name="connsiteX1" fmla="*/ 1155843 w 1155843"/>
              <a:gd name="connsiteY1" fmla="*/ 355543 h 711086"/>
              <a:gd name="connsiteX2" fmla="*/ 800300 w 1155843"/>
              <a:gd name="connsiteY2" fmla="*/ 711086 h 711086"/>
              <a:gd name="connsiteX3" fmla="*/ 800300 w 1155843"/>
              <a:gd name="connsiteY3" fmla="*/ 567678 h 711086"/>
              <a:gd name="connsiteX4" fmla="*/ 0 w 1155843"/>
              <a:gd name="connsiteY4" fmla="*/ 567678 h 711086"/>
              <a:gd name="connsiteX5" fmla="*/ 0 w 1155843"/>
              <a:gd name="connsiteY5" fmla="*/ 143408 h 711086"/>
              <a:gd name="connsiteX6" fmla="*/ 800300 w 1155843"/>
              <a:gd name="connsiteY6" fmla="*/ 143408 h 711086"/>
              <a:gd name="connsiteX7" fmla="*/ 800300 w 1155843"/>
              <a:gd name="connsiteY7" fmla="*/ 0 h 71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843" h="711086">
                <a:moveTo>
                  <a:pt x="800300" y="0"/>
                </a:moveTo>
                <a:lnTo>
                  <a:pt x="1155843" y="355543"/>
                </a:lnTo>
                <a:lnTo>
                  <a:pt x="800300" y="711086"/>
                </a:lnTo>
                <a:lnTo>
                  <a:pt x="800300" y="567678"/>
                </a:lnTo>
                <a:lnTo>
                  <a:pt x="0" y="567678"/>
                </a:lnTo>
                <a:lnTo>
                  <a:pt x="0" y="143408"/>
                </a:lnTo>
                <a:lnTo>
                  <a:pt x="800300" y="143408"/>
                </a:lnTo>
                <a:lnTo>
                  <a:pt x="80030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96" y="555885"/>
            <a:ext cx="1133425" cy="1041694"/>
          </a:xfrm>
          <a:prstGeom prst="rect">
            <a:avLst/>
          </a:prstGeom>
          <a:effectLst>
            <a:glow rad="63500">
              <a:schemeClr val="bg1">
                <a:lumMod val="95000"/>
                <a:alpha val="40000"/>
              </a:schemeClr>
            </a:glo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622" y="560116"/>
            <a:ext cx="1133425" cy="1041694"/>
          </a:xfrm>
          <a:prstGeom prst="rect">
            <a:avLst/>
          </a:prstGeom>
          <a:effectLst>
            <a:glow rad="63500">
              <a:schemeClr val="bg1">
                <a:lumMod val="95000"/>
                <a:alpha val="40000"/>
              </a:schemeClr>
            </a:glow>
          </a:effectLst>
        </p:spPr>
      </p:pic>
      <p:grpSp>
        <p:nvGrpSpPr>
          <p:cNvPr id="58" name="Group 57"/>
          <p:cNvGrpSpPr/>
          <p:nvPr/>
        </p:nvGrpSpPr>
        <p:grpSpPr>
          <a:xfrm>
            <a:off x="6772107" y="691676"/>
            <a:ext cx="1839099" cy="833836"/>
            <a:chOff x="9031481" y="1340389"/>
            <a:chExt cx="1839099" cy="833836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1481" y="1415845"/>
              <a:ext cx="943195" cy="75838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7385" y="1340389"/>
              <a:ext cx="943195" cy="758380"/>
            </a:xfrm>
            <a:prstGeom prst="rect">
              <a:avLst/>
            </a:prstGeom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4" t="74319" r="937" b="8734"/>
          <a:stretch/>
        </p:blipFill>
        <p:spPr bwMode="auto">
          <a:xfrm>
            <a:off x="10026817" y="5086349"/>
            <a:ext cx="2038350" cy="11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4" t="74319" r="937" b="8734"/>
          <a:stretch/>
        </p:blipFill>
        <p:spPr bwMode="auto">
          <a:xfrm>
            <a:off x="10026817" y="5113241"/>
            <a:ext cx="2038350" cy="11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0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3" name="aMsPham"/>
          <p:cNvGrpSpPr/>
          <p:nvPr/>
        </p:nvGrpSpPr>
        <p:grpSpPr>
          <a:xfrm>
            <a:off x="2828719" y="4354954"/>
            <a:ext cx="6242566" cy="2400009"/>
            <a:chOff x="7267957" y="1548152"/>
            <a:chExt cx="3257170" cy="140924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957" y="1548152"/>
              <a:ext cx="3257170" cy="1127589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7366136" y="1760313"/>
              <a:ext cx="3066951" cy="1197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</a:rPr>
                <a:t>Là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giá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phối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trộn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nhiều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phần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khác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nhau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3876612" y="1947113"/>
            <a:ext cx="6274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Giá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hỗn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hợp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gì</a:t>
            </a:r>
            <a:r>
              <a:rPr lang="en-US" sz="36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2" t="274" r="17642" b="7234"/>
          <a:stretch>
            <a:fillRect/>
          </a:stretch>
        </p:blipFill>
        <p:spPr>
          <a:xfrm>
            <a:off x="9763588" y="7517369"/>
            <a:ext cx="1330811" cy="818728"/>
          </a:xfrm>
          <a:custGeom>
            <a:avLst/>
            <a:gdLst>
              <a:gd name="connsiteX0" fmla="*/ 800300 w 1155843"/>
              <a:gd name="connsiteY0" fmla="*/ 0 h 711086"/>
              <a:gd name="connsiteX1" fmla="*/ 1155843 w 1155843"/>
              <a:gd name="connsiteY1" fmla="*/ 355543 h 711086"/>
              <a:gd name="connsiteX2" fmla="*/ 800300 w 1155843"/>
              <a:gd name="connsiteY2" fmla="*/ 711086 h 711086"/>
              <a:gd name="connsiteX3" fmla="*/ 800300 w 1155843"/>
              <a:gd name="connsiteY3" fmla="*/ 567678 h 711086"/>
              <a:gd name="connsiteX4" fmla="*/ 0 w 1155843"/>
              <a:gd name="connsiteY4" fmla="*/ 567678 h 711086"/>
              <a:gd name="connsiteX5" fmla="*/ 0 w 1155843"/>
              <a:gd name="connsiteY5" fmla="*/ 143408 h 711086"/>
              <a:gd name="connsiteX6" fmla="*/ 800300 w 1155843"/>
              <a:gd name="connsiteY6" fmla="*/ 143408 h 711086"/>
              <a:gd name="connsiteX7" fmla="*/ 800300 w 1155843"/>
              <a:gd name="connsiteY7" fmla="*/ 0 h 71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843" h="711086">
                <a:moveTo>
                  <a:pt x="800300" y="0"/>
                </a:moveTo>
                <a:lnTo>
                  <a:pt x="1155843" y="355543"/>
                </a:lnTo>
                <a:lnTo>
                  <a:pt x="800300" y="711086"/>
                </a:lnTo>
                <a:lnTo>
                  <a:pt x="800300" y="567678"/>
                </a:lnTo>
                <a:lnTo>
                  <a:pt x="0" y="567678"/>
                </a:lnTo>
                <a:lnTo>
                  <a:pt x="0" y="143408"/>
                </a:lnTo>
                <a:lnTo>
                  <a:pt x="800300" y="143408"/>
                </a:lnTo>
                <a:lnTo>
                  <a:pt x="80030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96" y="555885"/>
            <a:ext cx="1133425" cy="1041694"/>
          </a:xfrm>
          <a:prstGeom prst="rect">
            <a:avLst/>
          </a:prstGeom>
          <a:effectLst>
            <a:glow rad="63500">
              <a:schemeClr val="bg1">
                <a:lumMod val="95000"/>
                <a:alpha val="40000"/>
              </a:schemeClr>
            </a:glo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622" y="560116"/>
            <a:ext cx="1133425" cy="1041694"/>
          </a:xfrm>
          <a:prstGeom prst="rect">
            <a:avLst/>
          </a:prstGeom>
          <a:effectLst>
            <a:glow rad="63500">
              <a:schemeClr val="bg1">
                <a:lumMod val="95000"/>
                <a:alpha val="40000"/>
              </a:schemeClr>
            </a:glow>
          </a:effectLst>
        </p:spPr>
      </p:pic>
      <p:grpSp>
        <p:nvGrpSpPr>
          <p:cNvPr id="58" name="Group 57"/>
          <p:cNvGrpSpPr/>
          <p:nvPr/>
        </p:nvGrpSpPr>
        <p:grpSpPr>
          <a:xfrm>
            <a:off x="6772107" y="691676"/>
            <a:ext cx="1839099" cy="833836"/>
            <a:chOff x="9031481" y="1340389"/>
            <a:chExt cx="1839099" cy="833836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1481" y="1415845"/>
              <a:ext cx="943195" cy="75838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7385" y="1340389"/>
              <a:ext cx="943195" cy="758380"/>
            </a:xfrm>
            <a:prstGeom prst="rect">
              <a:avLst/>
            </a:prstGeom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4" t="74319" r="937" b="8734"/>
          <a:stretch/>
        </p:blipFill>
        <p:spPr bwMode="auto">
          <a:xfrm>
            <a:off x="10026817" y="5086349"/>
            <a:ext cx="2038350" cy="11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4" t="74319" r="937" b="8734"/>
          <a:stretch/>
        </p:blipFill>
        <p:spPr bwMode="auto">
          <a:xfrm>
            <a:off x="10026817" y="5113241"/>
            <a:ext cx="2038350" cy="11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97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63622"/>
      </p:ext>
    </p:extLst>
  </p:cSld>
  <p:clrMapOvr>
    <a:masterClrMapping/>
  </p:clrMapOvr>
  <p:transition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Câu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hỏi</a:t>
            </a:r>
            <a:r>
              <a:rPr lang="en-US" sz="3200" b="1" dirty="0">
                <a:solidFill>
                  <a:schemeClr val="bg1"/>
                </a:solidFill>
              </a:rPr>
              <a:t> 1: </a:t>
            </a:r>
            <a:r>
              <a:rPr lang="en-US" sz="3200" b="1" dirty="0" err="1">
                <a:solidFill>
                  <a:schemeClr val="bg1"/>
                </a:solidFill>
              </a:rPr>
              <a:t>Để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trồng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hoa</a:t>
            </a:r>
            <a:r>
              <a:rPr lang="en-US" sz="3200" b="1" dirty="0">
                <a:solidFill>
                  <a:schemeClr val="bg1"/>
                </a:solidFill>
              </a:rPr>
              <a:t>, </a:t>
            </a:r>
            <a:r>
              <a:rPr lang="en-US" sz="3200" b="1" dirty="0" err="1">
                <a:solidFill>
                  <a:schemeClr val="bg1"/>
                </a:solidFill>
              </a:rPr>
              <a:t>cây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cảnh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thì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em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cần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những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gì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Đáp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án</a:t>
            </a:r>
            <a:r>
              <a:rPr lang="en-US" sz="3200" b="1" dirty="0">
                <a:solidFill>
                  <a:schemeClr val="bg1"/>
                </a:solidFill>
              </a:rPr>
              <a:t>: </a:t>
            </a:r>
            <a:r>
              <a:rPr lang="en-US" sz="3200" b="1" dirty="0" err="1">
                <a:solidFill>
                  <a:schemeClr val="bg1"/>
                </a:solidFill>
              </a:rPr>
              <a:t>Đất</a:t>
            </a:r>
            <a:r>
              <a:rPr lang="en-US" sz="3200" b="1" dirty="0">
                <a:solidFill>
                  <a:schemeClr val="bg1"/>
                </a:solidFill>
              </a:rPr>
              <a:t>, </a:t>
            </a:r>
            <a:r>
              <a:rPr lang="en-US" sz="3200" b="1" dirty="0" err="1">
                <a:solidFill>
                  <a:schemeClr val="bg1"/>
                </a:solidFill>
              </a:rPr>
              <a:t>chậu</a:t>
            </a:r>
            <a:r>
              <a:rPr lang="en-US" sz="3200" b="1" dirty="0">
                <a:solidFill>
                  <a:schemeClr val="bg1"/>
                </a:solidFill>
              </a:rPr>
              <a:t>, </a:t>
            </a:r>
            <a:r>
              <a:rPr lang="en-US" sz="3200" b="1" dirty="0" err="1">
                <a:solidFill>
                  <a:schemeClr val="bg1"/>
                </a:solidFill>
              </a:rPr>
              <a:t>xẻng</a:t>
            </a:r>
            <a:r>
              <a:rPr lang="en-US" sz="32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46" name="Picture 4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Chậu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: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Đất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sét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sứ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nhựa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0" y="-161120"/>
            <a:ext cx="4134561" cy="2508169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935390" y="653486"/>
            <a:ext cx="3076025" cy="878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998D7"/>
              </a:solidFill>
              <a:effectLst/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55D21A-C41C-41DC-9408-91765CBA6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1064" y="1322032"/>
            <a:ext cx="488048" cy="430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2725F2-7DB4-9717-9D83-229A52E33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150646"/>
            <a:ext cx="8839200" cy="447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7.40741E-7 L -4.583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821114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1. CHẬU TRỒNG HOA, C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ÂY 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	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ACC4BF-53E0-3056-4DFD-00886F475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2713881"/>
            <a:ext cx="7391400" cy="3364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E55D43-35DD-0085-FE80-EF4934A8C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29439"/>
            <a:ext cx="9948228" cy="103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6264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821114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1. CHẬU TRỒNG HOA, C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ÂY 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	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5125D6-3BC5-18E9-0C9D-5589A80F8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19200"/>
            <a:ext cx="990599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09607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12517</TotalTime>
  <Words>727</Words>
  <Application>Microsoft Office PowerPoint</Application>
  <PresentationFormat>Widescreen</PresentationFormat>
  <Paragraphs>126</Paragraphs>
  <Slides>43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Arial</vt:lpstr>
      <vt:lpstr>#9Slide03 SFU Helvetica Condens</vt:lpstr>
      <vt:lpstr>SVN-SAF</vt:lpstr>
      <vt:lpstr>Segoe Print</vt:lpstr>
      <vt:lpstr>#9Slide03 SVNFjalla One</vt:lpstr>
      <vt:lpstr>等线</vt:lpstr>
      <vt:lpstr>orange juice</vt:lpstr>
      <vt:lpstr>iCiel Cadena</vt:lpstr>
      <vt:lpstr>Times New Roman</vt:lpstr>
      <vt:lpstr>DPT Hotel Oriental</vt:lpstr>
      <vt:lpstr>Calibri</vt:lpstr>
      <vt:lpstr>4_Office Theme</vt:lpstr>
      <vt:lpstr>1_Office 主题</vt:lpstr>
      <vt:lpstr>ÔN BÀI CŨ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ÔN BÀI CŨ</vt:lpstr>
      <vt:lpstr>ÔN BÀI CŨ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ÔN BÀI CŨ</vt:lpstr>
      <vt:lpstr>ÔN BÀI CŨ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ADMIN</dc:creator>
  <dc:description>9Slide.vn</dc:description>
  <cp:lastModifiedBy>Admin</cp:lastModifiedBy>
  <cp:revision>1359</cp:revision>
  <dcterms:created xsi:type="dcterms:W3CDTF">2021-09-19T04:33:01Z</dcterms:created>
  <dcterms:modified xsi:type="dcterms:W3CDTF">2024-11-24T13:55:01Z</dcterms:modified>
  <cp:category>9Slide.vn</cp:category>
</cp:coreProperties>
</file>