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73" r:id="rId2"/>
    <p:sldMasterId id="2147483690" r:id="rId3"/>
    <p:sldMasterId id="2147483707" r:id="rId4"/>
    <p:sldMasterId id="2147483771" r:id="rId5"/>
    <p:sldMasterId id="2147483819" r:id="rId6"/>
    <p:sldMasterId id="2147483831" r:id="rId7"/>
    <p:sldMasterId id="2147483843" r:id="rId8"/>
  </p:sldMasterIdLst>
  <p:notesMasterIdLst>
    <p:notesMasterId r:id="rId26"/>
  </p:notesMasterIdLst>
  <p:sldIdLst>
    <p:sldId id="258" r:id="rId9"/>
    <p:sldId id="312" r:id="rId10"/>
    <p:sldId id="310" r:id="rId11"/>
    <p:sldId id="311" r:id="rId12"/>
    <p:sldId id="286" r:id="rId13"/>
    <p:sldId id="287" r:id="rId14"/>
    <p:sldId id="291" r:id="rId15"/>
    <p:sldId id="315" r:id="rId16"/>
    <p:sldId id="316" r:id="rId17"/>
    <p:sldId id="313" r:id="rId18"/>
    <p:sldId id="317" r:id="rId19"/>
    <p:sldId id="303" r:id="rId20"/>
    <p:sldId id="299" r:id="rId21"/>
    <p:sldId id="320" r:id="rId22"/>
    <p:sldId id="321" r:id="rId23"/>
    <p:sldId id="323" r:id="rId24"/>
    <p:sldId id="284" r:id="rId25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.VnBahamasBH" panose="020BE200000000000000"/>
      <p:bold r:id="rId30"/>
    </p:embeddedFont>
    <p:embeddedFont>
      <p:font typeface=".VnHelvetInsH" panose="020B7200000000000000"/>
      <p:regular r:id="rId31"/>
    </p:embeddedFont>
    <p:embeddedFont>
      <p:font typeface=".VnTime" panose="020B7200000000000000" pitchFamily="34" charset="0"/>
      <p:regular r:id="rId32"/>
      <p:bold r:id="rId33"/>
      <p:italic r:id="rId34"/>
      <p:boldItalic r:id="rId35"/>
    </p:embeddedFont>
    <p:embeddedFont>
      <p:font typeface=".VnTimeH" panose="020B7200000000000000"/>
      <p:regular r:id="rId36"/>
      <p:bold r:id="rId37"/>
      <p:italic r:id="rId38"/>
      <p:boldItalic r:id="rId39"/>
    </p:embeddedFont>
    <p:embeddedFont>
      <p:font typeface="Arial-Rounded" panose="020B0500000000000000" charset="0"/>
      <p:regular r:id="rId40"/>
    </p:embeddedFont>
    <p:embeddedFont>
      <p:font typeface="Impact" panose="020B0806030902050204" pitchFamily="34" charset="0"/>
      <p:regular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  <p:embeddedFont>
      <p:font typeface="VNI-Times" pitchFamily="2" charset="0"/>
      <p:regular r:id="rId46"/>
      <p:bold r:id="rId47"/>
      <p:italic r:id="rId48"/>
      <p:boldItalic r:id="rId49"/>
    </p:embeddedFont>
  </p:embeddedFontLst>
  <p:custDataLst>
    <p:tags r:id="rId50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4B24E"/>
    <a:srgbClr val="FFFFFF"/>
    <a:srgbClr val="F8FBE9"/>
    <a:srgbClr val="FDE03B"/>
    <a:srgbClr val="A2D4B5"/>
    <a:srgbClr val="C2C9AD"/>
    <a:srgbClr val="5FBD98"/>
    <a:srgbClr val="1B1BD5"/>
    <a:srgbClr val="EF9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 autoAdjust="0"/>
  </p:normalViewPr>
  <p:slideViewPr>
    <p:cSldViewPr snapToGrid="0">
      <p:cViewPr varScale="1">
        <p:scale>
          <a:sx n="98" d="100"/>
          <a:sy n="98" d="100"/>
        </p:scale>
        <p:origin x="970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3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tags" Target="tags/tag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font" Target="fonts/font3.fntdata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2.xml"/><Relationship Id="rId41" Type="http://schemas.openxmlformats.org/officeDocument/2006/relationships/font" Target="fonts/font1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7B356-44B7-4C91-9F05-1F5067729FA3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F2FF-AB26-42B1-B18B-19F5B70C60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64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8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768505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543456"/>
      </p:ext>
    </p:extLst>
  </p:cSld>
  <p:clrMapOvr>
    <a:masterClrMapping/>
  </p:clrMapOvr>
  <p:transition spd="slow" advClick="0" advTm="0">
    <p:comb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7551-E100-40E6-B8A3-F19EF6B9F04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596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D7E93-8D90-4D74-B60D-77D19FD2B8F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675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4" y="77391"/>
            <a:ext cx="8243887" cy="4464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04B0D-0AD5-434D-B22C-EFAFC93369C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6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627235"/>
      </p:ext>
    </p:extLst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850042"/>
      </p:ext>
    </p:extLst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58447"/>
          <a:stretch/>
        </p:blipFill>
        <p:spPr>
          <a:xfrm flipH="1">
            <a:off x="4238172" y="-1"/>
            <a:ext cx="4905828" cy="1136469"/>
          </a:xfrm>
          <a:prstGeom prst="rect">
            <a:avLst/>
          </a:prstGeom>
        </p:spPr>
      </p:pic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1763948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text content</a:t>
            </a:r>
            <a:endParaRPr lang="zh-CN" altLang="en-US" sz="105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30448" y="254794"/>
            <a:ext cx="749053" cy="566539"/>
            <a:chOff x="304799" y="673099"/>
            <a:chExt cx="4000501" cy="4000500"/>
          </a:xfr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六边形 9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187625" y="270307"/>
            <a:ext cx="3216269" cy="346253"/>
          </a:xfrm>
          <a:prstGeom prst="rect">
            <a:avLst/>
          </a:prstGeom>
          <a:noFill/>
          <a:ln>
            <a:noFill/>
          </a:ln>
        </p:spPr>
        <p:txBody>
          <a:bodyPr vert="horz" wrap="none" lIns="68582" tIns="34292" rIns="68582" bIns="34292" rtlCol="0" anchor="ctr">
            <a:spAutoFit/>
          </a:bodyPr>
          <a:lstStyle>
            <a:lvl1pPr lvl="0">
              <a:lnSpc>
                <a:spcPct val="90000"/>
              </a:lnSpc>
              <a:spcBef>
                <a:spcPct val="0"/>
              </a:spcBef>
              <a:buNone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z="2000" dirty="0"/>
              <a:t>单击此处添加文字标题内容</a:t>
            </a:r>
          </a:p>
        </p:txBody>
      </p:sp>
    </p:spTree>
    <p:extLst>
      <p:ext uri="{BB962C8B-B14F-4D97-AF65-F5344CB8AC3E}">
        <p14:creationId xmlns:p14="http://schemas.microsoft.com/office/powerpoint/2010/main" val="50877779"/>
      </p:ext>
    </p:extLst>
  </p:cSld>
  <p:clrMapOvr>
    <a:masterClrMapping/>
  </p:clrMapOvr>
  <p:transition spd="slow" advClick="0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6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08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7"/>
            <a:ext cx="7772400" cy="1021556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0" cy="1125140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15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25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8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0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3057"/>
      </p:ext>
    </p:extLst>
  </p:cSld>
  <p:clrMapOvr>
    <a:masterClrMapping/>
  </p:clrMapOvr>
  <p:transition spd="slow" advClick="0" advTm="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663">
              <a:defRPr/>
            </a:pPr>
            <a:endParaRPr lang="zh-CN" altLang="en-US" sz="135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25043" y="4838924"/>
            <a:ext cx="293917" cy="1650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663">
              <a:defRPr/>
            </a:pPr>
            <a:endParaRPr lang="zh-CN" altLang="en-US" sz="135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4797171"/>
            <a:ext cx="2133600" cy="273844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66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17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9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56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3224"/>
            </a:lvl1pPr>
            <a:lvl2pPr marL="457097" indent="0">
              <a:buNone/>
              <a:defRPr sz="2849"/>
            </a:lvl2pPr>
            <a:lvl3pPr marL="914195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80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37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77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89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419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125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350">
              <a:solidFill>
                <a:srgbClr val="000000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350">
              <a:solidFill>
                <a:srgbClr val="000000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3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41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785637"/>
      </p:ext>
    </p:extLst>
  </p:cSld>
  <p:clrMapOvr>
    <a:masterClrMapping/>
  </p:clrMapOvr>
  <p:transition spd="slow" advClick="0" advTm="0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66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47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7"/>
            <a:ext cx="7772400" cy="1021556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0" cy="1125140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29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8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92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3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663">
              <a:defRPr/>
            </a:pPr>
            <a:endParaRPr lang="zh-CN" altLang="en-US" sz="135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25043" y="4838924"/>
            <a:ext cx="293917" cy="1650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663">
              <a:defRPr/>
            </a:pPr>
            <a:endParaRPr lang="zh-CN" altLang="en-US" sz="135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4797171"/>
            <a:ext cx="2133600" cy="273844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77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037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9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67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3224"/>
            </a:lvl1pPr>
            <a:lvl2pPr marL="457097" indent="0">
              <a:buNone/>
              <a:defRPr sz="2849"/>
            </a:lvl2pPr>
            <a:lvl3pPr marL="914195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80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7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482825"/>
      </p:ext>
    </p:extLst>
  </p:cSld>
  <p:clrMapOvr>
    <a:masterClrMapping/>
  </p:clrMapOvr>
  <p:transition spd="slow" advClick="0" advTm="0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98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36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220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01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350">
              <a:solidFill>
                <a:srgbClr val="000000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350">
              <a:solidFill>
                <a:srgbClr val="000000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1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87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A2745C-DECC-4F95-8BFE-845289F8B5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82772"/>
      </p:ext>
    </p:extLst>
  </p:cSld>
  <p:clrMapOvr>
    <a:masterClrMapping/>
  </p:clrMapOvr>
  <p:transition spd="med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A0E7D-21AE-4655-A53F-32F961B7BE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1498"/>
      </p:ext>
    </p:extLst>
  </p:cSld>
  <p:clrMapOvr>
    <a:masterClrMapping/>
  </p:clrMapOvr>
  <p:transition spd="med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695664-B28F-4B82-8110-F6AA55D8CF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34123"/>
      </p:ext>
    </p:extLst>
  </p:cSld>
  <p:clrMapOvr>
    <a:masterClrMapping/>
  </p:clrMapOvr>
  <p:transition spd="med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7F120C-798D-42F9-8B67-CB76FD8F44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4499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549827"/>
      </p:ext>
    </p:extLst>
  </p:cSld>
  <p:clrMapOvr>
    <a:masterClrMapping/>
  </p:clrMapOvr>
  <p:transition spd="slow" advClick="0" advTm="0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7F0134-B9A8-4AFC-92CA-FF6E6B2949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42513"/>
      </p:ext>
    </p:extLst>
  </p:cSld>
  <p:clrMapOvr>
    <a:masterClrMapping/>
  </p:clrMapOvr>
  <p:transition spd="med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B8BB1-52E4-4BA1-B579-20600CB534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70934"/>
      </p:ext>
    </p:extLst>
  </p:cSld>
  <p:clrMapOvr>
    <a:masterClrMapping/>
  </p:clrMapOvr>
  <p:transition spd="med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0D8C2-46AD-4D97-A871-627F189A72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35574"/>
      </p:ext>
    </p:extLst>
  </p:cSld>
  <p:clrMapOvr>
    <a:masterClrMapping/>
  </p:clrMapOvr>
  <p:transition spd="med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FEE2C5-722B-40FA-86D7-49AD31D3BC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40905"/>
      </p:ext>
    </p:extLst>
  </p:cSld>
  <p:clrMapOvr>
    <a:masterClrMapping/>
  </p:clrMapOvr>
  <p:transition spd="med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F6EA55-DFAE-4DA2-A1CA-A63379D69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77371"/>
      </p:ext>
    </p:extLst>
  </p:cSld>
  <p:clrMapOvr>
    <a:masterClrMapping/>
  </p:clrMapOvr>
  <p:transition spd="med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D0D2DA-1DEE-42C0-A3CD-3A2A368D7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68526"/>
      </p:ext>
    </p:extLst>
  </p:cSld>
  <p:clrMapOvr>
    <a:masterClrMapping/>
  </p:clrMapOvr>
  <p:transition spd="med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35B9E6-EEA0-4FC5-95A5-D168AF35AF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2976"/>
      </p:ext>
    </p:extLst>
  </p:cSld>
  <p:clrMapOvr>
    <a:masterClrMapping/>
  </p:clrMapOvr>
  <p:transition spd="med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ECFEE7-3201-478D-8548-370BE87B0F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69599"/>
      </p:ext>
    </p:extLst>
  </p:cSld>
  <p:clrMapOvr>
    <a:masterClrMapping/>
  </p:clrMapOvr>
  <p:transition spd="med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066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0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899914"/>
      </p:ext>
    </p:extLst>
  </p:cSld>
  <p:clrMapOvr>
    <a:masterClrMapping/>
  </p:clrMapOvr>
  <p:transition spd="slow" advClick="0" advTm="0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84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134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44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14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352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496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333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435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19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B853-32EE-4832-A1C4-355250631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278793"/>
      </p:ext>
    </p:extLst>
  </p:cSld>
  <p:clrMapOvr>
    <a:masterClrMapping/>
  </p:clrMapOvr>
  <p:transition spd="slow" advClick="0" advTm="0">
    <p:comb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0161-5B2B-4906-B796-DA96B2824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974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B9D0-57F6-4BCA-965B-4632502DA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596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0F9A-A9FD-4BE5-A839-CC6E0EF9D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742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599E-AEBD-4C83-A828-1B0127F0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55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BE9E-161B-48A3-9BEB-E19CE4854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02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BD17F-C921-470E-BA8C-27C709ADA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16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0798-B637-4277-AF40-28CC4BF42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8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ED94-451F-46E9-91FC-B1608130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494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AB80-98C0-42CA-9624-5169C4C02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9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F3F4-AA4B-44C9-A7EA-22F943502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539247"/>
      </p:ext>
    </p:extLst>
  </p:cSld>
  <p:clrMapOvr>
    <a:masterClrMapping/>
  </p:clrMapOvr>
  <p:transition spd="slow" advClick="0" advTm="0">
    <p:comb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B853-32EE-4832-A1C4-355250631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906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0161-5B2B-4906-B796-DA96B2824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348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B9D0-57F6-4BCA-965B-4632502DA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02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0F9A-A9FD-4BE5-A839-CC6E0EF9D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96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599E-AEBD-4C83-A828-1B0127F0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78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BE9E-161B-48A3-9BEB-E19CE4854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317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BD17F-C921-470E-BA8C-27C709ADA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471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0798-B637-4277-AF40-28CC4BF42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147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ED94-451F-46E9-91FC-B1608130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913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AB80-98C0-42CA-9624-5169C4C02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822557"/>
      </p:ext>
    </p:extLst>
  </p:cSld>
  <p:clrMapOvr>
    <a:masterClrMapping/>
  </p:clrMapOvr>
  <p:transition spd="slow" advClick="0" advTm="0">
    <p:comb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F3F4-AA4B-44C9-A7EA-22F943502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521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</p:grpSp>
      <p:sp>
        <p:nvSpPr>
          <p:cNvPr id="1540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40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A77D-079E-41ED-9CD5-47A4259214D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384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435BA-2635-4BD8-B8CB-DD4EF5CB98F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104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6F689-1715-4C10-B80D-F2252704949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971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5AA-D7D1-4460-99F0-897A0C978BE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469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92BB-2115-4006-A7D4-C5FA05515D7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092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5F44F-C72F-4F56-9D12-EB87C9D8117A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893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6AAC6-2CF9-4B5A-BA50-264737CA8546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853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5F1B0-F729-48C3-9294-AA83DFA256EA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21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14A8-CFE0-4006-AA6D-B4ABB8B8ED4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2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DFC4-FDED-4B41-982D-8052FC63661B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4" r:id="rId12"/>
    <p:sldLayoutId id="2147483655" r:id="rId13"/>
  </p:sldLayoutIdLst>
  <p:transition spd="slow" advClick="0" advTm="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ctr" defTabSz="914195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342824" indent="-342824" algn="l" defTabSz="914195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783" indent="-285686" algn="l" defTabSz="914195" rtl="0" eaLnBrk="1" latinLnBrk="0" hangingPunct="1">
        <a:spcBef>
          <a:spcPct val="20000"/>
        </a:spcBef>
        <a:buFont typeface="Arial" pitchFamily="34" charset="0"/>
        <a:buChar char="–"/>
        <a:defRPr sz="284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2743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599840" indent="-228548" algn="l" defTabSz="914195" rtl="0" eaLnBrk="1" latinLnBrk="0" hangingPunct="1">
        <a:spcBef>
          <a:spcPct val="20000"/>
        </a:spcBef>
        <a:buFont typeface="Arial" pitchFamily="34" charset="0"/>
        <a:buChar char="–"/>
        <a:defRPr sz="2024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6937" indent="-228548" algn="l" defTabSz="914195" rtl="0" eaLnBrk="1" latinLnBrk="0" hangingPunct="1">
        <a:spcBef>
          <a:spcPct val="20000"/>
        </a:spcBef>
        <a:buFont typeface="Arial" pitchFamily="34" charset="0"/>
        <a:buChar char="»"/>
        <a:defRPr sz="2024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0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ctr" defTabSz="914195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342824" indent="-342824" algn="l" defTabSz="914195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783" indent="-285686" algn="l" defTabSz="914195" rtl="0" eaLnBrk="1" latinLnBrk="0" hangingPunct="1">
        <a:spcBef>
          <a:spcPct val="20000"/>
        </a:spcBef>
        <a:buFont typeface="Arial" pitchFamily="34" charset="0"/>
        <a:buChar char="–"/>
        <a:defRPr sz="284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2743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599840" indent="-228548" algn="l" defTabSz="914195" rtl="0" eaLnBrk="1" latinLnBrk="0" hangingPunct="1">
        <a:spcBef>
          <a:spcPct val="20000"/>
        </a:spcBef>
        <a:buFont typeface="Arial" pitchFamily="34" charset="0"/>
        <a:buChar char="–"/>
        <a:defRPr sz="2024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6937" indent="-228548" algn="l" defTabSz="914195" rtl="0" eaLnBrk="1" latinLnBrk="0" hangingPunct="1">
        <a:spcBef>
          <a:spcPct val="20000"/>
        </a:spcBef>
        <a:buFont typeface="Arial" pitchFamily="34" charset="0"/>
        <a:buChar char="»"/>
        <a:defRPr sz="2024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A0A00-DDA2-4C59-BE81-7E97CD7CEDE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7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2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0DB5C-8FC9-42D9-9FAC-C29D57E04800}" type="slidenum">
              <a:rPr 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8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0DB5C-8FC9-42D9-9FAC-C29D57E04800}" type="slidenum">
              <a:rPr 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8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434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4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4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434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4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4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4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5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435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435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435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435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5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5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436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6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436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6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6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436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</p:grpSp>
      <p:sp>
        <p:nvSpPr>
          <p:cNvPr id="1438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43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43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ED83C-2C7C-48B7-8C37-C907AF0CEC0A}" type="slidenum">
              <a:rPr lang="en-US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5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7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86" y="3090225"/>
            <a:ext cx="3840162" cy="20968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21" y="48238"/>
            <a:ext cx="2870979" cy="14385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18395" y="-166695"/>
            <a:ext cx="6145759" cy="1744306"/>
            <a:chOff x="588835" y="1184696"/>
            <a:chExt cx="6145759" cy="986827"/>
          </a:xfrm>
        </p:grpSpPr>
        <p:sp>
          <p:nvSpPr>
            <p:cNvPr id="114" name="六边形 113"/>
            <p:cNvSpPr/>
            <p:nvPr/>
          </p:nvSpPr>
          <p:spPr>
            <a:xfrm>
              <a:off x="588836" y="1349829"/>
              <a:ext cx="6145758" cy="656562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15" name="圆角矩形 114"/>
            <p:cNvSpPr/>
            <p:nvPr/>
          </p:nvSpPr>
          <p:spPr>
            <a:xfrm>
              <a:off x="588835" y="1184696"/>
              <a:ext cx="6145758" cy="9868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93" tIns="40847" rIns="81693" bIns="40847" anchor="ctr"/>
            <a:lstStyle/>
            <a:p>
              <a:pPr algn="ctr"/>
              <a:r>
                <a:rPr lang="vi-VN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TỰ NHIÊN VÀ XÃ HỘI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2291503" y="1410919"/>
            <a:ext cx="3599542" cy="763013"/>
          </a:xfrm>
          <a:prstGeom prst="roundRect">
            <a:avLst>
              <a:gd name="adj" fmla="val 50000"/>
            </a:avLst>
          </a:prstGeom>
          <a:solidFill>
            <a:srgbClr val="FDE03B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vi-VN" altLang="zh-CN" sz="3600" dirty="0">
                <a:solidFill>
                  <a:srgbClr val="1B1BD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 3</a:t>
            </a:r>
            <a:endParaRPr lang="zh-CN" altLang="zh-CN" sz="3600" dirty="0">
              <a:solidFill>
                <a:srgbClr val="1B1BD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190" y="2268976"/>
            <a:ext cx="819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2400" b="1" dirty="0">
                <a:solidFill>
                  <a:srgbClr val="1B1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HOẠT ĐỘNG SẢN XUẤT NÔNG NGHIỆP (TIẾT 2)</a:t>
            </a:r>
            <a:endParaRPr lang="zh-CN" altLang="en-US" sz="2400" b="1" dirty="0">
              <a:solidFill>
                <a:srgbClr val="1B1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29761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ocuments\Desktop\Ảnh 2.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8770"/>
            <a:ext cx="7509510" cy="31889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34390" y="114300"/>
            <a:ext cx="7692389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bạn trong hình đang trao đổi về lợi ích của hoạt động sản xuất nông nghiệp nào?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động sản xuất nông nghiệp đó có lợi ích gì?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965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74320" y="1371600"/>
            <a:ext cx="875538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là một trong những nước xuất khẩu gạo lớn nhất thế giới. 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2021,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6,2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ction Button: Help 1">
            <a:hlinkClick r:id="" action="ppaction://noaction" highlightClick="1"/>
          </p:cNvPr>
          <p:cNvSpPr/>
          <p:nvPr/>
        </p:nvSpPr>
        <p:spPr bwMode="auto">
          <a:xfrm>
            <a:off x="2366010" y="411480"/>
            <a:ext cx="662940" cy="834390"/>
          </a:xfrm>
          <a:prstGeom prst="actionButtonHelp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28950" y="411480"/>
            <a:ext cx="3931920" cy="83439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CÓ</a:t>
            </a:r>
            <a:r>
              <a:rPr kumimoji="0" lang="en-US" sz="4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BIẾT?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6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Horizontal Scroll 4"/>
          <p:cNvSpPr>
            <a:spLocks noChangeArrowheads="1"/>
          </p:cNvSpPr>
          <p:nvPr/>
        </p:nvSpPr>
        <p:spPr bwMode="auto">
          <a:xfrm>
            <a:off x="177421" y="-532262"/>
            <a:ext cx="8720918" cy="5675762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100" b="1">
              <a:solidFill>
                <a:srgbClr val="000000"/>
              </a:solidFill>
            </a:endParaRPr>
          </a:p>
        </p:txBody>
      </p:sp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1188719" y="353689"/>
            <a:ext cx="723519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,…);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thủ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36668"/>
      </p:ext>
    </p:ext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13" y="1181340"/>
            <a:ext cx="8229600" cy="857250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2178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91957"/>
              </p:ext>
            </p:extLst>
          </p:nvPr>
        </p:nvGraphicFramePr>
        <p:xfrm>
          <a:off x="411480" y="788670"/>
          <a:ext cx="7875270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1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aseline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aseline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endParaRPr lang="en-US" sz="28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aseline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aseline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800" baseline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endParaRPr lang="en-US" sz="28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7310" y="114300"/>
            <a:ext cx="6747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32065632"/>
      </p:ext>
    </p:ext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dministrator\Documents\Desktop\Ảnh 1 mới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8" y="1869526"/>
            <a:ext cx="4360545" cy="2691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4" descr="C:\Users\Administrator\Documents\Desktop\Ảnh 2 mớ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90" y="1869526"/>
            <a:ext cx="4023360" cy="2691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4328" y="53644"/>
            <a:ext cx="8523922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nl-NL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r>
              <a:rPr lang="nl-NL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Những việc nào nên làm để tiêu dùng tiết kiệm, bảo vệ </a:t>
            </a:r>
          </a:p>
          <a:p>
            <a:r>
              <a:rPr lang="nl-NL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trường? 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Vì sao chúng ta nên làm như vậy?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92917"/>
      </p:ext>
    </p:ext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Horizontal Scroll 4"/>
          <p:cNvSpPr>
            <a:spLocks noChangeArrowheads="1"/>
          </p:cNvSpPr>
          <p:nvPr/>
        </p:nvSpPr>
        <p:spPr bwMode="auto">
          <a:xfrm>
            <a:off x="177421" y="-548640"/>
            <a:ext cx="8720918" cy="569214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100" b="1">
              <a:solidFill>
                <a:srgbClr val="000000"/>
              </a:solidFill>
            </a:endParaRPr>
          </a:p>
        </p:txBody>
      </p:sp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834391" y="164538"/>
            <a:ext cx="7680960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xả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từ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kiệm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kiệm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nấu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kiệm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tưới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86863"/>
      </p:ext>
    </p:extLst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86" y="3090225"/>
            <a:ext cx="3840162" cy="20968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21" y="48238"/>
            <a:ext cx="2870979" cy="14385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34936" y="963127"/>
            <a:ext cx="7277544" cy="986827"/>
            <a:chOff x="588835" y="1184696"/>
            <a:chExt cx="5603642" cy="986827"/>
          </a:xfrm>
        </p:grpSpPr>
        <p:sp>
          <p:nvSpPr>
            <p:cNvPr id="114" name="六边形 113"/>
            <p:cNvSpPr/>
            <p:nvPr/>
          </p:nvSpPr>
          <p:spPr>
            <a:xfrm>
              <a:off x="802673" y="1349829"/>
              <a:ext cx="5175966" cy="656562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圆角矩形 114"/>
            <p:cNvSpPr/>
            <p:nvPr/>
          </p:nvSpPr>
          <p:spPr>
            <a:xfrm>
              <a:off x="588835" y="1184696"/>
              <a:ext cx="5603642" cy="9868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93" tIns="40847" rIns="81693" bIns="40847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CHÀO</a:t>
              </a:r>
              <a:r>
                <a:rPr kumimoji="0" lang="vi-VN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TẠM BIỆT CÁC EM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4530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0"/>
          <p:cNvSpPr>
            <a:spLocks noChangeArrowheads="1" noChangeShapeType="1" noTextEdit="1"/>
          </p:cNvSpPr>
          <p:nvPr/>
        </p:nvSpPr>
        <p:spPr bwMode="auto">
          <a:xfrm>
            <a:off x="1351129" y="1238534"/>
            <a:ext cx="6723228" cy="2173671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2025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NHANH AI ĐÚNG?</a:t>
            </a:r>
          </a:p>
        </p:txBody>
      </p:sp>
      <p:pic>
        <p:nvPicPr>
          <p:cNvPr id="614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83381"/>
            <a:ext cx="1272779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3382"/>
            <a:ext cx="1158479" cy="1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47287"/>
      </p:ext>
    </p:extLst>
  </p:cSld>
  <p:clrMapOvr>
    <a:masterClrMapping/>
  </p:clrMapOvr>
  <p:transition spd="med">
    <p:circle/>
    <p:sndAc>
      <p:stSnd>
        <p:snd r:embed="rId2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364765" y="241698"/>
            <a:ext cx="6964848" cy="147280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119064" y="10716"/>
            <a:ext cx="206954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15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493106" y="2050256"/>
            <a:ext cx="5660080" cy="504825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2" y="2203848"/>
            <a:ext cx="51597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2" y="2037161"/>
            <a:ext cx="1303733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9341" y="2091930"/>
            <a:ext cx="710500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5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594123" y="2176462"/>
            <a:ext cx="400088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486627" y="2956895"/>
            <a:ext cx="5750347" cy="504825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" y="3079866"/>
            <a:ext cx="51597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5" y="2913179"/>
            <a:ext cx="1303733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5054" y="2967948"/>
            <a:ext cx="710500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5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579835" y="3052480"/>
            <a:ext cx="400088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09146" y="3663845"/>
            <a:ext cx="5727828" cy="504825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" y="3822816"/>
            <a:ext cx="51597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5" y="3656129"/>
            <a:ext cx="1303733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5054" y="3710898"/>
            <a:ext cx="710500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5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579835" y="3795430"/>
            <a:ext cx="400088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181021" y="61912"/>
            <a:ext cx="1306116" cy="132992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527577" y="538163"/>
            <a:ext cx="58049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1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200151" y="20241"/>
            <a:ext cx="676188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12" y="-261937"/>
            <a:ext cx="1236769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7581793" y="3947545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613939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588936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581793" y="3958261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7571077" y="3954689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7138899" y="2134792"/>
            <a:ext cx="2005102" cy="1902619"/>
            <a:chOff x="4320" y="2928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45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7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39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3.7037E-6 L 3.75E-6 -0.07223 " pathEditMode="relative" rAng="0" ptsTypes="AA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364765" y="241698"/>
            <a:ext cx="6964848" cy="147280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l-NL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nông nghiệp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l-NL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hoạt động sản xuất trồng lúa là: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119064" y="10716"/>
            <a:ext cx="206954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15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181021" y="61912"/>
            <a:ext cx="1306116" cy="132992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527577" y="538163"/>
            <a:ext cx="58049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2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200151" y="20241"/>
            <a:ext cx="676188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12" y="-261937"/>
            <a:ext cx="1236769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51"/>
          <p:cNvSpPr>
            <a:spLocks noChangeArrowheads="1"/>
          </p:cNvSpPr>
          <p:nvPr/>
        </p:nvSpPr>
        <p:spPr bwMode="auto">
          <a:xfrm>
            <a:off x="1439468" y="1970485"/>
            <a:ext cx="2798981" cy="57031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Thịt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2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2" y="2193131"/>
            <a:ext cx="445294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Classicmod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" y="2026444"/>
            <a:ext cx="1125141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7233" y="2081214"/>
            <a:ext cx="61317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5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5" name="WordArt 226"/>
          <p:cNvSpPr>
            <a:spLocks noChangeArrowheads="1" noChangeShapeType="1" noTextEdit="1"/>
          </p:cNvSpPr>
          <p:nvPr/>
        </p:nvSpPr>
        <p:spPr bwMode="auto">
          <a:xfrm>
            <a:off x="862014" y="2165747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56" name="AutoShape 51"/>
          <p:cNvSpPr>
            <a:spLocks noChangeArrowheads="1"/>
          </p:cNvSpPr>
          <p:nvPr/>
        </p:nvSpPr>
        <p:spPr bwMode="auto">
          <a:xfrm>
            <a:off x="1528764" y="2743201"/>
            <a:ext cx="2709686" cy="57031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3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Tôm</a:t>
            </a: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</a:t>
            </a:r>
            <a:endParaRPr lang="en-US" sz="33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5" y="2936081"/>
            <a:ext cx="445294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9" descr="Classicmod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" y="2769394"/>
            <a:ext cx="1125141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92945" y="2824164"/>
            <a:ext cx="61317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5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60" name="WordArt 226"/>
          <p:cNvSpPr>
            <a:spLocks noChangeArrowheads="1" noChangeShapeType="1" noTextEdit="1"/>
          </p:cNvSpPr>
          <p:nvPr/>
        </p:nvSpPr>
        <p:spPr bwMode="auto">
          <a:xfrm>
            <a:off x="847726" y="2908697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61" name="AutoShape 51"/>
          <p:cNvSpPr>
            <a:spLocks noChangeArrowheads="1"/>
          </p:cNvSpPr>
          <p:nvPr/>
        </p:nvSpPr>
        <p:spPr bwMode="auto">
          <a:xfrm>
            <a:off x="1528764" y="3486151"/>
            <a:ext cx="2709686" cy="57031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en-US" sz="33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Lúa</a:t>
            </a: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gạo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2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5" y="3679031"/>
            <a:ext cx="445294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9" descr="Classicmod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" y="3512344"/>
            <a:ext cx="1125141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92945" y="3567114"/>
            <a:ext cx="61317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5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65" name="WordArt 226"/>
          <p:cNvSpPr>
            <a:spLocks noChangeArrowheads="1" noChangeShapeType="1" noTextEdit="1"/>
          </p:cNvSpPr>
          <p:nvPr/>
        </p:nvSpPr>
        <p:spPr bwMode="auto">
          <a:xfrm>
            <a:off x="847726" y="3651647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pic>
        <p:nvPicPr>
          <p:cNvPr id="72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15" y="4113610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WordArt 33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4" name="WordArt 34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5" name="WordArt 35"/>
          <p:cNvSpPr>
            <a:spLocks noChangeArrowheads="1" noChangeShapeType="1" noTextEdit="1"/>
          </p:cNvSpPr>
          <p:nvPr/>
        </p:nvSpPr>
        <p:spPr bwMode="auto">
          <a:xfrm>
            <a:off x="8046068" y="2227065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6" name="WordArt 36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7" name="WordArt 37"/>
          <p:cNvSpPr>
            <a:spLocks noChangeArrowheads="1" noChangeShapeType="1" noTextEdit="1"/>
          </p:cNvSpPr>
          <p:nvPr/>
        </p:nvSpPr>
        <p:spPr bwMode="auto">
          <a:xfrm>
            <a:off x="8078215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8" name="WordArt 38"/>
          <p:cNvSpPr>
            <a:spLocks noChangeArrowheads="1" noChangeShapeType="1" noTextEdit="1"/>
          </p:cNvSpPr>
          <p:nvPr/>
        </p:nvSpPr>
        <p:spPr bwMode="auto">
          <a:xfrm>
            <a:off x="8053212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9" name="WordArt 39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80" name="WordArt 40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81" name="WordArt 41"/>
          <p:cNvSpPr>
            <a:spLocks noChangeArrowheads="1" noChangeShapeType="1" noTextEdit="1"/>
          </p:cNvSpPr>
          <p:nvPr/>
        </p:nvSpPr>
        <p:spPr bwMode="auto">
          <a:xfrm>
            <a:off x="8046068" y="2237781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82" name="WordArt 42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83" name="WordArt 43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84" name="WordArt 44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85" name="WordArt 45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86" name="WordArt 46"/>
          <p:cNvSpPr>
            <a:spLocks noChangeArrowheads="1" noChangeShapeType="1" noTextEdit="1"/>
          </p:cNvSpPr>
          <p:nvPr/>
        </p:nvSpPr>
        <p:spPr bwMode="auto">
          <a:xfrm>
            <a:off x="8035352" y="2234209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87" name="WordArt 47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88" name="WordArt 48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89" name="Group 49"/>
          <p:cNvGrpSpPr>
            <a:grpSpLocks/>
          </p:cNvGrpSpPr>
          <p:nvPr/>
        </p:nvGrpSpPr>
        <p:grpSpPr bwMode="auto">
          <a:xfrm>
            <a:off x="5982583" y="2247307"/>
            <a:ext cx="1620226" cy="1515665"/>
            <a:chOff x="4320" y="2928"/>
            <a:chExt cx="1104" cy="1104"/>
          </a:xfrm>
        </p:grpSpPr>
        <p:sp>
          <p:nvSpPr>
            <p:cNvPr id="90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45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9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92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195" grpId="0" animBg="1"/>
      <p:bldP spid="7195" grpId="1" animBg="1"/>
      <p:bldP spid="7196" grpId="0" animBg="1"/>
      <p:bldP spid="54" grpId="0" animBg="1"/>
      <p:bldP spid="55" grpId="0" animBg="1"/>
      <p:bldP spid="59" grpId="0" animBg="1"/>
      <p:bldP spid="60" grpId="0" animBg="1"/>
      <p:bldP spid="61" grpId="0" animBg="1"/>
      <p:bldP spid="61" grpId="1" animBg="1"/>
      <p:bldP spid="64" grpId="0" animBg="1"/>
      <p:bldP spid="65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187032" cy="1878863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15036" y="192780"/>
            <a:ext cx="2088115" cy="1328801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996433" y="810105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9737" y="374906"/>
            <a:ext cx="636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pc="38" dirty="0">
                <a:ln w="9525" cmpd="sng">
                  <a:solidFill>
                    <a:srgbClr val="FFBF5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CỘNG ĐỒNG ĐỊA PHƯƠNG</a:t>
            </a:r>
            <a:endParaRPr lang="en-US" sz="3600" b="1" spc="38" dirty="0">
              <a:ln w="9525" cmpd="sng">
                <a:solidFill>
                  <a:srgbClr val="FFBF5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FBF53"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8172" y="2029416"/>
            <a:ext cx="8684623" cy="1622818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09983" y="2029416"/>
            <a:ext cx="214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76274" y="2532701"/>
            <a:ext cx="932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3600" b="1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sản xuất nông nghiệp (Tiết </a:t>
            </a:r>
            <a:r>
              <a:rPr lang="en-US" sz="3600" b="1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spc="75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28" y="3603112"/>
            <a:ext cx="4372016" cy="153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3665" y="53728"/>
            <a:ext cx="1010903" cy="93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66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13" y="1181340"/>
            <a:ext cx="8229600" cy="857250"/>
          </a:xfrm>
        </p:spPr>
        <p:txBody>
          <a:bodyPr>
            <a:no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9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3039"/>
            <a:ext cx="910995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" y="1037570"/>
            <a:ext cx="3997841" cy="189701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776620" y="2362093"/>
            <a:ext cx="561462" cy="57249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56" y="1037570"/>
            <a:ext cx="3975504" cy="178272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 bwMode="auto">
          <a:xfrm>
            <a:off x="7985051" y="2247802"/>
            <a:ext cx="711309" cy="57249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2" y="3019647"/>
            <a:ext cx="3997841" cy="1988288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 bwMode="auto">
          <a:xfrm>
            <a:off x="3615070" y="4424594"/>
            <a:ext cx="723012" cy="57249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56" y="3019647"/>
            <a:ext cx="3975504" cy="19774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 bwMode="auto">
          <a:xfrm>
            <a:off x="7985051" y="4424594"/>
            <a:ext cx="711309" cy="57249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83" y="3101776"/>
            <a:ext cx="924257" cy="124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109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48640" y="3988591"/>
            <a:ext cx="352697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92838"/>
            <a:ext cx="4362994" cy="36824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927566" y="3302821"/>
            <a:ext cx="635725" cy="57249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15" y="192838"/>
            <a:ext cx="4248973" cy="368247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 bwMode="auto">
          <a:xfrm>
            <a:off x="8319479" y="3214453"/>
            <a:ext cx="711309" cy="66086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7000" y="4010330"/>
            <a:ext cx="401860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6666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7" y="165064"/>
            <a:ext cx="4184175" cy="3877915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 bwMode="auto">
          <a:xfrm>
            <a:off x="3615070" y="3281478"/>
            <a:ext cx="723012" cy="71364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207866"/>
            <a:ext cx="4432970" cy="3835113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 bwMode="auto">
          <a:xfrm>
            <a:off x="8227730" y="3281478"/>
            <a:ext cx="742949" cy="76150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52" y="1405890"/>
            <a:ext cx="1263987" cy="20167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907" y="4191569"/>
            <a:ext cx="4052333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0570" y="4143598"/>
            <a:ext cx="439311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450455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2e05dfe2325ff3577328e69972cf5e94153c4fa"/>
  <p:tag name="ISPRING_PRESENTATION_TITLE" val="5899150c12e6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resentation1">
  <a:themeElements>
    <a:clrScheme name="Presentation1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Presentatio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entation1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1703</TotalTime>
  <Words>526</Words>
  <Application>Microsoft Office PowerPoint</Application>
  <PresentationFormat>On-screen Show (16:9)</PresentationFormat>
  <Paragraphs>96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Calibri</vt:lpstr>
      <vt:lpstr>VNI-Times</vt:lpstr>
      <vt:lpstr>印品黑体</vt:lpstr>
      <vt:lpstr>Impact</vt:lpstr>
      <vt:lpstr>Calibri Light</vt:lpstr>
      <vt:lpstr>.VnTime</vt:lpstr>
      <vt:lpstr>Arial</vt:lpstr>
      <vt:lpstr>等线</vt:lpstr>
      <vt:lpstr>Times New Roman</vt:lpstr>
      <vt:lpstr>.VnHelvetInsH</vt:lpstr>
      <vt:lpstr>Verdana</vt:lpstr>
      <vt:lpstr>Arial-Rounded</vt:lpstr>
      <vt:lpstr>微软雅黑</vt:lpstr>
      <vt:lpstr>.VnTimeH</vt:lpstr>
      <vt:lpstr>.VnBahamasBH</vt:lpstr>
      <vt:lpstr>Office 主题​​</vt:lpstr>
      <vt:lpstr>020</vt:lpstr>
      <vt:lpstr>1_020</vt:lpstr>
      <vt:lpstr>Default Design</vt:lpstr>
      <vt:lpstr>12_Office Theme</vt:lpstr>
      <vt:lpstr>2_Office Theme</vt:lpstr>
      <vt:lpstr>3_Office Theme</vt:lpstr>
      <vt:lpstr>Presentation1</vt:lpstr>
      <vt:lpstr>PowerPoint Presentation</vt:lpstr>
      <vt:lpstr>PowerPoint Presentation</vt:lpstr>
      <vt:lpstr>PowerPoint Presentation</vt:lpstr>
      <vt:lpstr>PowerPoint Presentation</vt:lpstr>
      <vt:lpstr>Chủ đề 3</vt:lpstr>
      <vt:lpstr>HOẠT ĐỘNG 1 Ích lợi của hoạt động sản xuất nông nghiệp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5899150c12e6b</dc:title>
  <dc:creator>MDG</dc:creator>
  <cp:lastModifiedBy>DELL</cp:lastModifiedBy>
  <cp:revision>418</cp:revision>
  <dcterms:created xsi:type="dcterms:W3CDTF">2015-12-15T14:14:23Z</dcterms:created>
  <dcterms:modified xsi:type="dcterms:W3CDTF">2024-11-14T12:14:41Z</dcterms:modified>
</cp:coreProperties>
</file>