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Lst>
  <p:notesMasterIdLst>
    <p:notesMasterId r:id="rId33"/>
  </p:notesMasterIdLst>
  <p:sldIdLst>
    <p:sldId id="521" r:id="rId8"/>
    <p:sldId id="556" r:id="rId9"/>
    <p:sldId id="553" r:id="rId10"/>
    <p:sldId id="522" r:id="rId11"/>
    <p:sldId id="523" r:id="rId12"/>
    <p:sldId id="304" r:id="rId13"/>
    <p:sldId id="524" r:id="rId14"/>
    <p:sldId id="539" r:id="rId15"/>
    <p:sldId id="306" r:id="rId16"/>
    <p:sldId id="557" r:id="rId17"/>
    <p:sldId id="558" r:id="rId18"/>
    <p:sldId id="559" r:id="rId19"/>
    <p:sldId id="540" r:id="rId20"/>
    <p:sldId id="541" r:id="rId21"/>
    <p:sldId id="516" r:id="rId22"/>
    <p:sldId id="545" r:id="rId23"/>
    <p:sldId id="526" r:id="rId24"/>
    <p:sldId id="534" r:id="rId25"/>
    <p:sldId id="549" r:id="rId26"/>
    <p:sldId id="550" r:id="rId27"/>
    <p:sldId id="551" r:id="rId28"/>
    <p:sldId id="552" r:id="rId29"/>
    <p:sldId id="537" r:id="rId30"/>
    <p:sldId id="538" r:id="rId31"/>
    <p:sldId id="52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2022/10/13</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2022/10/13</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2022/10/13</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2022/10/13</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2022/10/13</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2022/10/13</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2022/10/13</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2022/10/13</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2022/10/13</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2022/10/13</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60152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 xmlns:a16="http://schemas.microsoft.com/office/drawing/2014/main" id="{93B0B6D7-55EA-4ACB-AEA3-FDCEE1E4BF4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 xmlns:a16="http://schemas.microsoft.com/office/drawing/2014/main" id="{5B0ED0CD-5510-4BD2-80F6-561C76E4756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 xmlns:a16="http://schemas.microsoft.com/office/drawing/2014/main" id="{01A6CADA-E1A9-47BD-976C-2930037D3FF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8" r:id="rId12"/>
    <p:sldLayoutId id="2147483807"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38.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6.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microsoft.com/office/2007/relationships/hdphoto" Target="../media/hdphoto2.wdp"/><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 xmlns:a16="http://schemas.microsoft.com/office/drawing/2014/main" id="{4B27E670-4A37-48ED-B3E7-4941A849D2DC}"/>
                </a:ext>
              </a:extLst>
            </p:cNvPr>
            <p:cNvSpPr txBox="1"/>
            <p:nvPr/>
          </p:nvSpPr>
          <p:spPr>
            <a:xfrm>
              <a:off x="3073630" y="1507460"/>
              <a:ext cx="3451592" cy="500089"/>
            </a:xfrm>
            <a:prstGeom prst="rect">
              <a:avLst/>
            </a:prstGeom>
            <a:noFill/>
          </p:spPr>
          <p:txBody>
            <a:bodyPr wrap="square" rtlCol="0">
              <a:spAutoFit/>
            </a:bodyPr>
            <a:lstStyle/>
            <a:p>
              <a:pPr algn="ctr" defTabSz="1219170" fontAlgn="base">
                <a:spcBef>
                  <a:spcPct val="0"/>
                </a:spcBef>
                <a:spcAft>
                  <a:spcPct val="0"/>
                </a:spcAft>
              </a:pPr>
              <a:endParaRPr lang="en-US" sz="3733" dirty="0">
                <a:solidFill>
                  <a:srgbClr val="000000"/>
                </a:solidFill>
                <a:latin typeface="+mj-lt"/>
                <a:ea typeface="宋体" pitchFamily="2" charset="-122"/>
                <a:cs typeface="Calibri" panose="020F0502020204030204" pitchFamily="34" charset="0"/>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 xmlns:a16="http://schemas.microsoft.com/office/drawing/2014/main" id="{86D01BB2-6B94-4175-BCB9-B64062DC98A4}"/>
              </a:ext>
            </a:extLst>
          </p:cNvPr>
          <p:cNvCxnSpPr>
            <a:cxnSpLocks/>
          </p:cNvCxnSpPr>
          <p:nvPr/>
        </p:nvCxnSpPr>
        <p:spPr>
          <a:xfrm flipH="1">
            <a:off x="3866166" y="179541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D02568BC-DEC4-4C4B-9F3E-A60291BF9AD6}"/>
              </a:ext>
            </a:extLst>
          </p:cNvPr>
          <p:cNvCxnSpPr>
            <a:cxnSpLocks/>
          </p:cNvCxnSpPr>
          <p:nvPr/>
        </p:nvCxnSpPr>
        <p:spPr>
          <a:xfrm flipH="1">
            <a:off x="5684748" y="179397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81A5E5DC-BE39-4414-B9B8-5283DC1BB465}"/>
              </a:ext>
            </a:extLst>
          </p:cNvPr>
          <p:cNvCxnSpPr>
            <a:cxnSpLocks/>
          </p:cNvCxnSpPr>
          <p:nvPr/>
        </p:nvCxnSpPr>
        <p:spPr>
          <a:xfrm flipH="1">
            <a:off x="2691123" y="2675914"/>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 xmlns:a16="http://schemas.microsoft.com/office/drawing/2014/main" id="{9156B33F-CA59-4607-A0C8-92A72F167829}"/>
              </a:ext>
            </a:extLst>
          </p:cNvPr>
          <p:cNvGrpSpPr/>
          <p:nvPr/>
        </p:nvGrpSpPr>
        <p:grpSpPr>
          <a:xfrm>
            <a:off x="10186705" y="2654085"/>
            <a:ext cx="278585" cy="820844"/>
            <a:chOff x="8450520" y="2615893"/>
            <a:chExt cx="278585" cy="820844"/>
          </a:xfrm>
        </p:grpSpPr>
        <p:cxnSp>
          <p:nvCxnSpPr>
            <p:cNvPr id="37" name="Straight Connector 36">
              <a:extLst>
                <a:ext uri="{FF2B5EF4-FFF2-40B4-BE49-F238E27FC236}">
                  <a16:creationId xmlns=""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 xmlns:a16="http://schemas.microsoft.com/office/drawing/2014/main" id="{0A677237-1E6C-4224-9DC3-1B154BFE08C1}"/>
              </a:ext>
            </a:extLst>
          </p:cNvPr>
          <p:cNvCxnSpPr>
            <a:cxnSpLocks/>
          </p:cNvCxnSpPr>
          <p:nvPr/>
        </p:nvCxnSpPr>
        <p:spPr>
          <a:xfrm flipH="1">
            <a:off x="7868271" y="2708871"/>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p>
        </p:txBody>
      </p:sp>
      <p:cxnSp>
        <p:nvCxnSpPr>
          <p:cNvPr id="47" name="Straight Connector 46">
            <a:extLst>
              <a:ext uri="{FF2B5EF4-FFF2-40B4-BE49-F238E27FC236}">
                <a16:creationId xmlns="" xmlns:a16="http://schemas.microsoft.com/office/drawing/2014/main" id="{2EFF30E4-2A64-460A-9162-94EDF7580557}"/>
              </a:ext>
            </a:extLst>
          </p:cNvPr>
          <p:cNvCxnSpPr>
            <a:cxnSpLocks/>
          </p:cNvCxnSpPr>
          <p:nvPr/>
        </p:nvCxnSpPr>
        <p:spPr>
          <a:xfrm flipH="1">
            <a:off x="7112295" y="385954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19091E85-D49B-455D-A508-AFB12CDFC036}"/>
              </a:ext>
            </a:extLst>
          </p:cNvPr>
          <p:cNvCxnSpPr>
            <a:cxnSpLocks/>
          </p:cNvCxnSpPr>
          <p:nvPr/>
        </p:nvCxnSpPr>
        <p:spPr>
          <a:xfrm flipH="1">
            <a:off x="10543085" y="387376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 xmlns:a16="http://schemas.microsoft.com/office/drawing/2014/main" id="{DBF50A26-98E3-49CB-9B62-4DB26B600F00}"/>
              </a:ext>
            </a:extLst>
          </p:cNvPr>
          <p:cNvGrpSpPr/>
          <p:nvPr/>
        </p:nvGrpSpPr>
        <p:grpSpPr>
          <a:xfrm>
            <a:off x="7548826" y="4680014"/>
            <a:ext cx="278585" cy="820844"/>
            <a:chOff x="8450520" y="2615893"/>
            <a:chExt cx="278585" cy="820844"/>
          </a:xfrm>
        </p:grpSpPr>
        <p:cxnSp>
          <p:nvCxnSpPr>
            <p:cNvPr id="50" name="Straight Connector 49">
              <a:extLst>
                <a:ext uri="{FF2B5EF4-FFF2-40B4-BE49-F238E27FC236}">
                  <a16:creationId xmlns=""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82707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 xmlns:a16="http://schemas.microsoft.com/office/drawing/2014/main" id="{E05598D6-86C5-4A24-A6A5-85A7E6AC19AB}"/>
              </a:ext>
            </a:extLst>
          </p:cNvPr>
          <p:cNvSpPr/>
          <p:nvPr/>
        </p:nvSpPr>
        <p:spPr>
          <a:xfrm>
            <a:off x="1174376" y="2266736"/>
            <a:ext cx="3521191" cy="748988"/>
          </a:xfrm>
          <a:prstGeom prst="rect">
            <a:avLst/>
          </a:prstGeom>
        </p:spPr>
        <p:txBody>
          <a:bodyPr wrap="square">
            <a:spAutoFit/>
          </a:bodyPr>
          <a:lstStyle/>
          <a:p>
            <a:pPr algn="ctr" defTabSz="1219170" fontAlgn="base">
              <a:spcBef>
                <a:spcPct val="0"/>
              </a:spcBef>
              <a:spcAft>
                <a:spcPct val="0"/>
              </a:spcAft>
              <a:defRPr/>
            </a:pPr>
            <a:r>
              <a:rPr lang="en-US" sz="4267" b="1" dirty="0" err="1" smtClean="0">
                <a:solidFill>
                  <a:srgbClr val="C00000"/>
                </a:solidFill>
                <a:latin typeface="Calibri" panose="020F0502020204030204" pitchFamily="34" charset="0"/>
                <a:ea typeface="宋体" pitchFamily="2" charset="-122"/>
                <a:cs typeface="Calibri" panose="020F0502020204030204" pitchFamily="34" charset="0"/>
              </a:rPr>
              <a:t>Khăn</a:t>
            </a:r>
            <a:r>
              <a:rPr lang="en-US" sz="4267" b="1" dirty="0" smtClean="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m</a:t>
            </a:r>
            <a:r>
              <a:rPr lang="en-US" sz="4267" b="1" dirty="0" err="1" smtClean="0">
                <a:solidFill>
                  <a:srgbClr val="C00000"/>
                </a:solidFill>
                <a:latin typeface="Calibri" panose="020F0502020204030204" pitchFamily="34" charset="0"/>
                <a:ea typeface="宋体" pitchFamily="2" charset="-122"/>
                <a:cs typeface="Calibri" panose="020F0502020204030204" pitchFamily="34" charset="0"/>
              </a:rPr>
              <a:t>ùi</a:t>
            </a:r>
            <a:r>
              <a:rPr lang="en-US" sz="4267" b="1" dirty="0" smtClean="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a:t>
            </a:r>
            <a:r>
              <a:rPr lang="vi-VN" sz="3733" dirty="0" smtClean="0">
                <a:solidFill>
                  <a:srgbClr val="000000"/>
                </a:solidFill>
                <a:ea typeface="宋体" pitchFamily="2" charset="-122"/>
              </a:rPr>
              <a:t>tay</a:t>
            </a:r>
            <a:r>
              <a:rPr lang="en-US" sz="3733" dirty="0" smtClean="0">
                <a:solidFill>
                  <a:srgbClr val="000000"/>
                </a:solidFill>
                <a:ea typeface="宋体" pitchFamily="2" charset="-122"/>
              </a:rPr>
              <a:t>.</a:t>
            </a:r>
            <a:endParaRPr lang="vi-VN" sz="3733" dirty="0">
              <a:solidFill>
                <a:srgbClr val="000000"/>
              </a:solidFill>
              <a:ea typeface="宋体" pitchFamily="2" charset="-122"/>
            </a:endParaRPr>
          </a:p>
        </p:txBody>
      </p:sp>
      <p:grpSp>
        <p:nvGrpSpPr>
          <p:cNvPr id="37" name="Group 36">
            <a:extLst>
              <a:ext uri="{FF2B5EF4-FFF2-40B4-BE49-F238E27FC236}">
                <a16:creationId xmlns=""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 xmlns:a16="http://schemas.microsoft.com/office/drawing/2014/main" id="{72B21476-39A8-419E-A2EE-68A06FE4DF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1522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 xmlns:a16="http://schemas.microsoft.com/office/drawing/2014/main"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smtClean="0">
                <a:solidFill>
                  <a:srgbClr val="000000"/>
                </a:solidFill>
                <a:ea typeface="宋体" pitchFamily="2" charset="-122"/>
              </a:rPr>
              <a:t>ngắn</a:t>
            </a:r>
            <a:r>
              <a:rPr lang="en-US" sz="3733" dirty="0" smtClean="0">
                <a:solidFill>
                  <a:srgbClr val="000000"/>
                </a:solidFill>
                <a:ea typeface="宋体" pitchFamily="2" charset="-122"/>
              </a:rPr>
              <a:t>.</a:t>
            </a:r>
            <a:endParaRPr lang="en-US" sz="3733" dirty="0">
              <a:solidFill>
                <a:srgbClr val="000000"/>
              </a:solidFill>
              <a:ea typeface="宋体" pitchFamily="2" charset="-122"/>
            </a:endParaRPr>
          </a:p>
        </p:txBody>
      </p:sp>
      <p:grpSp>
        <p:nvGrpSpPr>
          <p:cNvPr id="37" name="Group 36">
            <a:extLst>
              <a:ext uri="{FF2B5EF4-FFF2-40B4-BE49-F238E27FC236}">
                <a16:creationId xmlns=""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3228365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smtClean="0">
                  <a:solidFill>
                    <a:prstClr val="black"/>
                  </a:solidFill>
                  <a:latin typeface="Calibri" panose="020F0502020204030204" pitchFamily="34" charset="0"/>
                  <a:ea typeface="宋体" pitchFamily="2" charset="-122"/>
                  <a:cs typeface="Calibri" panose="020F0502020204030204" pitchFamily="34" charset="0"/>
                  <a:sym typeface="Arial"/>
                </a:rPr>
                <a:t>đoạn</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44" name="图片 1" descr="图片包含 浅色, 天空&#10;&#10;描述已自动生成">
            <a:extLst>
              <a:ext uri="{FF2B5EF4-FFF2-40B4-BE49-F238E27FC236}">
                <a16:creationId xmlns=""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 xmlns:a16="http://schemas.microsoft.com/office/drawing/2014/main" id="{FB7BC9D8-419B-45CB-A500-86BA890D10A6}"/>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 xmlns:a16="http://schemas.microsoft.com/office/drawing/2014/main" id="{D114B64B-A008-4905-A951-0BAB340D585A}"/>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 xmlns:a16="http://schemas.microsoft.com/office/drawing/2014/main" id="{130D7E5E-922B-4677-BF4C-67915460EDC7}"/>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 xmlns:a16="http://schemas.microsoft.com/office/drawing/2014/main" id="{B9EC13F4-9B7E-4582-85C0-CF6BB435EE1B}"/>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750"/>
                                        <p:tgtEl>
                                          <p:spTgt spid="37"/>
                                        </p:tgtEl>
                                      </p:cBhvr>
                                    </p:animEffect>
                                    <p:anim calcmode="lin" valueType="num">
                                      <p:cBhvr>
                                        <p:cTn id="16" dur="750" fill="hold"/>
                                        <p:tgtEl>
                                          <p:spTgt spid="37"/>
                                        </p:tgtEl>
                                        <p:attrNameLst>
                                          <p:attrName>ppt_x</p:attrName>
                                        </p:attrNameLst>
                                      </p:cBhvr>
                                      <p:tavLst>
                                        <p:tav tm="0">
                                          <p:val>
                                            <p:strVal val="#ppt_x"/>
                                          </p:val>
                                        </p:tav>
                                        <p:tav tm="100000">
                                          <p:val>
                                            <p:strVal val="#ppt_x"/>
                                          </p:val>
                                        </p:tav>
                                      </p:tavLst>
                                    </p:anim>
                                    <p:anim calcmode="lin" valueType="num">
                                      <p:cBhvr>
                                        <p:cTn id="17"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6" name="Rectangle 45">
            <a:extLst>
              <a:ext uri="{FF2B5EF4-FFF2-40B4-BE49-F238E27FC236}">
                <a16:creationId xmlns="" xmlns:a16="http://schemas.microsoft.com/office/drawing/2014/main" id="{11513825-B000-4663-922A-2891DED78076}"/>
              </a:ext>
            </a:extLst>
          </p:cNvPr>
          <p:cNvSpPr/>
          <p:nvPr/>
        </p:nvSpPr>
        <p:spPr>
          <a:xfrm>
            <a:off x="3082295" y="2472331"/>
            <a:ext cx="18473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sp>
          <p:nvSpPr>
            <p:cNvPr id="6" name="TextBox 5">
              <a:extLst>
                <a:ext uri="{FF2B5EF4-FFF2-40B4-BE49-F238E27FC236}">
                  <a16:creationId xmlns="" xmlns:a16="http://schemas.microsoft.com/office/drawing/2014/main" id="{4B27E670-4A37-48ED-B3E7-4941A849D2DC}"/>
                </a:ext>
              </a:extLst>
            </p:cNvPr>
            <p:cNvSpPr txBox="1"/>
            <p:nvPr/>
          </p:nvSpPr>
          <p:spPr>
            <a:xfrm>
              <a:off x="3073630" y="1050228"/>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42915510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 xmlns:a16="http://schemas.microsoft.com/office/drawing/2014/main" id="{684B3C8E-87C8-49CE-95A4-88478C758B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331694" y="6034018"/>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 xmlns:a16="http://schemas.microsoft.com/office/drawing/2014/main" id="{E2E5D366-B70E-4A96-86C3-2B6F5B0F47A4}"/>
              </a:ext>
            </a:extLst>
          </p:cNvPr>
          <p:cNvGrpSpPr/>
          <p:nvPr/>
        </p:nvGrpSpPr>
        <p:grpSpPr>
          <a:xfrm>
            <a:off x="1411009" y="1299882"/>
            <a:ext cx="8193487" cy="1147483"/>
            <a:chOff x="1896281" y="755776"/>
            <a:chExt cx="6749697" cy="884624"/>
          </a:xfrm>
        </p:grpSpPr>
        <p:sp>
          <p:nvSpPr>
            <p:cNvPr id="21" name="Rectangle: Rounded Corners 43">
              <a:extLst>
                <a:ext uri="{FF2B5EF4-FFF2-40B4-BE49-F238E27FC236}">
                  <a16:creationId xmlns=""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chính</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23" name="TextBox 22">
            <a:extLst>
              <a:ext uri="{FF2B5EF4-FFF2-40B4-BE49-F238E27FC236}">
                <a16:creationId xmlns="" xmlns:a16="http://schemas.microsoft.com/office/drawing/2014/main" id="{9F3A8580-529D-43A4-BCED-7BD53273CAED}"/>
              </a:ext>
            </a:extLst>
          </p:cNvPr>
          <p:cNvSpPr txBox="1"/>
          <p:nvPr/>
        </p:nvSpPr>
        <p:spPr>
          <a:xfrm>
            <a:off x="681318" y="2804233"/>
            <a:ext cx="9825317" cy="3518977"/>
          </a:xfrm>
          <a:prstGeom prst="rect">
            <a:avLst/>
          </a:prstGeom>
          <a:noFill/>
        </p:spPr>
        <p:txBody>
          <a:bodyPr wrap="square">
            <a:spAutoFit/>
          </a:bodyPr>
          <a:lstStyle/>
          <a:p>
            <a:pPr algn="ctr" defTabSz="1219170" fontAlgn="base">
              <a:spcBef>
                <a:spcPct val="0"/>
              </a:spcBef>
              <a:spcAft>
                <a:spcPct val="0"/>
              </a:spcAft>
            </a:pPr>
            <a:r>
              <a:rPr lang="en-US"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giác</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đỡ</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bố</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công</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còn</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nhắc</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nhở</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ta“Nói</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đôi</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trung</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thực</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trách</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gn="ctr" defTabSz="1219170" fontAlgn="base">
              <a:spcBef>
                <a:spcPct val="0"/>
              </a:spcBef>
              <a:spcAft>
                <a:spcPct val="0"/>
              </a:spcAft>
            </a:pPr>
            <a:endPar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dirty="0" err="1">
                  <a:solidFill>
                    <a:srgbClr val="00B050"/>
                  </a:solidFill>
                  <a:latin typeface="Calibri" panose="020F0502020204030204" pitchFamily="34" charset="0"/>
                  <a:ea typeface="宋体" pitchFamily="2" charset="-122"/>
                  <a:cs typeface="Calibri" panose="020F0502020204030204" pitchFamily="34" charset="0"/>
                </a:rPr>
                <a:t>Sau</a:t>
              </a:r>
              <a:r>
                <a:rPr lang="en-US" sz="4267" b="1" dirty="0">
                  <a:solidFill>
                    <a:srgbClr val="00B050"/>
                  </a:solidFill>
                  <a:latin typeface="Calibri" panose="020F0502020204030204" pitchFamily="34" charset="0"/>
                  <a:ea typeface="宋体" pitchFamily="2" charset="-122"/>
                  <a:cs typeface="Calibri" panose="020F0502020204030204" pitchFamily="34" charset="0"/>
                </a:rPr>
                <a:t> </a:t>
              </a:r>
              <a:r>
                <a:rPr lang="en-US" sz="4267" b="1" dirty="0" err="1">
                  <a:solidFill>
                    <a:srgbClr val="00B050"/>
                  </a:solidFill>
                  <a:latin typeface="Calibri" panose="020F0502020204030204" pitchFamily="34" charset="0"/>
                  <a:ea typeface="宋体" pitchFamily="2" charset="-122"/>
                  <a:cs typeface="Calibri" panose="020F0502020204030204" pitchFamily="34" charset="0"/>
                </a:rPr>
                <a:t>bài</a:t>
              </a:r>
              <a:r>
                <a:rPr lang="en-US" sz="4267" b="1" dirty="0">
                  <a:solidFill>
                    <a:srgbClr val="00B050"/>
                  </a:solidFill>
                  <a:latin typeface="Calibri" panose="020F0502020204030204" pitchFamily="34" charset="0"/>
                  <a:ea typeface="宋体" pitchFamily="2" charset="-122"/>
                  <a:cs typeface="Calibri" panose="020F0502020204030204" pitchFamily="34" charset="0"/>
                </a:rPr>
                <a:t> </a:t>
              </a:r>
              <a:r>
                <a:rPr lang="en-US" sz="4267" b="1" dirty="0" err="1">
                  <a:solidFill>
                    <a:srgbClr val="00B050"/>
                  </a:solidFill>
                  <a:latin typeface="Calibri" panose="020F0502020204030204" pitchFamily="34" charset="0"/>
                  <a:ea typeface="宋体" pitchFamily="2" charset="-122"/>
                  <a:cs typeface="Calibri" panose="020F0502020204030204" pitchFamily="34" charset="0"/>
                </a:rPr>
                <a:t>học</a:t>
              </a:r>
              <a:r>
                <a:rPr lang="en-US" sz="4267" b="1" dirty="0">
                  <a:solidFill>
                    <a:srgbClr val="00B050"/>
                  </a:solidFill>
                  <a:latin typeface="Calibri" panose="020F0502020204030204" pitchFamily="34" charset="0"/>
                  <a:ea typeface="宋体" pitchFamily="2" charset="-122"/>
                  <a:cs typeface="Calibri" panose="020F0502020204030204" pitchFamily="34" charset="0"/>
                </a:rPr>
                <a:t>, </a:t>
              </a:r>
              <a:r>
                <a:rPr lang="en-US" sz="4267" b="1" dirty="0" err="1">
                  <a:solidFill>
                    <a:srgbClr val="00B050"/>
                  </a:solidFill>
                  <a:latin typeface="Calibri" panose="020F0502020204030204" pitchFamily="34" charset="0"/>
                  <a:ea typeface="宋体" pitchFamily="2" charset="-122"/>
                  <a:cs typeface="Calibri" panose="020F0502020204030204" pitchFamily="34" charset="0"/>
                </a:rPr>
                <a:t>em</a:t>
              </a:r>
              <a:r>
                <a:rPr lang="en-US" sz="4267" b="1" dirty="0">
                  <a:solidFill>
                    <a:srgbClr val="00B050"/>
                  </a:solidFill>
                  <a:latin typeface="Calibri" panose="020F0502020204030204" pitchFamily="34" charset="0"/>
                  <a:ea typeface="宋体" pitchFamily="2" charset="-122"/>
                  <a:cs typeface="Calibri" panose="020F0502020204030204" pitchFamily="34" charset="0"/>
                </a:rPr>
                <a:t> </a:t>
              </a:r>
              <a:r>
                <a:rPr lang="en-US" sz="4267" b="1" dirty="0" err="1">
                  <a:solidFill>
                    <a:srgbClr val="00B050"/>
                  </a:solidFill>
                  <a:latin typeface="Calibri" panose="020F0502020204030204" pitchFamily="34" charset="0"/>
                  <a:ea typeface="宋体" pitchFamily="2" charset="-122"/>
                  <a:cs typeface="Calibri" panose="020F0502020204030204" pitchFamily="34" charset="0"/>
                </a:rPr>
                <a:t>rút</a:t>
              </a:r>
              <a:r>
                <a:rPr lang="en-US" sz="4267" b="1" dirty="0">
                  <a:solidFill>
                    <a:srgbClr val="00B050"/>
                  </a:solidFill>
                  <a:latin typeface="Calibri" panose="020F0502020204030204" pitchFamily="34" charset="0"/>
                  <a:ea typeface="宋体" pitchFamily="2" charset="-122"/>
                  <a:cs typeface="Calibri" panose="020F0502020204030204" pitchFamily="34" charset="0"/>
                </a:rPr>
                <a:t> </a:t>
              </a:r>
              <a:r>
                <a:rPr lang="en-US" sz="4267" b="1" dirty="0" err="1">
                  <a:solidFill>
                    <a:srgbClr val="00B050"/>
                  </a:solidFill>
                  <a:latin typeface="Calibri" panose="020F0502020204030204" pitchFamily="34" charset="0"/>
                  <a:ea typeface="宋体" pitchFamily="2" charset="-122"/>
                  <a:cs typeface="Calibri" panose="020F0502020204030204" pitchFamily="34" charset="0"/>
                </a:rPr>
                <a:t>ra</a:t>
              </a:r>
              <a:r>
                <a:rPr lang="en-US" sz="4267" b="1" dirty="0">
                  <a:solidFill>
                    <a:srgbClr val="00B050"/>
                  </a:solidFill>
                  <a:latin typeface="Calibri" panose="020F0502020204030204" pitchFamily="34" charset="0"/>
                  <a:ea typeface="宋体" pitchFamily="2" charset="-122"/>
                  <a:cs typeface="Calibri" panose="020F0502020204030204" pitchFamily="34" charset="0"/>
                </a:rPr>
                <a:t> </a:t>
              </a:r>
              <a:r>
                <a:rPr lang="en-US" sz="4267" b="1" dirty="0" err="1">
                  <a:solidFill>
                    <a:srgbClr val="00B050"/>
                  </a:solidFill>
                  <a:latin typeface="Calibri" panose="020F0502020204030204" pitchFamily="34" charset="0"/>
                  <a:ea typeface="宋体" pitchFamily="2" charset="-122"/>
                  <a:cs typeface="Calibri" panose="020F0502020204030204" pitchFamily="34" charset="0"/>
                </a:rPr>
                <a:t>bài</a:t>
              </a:r>
              <a:r>
                <a:rPr lang="en-US" sz="4267" b="1" dirty="0">
                  <a:solidFill>
                    <a:srgbClr val="00B050"/>
                  </a:solidFill>
                  <a:latin typeface="Calibri" panose="020F0502020204030204" pitchFamily="34" charset="0"/>
                  <a:ea typeface="宋体" pitchFamily="2" charset="-122"/>
                  <a:cs typeface="Calibri" panose="020F0502020204030204" pitchFamily="34" charset="0"/>
                </a:rPr>
                <a:t> </a:t>
              </a:r>
              <a:r>
                <a:rPr lang="en-US" sz="4267" b="1" dirty="0" err="1">
                  <a:solidFill>
                    <a:srgbClr val="00B050"/>
                  </a:solidFill>
                  <a:latin typeface="Calibri" panose="020F0502020204030204" pitchFamily="34" charset="0"/>
                  <a:ea typeface="宋体" pitchFamily="2" charset="-122"/>
                  <a:cs typeface="Calibri" panose="020F0502020204030204" pitchFamily="34" charset="0"/>
                </a:rPr>
                <a:t>học</a:t>
              </a:r>
              <a:r>
                <a:rPr lang="en-US" sz="4267" b="1" dirty="0">
                  <a:solidFill>
                    <a:srgbClr val="00B050"/>
                  </a:solidFill>
                  <a:latin typeface="Calibri" panose="020F0502020204030204" pitchFamily="34" charset="0"/>
                  <a:ea typeface="宋体" pitchFamily="2" charset="-122"/>
                  <a:cs typeface="Calibri" panose="020F0502020204030204" pitchFamily="34" charset="0"/>
                </a:rPr>
                <a:t> </a:t>
              </a:r>
              <a:r>
                <a:rPr lang="en-US" sz="4267" b="1" dirty="0" err="1" smtClean="0">
                  <a:solidFill>
                    <a:srgbClr val="00B050"/>
                  </a:solidFill>
                  <a:latin typeface="Calibri" panose="020F0502020204030204" pitchFamily="34" charset="0"/>
                  <a:ea typeface="宋体" pitchFamily="2" charset="-122"/>
                  <a:cs typeface="Calibri" panose="020F0502020204030204" pitchFamily="34" charset="0"/>
                </a:rPr>
                <a:t>gì</a:t>
              </a:r>
              <a:r>
                <a:rPr lang="en-US" sz="4267" b="1" dirty="0" smtClean="0">
                  <a:solidFill>
                    <a:srgbClr val="00B050"/>
                  </a:solidFill>
                  <a:latin typeface="Calibri" panose="020F0502020204030204" pitchFamily="34" charset="0"/>
                  <a:ea typeface="宋体" pitchFamily="2" charset="-122"/>
                  <a:cs typeface="Calibri" panose="020F0502020204030204" pitchFamily="34" charset="0"/>
                </a:rPr>
                <a:t> </a:t>
              </a:r>
              <a:r>
                <a:rPr lang="en-US" sz="4267" b="1" dirty="0" err="1" smtClean="0">
                  <a:solidFill>
                    <a:srgbClr val="00B050"/>
                  </a:solidFill>
                  <a:latin typeface="Calibri" panose="020F0502020204030204" pitchFamily="34" charset="0"/>
                  <a:ea typeface="宋体" pitchFamily="2" charset="-122"/>
                  <a:cs typeface="Calibri" panose="020F0502020204030204" pitchFamily="34" charset="0"/>
                </a:rPr>
                <a:t>cho</a:t>
              </a:r>
              <a:r>
                <a:rPr lang="en-US" sz="4267" b="1" dirty="0" smtClean="0">
                  <a:solidFill>
                    <a:srgbClr val="00B050"/>
                  </a:solidFill>
                  <a:latin typeface="Calibri" panose="020F0502020204030204" pitchFamily="34" charset="0"/>
                  <a:ea typeface="宋体" pitchFamily="2" charset="-122"/>
                  <a:cs typeface="Calibri" panose="020F0502020204030204" pitchFamily="34" charset="0"/>
                </a:rPr>
                <a:t> </a:t>
              </a:r>
              <a:r>
                <a:rPr lang="en-US" sz="4267" b="1" dirty="0" err="1">
                  <a:solidFill>
                    <a:srgbClr val="00B050"/>
                  </a:solidFill>
                  <a:latin typeface="Calibri" panose="020F0502020204030204" pitchFamily="34" charset="0"/>
                  <a:ea typeface="宋体" pitchFamily="2" charset="-122"/>
                  <a:cs typeface="Calibri" panose="020F0502020204030204" pitchFamily="34" charset="0"/>
                </a:rPr>
                <a:t>bản</a:t>
              </a:r>
              <a:r>
                <a:rPr lang="en-US" sz="4267" b="1" dirty="0">
                  <a:solidFill>
                    <a:srgbClr val="00B050"/>
                  </a:solidFill>
                  <a:latin typeface="Calibri" panose="020F0502020204030204" pitchFamily="34" charset="0"/>
                  <a:ea typeface="宋体" pitchFamily="2" charset="-122"/>
                  <a:cs typeface="Calibri" panose="020F0502020204030204" pitchFamily="34" charset="0"/>
                </a:rPr>
                <a:t> </a:t>
              </a:r>
              <a:r>
                <a:rPr lang="en-US" sz="4267" b="1" smtClean="0">
                  <a:solidFill>
                    <a:srgbClr val="00B050"/>
                  </a:solidFill>
                  <a:latin typeface="Calibri" panose="020F0502020204030204" pitchFamily="34" charset="0"/>
                  <a:ea typeface="宋体" pitchFamily="2" charset="-122"/>
                  <a:cs typeface="Calibri" panose="020F0502020204030204" pitchFamily="34" charset="0"/>
                </a:rPr>
                <a:t>thân?</a:t>
              </a:r>
              <a:endParaRPr lang="en-US" sz="4267" b="1" dirty="0">
                <a:solidFill>
                  <a:srgbClr val="00B050"/>
                </a:solidFill>
                <a:latin typeface="Calibri" panose="020F0502020204030204" pitchFamily="34" charset="0"/>
                <a:ea typeface="宋体" pitchFamily="2" charset="-122"/>
                <a:cs typeface="Calibri" panose="020F0502020204030204" pitchFamily="34" charset="0"/>
              </a:endParaRPr>
            </a:p>
          </p:txBody>
        </p:sp>
      </p:grpSp>
      <p:sp>
        <p:nvSpPr>
          <p:cNvPr id="14" name="Rectangle 13">
            <a:extLst>
              <a:ext uri="{FF2B5EF4-FFF2-40B4-BE49-F238E27FC236}">
                <a16:creationId xmlns=""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smtClean="0">
                <a:solidFill>
                  <a:srgbClr val="000000"/>
                </a:solidFill>
                <a:latin typeface="Arial"/>
                <a:ea typeface="微软雅黑"/>
              </a:rPr>
              <a:t>Thứ</a:t>
            </a:r>
            <a:r>
              <a:rPr lang="en-US" sz="3733" dirty="0">
                <a:solidFill>
                  <a:srgbClr val="000000"/>
                </a:solidFill>
                <a:latin typeface="Arial"/>
                <a:ea typeface="微软雅黑"/>
              </a:rPr>
              <a:t> </a:t>
            </a:r>
            <a:r>
              <a:rPr lang="en-US" sz="3733" dirty="0" err="1" smtClean="0">
                <a:solidFill>
                  <a:srgbClr val="000000"/>
                </a:solidFill>
                <a:latin typeface="Arial"/>
                <a:ea typeface="微软雅黑"/>
              </a:rPr>
              <a:t>năm</a:t>
            </a:r>
            <a:r>
              <a:rPr lang="en-US" sz="3733" dirty="0" smtClean="0">
                <a:solidFill>
                  <a:srgbClr val="000000"/>
                </a:solidFill>
                <a:latin typeface="Arial"/>
                <a:ea typeface="微软雅黑"/>
              </a:rPr>
              <a:t> </a:t>
            </a:r>
            <a:r>
              <a:rPr lang="en-US" sz="3733" dirty="0" err="1" smtClean="0">
                <a:solidFill>
                  <a:srgbClr val="000000"/>
                </a:solidFill>
                <a:latin typeface="Arial"/>
                <a:ea typeface="微软雅黑"/>
              </a:rPr>
              <a:t>ngày</a:t>
            </a:r>
            <a:r>
              <a:rPr lang="en-US" sz="3733" dirty="0" smtClean="0">
                <a:solidFill>
                  <a:srgbClr val="000000"/>
                </a:solidFill>
                <a:latin typeface="Arial"/>
                <a:ea typeface="微软雅黑"/>
              </a:rPr>
              <a:t> 13 </a:t>
            </a:r>
            <a:r>
              <a:rPr lang="en-US" sz="3733" dirty="0" err="1" smtClean="0">
                <a:solidFill>
                  <a:srgbClr val="000000"/>
                </a:solidFill>
                <a:latin typeface="Arial"/>
                <a:ea typeface="微软雅黑"/>
              </a:rPr>
              <a:t>tháng</a:t>
            </a:r>
            <a:r>
              <a:rPr lang="en-US" sz="3733" dirty="0" smtClean="0">
                <a:solidFill>
                  <a:srgbClr val="000000"/>
                </a:solidFill>
                <a:latin typeface="Arial"/>
                <a:ea typeface="微软雅黑"/>
              </a:rPr>
              <a:t> 10 </a:t>
            </a:r>
            <a:r>
              <a:rPr lang="en-US" sz="3733" dirty="0" err="1">
                <a:solidFill>
                  <a:srgbClr val="000000"/>
                </a:solidFill>
                <a:latin typeface="Arial"/>
                <a:ea typeface="微软雅黑"/>
              </a:rPr>
              <a:t>năm</a:t>
            </a:r>
            <a:r>
              <a:rPr lang="en-US" sz="3733" dirty="0">
                <a:solidFill>
                  <a:srgbClr val="000000"/>
                </a:solidFill>
                <a:latin typeface="Arial"/>
                <a:ea typeface="微软雅黑"/>
              </a:rPr>
              <a:t> 2022</a:t>
            </a:r>
          </a:p>
        </p:txBody>
      </p:sp>
      <p:pic>
        <p:nvPicPr>
          <p:cNvPr id="15" name="Picture 14" descr="Logo&#10;&#10;Description automatically generated">
            <a:extLst>
              <a:ext uri="{FF2B5EF4-FFF2-40B4-BE49-F238E27FC236}">
                <a16:creationId xmlns=""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 xmlns:a16="http://schemas.microsoft.com/office/drawing/2014/main"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 xmlns:a16="http://schemas.microsoft.com/office/drawing/2014/main"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 xmlns:a16="http://schemas.microsoft.com/office/drawing/2014/main" id="{95103BBE-45B7-4493-807B-96B03761287A}"/>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 xmlns:a16="http://schemas.microsoft.com/office/drawing/2014/main" id="{9D156DFC-69E6-46F4-B51E-7C1DB6509EF3}"/>
              </a:ext>
            </a:extLst>
          </p:cNvPr>
          <p:cNvSpPr txBox="1"/>
          <p:nvPr/>
        </p:nvSpPr>
        <p:spPr>
          <a:xfrm>
            <a:off x="4572000" y="1089138"/>
            <a:ext cx="3442447"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loay hoay </a:t>
            </a:r>
            <a:r>
              <a:rPr lang="vi-VN" sz="2600" dirty="0">
                <a:latin typeface="Arial-Rounded" panose="020B0500000000000000" pitchFamily="34" charset="0"/>
                <a:ea typeface="Arial-Rounded" panose="020B0500000000000000" pitchFamily="34" charset="0"/>
                <a:cs typeface="Arial-Rounded" panose="020B0500000000000000" pitchFamily="34" charset="0"/>
              </a:rPr>
              <a:t>mất một lúc, rồi cầm bút và bắt đầu viết: “Em đã nhiều lần giúp đỡ mẹ. Em quét nhà và rửa bát đĩa. Đôi khi, em giặt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khăn mùi soa</a:t>
            </a:r>
            <a:r>
              <a:rPr lang="vi-VN" sz="2600" dirty="0">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Liu-xi-a</a:t>
            </a:r>
            <a:r>
              <a:rPr lang="vi-VN" sz="2600" dirty="0">
                <a:latin typeface="Arial-Rounded" panose="020B0500000000000000" pitchFamily="34" charset="0"/>
                <a:ea typeface="Arial-Rounded" panose="020B0500000000000000" pitchFamily="34" charset="0"/>
                <a:cs typeface="Arial-Rounded" panose="020B0500000000000000" pitchFamily="34" charset="0"/>
              </a:rPr>
              <a:t>, thấy bạn ấy đang viết lia lịa. Thế là tôi bỗng nhớ có lần tôi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giặt bít tất </a:t>
            </a:r>
            <a:r>
              <a:rPr lang="vi-VN" sz="2600" dirty="0">
                <a:latin typeface="Arial-Rounded" panose="020B0500000000000000" pitchFamily="34" charset="0"/>
                <a:ea typeface="Arial-Rounded" panose="020B0500000000000000" pitchFamily="34" charset="0"/>
                <a:cs typeface="Arial-Rounded" panose="020B0500000000000000" pitchFamily="34" charset="0"/>
              </a:rPr>
              <a:t>của mình, bèn viết thêm: “Em còn giặt bít tất”</a:t>
            </a:r>
          </a:p>
        </p:txBody>
      </p:sp>
    </p:spTree>
    <p:extLst>
      <p:ext uri="{BB962C8B-B14F-4D97-AF65-F5344CB8AC3E}">
        <p14:creationId xmlns:p14="http://schemas.microsoft.com/office/powerpoint/2010/main" val="1084445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a:t>
            </a:r>
            <a:r>
              <a:rPr kumimoji="0" lang="vi-VN" sz="2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 ngủn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thế này? Tôi nhìn xung quanh, mọi người vẫn viết. Lạ thật, các bạn viết gì mà nhiều thế? Tôi cố nghĩ, rồi viết tiếp: “Em giặt cả </a:t>
            </a:r>
            <a:r>
              <a:rPr kumimoji="0" lang="vi-VN" sz="2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áo lót</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Cô-li-a</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tròn xoe mắt</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02" y="-381584"/>
            <a:ext cx="10097970" cy="7144573"/>
          </a:xfrm>
          <a:prstGeom prst="rect">
            <a:avLst/>
          </a:prstGeom>
        </p:spPr>
      </p:pic>
      <p:pic>
        <p:nvPicPr>
          <p:cNvPr id="5" name="PA_图片 3">
            <a:extLst>
              <a:ext uri="{FF2B5EF4-FFF2-40B4-BE49-F238E27FC236}">
                <a16:creationId xmlns=""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6471" y="823985"/>
            <a:ext cx="3771659"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2626658" y="1915375"/>
            <a:ext cx="5827059" cy="707886"/>
          </a:xfrm>
          <a:prstGeom prst="rect">
            <a:avLst/>
          </a:prstGeom>
          <a:noFill/>
        </p:spPr>
        <p:txBody>
          <a:bodyPr wrap="square" rtlCol="0">
            <a:spAutoFit/>
          </a:bodyPr>
          <a:lstStyle/>
          <a:p>
            <a:pPr lvl="0">
              <a:defRPr/>
            </a:pPr>
            <a:r>
              <a:rPr kumimoji="0" lang="en-US" sz="4000" b="1" i="0" u="none" strike="noStrike" kern="1200" cap="none" spc="0" normalizeH="0" baseline="0" noProof="0" dirty="0" smtClean="0">
                <a:ln>
                  <a:noFill/>
                </a:ln>
                <a:solidFill>
                  <a:schemeClr val="accent5"/>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1" i="0" u="none" strike="noStrike" kern="1200" cap="none" spc="0" normalizeH="0" baseline="0" noProof="0" dirty="0">
              <a:ln>
                <a:noFill/>
              </a:ln>
              <a:solidFill>
                <a:schemeClr val="accent5"/>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1092</Words>
  <Application>Microsoft Office PowerPoint</Application>
  <PresentationFormat>Custom</PresentationFormat>
  <Paragraphs>85</Paragraphs>
  <Slides>25</Slides>
  <Notes>9</Notes>
  <HiddenSlides>0</HiddenSlides>
  <MMClips>0</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2_Default Design</vt:lpstr>
      <vt:lpstr>1_Office 主题​​</vt:lpstr>
      <vt:lpstr>3_Default Design</vt:lpstr>
      <vt:lpstr>4_Default Design</vt:lpstr>
      <vt:lpstr>2_Office 主题​​</vt:lpstr>
      <vt:lpstr>6_Office Theme</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47</cp:revision>
  <dcterms:created xsi:type="dcterms:W3CDTF">2022-06-25T06:18:34Z</dcterms:created>
  <dcterms:modified xsi:type="dcterms:W3CDTF">2022-10-13T00:57:51Z</dcterms:modified>
</cp:coreProperties>
</file>