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27"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2024/10/8</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2024/10/8</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2024/10/8</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2024/10/8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2024/10/8</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55</TotalTime>
  <Words>731</Words>
  <Application>Microsoft Office PowerPoint</Application>
  <PresentationFormat>Widescreen</PresentationFormat>
  <Paragraphs>89</Paragraphs>
  <Slides>19</Slides>
  <Notes>13</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微软雅黑</vt:lpstr>
      <vt:lpstr>Arial</vt:lpstr>
      <vt:lpstr>Arial-Rounded</vt:lpstr>
      <vt:lpstr>Calibri</vt:lpstr>
      <vt:lpstr>Calibri Light</vt:lpstr>
      <vt:lpstr>Gloria Hallelujah</vt:lpstr>
      <vt:lpstr>MTD Anydore</vt:lpstr>
      <vt:lpstr>Pattaya</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DELL</cp:lastModifiedBy>
  <cp:revision>7</cp:revision>
  <dcterms:created xsi:type="dcterms:W3CDTF">2022-06-21T08:03:24Z</dcterms:created>
  <dcterms:modified xsi:type="dcterms:W3CDTF">2024-10-08T13:41:54Z</dcterms:modified>
</cp:coreProperties>
</file>