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58" r:id="rId5"/>
    <p:sldId id="297" r:id="rId6"/>
    <p:sldId id="311" r:id="rId7"/>
    <p:sldId id="289" r:id="rId8"/>
    <p:sldId id="299" r:id="rId9"/>
    <p:sldId id="301" r:id="rId10"/>
    <p:sldId id="302" r:id="rId11"/>
    <p:sldId id="303" r:id="rId12"/>
    <p:sldId id="317" r:id="rId13"/>
    <p:sldId id="319" r:id="rId14"/>
    <p:sldId id="320" r:id="rId15"/>
    <p:sldId id="322" r:id="rId16"/>
    <p:sldId id="323" r:id="rId17"/>
    <p:sldId id="324" r:id="rId18"/>
    <p:sldId id="321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1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B40FA0-5B4D-4472-80F8-8BBCDB36E5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5D898-132C-4023-A00A-821B99F3F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audio" Target="../media/media1.mp3"/><Relationship Id="rId16" Type="http://schemas.openxmlformats.org/officeDocument/2006/relationships/image" Target="../media/image41.emf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10.png"/><Relationship Id="rId15" Type="http://schemas.openxmlformats.org/officeDocument/2006/relationships/image" Target="../media/image41.emf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42.png"/><Relationship Id="rId10" Type="http://schemas.microsoft.com/office/2007/relationships/hdphoto" Target="../media/hdphoto2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0.png"/><Relationship Id="rId1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43.png"/><Relationship Id="rId10" Type="http://schemas.microsoft.com/office/2007/relationships/hdphoto" Target="../media/hdphoto2.wdp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504986" y="146260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2022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8" y="2534843"/>
            <a:ext cx="11006265" cy="17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18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9 x 2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140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để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10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rồi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còn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.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Nêu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11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đi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một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: 9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8178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10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13789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2531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45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– 8 = 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748595-A99F-4E4F-8EB5-BB966C363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60" y="5384801"/>
            <a:ext cx="151384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7AA992-5987-4EB4-AE9D-69A0D8AC8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" y="4782125"/>
            <a:ext cx="2635401" cy="15071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19E1B-B2A0-492C-9608-58DFEC901073}"/>
              </a:ext>
            </a:extLst>
          </p:cNvPr>
          <p:cNvGrpSpPr/>
          <p:nvPr/>
        </p:nvGrpSpPr>
        <p:grpSpPr>
          <a:xfrm>
            <a:off x="3514165" y="4688541"/>
            <a:ext cx="6194611" cy="1554556"/>
            <a:chOff x="3514165" y="4688541"/>
            <a:chExt cx="6194611" cy="1554556"/>
          </a:xfrm>
        </p:grpSpPr>
        <p:sp>
          <p:nvSpPr>
            <p:cNvPr id="33" name="Rounded Rectangular Callout 4">
              <a:extLst>
                <a:ext uri="{FF2B5EF4-FFF2-40B4-BE49-F238E27FC236}">
                  <a16:creationId xmlns:a16="http://schemas.microsoft.com/office/drawing/2014/main" id="{8F1EF121-A7AC-413C-B99D-D09C39B4C3DC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3AAD3-B56A-4090-938F-E76DE79B70D4}"/>
                </a:ext>
              </a:extLst>
            </p:cNvPr>
            <p:cNvSpPr txBox="1"/>
            <p:nvPr/>
          </p:nvSpPr>
          <p:spPr>
            <a:xfrm>
              <a:off x="3609918" y="4782125"/>
              <a:ext cx="6097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39D1DF-5977-4DD3-AA57-9447DE3C9C6F}"/>
                </a:ext>
              </a:extLst>
            </p:cNvPr>
            <p:cNvSpPr txBox="1"/>
            <p:nvPr/>
          </p:nvSpPr>
          <p:spPr>
            <a:xfrm>
              <a:off x="3609918" y="5506463"/>
              <a:ext cx="6098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342475"/>
            <a:ext cx="90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1.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Nêu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các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số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còn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thiếu</a:t>
            </a:r>
            <a:endParaRPr lang="en-US" sz="4800" b="1" kern="0" dirty="0">
              <a:solidFill>
                <a:srgbClr val="B207B0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FF0000"/>
                </a:solidFill>
                <a:latin typeface="Calibri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123060" y="3524385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424291"/>
            <a:ext cx="1028635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444424"/>
            <a:ext cx="1035757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431548"/>
            <a:ext cx="105766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450882"/>
            <a:ext cx="1120842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442397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408459"/>
            <a:ext cx="1013668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371059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400863"/>
            <a:ext cx="103753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363968"/>
            <a:ext cx="914400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372491"/>
            <a:ext cx="1076674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3704295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3838647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504636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08338" y="3477174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459430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445495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581771" y="44900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41114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11462" y="1984364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82986" y="1989208"/>
            <a:ext cx="642039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46851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394525" y="349135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Số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104397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594401"/>
            <a:ext cx="86657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093398" y="2643809"/>
            <a:ext cx="60956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592" y="95250"/>
            <a:ext cx="11564408" cy="1828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bông hoa nào ghi phép tính có kết quả: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Lớn hơn 10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Bé hơn 10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A146A-C60D-4938-AEC5-C8C0ABEC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2543174"/>
            <a:ext cx="4306755" cy="36480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376D6-6DBB-40A5-A34E-48E845911170}"/>
              </a:ext>
            </a:extLst>
          </p:cNvPr>
          <p:cNvCxnSpPr/>
          <p:nvPr/>
        </p:nvCxnSpPr>
        <p:spPr>
          <a:xfrm>
            <a:off x="895350" y="12382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8411-9DAA-4A8C-9417-2845F7C356F1}"/>
              </a:ext>
            </a:extLst>
          </p:cNvPr>
          <p:cNvCxnSpPr/>
          <p:nvPr/>
        </p:nvCxnSpPr>
        <p:spPr>
          <a:xfrm>
            <a:off x="895350" y="1781175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2EEC13-BF24-4CE8-A06F-614B13D91EE5}"/>
              </a:ext>
            </a:extLst>
          </p:cNvPr>
          <p:cNvSpPr/>
          <p:nvPr/>
        </p:nvSpPr>
        <p:spPr>
          <a:xfrm rot="20751955">
            <a:off x="7591425" y="254317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AC9A70-F19B-46F6-A63B-65EA920738B4}"/>
              </a:ext>
            </a:extLst>
          </p:cNvPr>
          <p:cNvSpPr/>
          <p:nvPr/>
        </p:nvSpPr>
        <p:spPr>
          <a:xfrm rot="20751955">
            <a:off x="8882788" y="236696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01E748-F331-4378-9733-01EDCD1B2A05}"/>
              </a:ext>
            </a:extLst>
          </p:cNvPr>
          <p:cNvSpPr/>
          <p:nvPr/>
        </p:nvSpPr>
        <p:spPr>
          <a:xfrm rot="895700">
            <a:off x="10333520" y="2452685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79E29C-B01F-412C-B667-0D56612EC545}"/>
              </a:ext>
            </a:extLst>
          </p:cNvPr>
          <p:cNvSpPr/>
          <p:nvPr/>
        </p:nvSpPr>
        <p:spPr>
          <a:xfrm rot="21249906">
            <a:off x="8643617" y="4408906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76C957-127B-4185-A49C-982101194772}"/>
              </a:ext>
            </a:extLst>
          </p:cNvPr>
          <p:cNvSpPr/>
          <p:nvPr/>
        </p:nvSpPr>
        <p:spPr>
          <a:xfrm rot="339277">
            <a:off x="9930972" y="442202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5FE136-C6E0-4103-A374-64BD48C431FA}"/>
              </a:ext>
            </a:extLst>
          </p:cNvPr>
          <p:cNvSpPr/>
          <p:nvPr/>
        </p:nvSpPr>
        <p:spPr>
          <a:xfrm>
            <a:off x="9915648" y="205740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393085-09C5-4FEC-A0A7-9A14C1DB4CC1}"/>
              </a:ext>
            </a:extLst>
          </p:cNvPr>
          <p:cNvSpPr/>
          <p:nvPr/>
        </p:nvSpPr>
        <p:spPr>
          <a:xfrm>
            <a:off x="8258927" y="333851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739F48-2198-4756-94DA-CCC73410C4EB}"/>
              </a:ext>
            </a:extLst>
          </p:cNvPr>
          <p:cNvSpPr/>
          <p:nvPr/>
        </p:nvSpPr>
        <p:spPr>
          <a:xfrm>
            <a:off x="7400216" y="2078207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4F8930-9B32-46FD-850B-AE0111779A31}"/>
              </a:ext>
            </a:extLst>
          </p:cNvPr>
          <p:cNvSpPr/>
          <p:nvPr/>
        </p:nvSpPr>
        <p:spPr>
          <a:xfrm>
            <a:off x="8775227" y="1703474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7"/>
            <a:ext cx="11575291" cy="14774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45</a:t>
            </a:r>
            <a:r>
              <a:rPr lang="en-US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mắm vào 9 cái can. Hỏi mỗi can có bao nhiêu lít nước mắm?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bottle, indoor, food&#10;&#10;Description automatically generated">
            <a:extLst>
              <a:ext uri="{FF2B5EF4-FFF2-40B4-BE49-F238E27FC236}">
                <a16:creationId xmlns:a16="http://schemas.microsoft.com/office/drawing/2014/main" id="{100BABB0-BB58-49A7-B1CD-5ECF9FD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05025"/>
            <a:ext cx="2800350" cy="2800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9F59D7-8645-4932-BEB9-AD4E942D2ABC}"/>
              </a:ext>
            </a:extLst>
          </p:cNvPr>
          <p:cNvCxnSpPr>
            <a:cxnSpLocks/>
          </p:cNvCxnSpPr>
          <p:nvPr/>
        </p:nvCxnSpPr>
        <p:spPr>
          <a:xfrm>
            <a:off x="1114425" y="704850"/>
            <a:ext cx="2428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406F2F-A991-4827-ABB0-397A95635948}"/>
              </a:ext>
            </a:extLst>
          </p:cNvPr>
          <p:cNvCxnSpPr>
            <a:cxnSpLocks/>
          </p:cNvCxnSpPr>
          <p:nvPr/>
        </p:nvCxnSpPr>
        <p:spPr>
          <a:xfrm flipV="1">
            <a:off x="6657975" y="714375"/>
            <a:ext cx="1676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77D2F-7088-4492-AAB0-FE09FE6F91F3}"/>
              </a:ext>
            </a:extLst>
          </p:cNvPr>
          <p:cNvCxnSpPr>
            <a:cxnSpLocks/>
          </p:cNvCxnSpPr>
          <p:nvPr/>
        </p:nvCxnSpPr>
        <p:spPr>
          <a:xfrm flipV="1">
            <a:off x="9334500" y="714376"/>
            <a:ext cx="1562100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C1EB4F-4C0A-435B-88DA-E2C917780467}"/>
              </a:ext>
            </a:extLst>
          </p:cNvPr>
          <p:cNvCxnSpPr>
            <a:cxnSpLocks/>
          </p:cNvCxnSpPr>
          <p:nvPr/>
        </p:nvCxnSpPr>
        <p:spPr>
          <a:xfrm flipV="1">
            <a:off x="3638550" y="1266825"/>
            <a:ext cx="2356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5994778" y="195414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9 = 5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74FDA57-C353-4B1B-AB8B-112DD1FD36DB}"/>
              </a:ext>
            </a:extLst>
          </p:cNvPr>
          <p:cNvSpPr/>
          <p:nvPr/>
        </p:nvSpPr>
        <p:spPr>
          <a:xfrm>
            <a:off x="1790700" y="1975811"/>
            <a:ext cx="4204079" cy="2696210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 tắt :</a:t>
            </a: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45 l </a:t>
            </a: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nước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mắt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chia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đều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9 can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Mỗi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can: ?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lít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475" y="165967"/>
            <a:ext cx="11544300" cy="12913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mỗi thuyền có 9 người. Hỏi trên 5 thuyền như vậy có bao nhiêu người?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B2E19-9BA4-4907-ABA0-9C8C4B378201}"/>
              </a:ext>
            </a:extLst>
          </p:cNvPr>
          <p:cNvCxnSpPr>
            <a:cxnSpLocks/>
          </p:cNvCxnSpPr>
          <p:nvPr/>
        </p:nvCxnSpPr>
        <p:spPr>
          <a:xfrm>
            <a:off x="2124075" y="742950"/>
            <a:ext cx="4257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C717F-A385-4EEA-897E-60BB2B3A0A8F}"/>
              </a:ext>
            </a:extLst>
          </p:cNvPr>
          <p:cNvCxnSpPr>
            <a:cxnSpLocks/>
          </p:cNvCxnSpPr>
          <p:nvPr/>
        </p:nvCxnSpPr>
        <p:spPr>
          <a:xfrm>
            <a:off x="7458075" y="714375"/>
            <a:ext cx="2505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871495-5DAD-4FF6-9FD8-74EA0C19AB3C}"/>
              </a:ext>
            </a:extLst>
          </p:cNvPr>
          <p:cNvCxnSpPr>
            <a:cxnSpLocks/>
          </p:cNvCxnSpPr>
          <p:nvPr/>
        </p:nvCxnSpPr>
        <p:spPr>
          <a:xfrm>
            <a:off x="4267200" y="1285875"/>
            <a:ext cx="3667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EF1DE4-5128-4D3B-BB66-65E78D48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5000625" cy="5000625"/>
          </a:xfrm>
          <a:prstGeom prst="rect">
            <a:avLst/>
          </a:prstGeom>
        </p:spPr>
      </p:pic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E8D0F0D-C80E-45CE-8570-6E0997B9BF6A}"/>
              </a:ext>
            </a:extLst>
          </p:cNvPr>
          <p:cNvSpPr/>
          <p:nvPr/>
        </p:nvSpPr>
        <p:spPr>
          <a:xfrm>
            <a:off x="4835714" y="189928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Số người trên 5 thuyền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5 = 45 (người)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45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539</Words>
  <Application>Microsoft Office PowerPoint</Application>
  <PresentationFormat>Widescreen</PresentationFormat>
  <Paragraphs>125</Paragraphs>
  <Slides>17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iCiel Cadena</vt:lpstr>
      <vt:lpstr>思源黑体 CN Normal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18</cp:revision>
  <dcterms:created xsi:type="dcterms:W3CDTF">2022-06-30T07:31:29Z</dcterms:created>
  <dcterms:modified xsi:type="dcterms:W3CDTF">2024-10-08T14:22:25Z</dcterms:modified>
</cp:coreProperties>
</file>