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5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  <p:sldMasterId id="2147483698" r:id="rId3"/>
    <p:sldMasterId id="2147483703" r:id="rId4"/>
    <p:sldMasterId id="2147483709" r:id="rId5"/>
    <p:sldMasterId id="2147483728" r:id="rId6"/>
  </p:sldMasterIdLst>
  <p:notesMasterIdLst>
    <p:notesMasterId r:id="rId25"/>
  </p:notesMasterIdLst>
  <p:sldIdLst>
    <p:sldId id="264" r:id="rId7"/>
    <p:sldId id="257" r:id="rId8"/>
    <p:sldId id="535" r:id="rId9"/>
    <p:sldId id="258" r:id="rId10"/>
    <p:sldId id="259" r:id="rId11"/>
    <p:sldId id="260" r:id="rId12"/>
    <p:sldId id="261" r:id="rId13"/>
    <p:sldId id="359" r:id="rId14"/>
    <p:sldId id="429" r:id="rId15"/>
    <p:sldId id="367" r:id="rId16"/>
    <p:sldId id="547" r:id="rId17"/>
    <p:sldId id="300" r:id="rId18"/>
    <p:sldId id="548" r:id="rId19"/>
    <p:sldId id="536" r:id="rId20"/>
    <p:sldId id="545" r:id="rId21"/>
    <p:sldId id="549" r:id="rId22"/>
    <p:sldId id="550" r:id="rId23"/>
    <p:sldId id="32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1032" y="49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6DD12-3778-4659-BC5C-2F7DF7B82E26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78E83-100E-4385-9B9B-FE054E961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5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E46C8A-90CA-4D6C-B846-B71F6733D4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7028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D4A8E-EA30-40B0-930F-A51DAA45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3208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khinh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tục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tiếp</a:t>
            </a:r>
            <a:r>
              <a:rPr lang="en-US" dirty="0"/>
              <a:t> </a:t>
            </a:r>
            <a:r>
              <a:rPr lang="en-US" dirty="0" err="1"/>
              <a:t>theo</a:t>
            </a:r>
            <a:endParaRPr lang="en-US" dirty="0"/>
          </a:p>
          <a:p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6D4A8E-EA30-40B0-930F-A51DAA4520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1391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7114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88767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18807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2990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3AE05-7DD1-4AF0-924E-BEEA496F373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F0502020204030204"/>
                <a:ea typeface="DengXia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F0502020204030204"/>
              <a:ea typeface="DengXia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07437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AD698A-D66C-4FA1-BBD8-F72AE9E6E75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12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7408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96129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3197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E25FAD-0DEB-4948-BB09-54AB1BFA1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6599913-8CE6-4F93-B491-244C54B7A5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BACCC-3EC5-4085-B169-C12F0C4A4B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42741-AA72-47F2-BE04-8FB702AA2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77B2C-B0C3-48B7-8FD4-A17ED8B12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18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33DCA-F801-4A36-BD0B-CE45DFBD6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559ED-EA12-4800-B744-6C71FDAA70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C42C9C-DBC6-4200-BC1B-019B56C46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3338D6-7166-447E-A569-48D9B67DA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1B55B0-2032-452F-B55D-3AAECF0E9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32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44E9B-97C1-49C6-85CC-BE25069DB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EA2557-66ED-43DB-BE3D-50AD3BFBB2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F88185-5568-4C66-AD56-0A229CB2F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50FE11-C873-4193-99A1-7A0BF7DC9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B951E-F128-46E2-875C-CA74B60FA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6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26D34-E7EE-43FE-A2E7-D12452EF4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CCAF0D-6AD0-481D-8AFF-4867C735E0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75A134-26F9-4AEC-B356-59374DB38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24438-E257-4626-A039-6884259D67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6EFE31-F723-4006-97BD-5783A9F90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BB339D-5DD6-4D30-8D15-DF4F0E357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02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1BF0B0-FACE-4352-B319-7CCF61678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82033D-B322-41EA-A8BE-30BB8B5317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FFF394-D3CE-462A-92CC-2C3F147593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25DE56-3D5D-4C1C-9984-56C8BBD888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CDF23F-B8C7-44FF-8D33-35DC5CACA5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BAE0E0-A879-4FB5-AD72-742B504D0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0BE4EF9-9FF2-4C46-A0F0-3CC8257AF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4D59A0-D78A-45F8-A2C3-F3FAF3189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73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E552EB-4BD5-42C5-8AE6-E5EDBD8651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48D47-76C3-41E6-A455-E12C14F11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3CF8AE-E328-4A3F-A312-3F3A18970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1578DE-1898-4B4A-A6F3-2EB8D9E9D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18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E1DB8E-D185-4F8E-BBCF-B923C9D2E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83BC94-71C6-46C5-BD34-7C91A0F05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51AA7E-F8C9-43AB-8DC7-238F9CEC4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468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51A5C-4CA5-4A82-8D3E-AD75211AC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FF027-074F-4EA6-8EBF-7A3B68354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B0D446-9457-422D-AB0F-DD201AA848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56F60C-9A70-47B3-83AB-FF528DD4BA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E37E61-06CF-4D16-B54F-E78295843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9DD6B1-D1EC-41F8-95BA-5177A7B5B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76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921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ECD55-4054-414D-B864-177F515933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B514D52-F8AD-43F6-99B8-BBF141D6FC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098C94-B71B-4823-95E2-E4E5BF5A0A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5E143B-3597-4243-925E-A499B40C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52FE6-C358-4564-A92F-31744D621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15431A-3A2A-4F41-A7C2-E987A1AAF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45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314BD-51B9-4A83-A7C1-65CC90329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02D8658-03B6-447D-A26D-DA9697C4A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C89A38-A550-4BD4-ABA7-C9758B756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589D27-552E-4BDC-9337-1F67F0295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CFC0AA-09E3-468D-B0EB-8B25CCB7F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2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9CBFEE-3317-4F89-878C-659E89116B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203D01-5B14-49BF-8185-F5099FF467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68454-EF4C-44B1-9159-4ABDD796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6A65D-D112-4269-808D-C3AE3219D1F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E0A39-6280-4DA9-835A-097D035C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F7D8-72D3-4C04-AD1E-C4DA01360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98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3330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5496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15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61534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582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0969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6380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82704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17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60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D997B5FA-0921-464F-AAE1-844C04324D75}" type="datetimeFigureOut">
              <a:rPr lang="zh-CN" altLang="en-US" smtClean="0"/>
              <a:t>2024/10/22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3085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23689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185500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227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730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20DD7636-5BE1-44BC-BB5F-15739D9E18E1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19627708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47628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  <a:t>2024/10/22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4328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646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082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0567125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7893549" y="6206374"/>
            <a:ext cx="73494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行业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www.1ppt.com/hangye/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www.1ppt.com/jieri/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背景图片：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优秀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Word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www.1ppt.com/word/              Excel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www.1ppt.com/excel/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字体下载：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www.1ppt.com/ziti/</a:t>
            </a:r>
          </a:p>
          <a:p>
            <a:pPr marL="0" marR="0" lvl="0" indent="0" algn="l" defTabSz="8669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 </a:t>
            </a:r>
            <a:endParaRPr kumimoji="0" lang="zh-CN" altLang="en-US" sz="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694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70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55433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5239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1353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668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3030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1B7B95-319A-47BC-8F19-306856B3C9D9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2768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9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9" Type="http://schemas.openxmlformats.org/officeDocument/2006/relationships/tags" Target="../tags/tag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ags" Target="../tags/tag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1B7B95-319A-47BC-8F19-306856B3C9D9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38564-5E22-4236-90C0-7E85C43140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000232EF-E295-4C57-8272-B53D56EBDB5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7620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785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02FCC3-4F62-43AC-95CD-E06227E74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50041C-D09A-4B8C-9B33-29498FF9CD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04BC7-B707-497E-AE4C-597D098C5A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6A65D-D112-4269-808D-C3AE3219D1F9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D98DA8-6976-466E-96FF-A896B8312E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6404CA-734B-47F8-94CE-557D43C85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7A9E0-B317-46C4-AB6D-DF512CC69BD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ĐC SHARE MIỄN PHÍ BỞI NK POWERSKILLS">
            <a:extLst>
              <a:ext uri="{FF2B5EF4-FFF2-40B4-BE49-F238E27FC236}">
                <a16:creationId xmlns:a16="http://schemas.microsoft.com/office/drawing/2014/main" id="{560E9E96-F411-462B-9466-0CB82F69B3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65011" y="7146581"/>
            <a:ext cx="12257011" cy="1836416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:a16="http://schemas.microsoft.com/office/drawing/2014/main" id="{44F11C98-371E-4D02-9A0B-26196A91D63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7620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095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EF641197-4539-4FAA-8D97-DE0C0E5F006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9896" y="76200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482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951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: 圆角 1"/>
          <p:cNvSpPr/>
          <p:nvPr userDrawn="1"/>
        </p:nvSpPr>
        <p:spPr>
          <a:xfrm>
            <a:off x="353568" y="271018"/>
            <a:ext cx="11484864" cy="6315456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 userDrawn="1"/>
        </p:nvSpPr>
        <p:spPr>
          <a:xfrm>
            <a:off x="3964305" y="2352675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930518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2024/10/22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6943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663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6.xml"/><Relationship Id="rId6" Type="http://schemas.microsoft.com/office/2007/relationships/hdphoto" Target="../media/hdphoto1.wdp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2.xml"/><Relationship Id="rId1" Type="http://schemas.openxmlformats.org/officeDocument/2006/relationships/tags" Target="../tags/tag5.xml"/><Relationship Id="rId5" Type="http://schemas.openxmlformats.org/officeDocument/2006/relationships/image" Target="../media/image45.emf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15.png"/><Relationship Id="rId18" Type="http://schemas.openxmlformats.org/officeDocument/2006/relationships/image" Target="../media/image20.gif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openxmlformats.org/officeDocument/2006/relationships/slide" Target="slide6.xml"/><Relationship Id="rId17" Type="http://schemas.openxmlformats.org/officeDocument/2006/relationships/image" Target="../media/image19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6" Type="http://schemas.openxmlformats.org/officeDocument/2006/relationships/slide" Target="slide5.xml"/><Relationship Id="rId11" Type="http://schemas.openxmlformats.org/officeDocument/2006/relationships/image" Target="../media/image14.png"/><Relationship Id="rId5" Type="http://schemas.openxmlformats.org/officeDocument/2006/relationships/image" Target="../media/image11.png"/><Relationship Id="rId15" Type="http://schemas.openxmlformats.org/officeDocument/2006/relationships/image" Target="../media/image17.svg"/><Relationship Id="rId10" Type="http://schemas.openxmlformats.org/officeDocument/2006/relationships/slide" Target="slide7.xml"/><Relationship Id="rId19" Type="http://schemas.openxmlformats.org/officeDocument/2006/relationships/slide" Target="slide8.xml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700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8499" y="-9525"/>
            <a:ext cx="12405353" cy="6970749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 rot="20718769">
            <a:off x="3590622" y="1746263"/>
            <a:ext cx="18473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rgbClr val="099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937" y="345078"/>
            <a:ext cx="4495409" cy="251449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文本框 31"/>
          <p:cNvSpPr txBox="1"/>
          <p:nvPr/>
        </p:nvSpPr>
        <p:spPr>
          <a:xfrm>
            <a:off x="5050796" y="1531423"/>
            <a:ext cx="3292889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Khởi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động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682987" y="2782681"/>
            <a:ext cx="621997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Trò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chơi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: Back to school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54701"/>
            <a:ext cx="12204700" cy="10033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41" y="2865680"/>
            <a:ext cx="3133488" cy="3169422"/>
          </a:xfrm>
          <a:prstGeom prst="rect">
            <a:avLst/>
          </a:prstGeom>
        </p:spPr>
      </p:pic>
      <p:sp>
        <p:nvSpPr>
          <p:cNvPr id="14" name="矩形 50">
            <a:extLst>
              <a:ext uri="{FF2B5EF4-FFF2-40B4-BE49-F238E27FC236}">
                <a16:creationId xmlns:a16="http://schemas.microsoft.com/office/drawing/2014/main" id="{05F74955-096F-43E0-A75C-5EBB5A6B145F}"/>
              </a:ext>
            </a:extLst>
          </p:cNvPr>
          <p:cNvSpPr/>
          <p:nvPr/>
        </p:nvSpPr>
        <p:spPr>
          <a:xfrm>
            <a:off x="3453179" y="3652305"/>
            <a:ext cx="744837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Trả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lời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các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câu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hỏi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để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tìm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hiểu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về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trường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của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chúng</a:t>
            </a:r>
            <a:r>
              <a:rPr kumimoji="0" lang="en-US" altLang="zh-CN" sz="4000" b="1" i="1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方正少儿简体" panose="03000509000000000000" pitchFamily="65" charset="-122"/>
                <a:cs typeface="Arial" panose="020B0604020202020204" pitchFamily="34" charset="0"/>
              </a:rPr>
              <a:t> ta</a:t>
            </a:r>
            <a:endParaRPr kumimoji="0" lang="zh-CN" altLang="en-US" sz="4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方正少儿简体" panose="03000509000000000000" pitchFamily="65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5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45BFA1-2CCD-431D-9A02-C6BAE38B30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8386" y="2493032"/>
            <a:ext cx="5657578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1385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7" name="Picture 2" descr="Cute girl cartoon writing on a book Royalty Free Vector">
            <a:extLst>
              <a:ext uri="{FF2B5EF4-FFF2-40B4-BE49-F238E27FC236}">
                <a16:creationId xmlns:a16="http://schemas.microsoft.com/office/drawing/2014/main" id="{7C3D05CE-16C8-4125-A6DC-541BBD43A3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1934" l="0" r="100000">
                        <a14:foregroundMark x1="27000" y1="13994" x2="31600" y2="16132"/>
                        <a14:foregroundMark x1="83800" y1="23712" x2="66000" y2="25462"/>
                        <a14:foregroundMark x1="60800" y1="32847" x2="59600" y2="44121"/>
                        <a14:foregroundMark x1="38600" y1="32653" x2="54400" y2="42177"/>
                        <a14:foregroundMark x1="50600" y1="29932" x2="36000" y2="42760"/>
                        <a14:foregroundMark x1="57400" y1="33625" x2="63400" y2="39650"/>
                        <a14:foregroundMark x1="62000" y1="37123" x2="52200" y2="40039"/>
                        <a14:foregroundMark x1="23400" y1="12828" x2="34400" y2="23518"/>
                        <a14:foregroundMark x1="19800" y1="86200" x2="54600" y2="86395"/>
                        <a14:foregroundMark x1="66600" y1="87561" x2="52600" y2="88338"/>
                        <a14:foregroundMark x1="63400" y1="86589" x2="55800" y2="85423"/>
                        <a14:foregroundMark x1="68600" y1="86395" x2="65000" y2="87366"/>
                        <a14:foregroundMark x1="68400" y1="85811" x2="68400" y2="85811"/>
                        <a14:foregroundMark x1="45400" y1="89116" x2="70000" y2="89796"/>
                        <a14:foregroundMark x1="69300" y1="85714" x2="69300" y2="85714"/>
                        <a14:foregroundMark x1="13600" y1="84451" x2="24300" y2="84645"/>
                        <a14:foregroundMark x1="13700" y1="88727" x2="45900" y2="89504"/>
                        <a14:foregroundMark x1="27600" y1="12731" x2="31300" y2="15743"/>
                        <a14:foregroundMark x1="25000" y1="15743" x2="25000" y2="15743"/>
                        <a14:foregroundMark x1="80700" y1="26142" x2="76400" y2="262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061"/>
          <a:stretch/>
        </p:blipFill>
        <p:spPr bwMode="auto">
          <a:xfrm>
            <a:off x="4859967" y="3169390"/>
            <a:ext cx="3433033" cy="34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13D2F45B-9511-49D3-8F54-6D555B066705}"/>
              </a:ext>
            </a:extLst>
          </p:cNvPr>
          <p:cNvSpPr/>
          <p:nvPr/>
        </p:nvSpPr>
        <p:spPr>
          <a:xfrm>
            <a:off x="3091400" y="991630"/>
            <a:ext cx="8353271" cy="1260437"/>
          </a:xfrm>
          <a:prstGeom prst="wedgeRoundRectCallout">
            <a:avLst>
              <a:gd name="adj1" fmla="val 696"/>
              <a:gd name="adj2" fmla="val 113670"/>
              <a:gd name="adj3" fmla="val 16667"/>
            </a:avLst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1.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Báo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cáo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khảo</a:t>
            </a:r>
            <a:r>
              <a:rPr kumimoji="0" lang="en-US" sz="80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 </a:t>
            </a:r>
            <a:r>
              <a:rPr kumimoji="0" lang="en-US" sz="80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sát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0670316D-E5F4-497A-AC91-B1A93E6ABB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9824719" y="4020691"/>
            <a:ext cx="2485315" cy="272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46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7" name="Rounded Rectangular Callout 18">
            <a:extLst>
              <a:ext uri="{FF2B5EF4-FFF2-40B4-BE49-F238E27FC236}">
                <a16:creationId xmlns:a16="http://schemas.microsoft.com/office/drawing/2014/main" id="{D494BA27-6D13-4F23-8633-46E5F67D34C2}"/>
              </a:ext>
            </a:extLst>
          </p:cNvPr>
          <p:cNvSpPr/>
          <p:nvPr/>
        </p:nvSpPr>
        <p:spPr>
          <a:xfrm>
            <a:off x="2447877" y="831139"/>
            <a:ext cx="7296246" cy="144564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FBB03B">
              <a:lumMod val="40000"/>
              <a:lumOff val="6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en-US" sz="4000" kern="0" dirty="0">
                <a:solidFill>
                  <a:srgbClr val="6E4F2B"/>
                </a:solidFill>
                <a:latin typeface="Arial" panose="020B0604020202020204" pitchFamily="34" charset="0"/>
              </a:rPr>
              <a:t>C</a:t>
            </a:r>
            <a:r>
              <a:rPr lang="vi-VN" sz="4000" kern="0" dirty="0">
                <a:solidFill>
                  <a:srgbClr val="6E4F2B"/>
                </a:solidFill>
                <a:latin typeface="Arial" panose="020B0604020202020204" pitchFamily="34" charset="0"/>
              </a:rPr>
              <a:t>ác nhóm kiểm tra, bổ sung phiếu khảo sát.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srgbClr val="6E4F2B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9" name="Rounded Rectangular Callout 19">
            <a:extLst>
              <a:ext uri="{FF2B5EF4-FFF2-40B4-BE49-F238E27FC236}">
                <a16:creationId xmlns:a16="http://schemas.microsoft.com/office/drawing/2014/main" id="{CE69B3C3-3AE0-4501-B284-9190F775769F}"/>
              </a:ext>
            </a:extLst>
          </p:cNvPr>
          <p:cNvSpPr/>
          <p:nvPr/>
        </p:nvSpPr>
        <p:spPr>
          <a:xfrm>
            <a:off x="4639272" y="2862713"/>
            <a:ext cx="6572288" cy="1445641"/>
          </a:xfrm>
          <a:prstGeom prst="wedgeRoundRectCallout">
            <a:avLst>
              <a:gd name="adj1" fmla="val -41116"/>
              <a:gd name="adj2" fmla="val 80371"/>
              <a:gd name="adj3" fmla="val 16667"/>
            </a:avLst>
          </a:prstGeom>
          <a:solidFill>
            <a:srgbClr val="E5F7B3">
              <a:lumMod val="90000"/>
            </a:srgbClr>
          </a:solidFill>
          <a:ln w="25400" cap="flat" cmpd="sng" algn="ctr">
            <a:solidFill>
              <a:srgbClr val="FDFDFD"/>
            </a:solidFill>
            <a:prstDash val="soli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lvl="0" algn="ctr"/>
            <a:r>
              <a:rPr lang="en-US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T</a:t>
            </a:r>
            <a:r>
              <a:rPr lang="vi-VN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ập hợp và thống nhất ý kiến</a:t>
            </a:r>
            <a:r>
              <a:rPr lang="en-US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24962F"/>
                </a:solidFill>
                <a:latin typeface="Arial" panose="020B0604020202020204" pitchFamily="34" charset="0"/>
              </a:rPr>
              <a:t>trong</a:t>
            </a:r>
            <a:r>
              <a:rPr lang="en-US" sz="4000" kern="0" dirty="0">
                <a:solidFill>
                  <a:srgbClr val="24962F"/>
                </a:solidFill>
                <a:latin typeface="Arial" panose="020B0604020202020204" pitchFamily="34" charset="0"/>
              </a:rPr>
              <a:t> </a:t>
            </a:r>
            <a:r>
              <a:rPr lang="en-US" sz="4000" kern="0" dirty="0" err="1">
                <a:solidFill>
                  <a:srgbClr val="24962F"/>
                </a:solidFill>
                <a:latin typeface="Arial" panose="020B0604020202020204" pitchFamily="34" charset="0"/>
              </a:rPr>
              <a:t>nhóm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srgbClr val="24962F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5AE31DE-7D83-4127-904E-4F59E8F9303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4926" y="3288234"/>
            <a:ext cx="3994346" cy="2585974"/>
          </a:xfrm>
          <a:prstGeom prst="ellipse">
            <a:avLst/>
          </a:prstGeom>
          <a:ln w="571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9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5" presetClass="emph" presetSubtype="0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6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sp>
        <p:nvSpPr>
          <p:cNvPr id="9" name="Rounded Rectangle 15">
            <a:extLst>
              <a:ext uri="{FF2B5EF4-FFF2-40B4-BE49-F238E27FC236}">
                <a16:creationId xmlns:a16="http://schemas.microsoft.com/office/drawing/2014/main" id="{13D2F45B-9511-49D3-8F54-6D555B066705}"/>
              </a:ext>
            </a:extLst>
          </p:cNvPr>
          <p:cNvSpPr/>
          <p:nvPr/>
        </p:nvSpPr>
        <p:spPr>
          <a:xfrm>
            <a:off x="3091400" y="991630"/>
            <a:ext cx="8353271" cy="1260437"/>
          </a:xfrm>
          <a:prstGeom prst="wedgeRoundRectCallout">
            <a:avLst>
              <a:gd name="adj1" fmla="val 696"/>
              <a:gd name="adj2" fmla="val 113670"/>
              <a:gd name="adj3" fmla="val 16667"/>
            </a:avLst>
          </a:prstGeom>
          <a:ln w="38100"/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2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2. Chia </a:t>
            </a:r>
            <a:r>
              <a:rPr kumimoji="0" 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微软雅黑"/>
                <a:cs typeface="+mn-cs"/>
              </a:rPr>
              <a:t>sẻ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10" name="图片 3">
            <a:extLst>
              <a:ext uri="{FF2B5EF4-FFF2-40B4-BE49-F238E27FC236}">
                <a16:creationId xmlns:a16="http://schemas.microsoft.com/office/drawing/2014/main" id="{0670316D-E5F4-497A-AC91-B1A93E6ABBA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0" b="67837"/>
          <a:stretch>
            <a:fillRect/>
          </a:stretch>
        </p:blipFill>
        <p:spPr>
          <a:xfrm>
            <a:off x="9824719" y="4020691"/>
            <a:ext cx="2485315" cy="2722880"/>
          </a:xfrm>
          <a:prstGeom prst="rect">
            <a:avLst/>
          </a:prstGeom>
        </p:spPr>
      </p:pic>
      <p:pic>
        <p:nvPicPr>
          <p:cNvPr id="6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5F8A8F7F-5ECE-4513-AF75-4D8288AE70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165" y="2403946"/>
            <a:ext cx="4231410" cy="465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3255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616931" y="413213"/>
            <a:ext cx="9263466" cy="140208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ác nhóm báo cáo kết quả khảo sát, đề xuất khuyến nghị với nhà trường.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47504A-FFE5-47B4-859C-8C019A94A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54896" y="2155335"/>
            <a:ext cx="7479983" cy="4049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8185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C7989B0E-A6CA-AB4B-95A2-243060B4B74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350" y="-2362200"/>
            <a:ext cx="8629650" cy="92202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C781354-8B20-4C43-A849-8AFC349CD4C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95268">
            <a:off x="-387806" y="-495302"/>
            <a:ext cx="3530600" cy="35306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6E7D02A4-FC97-CE40-82C9-C96B4BE79B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124" t="11075" r="32951" b="11190"/>
          <a:stretch/>
        </p:blipFill>
        <p:spPr>
          <a:xfrm>
            <a:off x="1319871" y="1593382"/>
            <a:ext cx="3126047" cy="64076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ACB6E67-5A51-47EF-98EE-63813D995F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9918" y="2657310"/>
            <a:ext cx="6474513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375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5FF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>
          <a:xfrm>
            <a:off x="10880397" y="5972384"/>
            <a:ext cx="1311603" cy="88561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97" r="20119" b="33391"/>
          <a:stretch>
            <a:fillRect/>
          </a:stretch>
        </p:blipFill>
        <p:spPr>
          <a:xfrm flipH="1">
            <a:off x="-228440" y="6356813"/>
            <a:ext cx="2276695" cy="501187"/>
          </a:xfrm>
          <a:prstGeom prst="rect">
            <a:avLst/>
          </a:prstGeom>
        </p:spPr>
      </p:pic>
      <p:sp>
        <p:nvSpPr>
          <p:cNvPr id="22" name="圆角矩形 21"/>
          <p:cNvSpPr/>
          <p:nvPr/>
        </p:nvSpPr>
        <p:spPr>
          <a:xfrm>
            <a:off x="1616931" y="413213"/>
            <a:ext cx="9263466" cy="1402080"/>
          </a:xfrm>
          <a:prstGeom prst="roundRect">
            <a:avLst>
              <a:gd name="adj" fmla="val 12230"/>
            </a:avLst>
          </a:prstGeom>
          <a:solidFill>
            <a:schemeClr val="bg1"/>
          </a:solidFill>
          <a:ln w="76200">
            <a:solidFill>
              <a:srgbClr val="FF0000"/>
            </a:solidFill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 vệ sinh trường học và các khu vực vệ sinh của lớp trong trường.</a:t>
            </a:r>
            <a:endParaRPr kumimoji="0" lang="zh-CN" alt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598B3-032B-4B91-AEF2-B53874947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0180" y="2194560"/>
            <a:ext cx="7287260" cy="408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779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1"/>
            <a:ext cx="10999072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305E2BB-90E3-466B-AA3B-3668974BB6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856" b="1"/>
          <a:stretch/>
        </p:blipFill>
        <p:spPr>
          <a:xfrm>
            <a:off x="838200" y="754148"/>
            <a:ext cx="10515600" cy="4995575"/>
          </a:xfrm>
          <a:prstGeom prst="rect">
            <a:avLst/>
          </a:prstGeom>
        </p:spPr>
      </p:pic>
      <p:cxnSp>
        <p:nvCxnSpPr>
          <p:cNvPr id="18" name="Straight Connector 13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29769"/>
            <a:ext cx="11000232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9393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0" name="椭圆 31"/>
          <p:cNvSpPr/>
          <p:nvPr/>
        </p:nvSpPr>
        <p:spPr>
          <a:xfrm flipH="1">
            <a:off x="1779072" y="2223789"/>
            <a:ext cx="7677558" cy="2922905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1" name="文本框 80"/>
          <p:cNvSpPr txBox="1"/>
          <p:nvPr/>
        </p:nvSpPr>
        <p:spPr>
          <a:xfrm>
            <a:off x="2765083" y="2284660"/>
            <a:ext cx="626999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Tạm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biệt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và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hẹn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gặp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8000" b="1" i="0" u="none" strike="noStrike" kern="0" cap="none" spc="0" normalizeH="0" baseline="0" noProof="0" dirty="0" err="1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lại</a:t>
            </a:r>
            <a:r>
              <a:rPr kumimoji="0" lang="en-US" sz="8000" b="1" i="0" u="none" strike="noStrike" kern="0" cap="none" spc="0" normalizeH="0" baseline="0" noProof="0" dirty="0">
                <a:ln w="12700">
                  <a:solidFill>
                    <a:srgbClr val="A5CFFB">
                      <a:lumMod val="10000"/>
                    </a:srgbClr>
                  </a:solidFill>
                </a:ln>
                <a:solidFill>
                  <a:srgbClr val="FFC000">
                    <a:lumMod val="60000"/>
                    <a:lumOff val="40000"/>
                  </a:srgbClr>
                </a:solidFill>
                <a:effectLst>
                  <a:glow rad="101600">
                    <a:srgbClr val="70AD47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杨任东竹石体-Semibold"/>
                <a:cs typeface="Calibri" panose="020F0502020204030204" pitchFamily="34" charset="0"/>
                <a:sym typeface="Arial"/>
              </a:rPr>
              <a:t>.</a:t>
            </a:r>
          </a:p>
        </p:txBody>
      </p:sp>
      <p:grpSp>
        <p:nvGrpSpPr>
          <p:cNvPr id="88" name="组合 87"/>
          <p:cNvGrpSpPr/>
          <p:nvPr/>
        </p:nvGrpSpPr>
        <p:grpSpPr>
          <a:xfrm flipH="1">
            <a:off x="9605246" y="1133241"/>
            <a:ext cx="1424003" cy="1772920"/>
            <a:chOff x="1289955" y="1628061"/>
            <a:chExt cx="3941631" cy="5174701"/>
          </a:xfrm>
        </p:grpSpPr>
        <p:sp>
          <p:nvSpPr>
            <p:cNvPr id="89" name="Shape 209"/>
            <p:cNvSpPr/>
            <p:nvPr/>
          </p:nvSpPr>
          <p:spPr>
            <a:xfrm rot="3758493">
              <a:off x="2721879" y="4293055"/>
              <a:ext cx="2954498" cy="20649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014" extrusionOk="0">
                  <a:moveTo>
                    <a:pt x="0" y="11730"/>
                  </a:moveTo>
                  <a:cubicBezTo>
                    <a:pt x="550" y="11385"/>
                    <a:pt x="818" y="11200"/>
                    <a:pt x="1446" y="10869"/>
                  </a:cubicBezTo>
                  <a:cubicBezTo>
                    <a:pt x="3278" y="9905"/>
                    <a:pt x="4075" y="10600"/>
                    <a:pt x="4893" y="12949"/>
                  </a:cubicBezTo>
                  <a:cubicBezTo>
                    <a:pt x="5476" y="14623"/>
                    <a:pt x="6411" y="21325"/>
                    <a:pt x="8440" y="21003"/>
                  </a:cubicBezTo>
                  <a:cubicBezTo>
                    <a:pt x="10807" y="20628"/>
                    <a:pt x="9528" y="13017"/>
                    <a:pt x="9431" y="11082"/>
                  </a:cubicBezTo>
                  <a:cubicBezTo>
                    <a:pt x="9316" y="8800"/>
                    <a:pt x="8806" y="3250"/>
                    <a:pt x="11582" y="4352"/>
                  </a:cubicBezTo>
                  <a:cubicBezTo>
                    <a:pt x="13589" y="5149"/>
                    <a:pt x="14535" y="10567"/>
                    <a:pt x="16445" y="10863"/>
                  </a:cubicBezTo>
                  <a:cubicBezTo>
                    <a:pt x="18644" y="11204"/>
                    <a:pt x="17737" y="6638"/>
                    <a:pt x="17704" y="4600"/>
                  </a:cubicBezTo>
                  <a:cubicBezTo>
                    <a:pt x="17639" y="584"/>
                    <a:pt x="18794" y="-275"/>
                    <a:pt x="21600" y="69"/>
                  </a:cubicBezTo>
                </a:path>
              </a:pathLst>
            </a:custGeom>
            <a:noFill/>
            <a:ln w="38100" cap="flat">
              <a:solidFill>
                <a:schemeClr val="tx1">
                  <a:lumMod val="85000"/>
                  <a:lumOff val="15000"/>
                </a:schemeClr>
              </a:solidFill>
              <a:prstDash val="solid"/>
              <a:miter lim="400000"/>
            </a:ln>
            <a:effectLst/>
          </p:spPr>
          <p:txBody>
            <a:bodyPr wrap="square" lIns="38100" tIns="38100" rIns="38100" bIns="38100" numCol="1" anchor="ctr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kumimoji="0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  <a:sym typeface="Arial" panose="020B0604020202020204" pitchFamily="34" charset="0"/>
              </a:endParaRPr>
            </a:p>
          </p:txBody>
        </p:sp>
        <p:grpSp>
          <p:nvGrpSpPr>
            <p:cNvPr id="90" name="组 13"/>
            <p:cNvGrpSpPr/>
            <p:nvPr/>
          </p:nvGrpSpPr>
          <p:grpSpPr>
            <a:xfrm>
              <a:off x="1289955" y="1628061"/>
              <a:ext cx="2187025" cy="2569107"/>
              <a:chOff x="5943842" y="1013911"/>
              <a:chExt cx="2187025" cy="2569107"/>
            </a:xfrm>
          </p:grpSpPr>
          <p:sp>
            <p:nvSpPr>
              <p:cNvPr id="91" name="Shape 202"/>
              <p:cNvSpPr/>
              <p:nvPr/>
            </p:nvSpPr>
            <p:spPr>
              <a:xfrm rot="3758493">
                <a:off x="6440283" y="1924630"/>
                <a:ext cx="1816414" cy="51044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522" extrusionOk="0">
                    <a:moveTo>
                      <a:pt x="21600" y="743"/>
                    </a:moveTo>
                    <a:cubicBezTo>
                      <a:pt x="19799" y="-786"/>
                      <a:pt x="18140" y="461"/>
                      <a:pt x="16279" y="823"/>
                    </a:cubicBezTo>
                    <a:cubicBezTo>
                      <a:pt x="10853" y="1876"/>
                      <a:pt x="5372" y="1461"/>
                      <a:pt x="0" y="4698"/>
                    </a:cubicBezTo>
                    <a:lnTo>
                      <a:pt x="0" y="20521"/>
                    </a:lnTo>
                    <a:lnTo>
                      <a:pt x="1843" y="19747"/>
                    </a:lnTo>
                    <a:cubicBezTo>
                      <a:pt x="4727" y="19759"/>
                      <a:pt x="13025" y="19305"/>
                      <a:pt x="15903" y="19016"/>
                    </a:cubicBezTo>
                    <a:cubicBezTo>
                      <a:pt x="17715" y="18834"/>
                      <a:pt x="19629" y="20814"/>
                      <a:pt x="21376" y="20485"/>
                    </a:cubicBezTo>
                  </a:path>
                </a:pathLst>
              </a:custGeom>
              <a:solidFill>
                <a:schemeClr val="accent2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2" name="Shape 203"/>
              <p:cNvSpPr/>
              <p:nvPr/>
            </p:nvSpPr>
            <p:spPr>
              <a:xfrm rot="3758493">
                <a:off x="7743128" y="2715926"/>
                <a:ext cx="42879" cy="48862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7274" h="21600" extrusionOk="0">
                    <a:moveTo>
                      <a:pt x="0" y="0"/>
                    </a:moveTo>
                    <a:cubicBezTo>
                      <a:pt x="21600" y="2677"/>
                      <a:pt x="19974" y="16418"/>
                      <a:pt x="11161" y="2160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3" name="Shape 204"/>
              <p:cNvSpPr/>
              <p:nvPr/>
            </p:nvSpPr>
            <p:spPr>
              <a:xfrm rot="3758493">
                <a:off x="6688919" y="1820269"/>
                <a:ext cx="124286" cy="34178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21600" y="21600"/>
                    </a:moveTo>
                    <a:cubicBezTo>
                      <a:pt x="9761" y="15753"/>
                      <a:pt x="1840" y="7112"/>
                      <a:pt x="0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4" name="Shape 205"/>
              <p:cNvSpPr/>
              <p:nvPr/>
            </p:nvSpPr>
            <p:spPr>
              <a:xfrm rot="3758493">
                <a:off x="6847335" y="1900060"/>
                <a:ext cx="869668" cy="103159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469" h="16954" extrusionOk="0">
                    <a:moveTo>
                      <a:pt x="0" y="11121"/>
                    </a:moveTo>
                    <a:cubicBezTo>
                      <a:pt x="167" y="10786"/>
                      <a:pt x="-956" y="-4646"/>
                      <a:pt x="4852" y="2248"/>
                    </a:cubicBezTo>
                    <a:cubicBezTo>
                      <a:pt x="5261" y="461"/>
                      <a:pt x="6192" y="-121"/>
                      <a:pt x="7478" y="78"/>
                    </a:cubicBezTo>
                    <a:cubicBezTo>
                      <a:pt x="8279" y="78"/>
                      <a:pt x="9110" y="711"/>
                      <a:pt x="9174" y="2178"/>
                    </a:cubicBezTo>
                    <a:cubicBezTo>
                      <a:pt x="10318" y="734"/>
                      <a:pt x="10808" y="-213"/>
                      <a:pt x="12478" y="41"/>
                    </a:cubicBezTo>
                    <a:cubicBezTo>
                      <a:pt x="13434" y="0"/>
                      <a:pt x="13608" y="1386"/>
                      <a:pt x="13442" y="1960"/>
                    </a:cubicBezTo>
                    <a:cubicBezTo>
                      <a:pt x="19959" y="-3583"/>
                      <a:pt x="20644" y="13929"/>
                      <a:pt x="18086" y="1695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5" name="Shape 206"/>
              <p:cNvSpPr/>
              <p:nvPr/>
            </p:nvSpPr>
            <p:spPr>
              <a:xfrm rot="3758493">
                <a:off x="6164716" y="2541971"/>
                <a:ext cx="1046419" cy="28186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574" extrusionOk="0">
                    <a:moveTo>
                      <a:pt x="1076" y="12061"/>
                    </a:moveTo>
                    <a:cubicBezTo>
                      <a:pt x="497" y="8498"/>
                      <a:pt x="228" y="3669"/>
                      <a:pt x="0" y="0"/>
                    </a:cubicBezTo>
                    <a:cubicBezTo>
                      <a:pt x="6860" y="545"/>
                      <a:pt x="13608" y="-26"/>
                      <a:pt x="20206" y="3388"/>
                    </a:cubicBezTo>
                    <a:cubicBezTo>
                      <a:pt x="20298" y="9884"/>
                      <a:pt x="21430" y="15807"/>
                      <a:pt x="21600" y="21574"/>
                    </a:cubicBezTo>
                  </a:path>
                </a:pathLst>
              </a:custGeom>
              <a:solidFill>
                <a:srgbClr val="E7E4EA"/>
              </a:solidFill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6" name="Shape 207"/>
              <p:cNvSpPr/>
              <p:nvPr/>
            </p:nvSpPr>
            <p:spPr>
              <a:xfrm rot="3758493">
                <a:off x="5742745" y="2584036"/>
                <a:ext cx="1200079" cy="79788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0676" extrusionOk="0">
                    <a:moveTo>
                      <a:pt x="1467" y="19871"/>
                    </a:moveTo>
                    <a:cubicBezTo>
                      <a:pt x="2596" y="15187"/>
                      <a:pt x="1342" y="5194"/>
                      <a:pt x="0" y="486"/>
                    </a:cubicBezTo>
                    <a:cubicBezTo>
                      <a:pt x="6032" y="-924"/>
                      <a:pt x="11979" y="1155"/>
                      <a:pt x="18133" y="1422"/>
                    </a:cubicBezTo>
                    <a:cubicBezTo>
                      <a:pt x="19277" y="7634"/>
                      <a:pt x="21219" y="14259"/>
                      <a:pt x="21600" y="20676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7" name="Shape 208"/>
              <p:cNvSpPr/>
              <p:nvPr/>
            </p:nvSpPr>
            <p:spPr>
              <a:xfrm rot="3758493">
                <a:off x="6601321" y="998391"/>
                <a:ext cx="383966" cy="41500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399" h="21600" extrusionOk="0">
                    <a:moveTo>
                      <a:pt x="21399" y="0"/>
                    </a:moveTo>
                    <a:cubicBezTo>
                      <a:pt x="14641" y="0"/>
                      <a:pt x="6540" y="886"/>
                      <a:pt x="325" y="1003"/>
                    </a:cubicBezTo>
                    <a:cubicBezTo>
                      <a:pt x="-42" y="7726"/>
                      <a:pt x="-201" y="14997"/>
                      <a:pt x="411" y="21600"/>
                    </a:cubicBezTo>
                    <a:cubicBezTo>
                      <a:pt x="6724" y="20829"/>
                      <a:pt x="13779" y="19988"/>
                      <a:pt x="20126" y="20284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  <p:sp>
            <p:nvSpPr>
              <p:cNvPr id="98" name="Shape 210"/>
              <p:cNvSpPr/>
              <p:nvPr/>
            </p:nvSpPr>
            <p:spPr>
              <a:xfrm rot="3758493">
                <a:off x="7598750" y="2950768"/>
                <a:ext cx="573187" cy="4910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21600"/>
                    </a:moveTo>
                    <a:cubicBezTo>
                      <a:pt x="7302" y="21128"/>
                      <a:pt x="15635" y="15045"/>
                      <a:pt x="21600" y="9996"/>
                    </a:cubicBezTo>
                    <a:cubicBezTo>
                      <a:pt x="14594" y="7013"/>
                      <a:pt x="7961" y="2130"/>
                      <a:pt x="709" y="0"/>
                    </a:cubicBezTo>
                  </a:path>
                </a:pathLst>
              </a:custGeom>
              <a:noFill/>
              <a:ln w="38100" cap="flat">
                <a:solidFill>
                  <a:schemeClr val="tx1">
                    <a:lumMod val="85000"/>
                    <a:lumOff val="15000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38100" tIns="38100" rIns="38100" bIns="38100" numCol="1" anchor="ctr">
                <a:no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30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</a:defRPr>
                </a:pPr>
                <a:endParaRPr kumimoji="0" sz="3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  <a:sym typeface="Arial" panose="020B0604020202020204" pitchFamily="34" charset="0"/>
                </a:endParaRPr>
              </a:p>
            </p:txBody>
          </p:sp>
        </p:grpSp>
      </p:grpSp>
      <p:sp>
        <p:nvSpPr>
          <p:cNvPr id="179" name="Freeform 34"/>
          <p:cNvSpPr>
            <a:spLocks noEditPoints="1"/>
          </p:cNvSpPr>
          <p:nvPr/>
        </p:nvSpPr>
        <p:spPr bwMode="auto">
          <a:xfrm rot="20640000">
            <a:off x="1972945" y="1885950"/>
            <a:ext cx="1425575" cy="697230"/>
          </a:xfrm>
          <a:custGeom>
            <a:avLst/>
            <a:gdLst>
              <a:gd name="T0" fmla="*/ 97 w 97"/>
              <a:gd name="T1" fmla="*/ 16 h 63"/>
              <a:gd name="T2" fmla="*/ 90 w 97"/>
              <a:gd name="T3" fmla="*/ 22 h 63"/>
              <a:gd name="T4" fmla="*/ 75 w 97"/>
              <a:gd name="T5" fmla="*/ 33 h 63"/>
              <a:gd name="T6" fmla="*/ 46 w 97"/>
              <a:gd name="T7" fmla="*/ 51 h 63"/>
              <a:gd name="T8" fmla="*/ 29 w 97"/>
              <a:gd name="T9" fmla="*/ 63 h 63"/>
              <a:gd name="T10" fmla="*/ 26 w 97"/>
              <a:gd name="T11" fmla="*/ 62 h 63"/>
              <a:gd name="T12" fmla="*/ 16 w 97"/>
              <a:gd name="T13" fmla="*/ 47 h 63"/>
              <a:gd name="T14" fmla="*/ 2 w 97"/>
              <a:gd name="T15" fmla="*/ 48 h 63"/>
              <a:gd name="T16" fmla="*/ 10 w 97"/>
              <a:gd name="T17" fmla="*/ 28 h 63"/>
              <a:gd name="T18" fmla="*/ 10 w 97"/>
              <a:gd name="T19" fmla="*/ 26 h 63"/>
              <a:gd name="T20" fmla="*/ 18 w 97"/>
              <a:gd name="T21" fmla="*/ 0 h 63"/>
              <a:gd name="T22" fmla="*/ 40 w 97"/>
              <a:gd name="T23" fmla="*/ 5 h 63"/>
              <a:gd name="T24" fmla="*/ 75 w 97"/>
              <a:gd name="T25" fmla="*/ 13 h 63"/>
              <a:gd name="T26" fmla="*/ 94 w 97"/>
              <a:gd name="T27" fmla="*/ 15 h 63"/>
              <a:gd name="T28" fmla="*/ 97 w 97"/>
              <a:gd name="T29" fmla="*/ 16 h 63"/>
              <a:gd name="T30" fmla="*/ 20 w 97"/>
              <a:gd name="T31" fmla="*/ 3 h 63"/>
              <a:gd name="T32" fmla="*/ 16 w 97"/>
              <a:gd name="T33" fmla="*/ 18 h 63"/>
              <a:gd name="T34" fmla="*/ 14 w 97"/>
              <a:gd name="T35" fmla="*/ 26 h 63"/>
              <a:gd name="T36" fmla="*/ 65 w 97"/>
              <a:gd name="T37" fmla="*/ 20 h 63"/>
              <a:gd name="T38" fmla="*/ 86 w 97"/>
              <a:gd name="T39" fmla="*/ 17 h 63"/>
              <a:gd name="T40" fmla="*/ 20 w 97"/>
              <a:gd name="T41" fmla="*/ 3 h 63"/>
              <a:gd name="T42" fmla="*/ 14 w 97"/>
              <a:gd name="T43" fmla="*/ 38 h 63"/>
              <a:gd name="T44" fmla="*/ 28 w 97"/>
              <a:gd name="T45" fmla="*/ 60 h 63"/>
              <a:gd name="T46" fmla="*/ 82 w 97"/>
              <a:gd name="T47" fmla="*/ 24 h 63"/>
              <a:gd name="T48" fmla="*/ 82 w 97"/>
              <a:gd name="T49" fmla="*/ 23 h 63"/>
              <a:gd name="T50" fmla="*/ 14 w 97"/>
              <a:gd name="T51" fmla="*/ 38 h 63"/>
              <a:gd name="T52" fmla="*/ 13 w 97"/>
              <a:gd name="T53" fmla="*/ 29 h 63"/>
              <a:gd name="T54" fmla="*/ 7 w 97"/>
              <a:gd name="T55" fmla="*/ 40 h 63"/>
              <a:gd name="T56" fmla="*/ 12 w 97"/>
              <a:gd name="T57" fmla="*/ 35 h 63"/>
              <a:gd name="T58" fmla="*/ 15 w 97"/>
              <a:gd name="T59" fmla="*/ 36 h 63"/>
              <a:gd name="T60" fmla="*/ 57 w 97"/>
              <a:gd name="T61" fmla="*/ 27 h 63"/>
              <a:gd name="T62" fmla="*/ 77 w 97"/>
              <a:gd name="T63" fmla="*/ 21 h 63"/>
              <a:gd name="T64" fmla="*/ 13 w 97"/>
              <a:gd name="T65" fmla="*/ 29 h 63"/>
              <a:gd name="T66" fmla="*/ 6 w 97"/>
              <a:gd name="T67" fmla="*/ 45 h 63"/>
              <a:gd name="T68" fmla="*/ 14 w 97"/>
              <a:gd name="T69" fmla="*/ 44 h 63"/>
              <a:gd name="T70" fmla="*/ 11 w 97"/>
              <a:gd name="T71" fmla="*/ 39 h 63"/>
              <a:gd name="T72" fmla="*/ 6 w 97"/>
              <a:gd name="T73" fmla="*/ 45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97" h="63">
                <a:moveTo>
                  <a:pt x="97" y="16"/>
                </a:moveTo>
                <a:cubicBezTo>
                  <a:pt x="96" y="20"/>
                  <a:pt x="92" y="19"/>
                  <a:pt x="90" y="22"/>
                </a:cubicBezTo>
                <a:cubicBezTo>
                  <a:pt x="85" y="24"/>
                  <a:pt x="80" y="29"/>
                  <a:pt x="75" y="33"/>
                </a:cubicBezTo>
                <a:cubicBezTo>
                  <a:pt x="65" y="38"/>
                  <a:pt x="56" y="45"/>
                  <a:pt x="46" y="51"/>
                </a:cubicBezTo>
                <a:cubicBezTo>
                  <a:pt x="40" y="54"/>
                  <a:pt x="35" y="58"/>
                  <a:pt x="29" y="63"/>
                </a:cubicBezTo>
                <a:cubicBezTo>
                  <a:pt x="28" y="62"/>
                  <a:pt x="27" y="62"/>
                  <a:pt x="26" y="62"/>
                </a:cubicBezTo>
                <a:cubicBezTo>
                  <a:pt x="22" y="57"/>
                  <a:pt x="20" y="52"/>
                  <a:pt x="16" y="47"/>
                </a:cubicBezTo>
                <a:cubicBezTo>
                  <a:pt x="12" y="47"/>
                  <a:pt x="6" y="49"/>
                  <a:pt x="2" y="48"/>
                </a:cubicBezTo>
                <a:cubicBezTo>
                  <a:pt x="0" y="42"/>
                  <a:pt x="7" y="35"/>
                  <a:pt x="10" y="28"/>
                </a:cubicBezTo>
                <a:cubicBezTo>
                  <a:pt x="10" y="27"/>
                  <a:pt x="10" y="26"/>
                  <a:pt x="10" y="26"/>
                </a:cubicBezTo>
                <a:cubicBezTo>
                  <a:pt x="13" y="17"/>
                  <a:pt x="15" y="8"/>
                  <a:pt x="18" y="0"/>
                </a:cubicBezTo>
                <a:cubicBezTo>
                  <a:pt x="25" y="0"/>
                  <a:pt x="33" y="4"/>
                  <a:pt x="40" y="5"/>
                </a:cubicBezTo>
                <a:cubicBezTo>
                  <a:pt x="51" y="8"/>
                  <a:pt x="63" y="10"/>
                  <a:pt x="75" y="13"/>
                </a:cubicBezTo>
                <a:cubicBezTo>
                  <a:pt x="81" y="13"/>
                  <a:pt x="88" y="15"/>
                  <a:pt x="94" y="15"/>
                </a:cubicBezTo>
                <a:cubicBezTo>
                  <a:pt x="95" y="15"/>
                  <a:pt x="96" y="14"/>
                  <a:pt x="97" y="16"/>
                </a:cubicBezTo>
                <a:close/>
                <a:moveTo>
                  <a:pt x="20" y="3"/>
                </a:moveTo>
                <a:cubicBezTo>
                  <a:pt x="18" y="8"/>
                  <a:pt x="16" y="13"/>
                  <a:pt x="16" y="18"/>
                </a:cubicBezTo>
                <a:cubicBezTo>
                  <a:pt x="15" y="21"/>
                  <a:pt x="13" y="23"/>
                  <a:pt x="14" y="26"/>
                </a:cubicBezTo>
                <a:cubicBezTo>
                  <a:pt x="31" y="24"/>
                  <a:pt x="48" y="21"/>
                  <a:pt x="65" y="20"/>
                </a:cubicBezTo>
                <a:cubicBezTo>
                  <a:pt x="72" y="18"/>
                  <a:pt x="80" y="19"/>
                  <a:pt x="86" y="17"/>
                </a:cubicBezTo>
                <a:cubicBezTo>
                  <a:pt x="64" y="14"/>
                  <a:pt x="41" y="7"/>
                  <a:pt x="20" y="3"/>
                </a:cubicBezTo>
                <a:close/>
                <a:moveTo>
                  <a:pt x="14" y="38"/>
                </a:moveTo>
                <a:cubicBezTo>
                  <a:pt x="19" y="45"/>
                  <a:pt x="22" y="53"/>
                  <a:pt x="28" y="60"/>
                </a:cubicBezTo>
                <a:cubicBezTo>
                  <a:pt x="46" y="48"/>
                  <a:pt x="64" y="37"/>
                  <a:pt x="82" y="24"/>
                </a:cubicBezTo>
                <a:cubicBezTo>
                  <a:pt x="82" y="23"/>
                  <a:pt x="82" y="23"/>
                  <a:pt x="82" y="23"/>
                </a:cubicBezTo>
                <a:cubicBezTo>
                  <a:pt x="59" y="29"/>
                  <a:pt x="37" y="35"/>
                  <a:pt x="14" y="38"/>
                </a:cubicBezTo>
                <a:close/>
                <a:moveTo>
                  <a:pt x="13" y="29"/>
                </a:moveTo>
                <a:cubicBezTo>
                  <a:pt x="11" y="33"/>
                  <a:pt x="8" y="37"/>
                  <a:pt x="7" y="40"/>
                </a:cubicBezTo>
                <a:cubicBezTo>
                  <a:pt x="9" y="39"/>
                  <a:pt x="9" y="36"/>
                  <a:pt x="12" y="35"/>
                </a:cubicBezTo>
                <a:cubicBezTo>
                  <a:pt x="13" y="35"/>
                  <a:pt x="14" y="35"/>
                  <a:pt x="15" y="36"/>
                </a:cubicBezTo>
                <a:cubicBezTo>
                  <a:pt x="29" y="33"/>
                  <a:pt x="43" y="30"/>
                  <a:pt x="57" y="27"/>
                </a:cubicBezTo>
                <a:cubicBezTo>
                  <a:pt x="64" y="24"/>
                  <a:pt x="70" y="23"/>
                  <a:pt x="77" y="21"/>
                </a:cubicBezTo>
                <a:cubicBezTo>
                  <a:pt x="55" y="23"/>
                  <a:pt x="34" y="25"/>
                  <a:pt x="13" y="29"/>
                </a:cubicBezTo>
                <a:close/>
                <a:moveTo>
                  <a:pt x="6" y="45"/>
                </a:moveTo>
                <a:cubicBezTo>
                  <a:pt x="9" y="46"/>
                  <a:pt x="12" y="44"/>
                  <a:pt x="14" y="44"/>
                </a:cubicBezTo>
                <a:cubicBezTo>
                  <a:pt x="13" y="42"/>
                  <a:pt x="13" y="41"/>
                  <a:pt x="11" y="39"/>
                </a:cubicBezTo>
                <a:cubicBezTo>
                  <a:pt x="10" y="41"/>
                  <a:pt x="8" y="43"/>
                  <a:pt x="6" y="45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微软雅黑"/>
              <a:cs typeface="+mn-cs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8341" y="1664488"/>
            <a:ext cx="866974" cy="7975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19555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7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9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 bldLvl="0" animBg="1"/>
      <p:bldP spid="81" grpId="0"/>
      <p:bldP spid="17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D820C8-D0EA-49DA-81EB-CE8C50227D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8432"/>
            <a:ext cx="12192000" cy="60411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78CA61-6BF2-4D29-B993-98D6072560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377" y="4603976"/>
            <a:ext cx="4662117" cy="52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23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1C34DC02-8F5A-4387-A402-81F0491560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49" r="174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id="{82302DE1-6E90-4ED0-8047-37E0967E1BA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0523" y="3158151"/>
            <a:ext cx="504733" cy="1084862"/>
          </a:xfrm>
          <a:prstGeom prst="rect">
            <a:avLst/>
          </a:prstGeom>
        </p:spPr>
      </p:pic>
      <p:pic>
        <p:nvPicPr>
          <p:cNvPr id="5" name="Picture 4">
            <a:hlinkClick r:id="rId8" action="ppaction://hlinksldjump"/>
            <a:extLst>
              <a:ext uri="{FF2B5EF4-FFF2-40B4-BE49-F238E27FC236}">
                <a16:creationId xmlns:a16="http://schemas.microsoft.com/office/drawing/2014/main" id="{01EC0DFE-EB6B-48BB-8247-55343FD235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4524">
            <a:off x="7818692" y="3965784"/>
            <a:ext cx="1193288" cy="572573"/>
          </a:xfrm>
          <a:prstGeom prst="rect">
            <a:avLst/>
          </a:prstGeom>
        </p:spPr>
      </p:pic>
      <p:pic>
        <p:nvPicPr>
          <p:cNvPr id="7" name="Picture 6">
            <a:hlinkClick r:id="rId10" action="ppaction://hlinksldjump"/>
            <a:extLst>
              <a:ext uri="{FF2B5EF4-FFF2-40B4-BE49-F238E27FC236}">
                <a16:creationId xmlns:a16="http://schemas.microsoft.com/office/drawing/2014/main" id="{D8A4908E-54B2-4A9C-A77D-6602803955E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9039" y="3971724"/>
            <a:ext cx="657939" cy="423727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  <a:extLst>
              <a:ext uri="{FF2B5EF4-FFF2-40B4-BE49-F238E27FC236}">
                <a16:creationId xmlns:a16="http://schemas.microsoft.com/office/drawing/2014/main" id="{9F1F0BCE-D9D9-498B-B2AC-F34DC80D60B2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3235" y="3382580"/>
            <a:ext cx="778045" cy="940296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BDA4F7C9-4890-4555-8F10-C88E52B40209}"/>
              </a:ext>
            </a:extLst>
          </p:cNvPr>
          <p:cNvGrpSpPr/>
          <p:nvPr/>
        </p:nvGrpSpPr>
        <p:grpSpPr>
          <a:xfrm>
            <a:off x="2381132" y="1790700"/>
            <a:ext cx="5067418" cy="4933950"/>
            <a:chOff x="2882608" y="1844528"/>
            <a:chExt cx="5918000" cy="6167179"/>
          </a:xfrm>
        </p:grpSpPr>
        <p:pic>
          <p:nvPicPr>
            <p:cNvPr id="38" name="Picture 7">
              <a:extLst>
                <a:ext uri="{FF2B5EF4-FFF2-40B4-BE49-F238E27FC236}">
                  <a16:creationId xmlns:a16="http://schemas.microsoft.com/office/drawing/2014/main" id="{8EBB2ECD-4322-429B-AD0B-BCABD68EA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39" name="Picture 10">
              <a:extLst>
                <a:ext uri="{FF2B5EF4-FFF2-40B4-BE49-F238E27FC236}">
                  <a16:creationId xmlns:a16="http://schemas.microsoft.com/office/drawing/2014/main" id="{A1F8282A-592F-41C9-B6FA-952AEC75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pic>
        <p:nvPicPr>
          <p:cNvPr id="10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BFF0C9C5-774F-4D4E-8387-5485867B0DA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6952" y="732717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hlinkClick r:id="rId19" action="ppaction://hlinksldjump"/>
            <a:extLst>
              <a:ext uri="{FF2B5EF4-FFF2-40B4-BE49-F238E27FC236}">
                <a16:creationId xmlns:a16="http://schemas.microsoft.com/office/drawing/2014/main" id="{042516E2-9653-4ABE-BD7A-07A4D660A7D1}"/>
              </a:ext>
            </a:extLst>
          </p:cNvPr>
          <p:cNvSpPr/>
          <p:nvPr/>
        </p:nvSpPr>
        <p:spPr>
          <a:xfrm>
            <a:off x="9746111" y="6258084"/>
            <a:ext cx="1924493" cy="4665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649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6942E-16 1.48148E-6 L 1.76942E-16 0.00023 C -0.00299 0.00208 -0.00573 0.00463 -0.00872 0.00671 C -0.01016 0.00787 -0.01172 0.00879 -0.01341 0.00949 C -0.0151 0.01065 -0.01706 0.01111 -0.01888 0.01227 C -0.02357 0.01574 -0.02799 0.02037 -0.03294 0.02338 C -0.03945 0.02754 -0.04427 0.02778 -0.05091 0.02893 C -0.05638 0.02847 -0.06185 0.0287 -0.06732 0.02754 C -0.06914 0.02731 -0.07083 0.02569 -0.07279 0.02477 C -0.07409 0.0243 -0.07539 0.02384 -0.07669 0.02338 C -0.08828 0.02754 -0.08099 0.02384 -0.09232 0.0331 C -0.09401 0.03472 -0.09609 0.03542 -0.09779 0.03727 C -0.11198 0.05324 -0.09753 0.04074 -0.11185 0.05949 C -0.11289 0.06088 -0.11406 0.06204 -0.11497 0.06366 C -0.11562 0.06504 -0.11602 0.06667 -0.11654 0.06782 C -0.11732 0.06991 -0.1181 0.07153 -0.11888 0.07338 C -0.1194 0.07477 -0.11979 0.07639 -0.12044 0.07754 C -0.12109 0.07893 -0.12201 0.0794 -0.12279 0.08032 C -0.12305 0.08171 -0.12305 0.08356 -0.12357 0.08449 C -0.12409 0.08588 -0.12513 0.08634 -0.12591 0.08727 C -0.12669 0.08866 -0.12734 0.09028 -0.12826 0.09143 C -0.12917 0.09305 -0.13034 0.09421 -0.13138 0.0956 C -0.13294 0.09838 -0.13437 0.10162 -0.13607 0.10393 C -0.13724 0.10579 -0.1388 0.10648 -0.13997 0.1081 C -0.14271 0.1125 -0.14518 0.11736 -0.14779 0.12199 C -0.15612 0.13704 -0.14271 0.1125 -0.15247 0.1331 C -0.15404 0.1368 -0.15794 0.14282 -0.15794 0.14305 C -0.1582 0.14514 -0.1582 0.14768 -0.15872 0.14977 C -0.15951 0.1537 -0.16185 0.16088 -0.16185 0.16111 C -0.16159 0.17384 -0.16055 0.1868 -0.16107 0.19977 C -0.16107 0.20208 -0.16211 0.20486 -0.16341 0.20532 C -0.16432 0.20579 -0.16536 0.20278 -0.16497 0.20116 C -0.16445 0.19954 -0.16289 0.20023 -0.16185 0.19977 " pathEditMode="relative" rAng="0" ptsTypes="AAAAAAAAAAAAAAAAAAAAAAAAAAAAAAA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55" y="1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52 0.03403 L -0.02252 0.03403 C -0.06315 0.07153 -0.02942 0.04213 -0.0483 0.05625 C -0.05442 0.06065 -0.06627 0.07014 -0.06627 0.07014 C -0.07148 0.06922 -0.07682 0.06875 -0.0819 0.06736 C -0.08958 0.06528 -0.08411 0.06528 -0.08893 0.06181 C -0.08997 0.06088 -0.09101 0.06088 -0.09205 0.06042 C -0.09544 0.06088 -0.09895 0.06111 -0.10221 0.06181 C -0.1039 0.06204 -0.10533 0.06273 -0.1069 0.0632 C -0.1108 0.06366 -0.11471 0.06412 -0.11861 0.06459 C -0.12044 0.06551 -0.12226 0.06667 -0.12408 0.06736 C -0.12773 0.06852 -0.13502 0.07014 -0.13502 0.07014 C -0.13658 0.07107 -0.13815 0.07199 -0.13971 0.07292 C -0.14205 0.07385 -0.14453 0.07431 -0.14674 0.0757 C -0.14765 0.07616 -0.14843 0.07732 -0.14908 0.07848 C -0.15052 0.0801 -0.15169 0.08218 -0.15299 0.08403 C -0.15507 0.08635 -0.15924 0.09098 -0.15924 0.09098 C -0.15976 0.09236 -0.16015 0.09375 -0.1608 0.09514 C -0.16184 0.09676 -0.16315 0.09746 -0.16393 0.09931 C -0.16562 0.10301 -0.16588 0.10857 -0.16783 0.11181 C -0.16966 0.11412 -0.17617 0.11806 -0.17955 0.12014 C -0.18111 0.12246 -0.18268 0.12477 -0.18424 0.12709 C -0.18502 0.12801 -0.18593 0.12848 -0.18658 0.12986 C -0.18763 0.13148 -0.18828 0.13334 -0.18893 0.13542 C -0.18997 0.13773 -0.19244 0.14468 -0.19283 0.14653 C -0.19388 0.15 -0.1944 0.15394 -0.19518 0.15764 C -0.1957 0.15949 -0.19635 0.16111 -0.19674 0.1632 C -0.20078 0.17894 -0.19609 0.16181 -0.19986 0.1757 C -0.1996 0.17894 -0.19947 0.18218 -0.19908 0.18542 C -0.19895 0.18681 -0.19856 0.18797 -0.1983 0.18959 C -0.19752 0.19561 -0.19765 0.19885 -0.19596 0.20486 C -0.19544 0.20672 -0.19505 0.20857 -0.1944 0.21042 C -0.19401 0.21181 -0.19283 0.21459 -0.19283 0.21459 " pathEditMode="relative" ptsTypes="AAAAAAAAAAAAAAAAAAAAAAAAAAAAAAAAA"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L -0.00013 0.00024 C 0.00104 0.03403 0.00144 0.03102 -0.00013 0.07037 C -0.00013 0.07246 -0.00052 0.07477 -0.00091 0.07662 C -0.00104 0.07709 -0.00599 0.09931 -0.0082 0.10579 C -0.01067 0.1132 -0.01432 0.12547 -0.01875 0.12871 C -0.02135 0.13033 -0.02409 0.1301 -0.02682 0.13079 C -0.03255 0.1301 -0.05117 0.12848 -0.05885 0.12662 C -0.06002 0.12639 -0.06119 0.125 -0.06237 0.12431 C -0.06562 0.12269 -0.06888 0.12176 -0.07213 0.12037 C -0.07591 0.11852 -0.07981 0.11551 -0.08372 0.11412 C -0.08789 0.11227 -0.09205 0.11158 -0.09609 0.10996 C -0.10026 0.10811 -0.10429 0.10649 -0.10859 0.10579 C -0.11718 0.10417 -0.12578 0.10324 -0.13437 0.10162 C -0.15078 0.0919 -0.1526 0.09028 -0.16901 0.08311 C -0.17552 0.07963 -0.1819 0.07639 -0.18854 0.07477 C -0.19401 0.07269 -0.19922 0.07315 -0.20468 0.07246 C -0.22682 0.07477 -0.22044 0.06158 -0.22682 0.08496 C -0.22747 0.08704 -0.22799 0.08936 -0.22851 0.09121 C -0.22877 0.09769 -0.22864 0.10394 -0.22955 0.10996 C -0.22968 0.11227 -0.23073 0.11389 -0.23138 0.11621 C -0.2319 0.12014 -0.2319 0.12408 -0.23216 0.12871 C -0.23372 0.15625 -0.23294 0.15625 -0.23294 0.19144 " pathEditMode="relative" rAng="0" ptsTypes="AAAAAAAAAAAAAAAAAAAAAAA">
                                      <p:cBhvr>
                                        <p:cTn id="5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602" y="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409 0.00648 L -0.05143 -0.02686 C -0.06328 -0.03125 -0.0832 -0.03936 -0.09518 -0.04213 C -0.10013 -0.04329 -0.10508 -0.04329 -0.11003 -0.04352 L -0.13737 -0.04491 C -0.15378 -0.04815 -0.14661 -0.04746 -0.17565 -0.04213 C -0.17786 -0.04167 -0.17995 -0.04028 -0.1819 -0.03936 C -0.18542 -0.03774 -0.19245 -0.03172 -0.19362 -0.03102 C -0.19518 -0.0301 -0.19687 -0.0301 -0.19831 -0.02963 C -0.19948 -0.02917 -0.20039 -0.02871 -0.20143 -0.02825 C -0.20534 -0.01459 -0.20338 -0.02061 -0.2069 -0.01019 C -0.21016 0.01226 -0.20521 -0.01968 -0.20924 -0.00047 C -0.20963 0.00115 -0.21081 0.01365 -0.21081 0.01481 C -0.21107 0.01666 -0.21146 0.01851 -0.21159 0.02037 C -0.21497 0.0537 -0.21146 0.02476 -0.21471 0.05092 C -0.21419 0.07939 -0.21497 0.08009 -0.21237 0.10231 C -0.21224 0.10393 -0.21185 0.10509 -0.21159 0.10648 C -0.21185 0.10925 -0.21198 0.11226 -0.21237 0.11481 C -0.21276 0.11643 -0.21393 0.11736 -0.21393 0.11898 C -0.21419 0.12731 -0.21341 0.13564 -0.21315 0.14398 C -0.21315 0.14953 -0.21315 0.15509 -0.21315 0.16088 " pathEditMode="relative" rAng="0" ptsTypes="AAAAAAAAAAAAAAAAAAAAA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31" y="504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gì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C9712AD-A2A1-4EA7-A8E9-138340AAA5CE}"/>
              </a:ext>
            </a:extLst>
          </p:cNvPr>
          <p:cNvSpPr/>
          <p:nvPr/>
        </p:nvSpPr>
        <p:spPr>
          <a:xfrm>
            <a:off x="3105150" y="2581275"/>
            <a:ext cx="6810375" cy="7254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……</a:t>
            </a: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2924B275-A0E4-49C0-9D61-0298C0E8D4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95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đã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được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chưa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C9586FF7-0B46-4513-80B2-890093A21B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695450" y="723900"/>
            <a:ext cx="9163050" cy="156210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vực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F9AE3AE6-A84A-4C8B-B901-932DBE2899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10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D71EEEB-A610-4E2E-80AE-F04C3760DB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41" b="114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F823996-3D8A-4A65-A82A-74B54FEC06B1}"/>
              </a:ext>
            </a:extLst>
          </p:cNvPr>
          <p:cNvSpPr/>
          <p:nvPr/>
        </p:nvSpPr>
        <p:spPr>
          <a:xfrm>
            <a:off x="1840992" y="1291717"/>
            <a:ext cx="8863584" cy="1085723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5C88D105-F5CE-4E3C-9EA8-274A5A99BB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13056" r="2916" b="2362"/>
          <a:stretch/>
        </p:blipFill>
        <p:spPr>
          <a:xfrm rot="20986584">
            <a:off x="178286" y="2863775"/>
            <a:ext cx="2219325" cy="2422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23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9914055-A3F4-1B47-9AA7-27E38CF237A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063" y="3669617"/>
            <a:ext cx="3863257" cy="31883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8927A6-8EA9-479E-88FC-ECFACDBB7E09}"/>
              </a:ext>
            </a:extLst>
          </p:cNvPr>
          <p:cNvSpPr txBox="1"/>
          <p:nvPr/>
        </p:nvSpPr>
        <p:spPr>
          <a:xfrm>
            <a:off x="2201307" y="71120"/>
            <a:ext cx="795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Thứ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……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ngày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……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…..</a:t>
            </a:r>
            <a:r>
              <a:rPr lang="en-US" sz="2400" b="1" dirty="0" err="1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năm</a:t>
            </a:r>
            <a:r>
              <a:rPr lang="en-US" sz="2400" b="1" dirty="0">
                <a:solidFill>
                  <a:srgbClr val="002060"/>
                </a:solidFill>
                <a:latin typeface="HP001 4 hàng" panose="020B0603050302020204" pitchFamily="34" charset="0"/>
                <a:cs typeface="Arial" panose="020B0604020202020204" pitchFamily="34" charset="0"/>
              </a:rPr>
              <a:t> 2022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F0E9FD-AEE0-4B71-8B55-31355DA3B7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3741" y="1149792"/>
            <a:ext cx="7724301" cy="21215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E2AC9C8-C33B-4293-9131-CBD17550A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94063" y="460908"/>
            <a:ext cx="4121253" cy="8596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62AB78D-68D5-4ADB-BBC0-CD6DD619ED7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26238" y="3188383"/>
            <a:ext cx="2456901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0682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shot of a computer&#10;&#10;Description automatically generated with medium confidence">
            <a:extLst>
              <a:ext uri="{FF2B5EF4-FFF2-40B4-BE49-F238E27FC236}">
                <a16:creationId xmlns:a16="http://schemas.microsoft.com/office/drawing/2014/main" id="{2DB9F893-9CB0-4558-9BEF-F033FB2DD9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1"/>
            <a:ext cx="12192000" cy="685433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7DAF8A-9F1A-4F05-9177-8AA8C99782F2}"/>
              </a:ext>
            </a:extLst>
          </p:cNvPr>
          <p:cNvSpPr txBox="1"/>
          <p:nvPr/>
        </p:nvSpPr>
        <p:spPr>
          <a:xfrm>
            <a:off x="2708910" y="1291590"/>
            <a:ext cx="894969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Thứ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ngày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…….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tháng</a:t>
            </a:r>
            <a:r>
              <a:rPr kumimoji="0" lang="en-US" sz="33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…..</a:t>
            </a: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năm</a:t>
            </a:r>
            <a:r>
              <a:rPr kumimoji="0" lang="en-US" sz="33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2024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D04E4E-AEFD-443D-9DC3-263DC0DB7630}"/>
              </a:ext>
            </a:extLst>
          </p:cNvPr>
          <p:cNvSpPr txBox="1"/>
          <p:nvPr/>
        </p:nvSpPr>
        <p:spPr>
          <a:xfrm>
            <a:off x="4274820" y="2468880"/>
            <a:ext cx="894969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Tự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nhiên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xã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4 hàng" panose="020B0603050302020204" pitchFamily="34" charset="0"/>
                <a:ea typeface="+mn-ea"/>
                <a:cs typeface="+mn-cs"/>
              </a:rPr>
              <a:t>hội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P001 4 hàng" panose="020B0603050302020204" pitchFamily="34" charset="0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FC9ED0C-4EA8-4998-930D-851769E343FD}"/>
              </a:ext>
            </a:extLst>
          </p:cNvPr>
          <p:cNvSpPr txBox="1"/>
          <p:nvPr/>
        </p:nvSpPr>
        <p:spPr>
          <a:xfrm>
            <a:off x="1355834" y="3669979"/>
            <a:ext cx="100818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7: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Giữ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an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toàn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và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vệ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sinh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ở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P001 5 hàng" panose="020B0603050302020204" pitchFamily="34" charset="0"/>
                <a:ea typeface="+mn-ea"/>
                <a:cs typeface="+mn-cs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6702118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588ku">
      <a:majorFont>
        <a:latin typeface="Arial Black"/>
        <a:ea typeface="思源黑体 CN Bold"/>
        <a:cs typeface=""/>
      </a:majorFont>
      <a:minorFont>
        <a:latin typeface="Arial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5.xml><?xml version="1.0" encoding="utf-8"?>
<a:theme xmlns:a="http://schemas.openxmlformats.org/drawingml/2006/main" name="2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je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230</Words>
  <Application>Microsoft Office PowerPoint</Application>
  <PresentationFormat>Widescreen</PresentationFormat>
  <Paragraphs>32</Paragraphs>
  <Slides>18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DengXian</vt:lpstr>
      <vt:lpstr>微软雅黑</vt:lpstr>
      <vt:lpstr>宋体</vt:lpstr>
      <vt:lpstr>#9Slide02 Noi dung dai</vt:lpstr>
      <vt:lpstr>#9Slide02 Tieu de dai</vt:lpstr>
      <vt:lpstr>Arial</vt:lpstr>
      <vt:lpstr>Calibri</vt:lpstr>
      <vt:lpstr>Calibri Light</vt:lpstr>
      <vt:lpstr>HP001 4 hàng</vt:lpstr>
      <vt:lpstr>HP001 5 hàng</vt:lpstr>
      <vt:lpstr>Times New Roman</vt:lpstr>
      <vt:lpstr>1_Office 主题</vt:lpstr>
      <vt:lpstr>2_Office Theme</vt:lpstr>
      <vt:lpstr>Office 主题</vt:lpstr>
      <vt:lpstr>3_Office Theme</vt:lpstr>
      <vt:lpstr>2_Office 主题</vt:lpstr>
      <vt:lpstr>2_jeppt.com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12</cp:revision>
  <dcterms:created xsi:type="dcterms:W3CDTF">2022-07-18T23:11:43Z</dcterms:created>
  <dcterms:modified xsi:type="dcterms:W3CDTF">2024-10-22T12:58:04Z</dcterms:modified>
</cp:coreProperties>
</file>