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0" r:id="rId4"/>
    <p:sldMasterId id="2147483706" r:id="rId5"/>
  </p:sldMasterIdLst>
  <p:notesMasterIdLst>
    <p:notesMasterId r:id="rId30"/>
  </p:notesMasterIdLst>
  <p:sldIdLst>
    <p:sldId id="495" r:id="rId6"/>
    <p:sldId id="2007577108" r:id="rId7"/>
    <p:sldId id="470" r:id="rId8"/>
    <p:sldId id="475" r:id="rId9"/>
    <p:sldId id="2007577110" r:id="rId10"/>
    <p:sldId id="2007577109" r:id="rId11"/>
    <p:sldId id="2007577122" r:id="rId12"/>
    <p:sldId id="2007577123" r:id="rId13"/>
    <p:sldId id="2007577124" r:id="rId14"/>
    <p:sldId id="471" r:id="rId15"/>
    <p:sldId id="274" r:id="rId16"/>
    <p:sldId id="2007577111" r:id="rId17"/>
    <p:sldId id="2007577112" r:id="rId18"/>
    <p:sldId id="2007577125" r:id="rId19"/>
    <p:sldId id="2007577126" r:id="rId20"/>
    <p:sldId id="2007577121" r:id="rId21"/>
    <p:sldId id="2007577120" r:id="rId22"/>
    <p:sldId id="304" r:id="rId23"/>
    <p:sldId id="305" r:id="rId24"/>
    <p:sldId id="307" r:id="rId25"/>
    <p:sldId id="306" r:id="rId26"/>
    <p:sldId id="308" r:id="rId27"/>
    <p:sldId id="503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5882-511C-4FEA-B406-1A30F3E62C9B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074C-BF47-4458-A05D-58AE9F295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89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0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72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86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62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72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0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3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5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07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1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1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2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4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2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9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4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1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4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80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6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1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2669982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830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252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9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6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9DE063-0006-431C-A787-540D97A67E9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CD4916-AEEE-4AB8-B27B-85D5E5509DB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16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microsoft.com/office/2007/relationships/hdphoto" Target="../media/hdphoto3.wdp"/><Relationship Id="rId3" Type="http://schemas.openxmlformats.org/officeDocument/2006/relationships/tags" Target="../tags/tag1.xml"/><Relationship Id="rId21" Type="http://schemas.microsoft.com/office/2007/relationships/hdphoto" Target="../media/hdphoto4.wdp"/><Relationship Id="rId7" Type="http://schemas.openxmlformats.org/officeDocument/2006/relationships/notesSlide" Target="../notesSlides/notesSlide16.xml"/><Relationship Id="rId12" Type="http://schemas.openxmlformats.org/officeDocument/2006/relationships/slide" Target="slide20.xml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4.xml"/><Relationship Id="rId11" Type="http://schemas.openxmlformats.org/officeDocument/2006/relationships/slide" Target="slide21.xml"/><Relationship Id="rId24" Type="http://schemas.openxmlformats.org/officeDocument/2006/relationships/image" Target="../media/image35.png"/><Relationship Id="rId5" Type="http://schemas.openxmlformats.org/officeDocument/2006/relationships/audio" Target="../media/media3.mp3"/><Relationship Id="rId15" Type="http://schemas.openxmlformats.org/officeDocument/2006/relationships/image" Target="../media/image30.png"/><Relationship Id="rId23" Type="http://schemas.openxmlformats.org/officeDocument/2006/relationships/slide" Target="slide22.xml"/><Relationship Id="rId10" Type="http://schemas.openxmlformats.org/officeDocument/2006/relationships/slide" Target="slide19.xml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Relationship Id="rId2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slide" Target="slide3.xml"/><Relationship Id="rId20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24" Type="http://schemas.openxmlformats.org/officeDocument/2006/relationships/image" Target="../media/image40.png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23" Type="http://schemas.openxmlformats.org/officeDocument/2006/relationships/slide" Target="slide18.xml"/><Relationship Id="rId10" Type="http://schemas.openxmlformats.org/officeDocument/2006/relationships/image" Target="../media/image31.png"/><Relationship Id="rId19" Type="http://schemas.openxmlformats.org/officeDocument/2006/relationships/slide" Target="slide6.xml"/><Relationship Id="rId4" Type="http://schemas.openxmlformats.org/officeDocument/2006/relationships/image" Target="../media/image27.png"/><Relationship Id="rId9" Type="http://schemas.microsoft.com/office/2007/relationships/hdphoto" Target="../media/hdphoto2.wdp"/><Relationship Id="rId14" Type="http://schemas.openxmlformats.org/officeDocument/2006/relationships/image" Target="../media/image33.png"/><Relationship Id="rId2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44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slide" Target="slide18.xml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openxmlformats.org/officeDocument/2006/relationships/slide" Target="slide4.xml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20" Type="http://schemas.openxmlformats.org/officeDocument/2006/relationships/slide" Target="slide18.xml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image" Target="../media/image28.png"/><Relationship Id="rId15" Type="http://schemas.openxmlformats.org/officeDocument/2006/relationships/slide" Target="slide6.xml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.xml"/><Relationship Id="rId7" Type="http://schemas.openxmlformats.org/officeDocument/2006/relationships/slide" Target="slide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DC0B4B-2196-4D69-B117-1F0E42780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F8B53-DF47-40B7-82F7-7B5F0984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00" y="1410689"/>
            <a:ext cx="539542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1666573"/>
            <a:ext cx="6381750" cy="3734102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335280"/>
            <a:ext cx="5219698" cy="57200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3276" y="2894544"/>
            <a:ext cx="4857749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thập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tin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ghế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trần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cửa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sổ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E5E5D-A805-4B31-962A-A739E3C9E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1711219"/>
            <a:ext cx="6197600" cy="36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35280"/>
            <a:ext cx="6381750" cy="609600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0"/>
            <a:ext cx="5410198" cy="67157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85990" y="3107904"/>
            <a:ext cx="4610734" cy="31393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đầu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lang="en-US" altLang="zh-CN" sz="3300" dirty="0">
              <a:solidFill>
                <a:srgbClr val="7E430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Chậu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xếp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vướng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0786A-4546-4BE1-8080-87F57A9C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3677"/>
            <a:ext cx="6065519" cy="604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43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96240"/>
            <a:ext cx="6381750" cy="633984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807170"/>
            <a:ext cx="5219698" cy="56749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15200" y="3107904"/>
            <a:ext cx="4752974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vệ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chảy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trượt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CBE58-1CB7-44A8-B90F-C7EBA3870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20" y="399471"/>
            <a:ext cx="5618360" cy="62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69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0975" y="477520"/>
            <a:ext cx="6610352" cy="492315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7" y="335280"/>
            <a:ext cx="5400673" cy="65227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038975" y="3290784"/>
            <a:ext cx="4857749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mưa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gãy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A44A9-9CE5-4CF7-BA29-FA919C4B1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6" y="570126"/>
            <a:ext cx="6381750" cy="464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25">
            <a:extLst>
              <a:ext uri="{FF2B5EF4-FFF2-40B4-BE49-F238E27FC236}">
                <a16:creationId xmlns:a16="http://schemas.microsoft.com/office/drawing/2014/main" id="{A4B9E6D4-7818-408A-90E4-160BCDF540B8}"/>
              </a:ext>
            </a:extLst>
          </p:cNvPr>
          <p:cNvSpPr txBox="1"/>
          <p:nvPr/>
        </p:nvSpPr>
        <p:spPr>
          <a:xfrm>
            <a:off x="7062788" y="5028225"/>
            <a:ext cx="4857749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Cổng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bóng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2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củng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cố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2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789050" y="2542478"/>
            <a:ext cx="8613900" cy="29464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" sz="44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chơi: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hãy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nhanh những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 chưa an toàn trong trường học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3680815" y="6003571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8294959" y="60086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6046075" y="600421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481206" y="2978314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3530525" y="5022679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8024761" y="2968981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949627" y="5046271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810358" y="292332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802821" y="501840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35" y="-220250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88132" y="5864282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pic>
        <p:nvPicPr>
          <p:cNvPr id="59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7AC17949-85CC-4E6C-A9A7-2B2577B01F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9539" y="24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99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02640" y="165531"/>
            <a:ext cx="6398085" cy="3753734"/>
            <a:chOff x="5667646" y="720179"/>
            <a:chExt cx="6398085" cy="375373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A99E97-CDBC-442F-876C-B68C73460F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934" y="291819"/>
            <a:ext cx="4610152" cy="404641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89464D82-129E-442F-9B2D-671ADB3E09EA}"/>
              </a:ext>
            </a:extLst>
          </p:cNvPr>
          <p:cNvSpPr/>
          <p:nvPr/>
        </p:nvSpPr>
        <p:spPr>
          <a:xfrm>
            <a:off x="208804" y="-58943"/>
            <a:ext cx="953945" cy="890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id="{6A19C09E-C36B-42B4-A027-6E3D0EB3B641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9B49143C-1B1B-48F6-9A99-23A4F7361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E71DB8E9-5954-424A-B0C7-D7199E07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689707" cy="6481172"/>
          </a:xfrm>
          <a:prstGeom prst="rect">
            <a:avLst/>
          </a:prstGeom>
        </p:spPr>
      </p:pic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2A17B7A5-9E57-4C0A-935D-8645454EB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3245" y="726440"/>
            <a:ext cx="8462811" cy="5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530803" y="106272"/>
            <a:ext cx="6398085" cy="3753734"/>
            <a:chOff x="5667646" y="720179"/>
            <a:chExt cx="6398085" cy="3753734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504AA1-EF57-44BD-80F4-ACE1A56F0E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894" y="464864"/>
            <a:ext cx="4871102" cy="4279128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35B2166B-81A7-4BF9-9C2E-DBD6CAF6EFA4}"/>
              </a:ext>
            </a:extLst>
          </p:cNvPr>
          <p:cNvSpPr/>
          <p:nvPr/>
        </p:nvSpPr>
        <p:spPr>
          <a:xfrm>
            <a:off x="287934" y="128587"/>
            <a:ext cx="988113" cy="9655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5519791" y="577188"/>
            <a:ext cx="6398085" cy="3322847"/>
            <a:chOff x="5667646" y="720179"/>
            <a:chExt cx="6398085" cy="3322847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534658" cy="211887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C4F756A-7858-4ED9-8C83-5FEC250713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96962" y="1233380"/>
            <a:ext cx="5713715" cy="3405013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E86C5F9A-EA39-4F4A-B4BE-B388FE0928C7}"/>
              </a:ext>
            </a:extLst>
          </p:cNvPr>
          <p:cNvSpPr/>
          <p:nvPr/>
        </p:nvSpPr>
        <p:spPr>
          <a:xfrm>
            <a:off x="-136211" y="1136554"/>
            <a:ext cx="869066" cy="8115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11" y="-1208396"/>
            <a:ext cx="6858000" cy="968422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90994" y="3000215"/>
            <a:ext cx="8039031" cy="100992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defTabSz="1218926">
              <a:buFont typeface="Arial" panose="020B0604020202020204" pitchFamily="34" charset="0"/>
              <a:buChar char="•"/>
              <a:defRPr/>
            </a:pPr>
            <a:r>
              <a:rPr lang="nl-NL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cho bố mẹ nghe về chuyến khảo sát ngày hôm nay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17E14-8241-4E9E-BB3B-9220983F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249" y="-164238"/>
            <a:ext cx="382252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27E5BA-6561-494A-AC49-D989F9FB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DB687-0390-482C-B7A2-810EFD24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8" y="1283316"/>
            <a:ext cx="824860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E6461-7FB9-4F23-9C9B-2C20B11B1FE8}"/>
              </a:ext>
            </a:extLst>
          </p:cNvPr>
          <p:cNvSpPr txBox="1"/>
          <p:nvPr/>
        </p:nvSpPr>
        <p:spPr>
          <a:xfrm>
            <a:off x="2447925" y="819700"/>
            <a:ext cx="795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1ADAC-0274-481E-BEBA-075793FA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75" y="1439600"/>
            <a:ext cx="4163929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12B0C-B287-4430-BB65-20345BD64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25" y="2027996"/>
            <a:ext cx="6974428" cy="183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648C5-D00E-4BA2-90EF-15EBB8D55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339" y="3626961"/>
            <a:ext cx="19325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C946CD-B4E0-422C-A0A6-46B6FE18018D}"/>
              </a:ext>
            </a:extLst>
          </p:cNvPr>
          <p:cNvSpPr txBox="1"/>
          <p:nvPr/>
        </p:nvSpPr>
        <p:spPr>
          <a:xfrm>
            <a:off x="711200" y="375920"/>
            <a:ext cx="1102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85593-6E11-4BF7-9018-CF2F92D4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674"/>
            <a:ext cx="5844540" cy="364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3CED5-3B31-453E-BDDF-1A23BCDB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41" y="1328674"/>
            <a:ext cx="3648075" cy="479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B947C-B592-458F-AC65-4392C1DD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1328673"/>
            <a:ext cx="33147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6E4F2B"/>
                </a:solidFill>
                <a:latin typeface="Arial" panose="020B0604020202020204" pitchFamily="34" charset="0"/>
              </a:rPr>
              <a:t>Hình 3: Trong phòng học, các bạn thu thập những thông tin gì?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867112" y="1430153"/>
            <a:ext cx="6572288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Trong phòng học, bàn ghế... có vệ sinh không?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6698C7-93F9-473A-B9F5-CF706D99B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2984961"/>
            <a:ext cx="5844540" cy="36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6E4F2B"/>
                </a:solidFill>
                <a:latin typeface="Arial" panose="020B0604020202020204" pitchFamily="34" charset="0"/>
              </a:rPr>
              <a:t>Hình 4: Phát hiện độ cao của lan can có chắc chắn, an toàn không?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845283" y="1566010"/>
            <a:ext cx="6572288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Các đồ vật ở lối đi nên sắp xếp ở đâu cho khỏi vướng?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091261-64E7-4FAD-AD94-01C342888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081" y="2767933"/>
            <a:ext cx="3545606" cy="40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388082" y="656855"/>
            <a:ext cx="8079701" cy="153433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24962F"/>
                </a:solidFill>
                <a:latin typeface="Arial" panose="020B0604020202020204" pitchFamily="34" charset="0"/>
              </a:rPr>
              <a:t>Hình 5: Khu vực vệ sinh ghi lại những gì em nhìn thấy và nêu những gì em thấy không an toàn....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19A49A-6377-4EEE-A85F-2EC35F60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2336800"/>
            <a:ext cx="3314700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21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002002" y="123319"/>
            <a:ext cx="9281438" cy="19337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Hình 6: Khu vực sân trường em thấy những đồ vật nào chưa đảm bảo an toàn, chưa vệ sinh và có ý kiến đề xuất gì với nhà trường</a:t>
            </a:r>
            <a:r>
              <a:rPr lang="en-US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90F9D6-8F13-4BF2-93F4-60650D8D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2387599"/>
            <a:ext cx="6766561" cy="452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67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488</Words>
  <Application>Microsoft Office PowerPoint</Application>
  <PresentationFormat>Widescreen</PresentationFormat>
  <Paragraphs>77</Paragraphs>
  <Slides>24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Microsoft YaHei</vt:lpstr>
      <vt:lpstr>#9Slide03 AmpleSoft Bold</vt:lpstr>
      <vt:lpstr>Abril Fatface</vt:lpstr>
      <vt:lpstr>Aldrich</vt:lpstr>
      <vt:lpstr>Arial</vt:lpstr>
      <vt:lpstr>Calibri</vt:lpstr>
      <vt:lpstr>Calibri Light</vt:lpstr>
      <vt:lpstr>Just Another Hand</vt:lpstr>
      <vt:lpstr>Maven Pro</vt:lpstr>
      <vt:lpstr>UTM Avo</vt:lpstr>
      <vt:lpstr>华康方圆体W7</vt:lpstr>
      <vt:lpstr>千图网拥有20W+精美PPT模板 更多PPT模板下载至：www.58pic.com/office/ppt​​</vt:lpstr>
      <vt:lpstr>5_Office Theme</vt:lpstr>
      <vt:lpstr>Office 主题</vt:lpstr>
      <vt:lpstr>1_SlidesMania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Các câu hỏi là những bức tranh về hình ảnh ở trường học. Em hãy nhận biết nhanh những địa điểm nào chưa an toàn trong trường học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24</cp:revision>
  <dcterms:created xsi:type="dcterms:W3CDTF">2022-07-18T22:06:58Z</dcterms:created>
  <dcterms:modified xsi:type="dcterms:W3CDTF">2024-10-22T12:57:27Z</dcterms:modified>
</cp:coreProperties>
</file>