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9" r:id="rId3"/>
    <p:sldMasterId id="2147483713" r:id="rId4"/>
  </p:sldMasterIdLst>
  <p:notesMasterIdLst>
    <p:notesMasterId r:id="rId26"/>
  </p:notesMasterIdLst>
  <p:sldIdLst>
    <p:sldId id="410" r:id="rId5"/>
    <p:sldId id="411" r:id="rId6"/>
    <p:sldId id="257" r:id="rId7"/>
    <p:sldId id="412" r:id="rId8"/>
    <p:sldId id="423" r:id="rId9"/>
    <p:sldId id="424" r:id="rId10"/>
    <p:sldId id="425" r:id="rId11"/>
    <p:sldId id="426" r:id="rId12"/>
    <p:sldId id="413" r:id="rId13"/>
    <p:sldId id="428" r:id="rId14"/>
    <p:sldId id="429" r:id="rId15"/>
    <p:sldId id="414" r:id="rId16"/>
    <p:sldId id="430" r:id="rId17"/>
    <p:sldId id="416" r:id="rId18"/>
    <p:sldId id="431" r:id="rId19"/>
    <p:sldId id="433" r:id="rId20"/>
    <p:sldId id="434" r:id="rId21"/>
    <p:sldId id="417" r:id="rId22"/>
    <p:sldId id="435" r:id="rId23"/>
    <p:sldId id="294" r:id="rId24"/>
    <p:sldId id="31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A4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94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BE750-0767-4C06-BFD6-0B6D00C7EA06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E45A6-1724-4562-A216-B242EA41B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4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052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17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185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203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.png"/><Relationship Id="rId1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24.png"/><Relationship Id="rId2" Type="http://schemas.openxmlformats.org/officeDocument/2006/relationships/image" Target="../media/image15.png"/><Relationship Id="rId16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3.png"/><Relationship Id="rId10" Type="http://schemas.openxmlformats.org/officeDocument/2006/relationships/image" Target="../media/image14.png"/><Relationship Id="rId19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Relationship Id="rId1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37051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068468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6364854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76567978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06946570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28768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C260D4C-E31C-4D86-B095-F55D81A417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352" y="598456"/>
            <a:ext cx="1268133" cy="1651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6D5DC5-1CE3-4E4E-8D65-156479E2ED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90" y="209011"/>
            <a:ext cx="4251917" cy="187717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71C9365-2811-477B-A433-D93356746B07}"/>
              </a:ext>
            </a:extLst>
          </p:cNvPr>
          <p:cNvGrpSpPr/>
          <p:nvPr userDrawn="1"/>
        </p:nvGrpSpPr>
        <p:grpSpPr>
          <a:xfrm>
            <a:off x="1504949" y="1452684"/>
            <a:ext cx="9182101" cy="4191000"/>
            <a:chOff x="297976" y="276367"/>
            <a:chExt cx="11596048" cy="630526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D36EAEBA-638F-4FC5-B756-64F858455850}"/>
                </a:ext>
              </a:extLst>
            </p:cNvPr>
            <p:cNvSpPr/>
            <p:nvPr userDrawn="1"/>
          </p:nvSpPr>
          <p:spPr>
            <a:xfrm>
              <a:off x="297976" y="276367"/>
              <a:ext cx="11596048" cy="6305265"/>
            </a:xfrm>
            <a:prstGeom prst="roundRect">
              <a:avLst>
                <a:gd name="adj" fmla="val 47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BCAE925-7D56-4E9A-B63C-71B49CB9C6E3}"/>
                </a:ext>
              </a:extLst>
            </p:cNvPr>
            <p:cNvSpPr/>
            <p:nvPr userDrawn="1"/>
          </p:nvSpPr>
          <p:spPr>
            <a:xfrm>
              <a:off x="436295" y="407593"/>
              <a:ext cx="11291248" cy="6007722"/>
            </a:xfrm>
            <a:prstGeom prst="roundRect">
              <a:avLst>
                <a:gd name="adj" fmla="val 4762"/>
              </a:avLst>
            </a:prstGeom>
            <a:noFill/>
            <a:ln w="25400">
              <a:solidFill>
                <a:srgbClr val="ABDBE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4C046537-94B1-4FC2-A4C4-3E9FF60A46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10" y="4417964"/>
            <a:ext cx="2068079" cy="26263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65847EF-3DB5-49E6-97E4-620FF057B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90F11C-0ABE-404A-8FAE-57A83AA186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981F5AF-D871-42D8-9D0E-82343A813BC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0" cy="34583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74D4348-797C-476C-B644-24211C4E7A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77" y="700697"/>
            <a:ext cx="2342628" cy="156991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78C300C-11A9-4741-A765-F7AF6C766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" t="-1" b="1388"/>
          <a:stretch/>
        </p:blipFill>
        <p:spPr>
          <a:xfrm>
            <a:off x="0" y="3548184"/>
            <a:ext cx="3124200" cy="333917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7F3948A-7299-4433-B2E0-5FBB1D1CD75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" y="2869397"/>
            <a:ext cx="12192000" cy="398758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A5EBCDF-EB7B-45F6-BCD9-7B6363377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7" y="209011"/>
            <a:ext cx="1179568" cy="506783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FBE4C5-C175-4986-95BE-9679B73A30D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26853" y="1837406"/>
            <a:ext cx="1365145" cy="18634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0BECEF6-007B-478A-A6D1-F91377A84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94" r="71041"/>
          <a:stretch/>
        </p:blipFill>
        <p:spPr>
          <a:xfrm>
            <a:off x="665050" y="1503739"/>
            <a:ext cx="2140552" cy="194810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C7613A0-C086-472C-B1FD-8401EA1B5F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6F5A71CC-3EB7-4DD3-9578-52C1C46F3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6294933D-D4DC-432A-827D-DB4ABFA99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7949188" y="5126014"/>
            <a:ext cx="2237221" cy="1550595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BD23E41D-0BCC-4900-A3E6-0949C34FF486}"/>
              </a:ext>
            </a:extLst>
          </p:cNvPr>
          <p:cNvGrpSpPr/>
          <p:nvPr userDrawn="1"/>
        </p:nvGrpSpPr>
        <p:grpSpPr>
          <a:xfrm>
            <a:off x="2839384" y="1991212"/>
            <a:ext cx="6993311" cy="1658796"/>
            <a:chOff x="2839384" y="1991212"/>
            <a:chExt cx="6993311" cy="1658796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8A7F34DF-77D2-40AD-B22B-F5277BBE611D}"/>
                </a:ext>
              </a:extLst>
            </p:cNvPr>
            <p:cNvGrpSpPr/>
            <p:nvPr/>
          </p:nvGrpSpPr>
          <p:grpSpPr>
            <a:xfrm>
              <a:off x="2839384" y="2024306"/>
              <a:ext cx="6993311" cy="1625702"/>
              <a:chOff x="2839384" y="2024306"/>
              <a:chExt cx="6993311" cy="1625702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972C04AB-CC63-40B5-AB6F-060F22148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9566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C0E9A8EE-1EDE-47FE-BA28-0A9DA0B3F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657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3" name="图片 62">
                <a:extLst>
                  <a:ext uri="{FF2B5EF4-FFF2-40B4-BE49-F238E27FC236}">
                    <a16:creationId xmlns:a16="http://schemas.microsoft.com/office/drawing/2014/main" id="{422C7097-C152-4FBA-B99D-2CF6AD66A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475" y="2024307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34DBBC2-865A-4D3A-898D-68A42BB70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9384" y="2024307"/>
                <a:ext cx="1443038" cy="1625701"/>
              </a:xfrm>
              <a:prstGeom prst="rect">
                <a:avLst/>
              </a:prstGeom>
            </p:spPr>
          </p:pic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40146E20-BE2D-4643-996B-FDC7340C0D38}"/>
                </a:ext>
              </a:extLst>
            </p:cNvPr>
            <p:cNvGrpSpPr/>
            <p:nvPr/>
          </p:nvGrpSpPr>
          <p:grpSpPr>
            <a:xfrm>
              <a:off x="3027332" y="1991213"/>
              <a:ext cx="1313049" cy="1364282"/>
              <a:chOff x="2106801" y="1104012"/>
              <a:chExt cx="1120404" cy="1164120"/>
            </a:xfrm>
          </p:grpSpPr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5257340A-0F9A-4DDF-B33F-3F53EFD3F79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9" name="圆角矩形 11">
                  <a:extLst>
                    <a:ext uri="{FF2B5EF4-FFF2-40B4-BE49-F238E27FC236}">
                      <a16:creationId xmlns:a16="http://schemas.microsoft.com/office/drawing/2014/main" id="{69858997-E3EE-420A-8397-F9C46B3ACC40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60" name="圆角矩形 17">
                  <a:extLst>
                    <a:ext uri="{FF2B5EF4-FFF2-40B4-BE49-F238E27FC236}">
                      <a16:creationId xmlns:a16="http://schemas.microsoft.com/office/drawing/2014/main" id="{31EB599A-F3CB-4B33-A0AD-632E81BAE0B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8" name="TextBox 4">
                <a:extLst>
                  <a:ext uri="{FF2B5EF4-FFF2-40B4-BE49-F238E27FC236}">
                    <a16:creationId xmlns:a16="http://schemas.microsoft.com/office/drawing/2014/main" id="{4AE30B2E-EA55-4F1A-ACDD-4D97558F9A1F}"/>
                  </a:ext>
                </a:extLst>
              </p:cNvPr>
              <p:cNvSpPr txBox="1"/>
              <p:nvPr/>
            </p:nvSpPr>
            <p:spPr>
              <a:xfrm>
                <a:off x="2106801" y="1138923"/>
                <a:ext cx="1120404" cy="1129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换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5412F28E-FA18-4041-BA32-841CD6A68E74}"/>
                </a:ext>
              </a:extLst>
            </p:cNvPr>
            <p:cNvGrpSpPr/>
            <p:nvPr/>
          </p:nvGrpSpPr>
          <p:grpSpPr>
            <a:xfrm>
              <a:off x="4842620" y="1991213"/>
              <a:ext cx="1313049" cy="1352938"/>
              <a:chOff x="2095271" y="1104012"/>
              <a:chExt cx="1120404" cy="1154441"/>
            </a:xfrm>
          </p:grpSpPr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5D98C679-A5B7-4445-BC5A-8DD8605BAAD4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5" name="圆角矩形 29">
                  <a:extLst>
                    <a:ext uri="{FF2B5EF4-FFF2-40B4-BE49-F238E27FC236}">
                      <a16:creationId xmlns:a16="http://schemas.microsoft.com/office/drawing/2014/main" id="{13AE17D2-E861-473B-B868-AAE8776FA32F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6" name="圆角矩形 30">
                  <a:extLst>
                    <a:ext uri="{FF2B5EF4-FFF2-40B4-BE49-F238E27FC236}">
                      <a16:creationId xmlns:a16="http://schemas.microsoft.com/office/drawing/2014/main" id="{DAFD6118-7438-45BF-96B4-46791FD2DCCF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4" name="TextBox 4">
                <a:extLst>
                  <a:ext uri="{FF2B5EF4-FFF2-40B4-BE49-F238E27FC236}">
                    <a16:creationId xmlns:a16="http://schemas.microsoft.com/office/drawing/2014/main" id="{324F0091-9791-44F8-873B-AA8F603340C6}"/>
                  </a:ext>
                </a:extLst>
              </p:cNvPr>
              <p:cNvSpPr txBox="1"/>
              <p:nvPr/>
            </p:nvSpPr>
            <p:spPr>
              <a:xfrm>
                <a:off x="2095271" y="1129243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位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36AE39AA-FF92-4C63-AFFC-0A4AF0B6165A}"/>
                </a:ext>
              </a:extLst>
            </p:cNvPr>
            <p:cNvGrpSpPr/>
            <p:nvPr/>
          </p:nvGrpSpPr>
          <p:grpSpPr>
            <a:xfrm>
              <a:off x="6671420" y="1991212"/>
              <a:ext cx="1313049" cy="1373425"/>
              <a:chOff x="2095271" y="1104012"/>
              <a:chExt cx="1120404" cy="1171922"/>
            </a:xfrm>
          </p:grpSpPr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4CE4EB90-D350-4AA6-ABB3-CAA9CB6E4C4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1" name="圆角矩形 35">
                  <a:extLst>
                    <a:ext uri="{FF2B5EF4-FFF2-40B4-BE49-F238E27FC236}">
                      <a16:creationId xmlns:a16="http://schemas.microsoft.com/office/drawing/2014/main" id="{B1D27664-F9F9-4853-B693-5306A2869895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2" name="圆角矩形 36">
                  <a:extLst>
                    <a:ext uri="{FF2B5EF4-FFF2-40B4-BE49-F238E27FC236}">
                      <a16:creationId xmlns:a16="http://schemas.microsoft.com/office/drawing/2014/main" id="{01A52070-8F2B-4888-91F6-4B02C14B07C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0" name="TextBox 4">
                <a:extLst>
                  <a:ext uri="{FF2B5EF4-FFF2-40B4-BE49-F238E27FC236}">
                    <a16:creationId xmlns:a16="http://schemas.microsoft.com/office/drawing/2014/main" id="{598FF38B-743D-4D4D-B7FB-0657B6EE5878}"/>
                  </a:ext>
                </a:extLst>
              </p:cNvPr>
              <p:cNvSpPr txBox="1"/>
              <p:nvPr/>
            </p:nvSpPr>
            <p:spPr>
              <a:xfrm>
                <a:off x="2095271" y="1146724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思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C8DA50F1-F9FB-4C15-BC05-DF6D896DC0E2}"/>
                </a:ext>
              </a:extLst>
            </p:cNvPr>
            <p:cNvGrpSpPr/>
            <p:nvPr/>
          </p:nvGrpSpPr>
          <p:grpSpPr>
            <a:xfrm>
              <a:off x="8519646" y="1991213"/>
              <a:ext cx="1313049" cy="1386125"/>
              <a:chOff x="2111848" y="1104012"/>
              <a:chExt cx="1120404" cy="1182759"/>
            </a:xfrm>
          </p:grpSpPr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16C06FD9-3D0E-41BC-83F2-B8121ACE3BBB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47" name="圆角矩形 40">
                  <a:extLst>
                    <a:ext uri="{FF2B5EF4-FFF2-40B4-BE49-F238E27FC236}">
                      <a16:creationId xmlns:a16="http://schemas.microsoft.com/office/drawing/2014/main" id="{ABCD6F48-4147-4C14-9274-416B24084FE7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48" name="圆角矩形 41">
                  <a:extLst>
                    <a:ext uri="{FF2B5EF4-FFF2-40B4-BE49-F238E27FC236}">
                      <a16:creationId xmlns:a16="http://schemas.microsoft.com/office/drawing/2014/main" id="{90B53396-4EE8-40BC-BB2E-FF61BD3D2C41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46" name="TextBox 4">
                <a:extLst>
                  <a:ext uri="{FF2B5EF4-FFF2-40B4-BE49-F238E27FC236}">
                    <a16:creationId xmlns:a16="http://schemas.microsoft.com/office/drawing/2014/main" id="{F9999535-D58C-481B-A109-7EE6DEBF109E}"/>
                  </a:ext>
                </a:extLst>
              </p:cNvPr>
              <p:cNvSpPr txBox="1"/>
              <p:nvPr/>
            </p:nvSpPr>
            <p:spPr>
              <a:xfrm>
                <a:off x="2111848" y="1157561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考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35764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754496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49968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55F93-7222-4DEA-A0BF-EA125F006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443431-4FDA-4D3C-AF0D-D7F715511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AC5D69-34A1-4F7D-B1B2-04B3D7DA2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DF4E2F-83F2-42CB-8BE9-ADED0EFDF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ECB8C0-7B60-4B03-BBEC-9B69CCD1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87F32-32DB-4F9C-A186-BE13446BE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491702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1632A3-A8CB-4DED-868D-3E54FC9F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247F3C-0D86-45E9-994D-1BC3BEA87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4943EE-EF81-468B-B18D-2F38DB8C1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03C05A-44B4-4AC5-8D2E-98B278789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E3F760-D9CF-448D-92A0-10EFC2632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19A58BD-9989-4EE4-9B71-2BCBE0694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ABF1DE-18DD-428E-A409-EACC11E1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74F5C6-5316-4F25-B711-D07679C0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077010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028876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0F0E0-A702-411C-8D56-B3497C34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FC767E3-B13D-4556-9921-F313FA1A9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C1DA658-B94B-4E5C-B2F4-5E671AA4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B019A2-A41E-449B-8512-2723C2B7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267918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48D776-F225-4259-A7D9-2F39CB67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36AF89C-EA66-4212-8D8A-DBCAD306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C23679-C156-47B7-B777-C0755221C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141505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48ABEB-8EB2-402C-895B-88755588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9DA2C0-D353-49B6-ACF1-E624263B0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6CDD91-F378-4F77-94DC-335ED8659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49DDB-736B-4F4F-8EB9-718E90658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C162D6-811F-4A7A-85A8-105E0C5B8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46681A-F5C4-4A24-ACE2-6206AC12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072456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AAF8CE-6F21-4207-85C5-898F5B9B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4E074ED-3842-411E-B2C2-B515BFCAAF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08A0B3-B796-445A-ADFB-244A8C27F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AAAB11-AA9F-4A58-9F41-212E2F5E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BB83255-5F03-4D6F-BE0C-408E18677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D5B7C8-E12A-4B0D-9DD7-704C3B4EB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174469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2D703-997A-4C47-9758-8B7769FCD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A054B7-2808-45A1-9F2A-E51C6052A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C74ED-7289-44CA-A21B-3EA4E63CAA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69463C-B92D-45BB-B4E5-58834DF9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232E1E-A6E4-4A30-8874-2783E688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464270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532177-D88A-4FB0-96A0-01060B2B4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AA46B6B-3B02-47E6-80BA-D921D8767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83E2EC-340A-4147-945C-9EDEC68CD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0C581E-8092-4846-9D59-813BB0FAC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371D70-491B-4365-9D8D-4FD5B1B78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634823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784312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43019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8479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38358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436305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1755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8548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9575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4933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48467"/>
      </p:ext>
    </p:extLst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81071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4594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16707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816D4A-E9D3-0D55-0B29-B0ADF66BD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105DF7-2A9F-DC0F-6DA5-BDEAC9B625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6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228922"/>
      </p:ext>
    </p:extLst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0EF673-0524-F680-ABC1-9A2A68FC1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7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5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2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430192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346033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357288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93207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466416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gi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1.png"/><Relationship Id="rId20" Type="http://schemas.openxmlformats.org/officeDocument/2006/relationships/image" Target="../media/image5.jp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4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345D52E-A50D-F2C6-AD99-DD7AC65D2522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11" y="76200"/>
            <a:ext cx="1694848" cy="16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3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B4450F29-B4B8-4250-931F-40D25F402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B934FB4-04DA-475C-AB6D-D948B89DC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61E0ED5-55E2-49CC-8DA6-0BDE4ECE6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79F8ED2-A767-4154-9405-CE995DF1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01020BA5-EB89-49C2-A207-4DEA825A3539}"/>
              </a:ext>
            </a:extLst>
          </p:cNvPr>
          <p:cNvSpPr/>
          <p:nvPr userDrawn="1"/>
        </p:nvSpPr>
        <p:spPr>
          <a:xfrm>
            <a:off x="297976" y="276367"/>
            <a:ext cx="11596048" cy="6305265"/>
          </a:xfrm>
          <a:prstGeom prst="roundRect">
            <a:avLst>
              <a:gd name="adj" fmla="val 47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6249440-1DBF-48D3-AE9C-468435F7F978}"/>
              </a:ext>
            </a:extLst>
          </p:cNvPr>
          <p:cNvSpPr/>
          <p:nvPr userDrawn="1"/>
        </p:nvSpPr>
        <p:spPr>
          <a:xfrm>
            <a:off x="436295" y="407593"/>
            <a:ext cx="11291248" cy="6007722"/>
          </a:xfrm>
          <a:prstGeom prst="roundRect">
            <a:avLst>
              <a:gd name="adj" fmla="val 4762"/>
            </a:avLst>
          </a:prstGeom>
          <a:noFill/>
          <a:ln w="25400">
            <a:solidFill>
              <a:srgbClr val="ABDBE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89A52DA-F88C-4597-8909-D6111C1B5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1489" r="256" b="18962"/>
          <a:stretch/>
        </p:blipFill>
        <p:spPr>
          <a:xfrm>
            <a:off x="-21685" y="3685905"/>
            <a:ext cx="12192000" cy="31720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954DA1F-D49C-4DC0-AA7A-4DF87FAF9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10296125" y="5142812"/>
            <a:ext cx="2237221" cy="15505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7B3C933-FF61-4024-8263-CAF7E2283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5" y="1275027"/>
            <a:ext cx="1179568" cy="506783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6488668"/>
            <a:ext cx="123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  <a:latin typeface="SVN-Holidays" panose="02040603050506020204" pitchFamily="18" charset="0"/>
              </a:rPr>
              <a:t>MăngNon</a:t>
            </a:r>
            <a:endParaRPr lang="en-US" dirty="0">
              <a:solidFill>
                <a:schemeClr val="bg1">
                  <a:lumMod val="85000"/>
                </a:schemeClr>
              </a:solidFill>
              <a:latin typeface="SVN-Holidays" panose="02040603050506020204" pitchFamily="18" charset="0"/>
            </a:endParaRPr>
          </a:p>
        </p:txBody>
      </p: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72ABB3B3-66F9-55FC-577B-ECFC7A42D50D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11" y="76200"/>
            <a:ext cx="1694848" cy="16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6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D6C1AD9-C943-7465-CC3D-7D49CC89DF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11" y="76200"/>
            <a:ext cx="1694848" cy="16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9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1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microsoft.com/office/2007/relationships/hdphoto" Target="../media/hdphoto2.wdp"/><Relationship Id="rId26" Type="http://schemas.openxmlformats.org/officeDocument/2006/relationships/image" Target="../media/image3.gif"/><Relationship Id="rId3" Type="http://schemas.openxmlformats.org/officeDocument/2006/relationships/tags" Target="../tags/tag6.xml"/><Relationship Id="rId21" Type="http://schemas.openxmlformats.org/officeDocument/2006/relationships/image" Target="../media/image33.png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image" Target="../media/image30.png"/><Relationship Id="rId25" Type="http://schemas.openxmlformats.org/officeDocument/2006/relationships/image" Target="../media/image37.png"/><Relationship Id="rId33" Type="http://schemas.openxmlformats.org/officeDocument/2006/relationships/image" Target="../media/image42.png"/><Relationship Id="rId2" Type="http://schemas.openxmlformats.org/officeDocument/2006/relationships/tags" Target="../tags/tag5.xml"/><Relationship Id="rId16" Type="http://schemas.openxmlformats.org/officeDocument/2006/relationships/notesSlide" Target="../notesSlides/notesSlide1.xml"/><Relationship Id="rId20" Type="http://schemas.openxmlformats.org/officeDocument/2006/relationships/image" Target="../media/image32.png"/><Relationship Id="rId29" Type="http://schemas.openxmlformats.org/officeDocument/2006/relationships/image" Target="../media/image38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image" Target="../media/image36.png"/><Relationship Id="rId32" Type="http://schemas.openxmlformats.org/officeDocument/2006/relationships/image" Target="../media/image41.png"/><Relationship Id="rId5" Type="http://schemas.openxmlformats.org/officeDocument/2006/relationships/tags" Target="../tags/tag8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35.png"/><Relationship Id="rId28" Type="http://schemas.microsoft.com/office/2007/relationships/hdphoto" Target="../media/hdphoto1.wdp"/><Relationship Id="rId10" Type="http://schemas.openxmlformats.org/officeDocument/2006/relationships/tags" Target="../tags/tag13.xml"/><Relationship Id="rId19" Type="http://schemas.openxmlformats.org/officeDocument/2006/relationships/image" Target="../media/image31.png"/><Relationship Id="rId31" Type="http://schemas.openxmlformats.org/officeDocument/2006/relationships/image" Target="../media/image40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image" Target="../media/image34.png"/><Relationship Id="rId27" Type="http://schemas.openxmlformats.org/officeDocument/2006/relationships/image" Target="../media/image4.png"/><Relationship Id="rId30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11557"/>
            <a:ext cx="12208104" cy="68646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" y="324580"/>
            <a:ext cx="12162893" cy="6137776"/>
          </a:xfrm>
          <a:prstGeom prst="rect">
            <a:avLst/>
          </a:prstGeom>
        </p:spPr>
      </p:pic>
      <p:pic>
        <p:nvPicPr>
          <p:cNvPr id="10" name="PA_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6" y="325985"/>
            <a:ext cx="11430023" cy="33101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18" y="1669622"/>
            <a:ext cx="11430023" cy="2944374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66" y="-188046"/>
            <a:ext cx="955883" cy="913587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002893"/>
            <a:ext cx="12192000" cy="1902641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/>
        </p:blipFill>
        <p:spPr>
          <a:xfrm>
            <a:off x="7848732" y="207120"/>
            <a:ext cx="4336615" cy="6858000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4" y="4982270"/>
            <a:ext cx="12192000" cy="1998312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56995" y="1298855"/>
            <a:ext cx="717325" cy="636625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09" y="0"/>
            <a:ext cx="2356403" cy="1098324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9942" y="3067222"/>
            <a:ext cx="4011008" cy="2612759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403">
            <a:off x="4638898" y="3446848"/>
            <a:ext cx="4011008" cy="2612759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/>
        </p:blipFill>
        <p:spPr>
          <a:xfrm>
            <a:off x="-749712" y="5557622"/>
            <a:ext cx="5055017" cy="1455139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/>
        </p:blipFill>
        <p:spPr>
          <a:xfrm>
            <a:off x="1897519" y="5362354"/>
            <a:ext cx="5515240" cy="1759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BB66FB-6DE3-802C-5EB4-C6ECB6276BB7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283369" y="0"/>
            <a:ext cx="5072312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B11D42-B9DA-4E05-581F-0AC583AD0490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852790" y="1680057"/>
            <a:ext cx="90960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4111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19149" y="1863293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Buổi trưa, nương rẫy im vắng. Mặt trời đứng thẳng trên đỉnh đầu. Không một con chim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không một con thú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Đàn khướu làm tổ trong bụi </a:t>
            </a:r>
            <a:r>
              <a:rPr lang="vi-VN" sz="3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3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</a:t>
            </a:r>
            <a:r>
              <a:rPr lang="vi-VN" sz="3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véo von, giờ đã im bặt. Buổi trưa dần qua. Trời bớt oi ả. Gió rừng lại nổi. Bầy khướu nhảy lách </a:t>
            </a:r>
            <a:r>
              <a:rPr lang="vi-VN" sz="3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tách trên</a:t>
            </a:r>
            <a:r>
              <a:rPr lang="en-US" sz="3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cành 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sâu. Tiếng lá xào xạc trong gió.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248150" y="5343525"/>
            <a:ext cx="415290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053" y="2487196"/>
            <a:ext cx="1016997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355" y="2903506"/>
            <a:ext cx="929096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006" y="2935659"/>
            <a:ext cx="84010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863" y="4579513"/>
            <a:ext cx="862148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84" y="4113372"/>
            <a:ext cx="1021216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235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 tranh, tìm động từ phù hợp với hoạt động được thể hiện trong tranh.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78B2B-910C-41B6-8B14-7DAE7AA63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4" y="1971674"/>
            <a:ext cx="10822283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496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801A22F8-F463-DE4A-0CC6-64815DD2D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2" y="1143482"/>
            <a:ext cx="5714518" cy="5714518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66C6FB56-841D-2164-E399-E26CB930F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264" y="1553831"/>
            <a:ext cx="660994" cy="673642"/>
          </a:xfrm>
          <a:prstGeom prst="rect">
            <a:avLst/>
          </a:prstGeom>
        </p:spPr>
      </p:pic>
      <p:sp>
        <p:nvSpPr>
          <p:cNvPr id="7" name="文本框 14">
            <a:extLst>
              <a:ext uri="{FF2B5EF4-FFF2-40B4-BE49-F238E27FC236}">
                <a16:creationId xmlns:a16="http://schemas.microsoft.com/office/drawing/2014/main" id="{3E3EBB32-F61B-EE15-B66E-D2FA6AF648A2}"/>
              </a:ext>
            </a:extLst>
          </p:cNvPr>
          <p:cNvSpPr txBox="1"/>
          <p:nvPr/>
        </p:nvSpPr>
        <p:spPr>
          <a:xfrm>
            <a:off x="6629562" y="1515876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hợp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26192-FFF2-B900-EF26-1ACAB1ABD8D7}"/>
              </a:ext>
            </a:extLst>
          </p:cNvPr>
          <p:cNvSpPr txBox="1"/>
          <p:nvPr/>
        </p:nvSpPr>
        <p:spPr>
          <a:xfrm>
            <a:off x="6597975" y="2620127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Trao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đổi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ý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kiến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thống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nhất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đáp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</a:t>
            </a:r>
            <a:endParaRPr lang="en-US" sz="32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3B0DDA15-CA78-1CD1-04EE-47FCF1B38E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95" y="2545213"/>
            <a:ext cx="660994" cy="673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51196B-E044-E050-A59B-74F2AE663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259" y="853749"/>
            <a:ext cx="3456732" cy="16643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7C92F0-E1AB-1D18-915F-6B7FF358516C}"/>
              </a:ext>
            </a:extLst>
          </p:cNvPr>
          <p:cNvSpPr txBox="1"/>
          <p:nvPr/>
        </p:nvSpPr>
        <p:spPr>
          <a:xfrm>
            <a:off x="6559875" y="3696452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C647B6A7-587E-1AF1-8D60-3DEC424174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95" y="3621538"/>
            <a:ext cx="660994" cy="67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4073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80BC-428C-2172-81AD-D98419FF2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1538287"/>
            <a:ext cx="3416595" cy="3500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60E8CFC6-DA9B-3B23-2487-D99679D1FE3F}"/>
              </a:ext>
            </a:extLst>
          </p:cNvPr>
          <p:cNvSpPr/>
          <p:nvPr/>
        </p:nvSpPr>
        <p:spPr>
          <a:xfrm>
            <a:off x="5224145" y="2195195"/>
            <a:ext cx="4533265" cy="18357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sz="4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dốc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043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F3D360-D6AC-557E-BAC1-C965E42F0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1417684"/>
            <a:ext cx="3348038" cy="3187653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4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ắm</a:t>
            </a:r>
            <a:r>
              <a:rPr lang="en-US" sz="4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lều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29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pt-BR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t-BR" sz="4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 </a:t>
            </a:r>
            <a:r>
              <a:rPr lang="pt-BR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cá, giật cần câu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730CD-41E6-497D-2399-4EFF1F017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4" y="1514475"/>
            <a:ext cx="3079847" cy="302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9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96277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4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</a:t>
            </a:r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lượn, dang, vỗ cánh,..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90646-EA3E-C4BA-E257-45A47EF84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4" y="1593347"/>
            <a:ext cx="2905125" cy="294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0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29602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4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lặn, khám phá,...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E0762-7596-5E3E-A972-DA0A14CF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1935269"/>
            <a:ext cx="2967038" cy="300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16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A23B163-280E-403C-985A-EE7CE3B49066}"/>
              </a:ext>
            </a:extLst>
          </p:cNvPr>
          <p:cNvSpPr/>
          <p:nvPr/>
        </p:nvSpPr>
        <p:spPr>
          <a:xfrm>
            <a:off x="2114730" y="947888"/>
            <a:ext cx="9239069" cy="1247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09AC57-186E-49C2-9928-2F5C10F6DE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4302941-EE66-8809-E6DE-4DF70B9328CE}"/>
              </a:ext>
            </a:extLst>
          </p:cNvPr>
          <p:cNvSpPr/>
          <p:nvPr/>
        </p:nvSpPr>
        <p:spPr>
          <a:xfrm>
            <a:off x="3228975" y="2472690"/>
            <a:ext cx="7346315" cy="77089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M.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leo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E80A0A-D5BB-C311-CF98-C9B28B92B665}"/>
              </a:ext>
            </a:extLst>
          </p:cNvPr>
          <p:cNvGrpSpPr/>
          <p:nvPr/>
        </p:nvGrpSpPr>
        <p:grpSpPr>
          <a:xfrm>
            <a:off x="3228975" y="3435985"/>
            <a:ext cx="7346315" cy="1572260"/>
            <a:chOff x="4290" y="7836"/>
            <a:chExt cx="11569" cy="2476"/>
          </a:xfrm>
        </p:grpSpPr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E53B41E3-5E0D-01E7-BCA9-E1E888D54523}"/>
                </a:ext>
              </a:extLst>
            </p:cNvPr>
            <p:cNvSpPr/>
            <p:nvPr/>
          </p:nvSpPr>
          <p:spPr>
            <a:xfrm>
              <a:off x="4290" y="7836"/>
              <a:ext cx="11569" cy="2476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      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Thứ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hai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,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cả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nhà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Linh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sẽ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leo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núi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để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nâng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cao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sức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khỏe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ight Arrow 16">
              <a:extLst>
                <a:ext uri="{FF2B5EF4-FFF2-40B4-BE49-F238E27FC236}">
                  <a16:creationId xmlns:a16="http://schemas.microsoft.com/office/drawing/2014/main" id="{46C108B0-9167-15BB-1CF8-99E8696972A1}"/>
                </a:ext>
              </a:extLst>
            </p:cNvPr>
            <p:cNvSpPr/>
            <p:nvPr/>
          </p:nvSpPr>
          <p:spPr>
            <a:xfrm>
              <a:off x="4730" y="8546"/>
              <a:ext cx="787" cy="448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22897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10054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E8E45-54FA-8321-4B8A-FD85B78BBD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2062" y="2229622"/>
            <a:ext cx="522472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337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8899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14740D-03CF-DE94-FEE7-1ED5FEA9A1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5913" y="1989498"/>
            <a:ext cx="540152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8040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0C720CE8-01A9-DDC8-885C-FD1D9446C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D5D2D4F-6D9C-E41B-262C-724B3A7A9F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20C518-8AEE-22DE-81AA-8319FB798FB6}"/>
              </a:ext>
            </a:extLst>
          </p:cNvPr>
          <p:cNvSpPr txBox="1"/>
          <p:nvPr/>
        </p:nvSpPr>
        <p:spPr>
          <a:xfrm>
            <a:off x="2961861" y="2305878"/>
            <a:ext cx="80010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6000" b="1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8371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91415"/>
            <a:ext cx="6096000" cy="3904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4571802"/>
            <a:ext cx="12193057" cy="2286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18052"/>
            <a:ext cx="2176461" cy="3377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36" y="-235511"/>
            <a:ext cx="2237426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2462" y="2908127"/>
            <a:ext cx="2237426" cy="1926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6355" y="146058"/>
            <a:ext cx="2682472" cy="1475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412799-6DD3-9129-F334-5314E5550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141" y="1598215"/>
            <a:ext cx="11571211" cy="139000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C4D1CD-E2FD-947A-DEF7-9FF25F6C0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586" y="1288378"/>
            <a:ext cx="7590178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92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92F9E6-172B-DF8C-5387-B1929BCBA3DA}"/>
              </a:ext>
            </a:extLst>
          </p:cNvPr>
          <p:cNvSpPr txBox="1"/>
          <p:nvPr/>
        </p:nvSpPr>
        <p:spPr>
          <a:xfrm>
            <a:off x="4604513" y="5752266"/>
            <a:ext cx="5254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  H  Ả  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F74B7-C51D-32FD-53E2-E82C5DC6E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625815"/>
            <a:ext cx="6788008" cy="5038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BDFCBA-2A75-EEC6-AE37-A4BB934B7DD1}"/>
              </a:ext>
            </a:extLst>
          </p:cNvPr>
          <p:cNvSpPr/>
          <p:nvPr/>
        </p:nvSpPr>
        <p:spPr>
          <a:xfrm>
            <a:off x="4635619" y="57348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E67AD8-2FF6-D46E-F1E8-DA8A5C781584}"/>
              </a:ext>
            </a:extLst>
          </p:cNvPr>
          <p:cNvSpPr/>
          <p:nvPr/>
        </p:nvSpPr>
        <p:spPr>
          <a:xfrm>
            <a:off x="536904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4A3E6-0BE7-366C-5A7C-30729319601D}"/>
              </a:ext>
            </a:extLst>
          </p:cNvPr>
          <p:cNvSpPr/>
          <p:nvPr/>
        </p:nvSpPr>
        <p:spPr>
          <a:xfrm>
            <a:off x="6131044" y="57538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0D1186-8BB6-3A81-4EBA-F287240D0A36}"/>
              </a:ext>
            </a:extLst>
          </p:cNvPr>
          <p:cNvSpPr/>
          <p:nvPr/>
        </p:nvSpPr>
        <p:spPr>
          <a:xfrm>
            <a:off x="687399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189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F06214-D6BB-2F92-50E8-3F44DE762CF5}"/>
              </a:ext>
            </a:extLst>
          </p:cNvPr>
          <p:cNvSpPr txBox="1"/>
          <p:nvPr/>
        </p:nvSpPr>
        <p:spPr>
          <a:xfrm>
            <a:off x="4529390" y="5564039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248CC-4DD7-9973-4322-C067EE029640}"/>
              </a:ext>
            </a:extLst>
          </p:cNvPr>
          <p:cNvSpPr txBox="1"/>
          <p:nvPr/>
        </p:nvSpPr>
        <p:spPr>
          <a:xfrm>
            <a:off x="61338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537DD1-2D7E-20AF-91C2-9DAFE00FB8F8}"/>
              </a:ext>
            </a:extLst>
          </p:cNvPr>
          <p:cNvSpPr txBox="1"/>
          <p:nvPr/>
        </p:nvSpPr>
        <p:spPr>
          <a:xfrm>
            <a:off x="68404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0B06C-05DE-170B-6DE1-6789D0A8D60A}"/>
              </a:ext>
            </a:extLst>
          </p:cNvPr>
          <p:cNvSpPr txBox="1"/>
          <p:nvPr/>
        </p:nvSpPr>
        <p:spPr>
          <a:xfrm>
            <a:off x="5325440" y="5594088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Ố</a:t>
            </a:r>
          </a:p>
        </p:txBody>
      </p:sp>
      <p:pic>
        <p:nvPicPr>
          <p:cNvPr id="8" name="Picture 7" descr="A cartoon of a child and child holding water bottles&#10;&#10;Description automatically generated">
            <a:extLst>
              <a:ext uri="{FF2B5EF4-FFF2-40B4-BE49-F238E27FC236}">
                <a16:creationId xmlns:a16="http://schemas.microsoft.com/office/drawing/2014/main" id="{32D0B9CA-7D3E-259F-38AE-BA43E7233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485775"/>
            <a:ext cx="4800600" cy="480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181006-E37D-E080-48C2-D10385ECDAAD}"/>
              </a:ext>
            </a:extLst>
          </p:cNvPr>
          <p:cNvSpPr/>
          <p:nvPr/>
        </p:nvSpPr>
        <p:spPr>
          <a:xfrm>
            <a:off x="4597519" y="55824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A212F0-71A9-1848-E594-80E6785DDF2C}"/>
              </a:ext>
            </a:extLst>
          </p:cNvPr>
          <p:cNvSpPr/>
          <p:nvPr/>
        </p:nvSpPr>
        <p:spPr>
          <a:xfrm>
            <a:off x="533094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F8CD37-AD56-C3A6-AAB0-61FF4FCFAC91}"/>
              </a:ext>
            </a:extLst>
          </p:cNvPr>
          <p:cNvSpPr/>
          <p:nvPr/>
        </p:nvSpPr>
        <p:spPr>
          <a:xfrm>
            <a:off x="6092944" y="56014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3471BF-2C64-C15E-B69A-FFA1673FEE92}"/>
              </a:ext>
            </a:extLst>
          </p:cNvPr>
          <p:cNvSpPr/>
          <p:nvPr/>
        </p:nvSpPr>
        <p:spPr>
          <a:xfrm>
            <a:off x="683589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665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FDACC5-120F-6E35-920F-9B9C377A7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3"/>
          <a:stretch/>
        </p:blipFill>
        <p:spPr>
          <a:xfrm>
            <a:off x="3357712" y="771525"/>
            <a:ext cx="5637432" cy="4772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373D0B-75F8-1AA0-E579-34D10B9CBD0D}"/>
              </a:ext>
            </a:extLst>
          </p:cNvPr>
          <p:cNvSpPr txBox="1"/>
          <p:nvPr/>
        </p:nvSpPr>
        <p:spPr>
          <a:xfrm>
            <a:off x="5021105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  Á  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4C330-83B0-079F-4446-85F63BBD6A3B}"/>
              </a:ext>
            </a:extLst>
          </p:cNvPr>
          <p:cNvSpPr/>
          <p:nvPr/>
        </p:nvSpPr>
        <p:spPr>
          <a:xfrm>
            <a:off x="502110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B60CB-6559-BBC7-7584-ED17F85F0919}"/>
              </a:ext>
            </a:extLst>
          </p:cNvPr>
          <p:cNvSpPr/>
          <p:nvPr/>
        </p:nvSpPr>
        <p:spPr>
          <a:xfrm>
            <a:off x="5789692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78FF8-F8E9-2974-9105-D0C62DFA3217}"/>
              </a:ext>
            </a:extLst>
          </p:cNvPr>
          <p:cNvSpPr/>
          <p:nvPr/>
        </p:nvSpPr>
        <p:spPr>
          <a:xfrm>
            <a:off x="655827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392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E0DDA0-C9B4-5C2D-0CC2-04BDDCC61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539317"/>
            <a:ext cx="6446591" cy="4424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082ED6-A328-CAC5-2832-E814EBC47A6B}"/>
              </a:ext>
            </a:extLst>
          </p:cNvPr>
          <p:cNvSpPr txBox="1"/>
          <p:nvPr/>
        </p:nvSpPr>
        <p:spPr>
          <a:xfrm>
            <a:off x="5478310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  Ơ  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4E398B-7385-968D-CF60-366473CED7DC}"/>
              </a:ext>
            </a:extLst>
          </p:cNvPr>
          <p:cNvSpPr/>
          <p:nvPr/>
        </p:nvSpPr>
        <p:spPr>
          <a:xfrm>
            <a:off x="553096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E35F5B-5CD8-BB91-3E7E-6198D31B5E81}"/>
              </a:ext>
            </a:extLst>
          </p:cNvPr>
          <p:cNvSpPr/>
          <p:nvPr/>
        </p:nvSpPr>
        <p:spPr>
          <a:xfrm>
            <a:off x="625398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731F4B-51ED-F191-08BB-1BA93C3C53F5}"/>
              </a:ext>
            </a:extLst>
          </p:cNvPr>
          <p:cNvSpPr/>
          <p:nvPr/>
        </p:nvSpPr>
        <p:spPr>
          <a:xfrm>
            <a:off x="6977001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752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9829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CF6C85-3CB0-2F35-77FB-158882BD2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9894" y="2186115"/>
            <a:ext cx="489551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0650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chìm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đắm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phạch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lảnh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suối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419600" y="5343525"/>
            <a:ext cx="398145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2408206"/>
            <a:ext cx="654656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4" y="2455831"/>
            <a:ext cx="714375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34654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775" y="4075081"/>
            <a:ext cx="1047750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4113181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266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D4A5E"/>
      </a:accent1>
      <a:accent2>
        <a:srgbClr val="DD4A5E"/>
      </a:accent2>
      <a:accent3>
        <a:srgbClr val="DD4A5E"/>
      </a:accent3>
      <a:accent4>
        <a:srgbClr val="DD4A5E"/>
      </a:accent4>
      <a:accent5>
        <a:srgbClr val="DD4A5E"/>
      </a:accent5>
      <a:accent6>
        <a:srgbClr val="DD4A5E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260</Words>
  <Application>Microsoft Office PowerPoint</Application>
  <PresentationFormat>Widescreen</PresentationFormat>
  <Paragraphs>33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43" baseType="lpstr">
      <vt:lpstr>宋体</vt:lpstr>
      <vt:lpstr>#9Slide02 Noi dung dai</vt:lpstr>
      <vt:lpstr>#9Slide02 Tieu de dai</vt:lpstr>
      <vt:lpstr>Arial</vt:lpstr>
      <vt:lpstr>Bodoni MT</vt:lpstr>
      <vt:lpstr>Calibri</vt:lpstr>
      <vt:lpstr>Calibri Light</vt:lpstr>
      <vt:lpstr>DengXian</vt:lpstr>
      <vt:lpstr>DengXian</vt:lpstr>
      <vt:lpstr>等线 Light</vt:lpstr>
      <vt:lpstr>Impact</vt:lpstr>
      <vt:lpstr>SVN-Holidays</vt:lpstr>
      <vt:lpstr>Times New Roman</vt:lpstr>
      <vt:lpstr>字魂27号-布丁体</vt:lpstr>
      <vt:lpstr>字魂95号-手刻宋</vt:lpstr>
      <vt:lpstr>方正正中黑简体</vt:lpstr>
      <vt:lpstr>方正行楷简体</vt:lpstr>
      <vt:lpstr>汉真广标</vt:lpstr>
      <vt:lpstr>2_Office 主题</vt:lpstr>
      <vt:lpstr>Office 主题​​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33</cp:revision>
  <dcterms:created xsi:type="dcterms:W3CDTF">2023-08-04T11:49:09Z</dcterms:created>
  <dcterms:modified xsi:type="dcterms:W3CDTF">2024-10-15T15:27:52Z</dcterms:modified>
</cp:coreProperties>
</file>