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2" r:id="rId4"/>
  </p:sldMasterIdLst>
  <p:notesMasterIdLst>
    <p:notesMasterId r:id="rId29"/>
  </p:notesMasterIdLst>
  <p:sldIdLst>
    <p:sldId id="280" r:id="rId5"/>
    <p:sldId id="387" r:id="rId6"/>
    <p:sldId id="257" r:id="rId7"/>
    <p:sldId id="258" r:id="rId8"/>
    <p:sldId id="259" r:id="rId9"/>
    <p:sldId id="261" r:id="rId10"/>
    <p:sldId id="394" r:id="rId11"/>
    <p:sldId id="395" r:id="rId12"/>
    <p:sldId id="396" r:id="rId13"/>
    <p:sldId id="404" r:id="rId14"/>
    <p:sldId id="405" r:id="rId15"/>
    <p:sldId id="406" r:id="rId16"/>
    <p:sldId id="399" r:id="rId17"/>
    <p:sldId id="401" r:id="rId18"/>
    <p:sldId id="402" r:id="rId19"/>
    <p:sldId id="400" r:id="rId20"/>
    <p:sldId id="397" r:id="rId21"/>
    <p:sldId id="398" r:id="rId22"/>
    <p:sldId id="269" r:id="rId23"/>
    <p:sldId id="403" r:id="rId24"/>
    <p:sldId id="287" r:id="rId25"/>
    <p:sldId id="330" r:id="rId26"/>
    <p:sldId id="407" r:id="rId27"/>
    <p:sldId id="27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023" autoAdjust="0"/>
  </p:normalViewPr>
  <p:slideViewPr>
    <p:cSldViewPr snapToGrid="0">
      <p:cViewPr varScale="1">
        <p:scale>
          <a:sx n="61" d="100"/>
          <a:sy n="61" d="100"/>
        </p:scale>
        <p:origin x="109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66F3D-8FB9-43FD-95F3-77C447E9AB1C}"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1E004-75DD-44B2-BAD4-2ED1C5C01BD0}" type="slidenum">
              <a:rPr lang="en-US" smtClean="0"/>
              <a:t>‹#›</a:t>
            </a:fld>
            <a:endParaRPr lang="en-US"/>
          </a:p>
        </p:txBody>
      </p:sp>
    </p:spTree>
    <p:extLst>
      <p:ext uri="{BB962C8B-B14F-4D97-AF65-F5344CB8AC3E}">
        <p14:creationId xmlns:p14="http://schemas.microsoft.com/office/powerpoint/2010/main" val="4264955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1</a:t>
            </a:fld>
            <a:endParaRPr lang="en-US"/>
          </a:p>
        </p:txBody>
      </p:sp>
    </p:spTree>
    <p:extLst>
      <p:ext uri="{BB962C8B-B14F-4D97-AF65-F5344CB8AC3E}">
        <p14:creationId xmlns:p14="http://schemas.microsoft.com/office/powerpoint/2010/main" val="1880756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12</a:t>
            </a:fld>
            <a:endParaRPr lang="en-US"/>
          </a:p>
        </p:txBody>
      </p:sp>
    </p:spTree>
    <p:extLst>
      <p:ext uri="{BB962C8B-B14F-4D97-AF65-F5344CB8AC3E}">
        <p14:creationId xmlns:p14="http://schemas.microsoft.com/office/powerpoint/2010/main" val="2782286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19</a:t>
            </a:fld>
            <a:endParaRPr lang="en-US"/>
          </a:p>
        </p:txBody>
      </p:sp>
    </p:spTree>
    <p:extLst>
      <p:ext uri="{BB962C8B-B14F-4D97-AF65-F5344CB8AC3E}">
        <p14:creationId xmlns:p14="http://schemas.microsoft.com/office/powerpoint/2010/main" val="2353896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Ngày dân số thế giới diễn ra vào ngày 11 tháng 7 hàng năm. Đây là một sự kiện thường niên nhằm nâng cao nhận thức của toàn thế giới về vấn đề dân số toàn cầu. Từ đó, đề ra các biện pháp thiết thực góp phần giảm sự gia tăng dân số, nâng cao dân trí, nâng cao chất lượng cuộc sống và cải tạo môi trường, hệ sinh thái.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BA14D7B-50AC-17D2-BBD7-C51177AA9E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40391944-A4D4-4AD0-AB66-5DB08B493A90}" type="slidenum">
              <a:rPr lang="en-US" altLang="vi-VN">
                <a:latin typeface="Arial" panose="020B0604020202020204" pitchFamily="34" charset="0"/>
              </a:rPr>
              <a:pPr/>
              <a:t>22</a:t>
            </a:fld>
            <a:endParaRPr lang="en-US" altLang="vi-VN">
              <a:latin typeface="Arial" panose="020B0604020202020204" pitchFamily="34" charset="0"/>
            </a:endParaRPr>
          </a:p>
        </p:txBody>
      </p:sp>
      <p:sp>
        <p:nvSpPr>
          <p:cNvPr id="35843" name="Rectangle 2">
            <a:extLst>
              <a:ext uri="{FF2B5EF4-FFF2-40B4-BE49-F238E27FC236}">
                <a16:creationId xmlns:a16="http://schemas.microsoft.com/office/drawing/2014/main" id="{B9373CD6-7AB6-D230-6F7F-E156749850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a:extLst>
              <a:ext uri="{FF2B5EF4-FFF2-40B4-BE49-F238E27FC236}">
                <a16:creationId xmlns:a16="http://schemas.microsoft.com/office/drawing/2014/main" id="{2FFE3F0C-AEC4-B996-6691-9F67530F56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vi-VN" altLang="vi-V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BA14D7B-50AC-17D2-BBD7-C51177AA9E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40391944-A4D4-4AD0-AB66-5DB08B493A90}" type="slidenum">
              <a:rPr lang="en-US" altLang="vi-VN">
                <a:latin typeface="Arial" panose="020B0604020202020204" pitchFamily="34" charset="0"/>
              </a:rPr>
              <a:pPr/>
              <a:t>23</a:t>
            </a:fld>
            <a:endParaRPr lang="en-US" altLang="vi-VN">
              <a:latin typeface="Arial" panose="020B0604020202020204" pitchFamily="34" charset="0"/>
            </a:endParaRPr>
          </a:p>
        </p:txBody>
      </p:sp>
      <p:sp>
        <p:nvSpPr>
          <p:cNvPr id="35843" name="Rectangle 2">
            <a:extLst>
              <a:ext uri="{FF2B5EF4-FFF2-40B4-BE49-F238E27FC236}">
                <a16:creationId xmlns:a16="http://schemas.microsoft.com/office/drawing/2014/main" id="{B9373CD6-7AB6-D230-6F7F-E156749850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a:extLst>
              <a:ext uri="{FF2B5EF4-FFF2-40B4-BE49-F238E27FC236}">
                <a16:creationId xmlns:a16="http://schemas.microsoft.com/office/drawing/2014/main" id="{2FFE3F0C-AEC4-B996-6691-9F67530F56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vi-VN" altLang="vi-VN"/>
          </a:p>
        </p:txBody>
      </p:sp>
    </p:spTree>
    <p:extLst>
      <p:ext uri="{BB962C8B-B14F-4D97-AF65-F5344CB8AC3E}">
        <p14:creationId xmlns:p14="http://schemas.microsoft.com/office/powerpoint/2010/main" val="1525011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06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5799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876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9C14-FC10-40CC-8384-BFFA976DB1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D5968-97A4-45F0-A2D7-99D219122C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6C2AE-F115-4C08-B4BF-6E4160F6CE33}"/>
              </a:ext>
            </a:extLst>
          </p:cNvPr>
          <p:cNvSpPr>
            <a:spLocks noGrp="1"/>
          </p:cNvSpPr>
          <p:nvPr>
            <p:ph type="dt" sz="half" idx="10"/>
          </p:nvPr>
        </p:nvSpPr>
        <p:spPr/>
        <p:txBody>
          <a:bodyPr/>
          <a:lstStyle/>
          <a:p>
            <a:fld id="{7A3BAD21-07F0-48CD-9FCC-01ADFD122B6F}" type="datetimeFigureOut">
              <a:rPr lang="en-US" smtClean="0"/>
              <a:t>10/11/2024</a:t>
            </a:fld>
            <a:endParaRPr lang="en-US"/>
          </a:p>
        </p:txBody>
      </p:sp>
      <p:sp>
        <p:nvSpPr>
          <p:cNvPr id="5" name="Footer Placeholder 4">
            <a:extLst>
              <a:ext uri="{FF2B5EF4-FFF2-40B4-BE49-F238E27FC236}">
                <a16:creationId xmlns:a16="http://schemas.microsoft.com/office/drawing/2014/main" id="{B2CC475E-AB64-48D4-A260-9B07B6134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0FCC5-13DE-41FA-90BA-0302EB29B277}"/>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651177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692-24E3-4479-BF32-5F161F8B4C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35F9D7-0E85-4FCC-B3AD-1DDC82E76A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360A1-70A5-4C30-B68F-13926318ADC9}"/>
              </a:ext>
            </a:extLst>
          </p:cNvPr>
          <p:cNvSpPr>
            <a:spLocks noGrp="1"/>
          </p:cNvSpPr>
          <p:nvPr>
            <p:ph type="dt" sz="half" idx="10"/>
          </p:nvPr>
        </p:nvSpPr>
        <p:spPr/>
        <p:txBody>
          <a:bodyPr/>
          <a:lstStyle/>
          <a:p>
            <a:fld id="{7A3BAD21-07F0-48CD-9FCC-01ADFD122B6F}" type="datetimeFigureOut">
              <a:rPr lang="en-US" smtClean="0"/>
              <a:t>10/11/2024</a:t>
            </a:fld>
            <a:endParaRPr lang="en-US"/>
          </a:p>
        </p:txBody>
      </p:sp>
      <p:sp>
        <p:nvSpPr>
          <p:cNvPr id="5" name="Footer Placeholder 4">
            <a:extLst>
              <a:ext uri="{FF2B5EF4-FFF2-40B4-BE49-F238E27FC236}">
                <a16:creationId xmlns:a16="http://schemas.microsoft.com/office/drawing/2014/main" id="{E25395D0-FB8F-464D-9D95-6A3C0C803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48967-3487-4A3B-BED0-D2550F9CB24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160085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3E6-874A-42BC-8072-9334E452C1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B21C-8AFB-4231-B394-336EB1E8D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97CE5-5422-445C-9F60-4955C79D757E}"/>
              </a:ext>
            </a:extLst>
          </p:cNvPr>
          <p:cNvSpPr>
            <a:spLocks noGrp="1"/>
          </p:cNvSpPr>
          <p:nvPr>
            <p:ph type="dt" sz="half" idx="10"/>
          </p:nvPr>
        </p:nvSpPr>
        <p:spPr/>
        <p:txBody>
          <a:bodyPr/>
          <a:lstStyle/>
          <a:p>
            <a:fld id="{7A3BAD21-07F0-48CD-9FCC-01ADFD122B6F}" type="datetimeFigureOut">
              <a:rPr lang="en-US" smtClean="0"/>
              <a:t>10/11/2024</a:t>
            </a:fld>
            <a:endParaRPr lang="en-US"/>
          </a:p>
        </p:txBody>
      </p:sp>
      <p:sp>
        <p:nvSpPr>
          <p:cNvPr id="5" name="Footer Placeholder 4">
            <a:extLst>
              <a:ext uri="{FF2B5EF4-FFF2-40B4-BE49-F238E27FC236}">
                <a16:creationId xmlns:a16="http://schemas.microsoft.com/office/drawing/2014/main" id="{F4611D1E-F9AB-4591-B936-0BB139030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C0FCD1-CB5F-4022-9899-A766D76B92B8}"/>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455058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DED-45AA-48B1-9732-427239FE88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FA4FF5-BF82-4FD6-A40F-D1CB5470EC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5D604-D79C-46FC-9FEE-1153588DB5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7F1679-FABA-4ED1-91E8-C2B2D1D33A72}"/>
              </a:ext>
            </a:extLst>
          </p:cNvPr>
          <p:cNvSpPr>
            <a:spLocks noGrp="1"/>
          </p:cNvSpPr>
          <p:nvPr>
            <p:ph type="dt" sz="half" idx="10"/>
          </p:nvPr>
        </p:nvSpPr>
        <p:spPr/>
        <p:txBody>
          <a:bodyPr/>
          <a:lstStyle/>
          <a:p>
            <a:fld id="{7A3BAD21-07F0-48CD-9FCC-01ADFD122B6F}" type="datetimeFigureOut">
              <a:rPr lang="en-US" smtClean="0"/>
              <a:t>10/11/2024</a:t>
            </a:fld>
            <a:endParaRPr lang="en-US"/>
          </a:p>
        </p:txBody>
      </p:sp>
      <p:sp>
        <p:nvSpPr>
          <p:cNvPr id="6" name="Footer Placeholder 5">
            <a:extLst>
              <a:ext uri="{FF2B5EF4-FFF2-40B4-BE49-F238E27FC236}">
                <a16:creationId xmlns:a16="http://schemas.microsoft.com/office/drawing/2014/main" id="{354CA18E-A9E9-4553-9083-73D3B605E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B9157-9A1D-45AD-A292-EDD41AA6BCBA}"/>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524328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1A5-21D8-42B4-8057-0724995C1C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370CB1-38A5-436A-BE35-E454499FA8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EEC23-FBAA-4305-9F26-C6787F7C29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21407-8DAF-4380-8718-E08ED6A028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FE0D-7025-4114-AAE1-8ACC8C69F8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B61070-DEFA-4EBA-B21D-0BDF6AAD1271}"/>
              </a:ext>
            </a:extLst>
          </p:cNvPr>
          <p:cNvSpPr>
            <a:spLocks noGrp="1"/>
          </p:cNvSpPr>
          <p:nvPr>
            <p:ph type="dt" sz="half" idx="10"/>
          </p:nvPr>
        </p:nvSpPr>
        <p:spPr/>
        <p:txBody>
          <a:bodyPr/>
          <a:lstStyle/>
          <a:p>
            <a:fld id="{7A3BAD21-07F0-48CD-9FCC-01ADFD122B6F}" type="datetimeFigureOut">
              <a:rPr lang="en-US" smtClean="0"/>
              <a:t>10/11/2024</a:t>
            </a:fld>
            <a:endParaRPr lang="en-US"/>
          </a:p>
        </p:txBody>
      </p:sp>
      <p:sp>
        <p:nvSpPr>
          <p:cNvPr id="8" name="Footer Placeholder 7">
            <a:extLst>
              <a:ext uri="{FF2B5EF4-FFF2-40B4-BE49-F238E27FC236}">
                <a16:creationId xmlns:a16="http://schemas.microsoft.com/office/drawing/2014/main" id="{7B53ABF6-4720-4448-8A59-3FB9E24878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559313-308C-408E-BE25-354627DC125E}"/>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279627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08FB-470F-4223-AC2D-0484DC8A10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5BD61F-745F-4E8D-9BB1-AA6CB32A553E}"/>
              </a:ext>
            </a:extLst>
          </p:cNvPr>
          <p:cNvSpPr>
            <a:spLocks noGrp="1"/>
          </p:cNvSpPr>
          <p:nvPr>
            <p:ph type="dt" sz="half" idx="10"/>
          </p:nvPr>
        </p:nvSpPr>
        <p:spPr/>
        <p:txBody>
          <a:bodyPr/>
          <a:lstStyle/>
          <a:p>
            <a:fld id="{7A3BAD21-07F0-48CD-9FCC-01ADFD122B6F}" type="datetimeFigureOut">
              <a:rPr lang="en-US" smtClean="0"/>
              <a:t>10/11/2024</a:t>
            </a:fld>
            <a:endParaRPr lang="en-US"/>
          </a:p>
        </p:txBody>
      </p:sp>
      <p:sp>
        <p:nvSpPr>
          <p:cNvPr id="4" name="Footer Placeholder 3">
            <a:extLst>
              <a:ext uri="{FF2B5EF4-FFF2-40B4-BE49-F238E27FC236}">
                <a16:creationId xmlns:a16="http://schemas.microsoft.com/office/drawing/2014/main" id="{5C33928F-7948-4C92-8FA8-BF748A1CD1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4C2F29-12BD-4126-8B28-65308EE51F2B}"/>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152309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19CEF-4BE5-4452-9AAD-D923CE262505}"/>
              </a:ext>
            </a:extLst>
          </p:cNvPr>
          <p:cNvSpPr>
            <a:spLocks noGrp="1"/>
          </p:cNvSpPr>
          <p:nvPr>
            <p:ph type="dt" sz="half" idx="10"/>
          </p:nvPr>
        </p:nvSpPr>
        <p:spPr/>
        <p:txBody>
          <a:bodyPr/>
          <a:lstStyle/>
          <a:p>
            <a:fld id="{7A3BAD21-07F0-48CD-9FCC-01ADFD122B6F}" type="datetimeFigureOut">
              <a:rPr lang="en-US" smtClean="0"/>
              <a:t>10/11/2024</a:t>
            </a:fld>
            <a:endParaRPr lang="en-US"/>
          </a:p>
        </p:txBody>
      </p:sp>
      <p:sp>
        <p:nvSpPr>
          <p:cNvPr id="3" name="Footer Placeholder 2">
            <a:extLst>
              <a:ext uri="{FF2B5EF4-FFF2-40B4-BE49-F238E27FC236}">
                <a16:creationId xmlns:a16="http://schemas.microsoft.com/office/drawing/2014/main" id="{24F39FEF-7F12-480E-A74E-8A1405C4BD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4FBF6B-D539-4340-A00D-89ACD94DACB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463602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3CE0-9EBE-49A1-8389-6D3761E8C2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A6F53-84B7-400E-9093-B57EEC88F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1471B-5872-46C2-AE2C-430731975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ED0C3-01DF-4288-B926-C0C082208D9D}"/>
              </a:ext>
            </a:extLst>
          </p:cNvPr>
          <p:cNvSpPr>
            <a:spLocks noGrp="1"/>
          </p:cNvSpPr>
          <p:nvPr>
            <p:ph type="dt" sz="half" idx="10"/>
          </p:nvPr>
        </p:nvSpPr>
        <p:spPr/>
        <p:txBody>
          <a:bodyPr/>
          <a:lstStyle/>
          <a:p>
            <a:fld id="{7A3BAD21-07F0-48CD-9FCC-01ADFD122B6F}" type="datetimeFigureOut">
              <a:rPr lang="en-US" smtClean="0"/>
              <a:t>10/11/2024</a:t>
            </a:fld>
            <a:endParaRPr lang="en-US"/>
          </a:p>
        </p:txBody>
      </p:sp>
      <p:sp>
        <p:nvSpPr>
          <p:cNvPr id="6" name="Footer Placeholder 5">
            <a:extLst>
              <a:ext uri="{FF2B5EF4-FFF2-40B4-BE49-F238E27FC236}">
                <a16:creationId xmlns:a16="http://schemas.microsoft.com/office/drawing/2014/main" id="{241B3D40-DBA2-45BA-A391-6C66F36FE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6DB40-B44D-4EE8-B465-EB7BF7B8BC88}"/>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4153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019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8CF-DEA5-43A9-B755-72AFF3621D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664B7B-F507-47F1-B050-6256A83B98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A724E-C965-42EC-B3FC-DBD38BD842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F2FDE-1E38-4BD9-B404-9357C44B5D3A}"/>
              </a:ext>
            </a:extLst>
          </p:cNvPr>
          <p:cNvSpPr>
            <a:spLocks noGrp="1"/>
          </p:cNvSpPr>
          <p:nvPr>
            <p:ph type="dt" sz="half" idx="10"/>
          </p:nvPr>
        </p:nvSpPr>
        <p:spPr/>
        <p:txBody>
          <a:bodyPr/>
          <a:lstStyle/>
          <a:p>
            <a:fld id="{7A3BAD21-07F0-48CD-9FCC-01ADFD122B6F}" type="datetimeFigureOut">
              <a:rPr lang="en-US" smtClean="0"/>
              <a:t>10/11/2024</a:t>
            </a:fld>
            <a:endParaRPr lang="en-US"/>
          </a:p>
        </p:txBody>
      </p:sp>
      <p:sp>
        <p:nvSpPr>
          <p:cNvPr id="6" name="Footer Placeholder 5">
            <a:extLst>
              <a:ext uri="{FF2B5EF4-FFF2-40B4-BE49-F238E27FC236}">
                <a16:creationId xmlns:a16="http://schemas.microsoft.com/office/drawing/2014/main" id="{EDB9B901-86F0-4896-884A-96AD6115FC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901C11-8C0B-4D49-AC13-EBEE7D0E0476}"/>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814138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400D-C7A8-48DF-857C-4EF967F2EB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34A70-8E90-4849-A811-48D278E505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72E8-4F55-40A0-A726-99071595856C}"/>
              </a:ext>
            </a:extLst>
          </p:cNvPr>
          <p:cNvSpPr>
            <a:spLocks noGrp="1"/>
          </p:cNvSpPr>
          <p:nvPr>
            <p:ph type="dt" sz="half" idx="10"/>
          </p:nvPr>
        </p:nvSpPr>
        <p:spPr/>
        <p:txBody>
          <a:bodyPr/>
          <a:lstStyle/>
          <a:p>
            <a:fld id="{7A3BAD21-07F0-48CD-9FCC-01ADFD122B6F}" type="datetimeFigureOut">
              <a:rPr lang="en-US" smtClean="0"/>
              <a:t>10/11/2024</a:t>
            </a:fld>
            <a:endParaRPr lang="en-US"/>
          </a:p>
        </p:txBody>
      </p:sp>
      <p:sp>
        <p:nvSpPr>
          <p:cNvPr id="5" name="Footer Placeholder 4">
            <a:extLst>
              <a:ext uri="{FF2B5EF4-FFF2-40B4-BE49-F238E27FC236}">
                <a16:creationId xmlns:a16="http://schemas.microsoft.com/office/drawing/2014/main" id="{A20C5B46-B3EF-4291-874F-390D9D8AC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6743DC-B03F-4048-A0C7-94FF68297925}"/>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819252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D975E-EC43-4DAA-8D95-47EEE42F3B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A3DC8-EC1E-4028-A5B0-24171AB670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A301-FFF1-46ED-8746-A0D7F7CE812E}"/>
              </a:ext>
            </a:extLst>
          </p:cNvPr>
          <p:cNvSpPr>
            <a:spLocks noGrp="1"/>
          </p:cNvSpPr>
          <p:nvPr>
            <p:ph type="dt" sz="half" idx="10"/>
          </p:nvPr>
        </p:nvSpPr>
        <p:spPr/>
        <p:txBody>
          <a:bodyPr/>
          <a:lstStyle/>
          <a:p>
            <a:fld id="{7A3BAD21-07F0-48CD-9FCC-01ADFD122B6F}" type="datetimeFigureOut">
              <a:rPr lang="en-US" smtClean="0"/>
              <a:t>10/11/2024</a:t>
            </a:fld>
            <a:endParaRPr lang="en-US"/>
          </a:p>
        </p:txBody>
      </p:sp>
      <p:sp>
        <p:nvSpPr>
          <p:cNvPr id="5" name="Footer Placeholder 4">
            <a:extLst>
              <a:ext uri="{FF2B5EF4-FFF2-40B4-BE49-F238E27FC236}">
                <a16:creationId xmlns:a16="http://schemas.microsoft.com/office/drawing/2014/main" id="{BFE25B77-1647-4502-B2B6-C8A2210B7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706968-29D2-40BB-A1FB-DE962F20EFEA}"/>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72985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234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1625546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83"/>
        <p:cNvGrpSpPr/>
        <p:nvPr/>
      </p:nvGrpSpPr>
      <p:grpSpPr>
        <a:xfrm>
          <a:off x="0" y="0"/>
          <a:ext cx="0" cy="0"/>
          <a:chOff x="0" y="0"/>
          <a:chExt cx="0" cy="0"/>
        </a:xfrm>
      </p:grpSpPr>
      <p:pic>
        <p:nvPicPr>
          <p:cNvPr id="384" name="Google Shape;384;p72"/>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85" name="Google Shape;385;p72"/>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86" name="Google Shape;386;p72"/>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87" name="Google Shape;387;p72"/>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88" name="Google Shape;388;p72"/>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89" name="Google Shape;389;p72"/>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90" name="Google Shape;390;p72"/>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extLst>
      <p:ext uri="{BB962C8B-B14F-4D97-AF65-F5344CB8AC3E}">
        <p14:creationId xmlns:p14="http://schemas.microsoft.com/office/powerpoint/2010/main" val="217072276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91"/>
        <p:cNvGrpSpPr/>
        <p:nvPr/>
      </p:nvGrpSpPr>
      <p:grpSpPr>
        <a:xfrm>
          <a:off x="0" y="0"/>
          <a:ext cx="0" cy="0"/>
          <a:chOff x="0" y="0"/>
          <a:chExt cx="0" cy="0"/>
        </a:xfrm>
      </p:grpSpPr>
      <p:pic>
        <p:nvPicPr>
          <p:cNvPr id="392" name="Google Shape;392;p7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93" name="Google Shape;393;p7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94" name="Google Shape;394;p7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95" name="Google Shape;395;p7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96" name="Google Shape;396;p7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97" name="Google Shape;397;p7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98" name="Google Shape;398;p7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extLst>
      <p:ext uri="{BB962C8B-B14F-4D97-AF65-F5344CB8AC3E}">
        <p14:creationId xmlns:p14="http://schemas.microsoft.com/office/powerpoint/2010/main" val="30169078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封面" type="blank">
  <p:cSld name="封面">
    <p:spTree>
      <p:nvGrpSpPr>
        <p:cNvPr id="1" name="Shape 399"/>
        <p:cNvGrpSpPr/>
        <p:nvPr/>
      </p:nvGrpSpPr>
      <p:grpSpPr>
        <a:xfrm>
          <a:off x="0" y="0"/>
          <a:ext cx="0" cy="0"/>
          <a:chOff x="0" y="0"/>
          <a:chExt cx="0" cy="0"/>
        </a:xfrm>
      </p:grpSpPr>
      <p:pic>
        <p:nvPicPr>
          <p:cNvPr id="400" name="Google Shape;400;p126"/>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401" name="Google Shape;401;p126"/>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402" name="Google Shape;402;p126"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403" name="Google Shape;403;p126"/>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extLst>
      <p:ext uri="{BB962C8B-B14F-4D97-AF65-F5344CB8AC3E}">
        <p14:creationId xmlns:p14="http://schemas.microsoft.com/office/powerpoint/2010/main" val="210270686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1000"/>
                                        <p:tgtEl>
                                          <p:spTgt spid="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04"/>
        <p:cNvGrpSpPr/>
        <p:nvPr/>
      </p:nvGrpSpPr>
      <p:grpSpPr>
        <a:xfrm>
          <a:off x="0" y="0"/>
          <a:ext cx="0" cy="0"/>
          <a:chOff x="0" y="0"/>
          <a:chExt cx="0" cy="0"/>
        </a:xfrm>
      </p:grpSpPr>
      <p:pic>
        <p:nvPicPr>
          <p:cNvPr id="405" name="Google Shape;405;p127"/>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406" name="Google Shape;406;p127"/>
          <p:cNvPicPr preferRelativeResize="0"/>
          <p:nvPr/>
        </p:nvPicPr>
        <p:blipFill rotWithShape="1">
          <a:blip r:embed="rId3">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39676587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407"/>
        <p:cNvGrpSpPr/>
        <p:nvPr/>
      </p:nvGrpSpPr>
      <p:grpSpPr>
        <a:xfrm>
          <a:off x="0" y="0"/>
          <a:ext cx="0" cy="0"/>
          <a:chOff x="0" y="0"/>
          <a:chExt cx="0" cy="0"/>
        </a:xfrm>
      </p:grpSpPr>
      <p:pic>
        <p:nvPicPr>
          <p:cNvPr id="408" name="Google Shape;408;p12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409" name="Google Shape;409;p128"/>
          <p:cNvPicPr preferRelativeResize="0"/>
          <p:nvPr/>
        </p:nvPicPr>
        <p:blipFill rotWithShape="1">
          <a:blip r:embed="rId3">
            <a:alphaModFix/>
          </a:blip>
          <a:srcRect/>
          <a:stretch/>
        </p:blipFill>
        <p:spPr>
          <a:xfrm>
            <a:off x="809625" y="0"/>
            <a:ext cx="1929130" cy="1200785"/>
          </a:xfrm>
          <a:prstGeom prst="rect">
            <a:avLst/>
          </a:prstGeom>
          <a:noFill/>
          <a:ln>
            <a:noFill/>
          </a:ln>
        </p:spPr>
      </p:pic>
    </p:spTree>
    <p:extLst>
      <p:ext uri="{BB962C8B-B14F-4D97-AF65-F5344CB8AC3E}">
        <p14:creationId xmlns:p14="http://schemas.microsoft.com/office/powerpoint/2010/main" val="149477899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4866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4C77C98-498D-CA11-B28D-B07B2F0ACADC}"/>
              </a:ext>
            </a:extLst>
          </p:cNvPr>
          <p:cNvSpPr>
            <a:spLocks noGrp="1"/>
          </p:cNvSpPr>
          <p:nvPr>
            <p:ph type="dt" sz="half" idx="10"/>
          </p:nvPr>
        </p:nvSpPr>
        <p:spPr/>
        <p:txBody>
          <a:bodyPr/>
          <a:lstStyle>
            <a:lvl1pPr>
              <a:defRPr/>
            </a:lvl1pPr>
          </a:lstStyle>
          <a:p>
            <a:pPr>
              <a:defRPr/>
            </a:pPr>
            <a:fld id="{A408CDDC-1C2D-498F-AE21-E2F0C89EF0C9}" type="datetimeFigureOut">
              <a:rPr lang="en-US"/>
              <a:pPr>
                <a:defRPr/>
              </a:pPr>
              <a:t>10/11/2024</a:t>
            </a:fld>
            <a:endParaRPr lang="en-US"/>
          </a:p>
        </p:txBody>
      </p:sp>
      <p:sp>
        <p:nvSpPr>
          <p:cNvPr id="5" name="Footer Placeholder 4">
            <a:extLst>
              <a:ext uri="{FF2B5EF4-FFF2-40B4-BE49-F238E27FC236}">
                <a16:creationId xmlns:a16="http://schemas.microsoft.com/office/drawing/2014/main" id="{3FB7D16C-C138-9942-3533-5B7B568CE48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C90517-0C57-19CA-F4E6-83ECD41D4F58}"/>
              </a:ext>
            </a:extLst>
          </p:cNvPr>
          <p:cNvSpPr>
            <a:spLocks noGrp="1"/>
          </p:cNvSpPr>
          <p:nvPr>
            <p:ph type="sldNum" sz="quarter" idx="12"/>
          </p:nvPr>
        </p:nvSpPr>
        <p:spPr/>
        <p:txBody>
          <a:bodyPr/>
          <a:lstStyle>
            <a:lvl1pPr>
              <a:defRPr smtClean="0"/>
            </a:lvl1pPr>
          </a:lstStyle>
          <a:p>
            <a:pPr>
              <a:defRPr/>
            </a:pPr>
            <a:fld id="{071EE0E1-E887-4E0C-AAFE-513073CA8410}" type="slidenum">
              <a:rPr lang="en-US" altLang="en-US"/>
              <a:pPr>
                <a:defRPr/>
              </a:pPr>
              <a:t>‹#›</a:t>
            </a:fld>
            <a:endParaRPr lang="en-US" altLang="en-US"/>
          </a:p>
        </p:txBody>
      </p:sp>
    </p:spTree>
    <p:extLst>
      <p:ext uri="{BB962C8B-B14F-4D97-AF65-F5344CB8AC3E}">
        <p14:creationId xmlns:p14="http://schemas.microsoft.com/office/powerpoint/2010/main" val="5525655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9C14-FC10-40CC-8384-BFFA976DB1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D5968-97A4-45F0-A2D7-99D219122C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6C2AE-F115-4C08-B4BF-6E4160F6CE33}"/>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10/11/2024</a:t>
            </a:fld>
            <a:endParaRPr lang="en-US"/>
          </a:p>
        </p:txBody>
      </p:sp>
      <p:sp>
        <p:nvSpPr>
          <p:cNvPr id="5" name="Footer Placeholder 4">
            <a:extLst>
              <a:ext uri="{FF2B5EF4-FFF2-40B4-BE49-F238E27FC236}">
                <a16:creationId xmlns:a16="http://schemas.microsoft.com/office/drawing/2014/main" id="{B2CC475E-AB64-48D4-A260-9B07B6134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A0FCC5-13DE-41FA-90BA-0302EB29B277}"/>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243399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692-24E3-4479-BF32-5F161F8B4C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35F9D7-0E85-4FCC-B3AD-1DDC82E76AD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360A1-70A5-4C30-B68F-13926318ADC9}"/>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10/11/2024</a:t>
            </a:fld>
            <a:endParaRPr lang="en-US"/>
          </a:p>
        </p:txBody>
      </p:sp>
      <p:sp>
        <p:nvSpPr>
          <p:cNvPr id="5" name="Footer Placeholder 4">
            <a:extLst>
              <a:ext uri="{FF2B5EF4-FFF2-40B4-BE49-F238E27FC236}">
                <a16:creationId xmlns:a16="http://schemas.microsoft.com/office/drawing/2014/main" id="{E25395D0-FB8F-464D-9D95-6A3C0C803F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048967-3487-4A3B-BED0-D2550F9CB24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9256585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3E6-874A-42BC-8072-9334E452C1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B21C-8AFB-4231-B394-336EB1E8D8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97CE5-5422-445C-9F60-4955C79D757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10/11/2024</a:t>
            </a:fld>
            <a:endParaRPr lang="en-US"/>
          </a:p>
        </p:txBody>
      </p:sp>
      <p:sp>
        <p:nvSpPr>
          <p:cNvPr id="5" name="Footer Placeholder 4">
            <a:extLst>
              <a:ext uri="{FF2B5EF4-FFF2-40B4-BE49-F238E27FC236}">
                <a16:creationId xmlns:a16="http://schemas.microsoft.com/office/drawing/2014/main" id="{F4611D1E-F9AB-4591-B936-0BB1390308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C0FCD1-CB5F-4022-9899-A766D76B92B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919838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DED-45AA-48B1-9732-427239FE88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4FA4FF5-BF82-4FD6-A40F-D1CB5470ECC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5D604-D79C-46FC-9FEE-1153588DB56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7F1679-FABA-4ED1-91E8-C2B2D1D33A72}"/>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10/11/2024</a:t>
            </a:fld>
            <a:endParaRPr lang="en-US"/>
          </a:p>
        </p:txBody>
      </p:sp>
      <p:sp>
        <p:nvSpPr>
          <p:cNvPr id="6" name="Footer Placeholder 5">
            <a:extLst>
              <a:ext uri="{FF2B5EF4-FFF2-40B4-BE49-F238E27FC236}">
                <a16:creationId xmlns:a16="http://schemas.microsoft.com/office/drawing/2014/main" id="{354CA18E-A9E9-4553-9083-73D3B605E8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1B9157-9A1D-45AD-A292-EDD41AA6BCB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623092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1A5-21D8-42B4-8057-0724995C1C5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370CB1-38A5-436A-BE35-E454499FA8B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EEC23-FBAA-4305-9F26-C6787F7C296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21407-8DAF-4380-8718-E08ED6A028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FE0D-7025-4114-AAE1-8ACC8C69F8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B61070-DEFA-4EBA-B21D-0BDF6AAD1271}"/>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10/11/2024</a:t>
            </a:fld>
            <a:endParaRPr lang="en-US"/>
          </a:p>
        </p:txBody>
      </p:sp>
      <p:sp>
        <p:nvSpPr>
          <p:cNvPr id="8" name="Footer Placeholder 7">
            <a:extLst>
              <a:ext uri="{FF2B5EF4-FFF2-40B4-BE49-F238E27FC236}">
                <a16:creationId xmlns:a16="http://schemas.microsoft.com/office/drawing/2014/main" id="{7B53ABF6-4720-4448-8A59-3FB9E2487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A559313-308C-408E-BE25-354627DC125E}"/>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055491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08FB-470F-4223-AC2D-0484DC8A10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75BD61F-745F-4E8D-9BB1-AA6CB32A553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10/11/2024</a:t>
            </a:fld>
            <a:endParaRPr lang="en-US"/>
          </a:p>
        </p:txBody>
      </p:sp>
      <p:sp>
        <p:nvSpPr>
          <p:cNvPr id="4" name="Footer Placeholder 3">
            <a:extLst>
              <a:ext uri="{FF2B5EF4-FFF2-40B4-BE49-F238E27FC236}">
                <a16:creationId xmlns:a16="http://schemas.microsoft.com/office/drawing/2014/main" id="{5C33928F-7948-4C92-8FA8-BF748A1CD1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4C2F29-12BD-4126-8B28-65308EE51F2B}"/>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901177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19CEF-4BE5-4452-9AAD-D923CE262505}"/>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10/11/2024</a:t>
            </a:fld>
            <a:endParaRPr lang="en-US"/>
          </a:p>
        </p:txBody>
      </p:sp>
      <p:sp>
        <p:nvSpPr>
          <p:cNvPr id="3" name="Footer Placeholder 2">
            <a:extLst>
              <a:ext uri="{FF2B5EF4-FFF2-40B4-BE49-F238E27FC236}">
                <a16:creationId xmlns:a16="http://schemas.microsoft.com/office/drawing/2014/main" id="{24F39FEF-7F12-480E-A74E-8A1405C4BD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4FBF6B-D539-4340-A00D-89ACD94DACB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181607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3CE0-9EBE-49A1-8389-6D3761E8C2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A6F53-84B7-400E-9093-B57EEC88FCF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1471B-5872-46C2-AE2C-4307319752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ED0C3-01DF-4288-B926-C0C082208D9D}"/>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10/11/2024</a:t>
            </a:fld>
            <a:endParaRPr lang="en-US"/>
          </a:p>
        </p:txBody>
      </p:sp>
      <p:sp>
        <p:nvSpPr>
          <p:cNvPr id="6" name="Footer Placeholder 5">
            <a:extLst>
              <a:ext uri="{FF2B5EF4-FFF2-40B4-BE49-F238E27FC236}">
                <a16:creationId xmlns:a16="http://schemas.microsoft.com/office/drawing/2014/main" id="{241B3D40-DBA2-45BA-A391-6C66F36FE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96DB40-B44D-4EE8-B465-EB7BF7B8BC8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030037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8CF-DEA5-43A9-B755-72AFF3621D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664B7B-F507-47F1-B050-6256A83B981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A724E-C965-42EC-B3FC-DBD38BD842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F2FDE-1E38-4BD9-B404-9357C44B5D3A}"/>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10/11/2024</a:t>
            </a:fld>
            <a:endParaRPr lang="en-US"/>
          </a:p>
        </p:txBody>
      </p:sp>
      <p:sp>
        <p:nvSpPr>
          <p:cNvPr id="6" name="Footer Placeholder 5">
            <a:extLst>
              <a:ext uri="{FF2B5EF4-FFF2-40B4-BE49-F238E27FC236}">
                <a16:creationId xmlns:a16="http://schemas.microsoft.com/office/drawing/2014/main" id="{EDB9B901-86F0-4896-884A-96AD6115FC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901C11-8C0B-4D49-AC13-EBEE7D0E0476}"/>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821391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703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400D-C7A8-48DF-857C-4EF967F2EB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34A70-8E90-4849-A811-48D278E505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72E8-4F55-40A0-A726-99071595856C}"/>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10/11/2024</a:t>
            </a:fld>
            <a:endParaRPr lang="en-US"/>
          </a:p>
        </p:txBody>
      </p:sp>
      <p:sp>
        <p:nvSpPr>
          <p:cNvPr id="5" name="Footer Placeholder 4">
            <a:extLst>
              <a:ext uri="{FF2B5EF4-FFF2-40B4-BE49-F238E27FC236}">
                <a16:creationId xmlns:a16="http://schemas.microsoft.com/office/drawing/2014/main" id="{A20C5B46-B3EF-4291-874F-390D9D8AC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6743DC-B03F-4048-A0C7-94FF68297925}"/>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8235241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D975E-EC43-4DAA-8D95-47EEE42F3B9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A3DC8-EC1E-4028-A5B0-24171AB670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A301-FFF1-46ED-8746-A0D7F7CE812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10/11/2024</a:t>
            </a:fld>
            <a:endParaRPr lang="en-US"/>
          </a:p>
        </p:txBody>
      </p:sp>
      <p:sp>
        <p:nvSpPr>
          <p:cNvPr id="5" name="Footer Placeholder 4">
            <a:extLst>
              <a:ext uri="{FF2B5EF4-FFF2-40B4-BE49-F238E27FC236}">
                <a16:creationId xmlns:a16="http://schemas.microsoft.com/office/drawing/2014/main" id="{BFE25B77-1647-4502-B2B6-C8A2210B75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706968-29D2-40BB-A1FB-DE962F20EFE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3429500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5971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1903646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699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177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0214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19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006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467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88DF619-584F-3BF9-B182-953F01A911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8B2F7C1-9282-4A3A-84F9-1486840B57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68620-3685-4624-8513-DA0C72C1A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472B0-20E0-4D9E-9CA6-8ABF53BE6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BAD21-07F0-48CD-9FCC-01ADFD122B6F}" type="datetimeFigureOut">
              <a:rPr lang="en-US" smtClean="0"/>
              <a:t>10/11/2024</a:t>
            </a:fld>
            <a:endParaRPr lang="en-US"/>
          </a:p>
        </p:txBody>
      </p:sp>
      <p:sp>
        <p:nvSpPr>
          <p:cNvPr id="5" name="Footer Placeholder 4">
            <a:extLst>
              <a:ext uri="{FF2B5EF4-FFF2-40B4-BE49-F238E27FC236}">
                <a16:creationId xmlns:a16="http://schemas.microsoft.com/office/drawing/2014/main" id="{36CE34C1-C16B-4C6C-8585-2E2EBADCFE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C979EF-B997-4FEC-A8A3-FB8448D245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750E1-3922-4A09-81C4-6D0208A5803D}" type="slidenum">
              <a:rPr lang="en-US" smtClean="0"/>
              <a:t>‹#›</a:t>
            </a:fld>
            <a:endParaRPr lang="en-US"/>
          </a:p>
        </p:txBody>
      </p:sp>
    </p:spTree>
    <p:extLst>
      <p:ext uri="{BB962C8B-B14F-4D97-AF65-F5344CB8AC3E}">
        <p14:creationId xmlns:p14="http://schemas.microsoft.com/office/powerpoint/2010/main" val="6326350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377"/>
        <p:cNvGrpSpPr/>
        <p:nvPr/>
      </p:nvGrpSpPr>
      <p:grpSpPr>
        <a:xfrm>
          <a:off x="0" y="0"/>
          <a:ext cx="0" cy="0"/>
          <a:chOff x="0" y="0"/>
          <a:chExt cx="0" cy="0"/>
        </a:xfrm>
      </p:grpSpPr>
      <p:sp>
        <p:nvSpPr>
          <p:cNvPr id="378" name="Google Shape;378;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9" name="Google Shape;379;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0" name="Google Shape;380;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1" name="Google Shape;381;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2" name="Google Shape;382;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2628463"/>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706" r:id="rId6"/>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45368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5.jp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slide" Target="slide13.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slide" Target="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8.png"/><Relationship Id="rId11" Type="http://schemas.microsoft.com/office/2007/relationships/hdphoto" Target="../media/hdphoto3.wdp"/><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4"/>
            <a:stretch>
              <a:fillRect l="-130400" t="-16151" r="-80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05025C8D-58BA-2524-5FF0-7F90FC5C6860}"/>
              </a:ext>
            </a:extLst>
          </p:cNvPr>
          <p:cNvPicPr>
            <a:picLocks noChangeAspect="1"/>
          </p:cNvPicPr>
          <p:nvPr/>
        </p:nvPicPr>
        <p:blipFill>
          <a:blip r:embed="rId5"/>
          <a:stretch>
            <a:fillRect/>
          </a:stretch>
        </p:blipFill>
        <p:spPr>
          <a:xfrm>
            <a:off x="5198845" y="1281475"/>
            <a:ext cx="6480610" cy="4828450"/>
          </a:xfrm>
          <a:prstGeom prst="rect">
            <a:avLst/>
          </a:prstGeom>
        </p:spPr>
      </p:pic>
    </p:spTree>
    <p:extLst>
      <p:ext uri="{BB962C8B-B14F-4D97-AF65-F5344CB8AC3E}">
        <p14:creationId xmlns:p14="http://schemas.microsoft.com/office/powerpoint/2010/main" val="197234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Google Shape;1044;p38">
            <a:extLst>
              <a:ext uri="{FF2B5EF4-FFF2-40B4-BE49-F238E27FC236}">
                <a16:creationId xmlns:a16="http://schemas.microsoft.com/office/drawing/2014/main" id="{F5B923AF-A5D4-B67A-59E8-AD06F63CDED9}"/>
              </a:ext>
            </a:extLst>
          </p:cNvPr>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14" name="Google Shape;1045;p38" descr="IMG_0546">
            <a:extLst>
              <a:ext uri="{FF2B5EF4-FFF2-40B4-BE49-F238E27FC236}">
                <a16:creationId xmlns:a16="http://schemas.microsoft.com/office/drawing/2014/main" id="{A248E2AC-9501-C32C-C4DE-25CC7C2FAA9D}"/>
              </a:ext>
            </a:extLst>
          </p:cNvPr>
          <p:cNvPicPr preferRelativeResize="0"/>
          <p:nvPr/>
        </p:nvPicPr>
        <p:blipFill rotWithShape="1">
          <a:blip r:embed="rId4">
            <a:alphaModFix/>
          </a:blip>
          <a:srcRect/>
          <a:stretch/>
        </p:blipFill>
        <p:spPr>
          <a:xfrm>
            <a:off x="1018540" y="1835785"/>
            <a:ext cx="5542915" cy="3695065"/>
          </a:xfrm>
          <a:prstGeom prst="rect">
            <a:avLst/>
          </a:prstGeom>
          <a:noFill/>
          <a:ln>
            <a:noFill/>
          </a:ln>
        </p:spPr>
      </p:pic>
      <p:sp>
        <p:nvSpPr>
          <p:cNvPr id="15" name="Google Shape;1046;p38">
            <a:extLst>
              <a:ext uri="{FF2B5EF4-FFF2-40B4-BE49-F238E27FC236}">
                <a16:creationId xmlns:a16="http://schemas.microsoft.com/office/drawing/2014/main" id="{6EF142E8-9918-9C7F-9934-007AC45A202A}"/>
              </a:ext>
            </a:extLst>
          </p:cNvPr>
          <p:cNvSpPr txBox="1"/>
          <p:nvPr/>
        </p:nvSpPr>
        <p:spPr>
          <a:xfrm>
            <a:off x="7398385" y="2586355"/>
            <a:ext cx="338709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rgbClr val="012D86"/>
                </a:solidFill>
                <a:latin typeface="Cambria" panose="02040503050406030204" pitchFamily="18" charset="0"/>
                <a:ea typeface="Cambria" panose="02040503050406030204" pitchFamily="18" charset="0"/>
                <a:cs typeface="Times New Roman"/>
                <a:sym typeface="Times New Roman"/>
              </a:rPr>
              <a:t>THẤT NGHIỆP</a:t>
            </a:r>
            <a:endParaRPr sz="3600" b="1" dirty="0">
              <a:solidFill>
                <a:srgbClr val="012D86"/>
              </a:solidFill>
              <a:latin typeface="Cambria" panose="02040503050406030204" pitchFamily="18" charset="0"/>
              <a:ea typeface="Cambria" panose="02040503050406030204" pitchFamily="18" charset="0"/>
              <a:cs typeface="Times New Roman"/>
              <a:sym typeface="Times New Roman"/>
            </a:endParaRPr>
          </a:p>
        </p:txBody>
      </p:sp>
      <p:pic>
        <p:nvPicPr>
          <p:cNvPr id="16" name="Google Shape;1047;p38">
            <a:extLst>
              <a:ext uri="{FF2B5EF4-FFF2-40B4-BE49-F238E27FC236}">
                <a16:creationId xmlns:a16="http://schemas.microsoft.com/office/drawing/2014/main" id="{48F50C51-FA19-7238-2127-12C5A00D6F16}"/>
              </a:ext>
            </a:extLst>
          </p:cNvPr>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7" name="Google Shape;1048;p38">
            <a:extLst>
              <a:ext uri="{FF2B5EF4-FFF2-40B4-BE49-F238E27FC236}">
                <a16:creationId xmlns:a16="http://schemas.microsoft.com/office/drawing/2014/main" id="{58D9DFDB-60ED-E778-1143-9D7DA31CB606}"/>
              </a:ext>
            </a:extLst>
          </p:cNvPr>
          <p:cNvSpPr txBox="1"/>
          <p:nvPr/>
        </p:nvSpPr>
        <p:spPr>
          <a:xfrm>
            <a:off x="3035300" y="314532"/>
            <a:ext cx="6810375" cy="1200288"/>
          </a:xfrm>
          <a:prstGeom prst="rect">
            <a:avLst/>
          </a:prstGeom>
          <a:noFill/>
          <a:ln>
            <a:noFill/>
          </a:ln>
        </p:spPr>
        <p:txBody>
          <a:bodyPr spcFirstLastPara="1" wrap="square" lIns="91425" tIns="45700" rIns="91425" bIns="45700" anchor="t" anchorCtr="0">
            <a:spAutoFit/>
          </a:bodyPr>
          <a:lstStyle/>
          <a:p>
            <a:pPr lvl="0" algn="ctr">
              <a:buClr>
                <a:schemeClr val="lt1"/>
              </a:buClr>
              <a:buSzPts val="1800"/>
            </a:pPr>
            <a:r>
              <a:rPr lang="en-US" sz="3600" b="1" dirty="0">
                <a:solidFill>
                  <a:schemeClr val="lt1"/>
                </a:solidFill>
                <a:latin typeface="Cambria" panose="02040503050406030204" pitchFamily="18" charset="0"/>
                <a:ea typeface="Cambria" panose="02040503050406030204" pitchFamily="18" charset="0"/>
                <a:cs typeface="Times New Roman"/>
                <a:sym typeface="Times New Roman"/>
              </a:rPr>
              <a:t>H</a:t>
            </a:r>
            <a:r>
              <a:rPr lang="vi-VN" sz="3600" b="1" dirty="0">
                <a:solidFill>
                  <a:schemeClr val="lt1"/>
                </a:solidFill>
                <a:latin typeface="Cambria" panose="02040503050406030204" pitchFamily="18" charset="0"/>
                <a:ea typeface="Cambria" panose="02040503050406030204" pitchFamily="18" charset="0"/>
                <a:cs typeface="Times New Roman"/>
                <a:sym typeface="Times New Roman"/>
              </a:rPr>
              <a:t>ậu quả của việc phân bố dân cư chưa hợp lí</a:t>
            </a:r>
            <a:endParaRPr sz="4400" b="1" dirty="0">
              <a:solidFill>
                <a:schemeClr val="lt1"/>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1935696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6" name="Google Shape;1053;p39">
            <a:extLst>
              <a:ext uri="{FF2B5EF4-FFF2-40B4-BE49-F238E27FC236}">
                <a16:creationId xmlns:a16="http://schemas.microsoft.com/office/drawing/2014/main" id="{F456A21D-10E2-CF13-B6AC-4DB8425F80FD}"/>
              </a:ext>
            </a:extLst>
          </p:cNvPr>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7" name="Google Shape;1054;p39" descr="C:\Users\HP\Desktop\Bao-dam-si-so-hoc-sinh-theo.jpgBao-dam-si-so-hoc-sinh-theo">
            <a:extLst>
              <a:ext uri="{FF2B5EF4-FFF2-40B4-BE49-F238E27FC236}">
                <a16:creationId xmlns:a16="http://schemas.microsoft.com/office/drawing/2014/main" id="{75B6AC0F-3E1E-443F-B4CD-A79F39B5AAE6}"/>
              </a:ext>
            </a:extLst>
          </p:cNvPr>
          <p:cNvPicPr preferRelativeResize="0"/>
          <p:nvPr/>
        </p:nvPicPr>
        <p:blipFill rotWithShape="1">
          <a:blip r:embed="rId4">
            <a:alphaModFix/>
          </a:blip>
          <a:srcRect/>
          <a:stretch/>
        </p:blipFill>
        <p:spPr>
          <a:xfrm>
            <a:off x="1018540" y="1913890"/>
            <a:ext cx="5542915" cy="3538855"/>
          </a:xfrm>
          <a:prstGeom prst="rect">
            <a:avLst/>
          </a:prstGeom>
          <a:noFill/>
          <a:ln>
            <a:noFill/>
          </a:ln>
        </p:spPr>
      </p:pic>
      <p:sp>
        <p:nvSpPr>
          <p:cNvPr id="8" name="Google Shape;1055;p39">
            <a:extLst>
              <a:ext uri="{FF2B5EF4-FFF2-40B4-BE49-F238E27FC236}">
                <a16:creationId xmlns:a16="http://schemas.microsoft.com/office/drawing/2014/main" id="{9A84D5BB-195E-81B5-F042-EFF4E125EA68}"/>
              </a:ext>
            </a:extLst>
          </p:cNvPr>
          <p:cNvSpPr txBox="1"/>
          <p:nvPr/>
        </p:nvSpPr>
        <p:spPr>
          <a:xfrm>
            <a:off x="7724775" y="2481580"/>
            <a:ext cx="279908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LỚP HỌC</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 QUÁ ĐÔNG</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p:txBody>
      </p:sp>
      <p:pic>
        <p:nvPicPr>
          <p:cNvPr id="9" name="Google Shape;1056;p39">
            <a:extLst>
              <a:ext uri="{FF2B5EF4-FFF2-40B4-BE49-F238E27FC236}">
                <a16:creationId xmlns:a16="http://schemas.microsoft.com/office/drawing/2014/main" id="{8E084941-D411-38F5-5E48-8E341FC3A399}"/>
              </a:ext>
            </a:extLst>
          </p:cNvPr>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0" name="Google Shape;1057;p39">
            <a:extLst>
              <a:ext uri="{FF2B5EF4-FFF2-40B4-BE49-F238E27FC236}">
                <a16:creationId xmlns:a16="http://schemas.microsoft.com/office/drawing/2014/main" id="{73D0E1EE-49B4-2455-F29A-E2C9B1C0D053}"/>
              </a:ext>
            </a:extLst>
          </p:cNvPr>
          <p:cNvSpPr txBox="1"/>
          <p:nvPr/>
        </p:nvSpPr>
        <p:spPr>
          <a:xfrm>
            <a:off x="3035300" y="420857"/>
            <a:ext cx="6810375" cy="1077178"/>
          </a:xfrm>
          <a:prstGeom prst="rect">
            <a:avLst/>
          </a:prstGeom>
          <a:noFill/>
          <a:ln>
            <a:noFill/>
          </a:ln>
        </p:spPr>
        <p:txBody>
          <a:bodyPr spcFirstLastPara="1" wrap="square" lIns="91425" tIns="45700" rIns="91425" bIns="45700" anchor="t" anchorCtr="0">
            <a:spAutoFit/>
          </a:bodyPr>
          <a:lstStyle/>
          <a:p>
            <a:pPr lvl="0" algn="ctr">
              <a:buClr>
                <a:schemeClr val="lt1"/>
              </a:buClr>
              <a:buSzPts val="1800"/>
            </a:pPr>
            <a:r>
              <a:rPr lang="vi-VN" sz="3200" b="1" dirty="0">
                <a:solidFill>
                  <a:schemeClr val="lt1"/>
                </a:solidFill>
                <a:latin typeface="Cambria" panose="02040503050406030204" pitchFamily="18" charset="0"/>
                <a:ea typeface="Cambria" panose="02040503050406030204" pitchFamily="18" charset="0"/>
                <a:cs typeface="Times New Roman"/>
                <a:sym typeface="Times New Roman"/>
              </a:rPr>
              <a:t>Hậu quả của việc phân bố dân cư chưa hợp lí</a:t>
            </a:r>
            <a:endParaRPr lang="vi-VN" sz="4000" b="1" dirty="0">
              <a:solidFill>
                <a:schemeClr val="lt1"/>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2269083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1" name="Google Shape;1062;p40">
            <a:extLst>
              <a:ext uri="{FF2B5EF4-FFF2-40B4-BE49-F238E27FC236}">
                <a16:creationId xmlns:a16="http://schemas.microsoft.com/office/drawing/2014/main" id="{331A75CB-44B1-A73C-8F34-4DF5C4049E66}"/>
              </a:ext>
            </a:extLst>
          </p:cNvPr>
          <p:cNvPicPr preferRelativeResize="0"/>
          <p:nvPr/>
        </p:nvPicPr>
        <p:blipFill rotWithShape="1">
          <a:blip r:embed="rId4">
            <a:alphaModFix/>
          </a:blip>
          <a:srcRect/>
          <a:stretch/>
        </p:blipFill>
        <p:spPr>
          <a:xfrm>
            <a:off x="6900545" y="1835785"/>
            <a:ext cx="4619625" cy="2145665"/>
          </a:xfrm>
          <a:prstGeom prst="rect">
            <a:avLst/>
          </a:prstGeom>
          <a:noFill/>
          <a:ln>
            <a:noFill/>
          </a:ln>
        </p:spPr>
      </p:pic>
      <p:pic>
        <p:nvPicPr>
          <p:cNvPr id="12" name="Google Shape;1063;p40" descr="C:\Users\HP\Desktop\0ozos2nv-1437446693.jpg0ozos2nv-1437446693">
            <a:extLst>
              <a:ext uri="{FF2B5EF4-FFF2-40B4-BE49-F238E27FC236}">
                <a16:creationId xmlns:a16="http://schemas.microsoft.com/office/drawing/2014/main" id="{4766D65C-ADAC-853F-EEDD-4475D0DB0F67}"/>
              </a:ext>
            </a:extLst>
          </p:cNvPr>
          <p:cNvPicPr preferRelativeResize="0"/>
          <p:nvPr/>
        </p:nvPicPr>
        <p:blipFill rotWithShape="1">
          <a:blip r:embed="rId5">
            <a:alphaModFix/>
          </a:blip>
          <a:srcRect/>
          <a:stretch/>
        </p:blipFill>
        <p:spPr>
          <a:xfrm>
            <a:off x="1068705" y="1835785"/>
            <a:ext cx="5442585" cy="3538855"/>
          </a:xfrm>
          <a:prstGeom prst="rect">
            <a:avLst/>
          </a:prstGeom>
          <a:noFill/>
          <a:ln>
            <a:noFill/>
          </a:ln>
        </p:spPr>
      </p:pic>
      <p:sp>
        <p:nvSpPr>
          <p:cNvPr id="13" name="Google Shape;1064;p40">
            <a:extLst>
              <a:ext uri="{FF2B5EF4-FFF2-40B4-BE49-F238E27FC236}">
                <a16:creationId xmlns:a16="http://schemas.microsoft.com/office/drawing/2014/main" id="{914C1EEA-5D90-AACB-8E37-64041A57CFA6}"/>
              </a:ext>
            </a:extLst>
          </p:cNvPr>
          <p:cNvSpPr txBox="1"/>
          <p:nvPr/>
        </p:nvSpPr>
        <p:spPr>
          <a:xfrm>
            <a:off x="8065135" y="2309495"/>
            <a:ext cx="211709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rgbClr val="012D86"/>
                </a:solidFill>
                <a:latin typeface="Cambria" panose="02040503050406030204" pitchFamily="18" charset="0"/>
                <a:ea typeface="Cambria" panose="02040503050406030204" pitchFamily="18" charset="0"/>
                <a:cs typeface="Times New Roman"/>
                <a:sym typeface="Times New Roman"/>
              </a:rPr>
              <a:t>Y TẾ </a:t>
            </a:r>
            <a:endParaRPr sz="3600" b="1" dirty="0">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dirty="0">
                <a:solidFill>
                  <a:srgbClr val="012D86"/>
                </a:solidFill>
                <a:latin typeface="Cambria" panose="02040503050406030204" pitchFamily="18" charset="0"/>
                <a:ea typeface="Cambria" panose="02040503050406030204" pitchFamily="18" charset="0"/>
                <a:cs typeface="Times New Roman"/>
                <a:sym typeface="Times New Roman"/>
              </a:rPr>
              <a:t>QUÁ TẢI</a:t>
            </a:r>
            <a:endParaRPr sz="3600" b="1" dirty="0">
              <a:solidFill>
                <a:srgbClr val="012D86"/>
              </a:solidFill>
              <a:latin typeface="Cambria" panose="02040503050406030204" pitchFamily="18" charset="0"/>
              <a:ea typeface="Cambria" panose="02040503050406030204" pitchFamily="18" charset="0"/>
              <a:cs typeface="Times New Roman"/>
              <a:sym typeface="Times New Roman"/>
            </a:endParaRPr>
          </a:p>
        </p:txBody>
      </p:sp>
      <p:pic>
        <p:nvPicPr>
          <p:cNvPr id="14" name="Google Shape;1065;p40">
            <a:extLst>
              <a:ext uri="{FF2B5EF4-FFF2-40B4-BE49-F238E27FC236}">
                <a16:creationId xmlns:a16="http://schemas.microsoft.com/office/drawing/2014/main" id="{E36D9D52-2CCD-70C8-35DE-B88DC6C4E258}"/>
              </a:ext>
            </a:extLst>
          </p:cNvPr>
          <p:cNvPicPr preferRelativeResize="0"/>
          <p:nvPr/>
        </p:nvPicPr>
        <p:blipFill rotWithShape="1">
          <a:blip r:embed="rId6">
            <a:alphaModFix/>
          </a:blip>
          <a:srcRect/>
          <a:stretch/>
        </p:blipFill>
        <p:spPr>
          <a:xfrm>
            <a:off x="2698750" y="165100"/>
            <a:ext cx="7489825" cy="1405255"/>
          </a:xfrm>
          <a:prstGeom prst="rect">
            <a:avLst/>
          </a:prstGeom>
          <a:noFill/>
          <a:ln>
            <a:noFill/>
          </a:ln>
        </p:spPr>
      </p:pic>
      <p:sp>
        <p:nvSpPr>
          <p:cNvPr id="15" name="Google Shape;1066;p40">
            <a:extLst>
              <a:ext uri="{FF2B5EF4-FFF2-40B4-BE49-F238E27FC236}">
                <a16:creationId xmlns:a16="http://schemas.microsoft.com/office/drawing/2014/main" id="{1F49E5CC-315F-4744-A0D2-4D80E9618CA0}"/>
              </a:ext>
            </a:extLst>
          </p:cNvPr>
          <p:cNvSpPr txBox="1"/>
          <p:nvPr/>
        </p:nvSpPr>
        <p:spPr>
          <a:xfrm>
            <a:off x="3014035" y="410225"/>
            <a:ext cx="6810375" cy="1077178"/>
          </a:xfrm>
          <a:prstGeom prst="rect">
            <a:avLst/>
          </a:prstGeom>
          <a:noFill/>
          <a:ln>
            <a:noFill/>
          </a:ln>
        </p:spPr>
        <p:txBody>
          <a:bodyPr spcFirstLastPara="1" wrap="square" lIns="91425" tIns="45700" rIns="91425" bIns="45700" anchor="t" anchorCtr="0">
            <a:spAutoFit/>
          </a:bodyPr>
          <a:lstStyle/>
          <a:p>
            <a:pPr lvl="0" algn="ctr">
              <a:buClr>
                <a:schemeClr val="lt1"/>
              </a:buClr>
              <a:buSzPts val="1800"/>
            </a:pPr>
            <a:r>
              <a:rPr lang="vi-VN" sz="3200" b="1" dirty="0">
                <a:solidFill>
                  <a:schemeClr val="lt1"/>
                </a:solidFill>
                <a:latin typeface="Cambria" panose="02040503050406030204" pitchFamily="18" charset="0"/>
                <a:ea typeface="Cambria" panose="02040503050406030204" pitchFamily="18" charset="0"/>
                <a:cs typeface="Times New Roman"/>
                <a:sym typeface="Times New Roman"/>
              </a:rPr>
              <a:t>Hậu quả của việc phân bố dân cư chưa hợp lí</a:t>
            </a:r>
            <a:endParaRPr lang="vi-VN" sz="4000" b="1" dirty="0">
              <a:solidFill>
                <a:schemeClr val="lt1"/>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594595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Google Shape;946;p27">
            <a:extLst>
              <a:ext uri="{FF2B5EF4-FFF2-40B4-BE49-F238E27FC236}">
                <a16:creationId xmlns:a16="http://schemas.microsoft.com/office/drawing/2014/main" id="{355F526A-B063-560E-40D9-2C631CACCE65}"/>
              </a:ext>
            </a:extLst>
          </p:cNvPr>
          <p:cNvPicPr preferRelativeResize="0"/>
          <p:nvPr/>
        </p:nvPicPr>
        <p:blipFill rotWithShape="1">
          <a:blip r:embed="rId3">
            <a:alphaModFix/>
          </a:blip>
          <a:srcRect/>
          <a:stretch/>
        </p:blipFill>
        <p:spPr>
          <a:xfrm>
            <a:off x="1946275" y="1402715"/>
            <a:ext cx="8299450" cy="3629025"/>
          </a:xfrm>
          <a:prstGeom prst="rect">
            <a:avLst/>
          </a:prstGeom>
          <a:noFill/>
          <a:ln>
            <a:noFill/>
          </a:ln>
        </p:spPr>
      </p:pic>
      <p:sp>
        <p:nvSpPr>
          <p:cNvPr id="16" name="Google Shape;947;p27">
            <a:extLst>
              <a:ext uri="{FF2B5EF4-FFF2-40B4-BE49-F238E27FC236}">
                <a16:creationId xmlns:a16="http://schemas.microsoft.com/office/drawing/2014/main" id="{D43832E0-9537-65C0-7C0B-79593D2AFF03}"/>
              </a:ext>
            </a:extLst>
          </p:cNvPr>
          <p:cNvSpPr/>
          <p:nvPr/>
        </p:nvSpPr>
        <p:spPr>
          <a:xfrm>
            <a:off x="2836545" y="1940560"/>
            <a:ext cx="6518275" cy="2554505"/>
          </a:xfrm>
          <a:prstGeom prst="rect">
            <a:avLst/>
          </a:prstGeom>
          <a:noFill/>
          <a:ln>
            <a:noFill/>
          </a:ln>
        </p:spPr>
        <p:txBody>
          <a:bodyPr spcFirstLastPara="1" wrap="square" lIns="91425" tIns="45700" rIns="91425" bIns="45700" anchor="t" anchorCtr="0">
            <a:spAutoFit/>
          </a:bodyPr>
          <a:lstStyle/>
          <a:p>
            <a:pPr lvl="0" algn="ctr">
              <a:buClr>
                <a:schemeClr val="lt1"/>
              </a:buClr>
              <a:buSzPts val="3200"/>
            </a:pPr>
            <a:r>
              <a:rPr lang="vi-VN" sz="4000" b="1" dirty="0">
                <a:solidFill>
                  <a:schemeClr val="lt1"/>
                </a:solidFill>
                <a:latin typeface="Cambria" panose="02040503050406030204" pitchFamily="18" charset="0"/>
                <a:ea typeface="Cambria" panose="02040503050406030204" pitchFamily="18" charset="0"/>
                <a:cs typeface="Times New Roman"/>
                <a:sym typeface="Times New Roman"/>
              </a:rPr>
              <a:t>Mật độ dân số cao có ảnh hưởng gì đối với môi trường (đất ở, đất trồng, không khí, …) ?</a:t>
            </a:r>
          </a:p>
        </p:txBody>
      </p:sp>
      <p:pic>
        <p:nvPicPr>
          <p:cNvPr id="17" name="Google Shape;948;p27">
            <a:extLst>
              <a:ext uri="{FF2B5EF4-FFF2-40B4-BE49-F238E27FC236}">
                <a16:creationId xmlns:a16="http://schemas.microsoft.com/office/drawing/2014/main" id="{F9DAE763-3589-C398-58A1-16260B5EEF95}"/>
              </a:ext>
            </a:extLst>
          </p:cNvPr>
          <p:cNvPicPr preferRelativeResize="0"/>
          <p:nvPr/>
        </p:nvPicPr>
        <p:blipFill rotWithShape="1">
          <a:blip r:embed="rId4">
            <a:alphaModFix/>
          </a:blip>
          <a:srcRect/>
          <a:stretch/>
        </p:blipFill>
        <p:spPr>
          <a:xfrm>
            <a:off x="125095" y="3014980"/>
            <a:ext cx="3203575" cy="3843020"/>
          </a:xfrm>
          <a:prstGeom prst="rect">
            <a:avLst/>
          </a:prstGeom>
          <a:noFill/>
          <a:ln>
            <a:noFill/>
          </a:ln>
        </p:spPr>
      </p:pic>
    </p:spTree>
    <p:extLst>
      <p:ext uri="{BB962C8B-B14F-4D97-AF65-F5344CB8AC3E}">
        <p14:creationId xmlns:p14="http://schemas.microsoft.com/office/powerpoint/2010/main" val="78210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60389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Google Shape;953;p28">
            <a:extLst>
              <a:ext uri="{FF2B5EF4-FFF2-40B4-BE49-F238E27FC236}">
                <a16:creationId xmlns:a16="http://schemas.microsoft.com/office/drawing/2014/main" id="{A3E7882D-41FF-CA5E-FBB9-58080DE4350C}"/>
              </a:ext>
            </a:extLst>
          </p:cNvPr>
          <p:cNvPicPr preferRelativeResize="0"/>
          <p:nvPr/>
        </p:nvPicPr>
        <p:blipFill rotWithShape="1">
          <a:blip r:embed="rId3">
            <a:alphaModFix/>
          </a:blip>
          <a:srcRect/>
          <a:stretch/>
        </p:blipFill>
        <p:spPr>
          <a:xfrm>
            <a:off x="6574155" y="1835785"/>
            <a:ext cx="4946015" cy="2297430"/>
          </a:xfrm>
          <a:prstGeom prst="rect">
            <a:avLst/>
          </a:prstGeom>
          <a:noFill/>
          <a:ln>
            <a:noFill/>
          </a:ln>
        </p:spPr>
      </p:pic>
      <p:sp>
        <p:nvSpPr>
          <p:cNvPr id="7" name="Google Shape;954;p28">
            <a:extLst>
              <a:ext uri="{FF2B5EF4-FFF2-40B4-BE49-F238E27FC236}">
                <a16:creationId xmlns:a16="http://schemas.microsoft.com/office/drawing/2014/main" id="{F3649893-DE3C-18BC-6C84-985B091BAFE6}"/>
              </a:ext>
            </a:extLst>
          </p:cNvPr>
          <p:cNvSpPr txBox="1"/>
          <p:nvPr/>
        </p:nvSpPr>
        <p:spPr>
          <a:xfrm>
            <a:off x="2123440" y="306070"/>
            <a:ext cx="7632700"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Mật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độ</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dân</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số</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cao</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có</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ảnh</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hưởng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gì</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đối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với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môi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trường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ở,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trồng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không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khí</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 ?</a:t>
            </a:r>
            <a:endParaRPr sz="2800" b="1" dirty="0">
              <a:solidFill>
                <a:srgbClr val="FF0000"/>
              </a:solidFill>
              <a:latin typeface="Cambria" panose="02040503050406030204" pitchFamily="18" charset="0"/>
              <a:ea typeface="Cambria" panose="02040503050406030204" pitchFamily="18" charset="0"/>
              <a:cs typeface="Times New Roman"/>
              <a:sym typeface="Times New Roman"/>
            </a:endParaRPr>
          </a:p>
        </p:txBody>
      </p:sp>
      <p:sp>
        <p:nvSpPr>
          <p:cNvPr id="8" name="Google Shape;955;p28">
            <a:extLst>
              <a:ext uri="{FF2B5EF4-FFF2-40B4-BE49-F238E27FC236}">
                <a16:creationId xmlns:a16="http://schemas.microsoft.com/office/drawing/2014/main" id="{E6C2BAAE-0C2D-F7B7-F31F-7B11B36F7971}"/>
              </a:ext>
            </a:extLst>
          </p:cNvPr>
          <p:cNvSpPr txBox="1"/>
          <p:nvPr/>
        </p:nvSpPr>
        <p:spPr>
          <a:xfrm>
            <a:off x="7709535" y="2309495"/>
            <a:ext cx="282829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NHÀ Ở </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CHẬT CHỘI</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p:txBody>
      </p:sp>
      <p:pic>
        <p:nvPicPr>
          <p:cNvPr id="9" name="Google Shape;956;p28">
            <a:extLst>
              <a:ext uri="{FF2B5EF4-FFF2-40B4-BE49-F238E27FC236}">
                <a16:creationId xmlns:a16="http://schemas.microsoft.com/office/drawing/2014/main" id="{E11C4782-7AD4-4C80-CEC4-E8B36394E4B6}"/>
              </a:ext>
            </a:extLst>
          </p:cNvPr>
          <p:cNvPicPr preferRelativeResize="0"/>
          <p:nvPr/>
        </p:nvPicPr>
        <p:blipFill rotWithShape="1">
          <a:blip r:embed="rId4">
            <a:alphaModFix/>
          </a:blip>
          <a:srcRect/>
          <a:stretch/>
        </p:blipFill>
        <p:spPr>
          <a:xfrm>
            <a:off x="763905" y="1707515"/>
            <a:ext cx="5445125" cy="3735070"/>
          </a:xfrm>
          <a:prstGeom prst="rect">
            <a:avLst/>
          </a:prstGeom>
          <a:noFill/>
          <a:ln>
            <a:noFill/>
          </a:ln>
        </p:spPr>
      </p:pic>
    </p:spTree>
    <p:extLst>
      <p:ext uri="{BB962C8B-B14F-4D97-AF65-F5344CB8AC3E}">
        <p14:creationId xmlns:p14="http://schemas.microsoft.com/office/powerpoint/2010/main" val="3120786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60389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Google Shape;961;p29">
            <a:extLst>
              <a:ext uri="{FF2B5EF4-FFF2-40B4-BE49-F238E27FC236}">
                <a16:creationId xmlns:a16="http://schemas.microsoft.com/office/drawing/2014/main" id="{90146A19-C7D2-BC8B-CFB3-1CD6ABACEEAC}"/>
              </a:ext>
            </a:extLst>
          </p:cNvPr>
          <p:cNvPicPr preferRelativeResize="0"/>
          <p:nvPr/>
        </p:nvPicPr>
        <p:blipFill rotWithShape="1">
          <a:blip r:embed="rId3">
            <a:alphaModFix/>
          </a:blip>
          <a:srcRect/>
          <a:stretch/>
        </p:blipFill>
        <p:spPr>
          <a:xfrm>
            <a:off x="6574155" y="1835785"/>
            <a:ext cx="4946015" cy="2297430"/>
          </a:xfrm>
          <a:prstGeom prst="rect">
            <a:avLst/>
          </a:prstGeom>
          <a:noFill/>
          <a:ln>
            <a:noFill/>
          </a:ln>
        </p:spPr>
      </p:pic>
      <p:sp>
        <p:nvSpPr>
          <p:cNvPr id="11" name="Google Shape;962;p29">
            <a:extLst>
              <a:ext uri="{FF2B5EF4-FFF2-40B4-BE49-F238E27FC236}">
                <a16:creationId xmlns:a16="http://schemas.microsoft.com/office/drawing/2014/main" id="{F2197272-839C-986B-9B5B-7395391A83E8}"/>
              </a:ext>
            </a:extLst>
          </p:cNvPr>
          <p:cNvSpPr txBox="1"/>
          <p:nvPr/>
        </p:nvSpPr>
        <p:spPr>
          <a:xfrm>
            <a:off x="2214880" y="306070"/>
            <a:ext cx="7541260"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Mật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độ</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dân</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số</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cao</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có</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ảnh</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hưởng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gì</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đối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với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môi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trường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ở,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trồng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không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khí</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 ?</a:t>
            </a:r>
            <a:endParaRPr sz="2800" b="1" dirty="0">
              <a:solidFill>
                <a:srgbClr val="FF0000"/>
              </a:solidFill>
              <a:latin typeface="Cambria" panose="02040503050406030204" pitchFamily="18" charset="0"/>
              <a:ea typeface="Cambria" panose="02040503050406030204" pitchFamily="18" charset="0"/>
              <a:cs typeface="Times New Roman"/>
              <a:sym typeface="Times New Roman"/>
            </a:endParaRPr>
          </a:p>
        </p:txBody>
      </p:sp>
      <p:pic>
        <p:nvPicPr>
          <p:cNvPr id="12" name="Google Shape;963;p29" descr="C:\Users\HP\Desktop\040411_CS_rưngtuyducbitanphanghiemtrong1.jpg040411_CS_rưngtuyducbitanphanghiemtrong1">
            <a:extLst>
              <a:ext uri="{FF2B5EF4-FFF2-40B4-BE49-F238E27FC236}">
                <a16:creationId xmlns:a16="http://schemas.microsoft.com/office/drawing/2014/main" id="{B7ACD022-B032-3C16-8CEB-C1CB510B1EEE}"/>
              </a:ext>
            </a:extLst>
          </p:cNvPr>
          <p:cNvPicPr preferRelativeResize="0"/>
          <p:nvPr/>
        </p:nvPicPr>
        <p:blipFill rotWithShape="1">
          <a:blip r:embed="rId4">
            <a:alphaModFix/>
          </a:blip>
          <a:srcRect/>
          <a:stretch/>
        </p:blipFill>
        <p:spPr>
          <a:xfrm>
            <a:off x="1430973" y="1835785"/>
            <a:ext cx="4718050" cy="3538855"/>
          </a:xfrm>
          <a:prstGeom prst="rect">
            <a:avLst/>
          </a:prstGeom>
          <a:noFill/>
          <a:ln>
            <a:noFill/>
          </a:ln>
        </p:spPr>
      </p:pic>
      <p:sp>
        <p:nvSpPr>
          <p:cNvPr id="13" name="Google Shape;964;p29">
            <a:extLst>
              <a:ext uri="{FF2B5EF4-FFF2-40B4-BE49-F238E27FC236}">
                <a16:creationId xmlns:a16="http://schemas.microsoft.com/office/drawing/2014/main" id="{5A984B9F-36BE-1326-482A-F909893D0BCE}"/>
              </a:ext>
            </a:extLst>
          </p:cNvPr>
          <p:cNvSpPr txBox="1"/>
          <p:nvPr/>
        </p:nvSpPr>
        <p:spPr>
          <a:xfrm>
            <a:off x="7021513" y="2309495"/>
            <a:ext cx="420433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PHÁ RỪNG</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LÀM NƯƠNG RẪY</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3722226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60389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Google Shape;969;p30">
            <a:extLst>
              <a:ext uri="{FF2B5EF4-FFF2-40B4-BE49-F238E27FC236}">
                <a16:creationId xmlns:a16="http://schemas.microsoft.com/office/drawing/2014/main" id="{EA46EAFE-A27B-E9E6-D005-0889816B75E1}"/>
              </a:ext>
            </a:extLst>
          </p:cNvPr>
          <p:cNvSpPr txBox="1"/>
          <p:nvPr/>
        </p:nvSpPr>
        <p:spPr>
          <a:xfrm>
            <a:off x="2133600" y="306070"/>
            <a:ext cx="8361680"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Mật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độ</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dân</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số</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cao</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có</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ảnh</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hưởng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gì</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đối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với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môi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trường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ở,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trồng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không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khí</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 ?</a:t>
            </a:r>
            <a:endParaRPr sz="2800" b="1" dirty="0">
              <a:solidFill>
                <a:srgbClr val="FF0000"/>
              </a:solidFill>
              <a:latin typeface="Cambria" panose="02040503050406030204" pitchFamily="18" charset="0"/>
              <a:ea typeface="Cambria" panose="02040503050406030204" pitchFamily="18" charset="0"/>
              <a:cs typeface="Times New Roman"/>
              <a:sym typeface="Times New Roman"/>
            </a:endParaRPr>
          </a:p>
        </p:txBody>
      </p:sp>
      <p:pic>
        <p:nvPicPr>
          <p:cNvPr id="11" name="Google Shape;970;p30" descr="C:\Users\HP\Desktop\O-nhiem-moi-truong.jpgO-nhiem-moi-truong">
            <a:extLst>
              <a:ext uri="{FF2B5EF4-FFF2-40B4-BE49-F238E27FC236}">
                <a16:creationId xmlns:a16="http://schemas.microsoft.com/office/drawing/2014/main" id="{7C168C81-D1B9-E2D9-B881-47CB0CE70B75}"/>
              </a:ext>
            </a:extLst>
          </p:cNvPr>
          <p:cNvPicPr preferRelativeResize="0"/>
          <p:nvPr/>
        </p:nvPicPr>
        <p:blipFill rotWithShape="1">
          <a:blip r:embed="rId3">
            <a:alphaModFix/>
          </a:blip>
          <a:srcRect/>
          <a:stretch/>
        </p:blipFill>
        <p:spPr>
          <a:xfrm>
            <a:off x="931545" y="1410335"/>
            <a:ext cx="6212205" cy="4505325"/>
          </a:xfrm>
          <a:prstGeom prst="rect">
            <a:avLst/>
          </a:prstGeom>
          <a:noFill/>
          <a:ln>
            <a:noFill/>
          </a:ln>
        </p:spPr>
      </p:pic>
      <p:pic>
        <p:nvPicPr>
          <p:cNvPr id="12" name="Google Shape;971;p30">
            <a:extLst>
              <a:ext uri="{FF2B5EF4-FFF2-40B4-BE49-F238E27FC236}">
                <a16:creationId xmlns:a16="http://schemas.microsoft.com/office/drawing/2014/main" id="{D86D2AAC-E347-1200-FBD5-ADEEA9F0457E}"/>
              </a:ext>
            </a:extLst>
          </p:cNvPr>
          <p:cNvPicPr preferRelativeResize="0"/>
          <p:nvPr/>
        </p:nvPicPr>
        <p:blipFill rotWithShape="1">
          <a:blip r:embed="rId4">
            <a:alphaModFix/>
          </a:blip>
          <a:srcRect/>
          <a:stretch/>
        </p:blipFill>
        <p:spPr>
          <a:xfrm>
            <a:off x="6574155" y="1835785"/>
            <a:ext cx="4946015" cy="2297430"/>
          </a:xfrm>
          <a:prstGeom prst="rect">
            <a:avLst/>
          </a:prstGeom>
          <a:noFill/>
          <a:ln>
            <a:noFill/>
          </a:ln>
        </p:spPr>
      </p:pic>
      <p:sp>
        <p:nvSpPr>
          <p:cNvPr id="18" name="Google Shape;972;p30">
            <a:extLst>
              <a:ext uri="{FF2B5EF4-FFF2-40B4-BE49-F238E27FC236}">
                <a16:creationId xmlns:a16="http://schemas.microsoft.com/office/drawing/2014/main" id="{9310DDA0-19E2-4CDB-D061-61FC23AA8149}"/>
              </a:ext>
            </a:extLst>
          </p:cNvPr>
          <p:cNvSpPr txBox="1"/>
          <p:nvPr/>
        </p:nvSpPr>
        <p:spPr>
          <a:xfrm>
            <a:off x="7476808" y="2309495"/>
            <a:ext cx="329374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Ô NHIỄM</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MÔI TRƯỜNG</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40879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6">
            <a:extLst>
              <a:ext uri="{FF2B5EF4-FFF2-40B4-BE49-F238E27FC236}">
                <a16:creationId xmlns:a16="http://schemas.microsoft.com/office/drawing/2014/main" id="{8C5782D7-3A04-0A15-E583-E1D4EF046FC4}"/>
              </a:ext>
            </a:extLst>
          </p:cNvPr>
          <p:cNvGrpSpPr/>
          <p:nvPr/>
        </p:nvGrpSpPr>
        <p:grpSpPr>
          <a:xfrm>
            <a:off x="645160" y="106541"/>
            <a:ext cx="10938438" cy="1173619"/>
            <a:chOff x="0" y="0"/>
            <a:chExt cx="21876876" cy="3597486"/>
          </a:xfrm>
        </p:grpSpPr>
        <p:grpSp>
          <p:nvGrpSpPr>
            <p:cNvPr id="14" name="Group 7">
              <a:extLst>
                <a:ext uri="{FF2B5EF4-FFF2-40B4-BE49-F238E27FC236}">
                  <a16:creationId xmlns:a16="http://schemas.microsoft.com/office/drawing/2014/main" id="{CABF038B-5CAB-D449-1745-D6868A603904}"/>
                </a:ext>
              </a:extLst>
            </p:cNvPr>
            <p:cNvGrpSpPr/>
            <p:nvPr/>
          </p:nvGrpSpPr>
          <p:grpSpPr>
            <a:xfrm>
              <a:off x="0" y="0"/>
              <a:ext cx="21876876" cy="3597486"/>
              <a:chOff x="0" y="0"/>
              <a:chExt cx="4321358" cy="710614"/>
            </a:xfrm>
          </p:grpSpPr>
          <p:sp>
            <p:nvSpPr>
              <p:cNvPr id="16" name="Freeform 8">
                <a:extLst>
                  <a:ext uri="{FF2B5EF4-FFF2-40B4-BE49-F238E27FC236}">
                    <a16:creationId xmlns:a16="http://schemas.microsoft.com/office/drawing/2014/main" id="{F709955B-220D-A236-03C6-58EF554121F6}"/>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9">
                <a:extLst>
                  <a:ext uri="{FF2B5EF4-FFF2-40B4-BE49-F238E27FC236}">
                    <a16:creationId xmlns:a16="http://schemas.microsoft.com/office/drawing/2014/main" id="{321D5540-6C19-826A-B1DA-05D60610F7CE}"/>
                  </a:ext>
                </a:extLst>
              </p:cNvPr>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0">
              <a:extLst>
                <a:ext uri="{FF2B5EF4-FFF2-40B4-BE49-F238E27FC236}">
                  <a16:creationId xmlns:a16="http://schemas.microsoft.com/office/drawing/2014/main" id="{DCD88126-FABD-F86B-2C10-CA957E91FB6C}"/>
                </a:ext>
              </a:extLst>
            </p:cNvPr>
            <p:cNvSpPr txBox="1"/>
            <p:nvPr/>
          </p:nvSpPr>
          <p:spPr>
            <a:xfrm>
              <a:off x="836774" y="13970"/>
              <a:ext cx="20203332" cy="302920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H</a:t>
              </a:r>
              <a:r>
                <a:rPr lang="vi-VN" sz="3600" b="1" dirty="0">
                  <a:solidFill>
                    <a:srgbClr val="002060"/>
                  </a:solidFill>
                  <a:latin typeface="Cambria" panose="02040503050406030204" pitchFamily="18" charset="0"/>
                  <a:ea typeface="Cambria" panose="02040503050406030204" pitchFamily="18" charset="0"/>
                </a:rPr>
                <a:t>ình ảnh về các điểm dân cư ở đồng bằng, miền núi, thành thị, nông thôn.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8" name="Picture 17">
            <a:extLst>
              <a:ext uri="{FF2B5EF4-FFF2-40B4-BE49-F238E27FC236}">
                <a16:creationId xmlns:a16="http://schemas.microsoft.com/office/drawing/2014/main" id="{0A61B5FC-9B14-2351-012F-E087F6536425}"/>
              </a:ext>
            </a:extLst>
          </p:cNvPr>
          <p:cNvPicPr>
            <a:picLocks noChangeAspect="1"/>
          </p:cNvPicPr>
          <p:nvPr/>
        </p:nvPicPr>
        <p:blipFill>
          <a:blip r:embed="rId3"/>
          <a:stretch>
            <a:fillRect/>
          </a:stretch>
        </p:blipFill>
        <p:spPr>
          <a:xfrm>
            <a:off x="926464" y="1471612"/>
            <a:ext cx="4285616" cy="3808656"/>
          </a:xfrm>
          <a:prstGeom prst="rect">
            <a:avLst/>
          </a:prstGeom>
        </p:spPr>
      </p:pic>
      <p:sp>
        <p:nvSpPr>
          <p:cNvPr id="19" name="TextBox 18">
            <a:extLst>
              <a:ext uri="{FF2B5EF4-FFF2-40B4-BE49-F238E27FC236}">
                <a16:creationId xmlns:a16="http://schemas.microsoft.com/office/drawing/2014/main" id="{E06A0053-8724-1F82-0577-574AD5DCF5A2}"/>
              </a:ext>
            </a:extLst>
          </p:cNvPr>
          <p:cNvSpPr txBox="1"/>
          <p:nvPr/>
        </p:nvSpPr>
        <p:spPr>
          <a:xfrm>
            <a:off x="1330960" y="5506720"/>
            <a:ext cx="3789680" cy="461665"/>
          </a:xfrm>
          <a:prstGeom prst="rect">
            <a:avLst/>
          </a:prstGeom>
          <a:noFill/>
        </p:spPr>
        <p:txBody>
          <a:bodyPr wrap="square" rtlCol="0">
            <a:spAutoFit/>
          </a:bodyPr>
          <a:lstStyle/>
          <a:p>
            <a:r>
              <a:rPr lang="vi-VN" sz="2400" b="1" i="1" dirty="0">
                <a:solidFill>
                  <a:srgbClr val="000000"/>
                </a:solidFill>
                <a:effectLst/>
                <a:latin typeface="Cambria" panose="02040503050406030204" pitchFamily="18" charset="0"/>
                <a:ea typeface="Cambria" panose="02040503050406030204" pitchFamily="18" charset="0"/>
              </a:rPr>
              <a:t>Điểm dân cư ở đồng bằng</a:t>
            </a:r>
            <a:endParaRPr lang="en-US" sz="24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5A1A45E0-EB63-4CB7-E358-B9E1C3A49223}"/>
              </a:ext>
            </a:extLst>
          </p:cNvPr>
          <p:cNvPicPr>
            <a:picLocks noChangeAspect="1"/>
          </p:cNvPicPr>
          <p:nvPr/>
        </p:nvPicPr>
        <p:blipFill>
          <a:blip r:embed="rId4"/>
          <a:stretch>
            <a:fillRect/>
          </a:stretch>
        </p:blipFill>
        <p:spPr>
          <a:xfrm>
            <a:off x="6753224" y="1493520"/>
            <a:ext cx="3945255" cy="3759200"/>
          </a:xfrm>
          <a:prstGeom prst="rect">
            <a:avLst/>
          </a:prstGeom>
        </p:spPr>
      </p:pic>
      <p:sp>
        <p:nvSpPr>
          <p:cNvPr id="21" name="TextBox 20">
            <a:extLst>
              <a:ext uri="{FF2B5EF4-FFF2-40B4-BE49-F238E27FC236}">
                <a16:creationId xmlns:a16="http://schemas.microsoft.com/office/drawing/2014/main" id="{67A2EE96-0D99-3F8A-EBC0-5759F4DC05A8}"/>
              </a:ext>
            </a:extLst>
          </p:cNvPr>
          <p:cNvSpPr txBox="1"/>
          <p:nvPr/>
        </p:nvSpPr>
        <p:spPr>
          <a:xfrm>
            <a:off x="7061200" y="5415280"/>
            <a:ext cx="3789680" cy="461665"/>
          </a:xfrm>
          <a:prstGeom prst="rect">
            <a:avLst/>
          </a:prstGeom>
          <a:noFill/>
        </p:spPr>
        <p:txBody>
          <a:bodyPr wrap="square" rtlCol="0">
            <a:spAutoFit/>
          </a:bodyPr>
          <a:lstStyle/>
          <a:p>
            <a:r>
              <a:rPr lang="vi-VN" sz="2400" b="1" i="1" dirty="0">
                <a:solidFill>
                  <a:srgbClr val="000000"/>
                </a:solidFill>
                <a:latin typeface="Cambria" panose="02040503050406030204" pitchFamily="18" charset="0"/>
                <a:ea typeface="Cambria" panose="02040503050406030204" pitchFamily="18" charset="0"/>
              </a:rPr>
              <a:t>Điểm dân cư ở vùng núi</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1409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2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6">
            <a:extLst>
              <a:ext uri="{FF2B5EF4-FFF2-40B4-BE49-F238E27FC236}">
                <a16:creationId xmlns:a16="http://schemas.microsoft.com/office/drawing/2014/main" id="{8C5782D7-3A04-0A15-E583-E1D4EF046FC4}"/>
              </a:ext>
            </a:extLst>
          </p:cNvPr>
          <p:cNvGrpSpPr/>
          <p:nvPr/>
        </p:nvGrpSpPr>
        <p:grpSpPr>
          <a:xfrm>
            <a:off x="645160" y="106541"/>
            <a:ext cx="10938438" cy="1173619"/>
            <a:chOff x="0" y="0"/>
            <a:chExt cx="21876876" cy="3597486"/>
          </a:xfrm>
        </p:grpSpPr>
        <p:grpSp>
          <p:nvGrpSpPr>
            <p:cNvPr id="14" name="Group 7">
              <a:extLst>
                <a:ext uri="{FF2B5EF4-FFF2-40B4-BE49-F238E27FC236}">
                  <a16:creationId xmlns:a16="http://schemas.microsoft.com/office/drawing/2014/main" id="{CABF038B-5CAB-D449-1745-D6868A603904}"/>
                </a:ext>
              </a:extLst>
            </p:cNvPr>
            <p:cNvGrpSpPr/>
            <p:nvPr/>
          </p:nvGrpSpPr>
          <p:grpSpPr>
            <a:xfrm>
              <a:off x="0" y="0"/>
              <a:ext cx="21876876" cy="3597486"/>
              <a:chOff x="0" y="0"/>
              <a:chExt cx="4321358" cy="710614"/>
            </a:xfrm>
          </p:grpSpPr>
          <p:sp>
            <p:nvSpPr>
              <p:cNvPr id="16" name="Freeform 8">
                <a:extLst>
                  <a:ext uri="{FF2B5EF4-FFF2-40B4-BE49-F238E27FC236}">
                    <a16:creationId xmlns:a16="http://schemas.microsoft.com/office/drawing/2014/main" id="{F709955B-220D-A236-03C6-58EF554121F6}"/>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9">
                <a:extLst>
                  <a:ext uri="{FF2B5EF4-FFF2-40B4-BE49-F238E27FC236}">
                    <a16:creationId xmlns:a16="http://schemas.microsoft.com/office/drawing/2014/main" id="{321D5540-6C19-826A-B1DA-05D60610F7CE}"/>
                  </a:ext>
                </a:extLst>
              </p:cNvPr>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0">
              <a:extLst>
                <a:ext uri="{FF2B5EF4-FFF2-40B4-BE49-F238E27FC236}">
                  <a16:creationId xmlns:a16="http://schemas.microsoft.com/office/drawing/2014/main" id="{DCD88126-FABD-F86B-2C10-CA957E91FB6C}"/>
                </a:ext>
              </a:extLst>
            </p:cNvPr>
            <p:cNvSpPr txBox="1"/>
            <p:nvPr/>
          </p:nvSpPr>
          <p:spPr>
            <a:xfrm>
              <a:off x="836774" y="13970"/>
              <a:ext cx="20203332" cy="302920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ình ảnh về các điểm dân cư ở đồng bằng, miền núi, thành thị, nông thôn.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E70E4E56-6000-A259-1BBF-EDD21602318D}"/>
              </a:ext>
            </a:extLst>
          </p:cNvPr>
          <p:cNvPicPr>
            <a:picLocks noChangeAspect="1"/>
          </p:cNvPicPr>
          <p:nvPr/>
        </p:nvPicPr>
        <p:blipFill>
          <a:blip r:embed="rId3"/>
          <a:stretch>
            <a:fillRect/>
          </a:stretch>
        </p:blipFill>
        <p:spPr>
          <a:xfrm>
            <a:off x="1208404" y="1549399"/>
            <a:ext cx="4186556" cy="3726820"/>
          </a:xfrm>
          <a:prstGeom prst="rect">
            <a:avLst/>
          </a:prstGeom>
        </p:spPr>
      </p:pic>
      <p:sp>
        <p:nvSpPr>
          <p:cNvPr id="7" name="TextBox 6">
            <a:extLst>
              <a:ext uri="{FF2B5EF4-FFF2-40B4-BE49-F238E27FC236}">
                <a16:creationId xmlns:a16="http://schemas.microsoft.com/office/drawing/2014/main" id="{70B5D1B9-3A60-76A9-45DB-4DB77C306969}"/>
              </a:ext>
            </a:extLst>
          </p:cNvPr>
          <p:cNvSpPr txBox="1"/>
          <p:nvPr/>
        </p:nvSpPr>
        <p:spPr>
          <a:xfrm>
            <a:off x="1473200" y="5506720"/>
            <a:ext cx="3789680" cy="461665"/>
          </a:xfrm>
          <a:prstGeom prst="rect">
            <a:avLst/>
          </a:prstGeom>
          <a:noFill/>
        </p:spPr>
        <p:txBody>
          <a:bodyPr wrap="square" rtlCol="0">
            <a:spAutoFit/>
          </a:bodyPr>
          <a:lstStyle/>
          <a:p>
            <a:r>
              <a:rPr lang="vi-VN" sz="2400" b="1" i="1" dirty="0">
                <a:solidFill>
                  <a:srgbClr val="000000"/>
                </a:solidFill>
                <a:latin typeface="Cambria" panose="02040503050406030204" pitchFamily="18" charset="0"/>
                <a:ea typeface="Cambria" panose="02040503050406030204" pitchFamily="18" charset="0"/>
              </a:rPr>
              <a:t>Điểm dân cư ở thành thị</a:t>
            </a:r>
            <a:endParaRPr lang="en-US" sz="2400"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774DA38-2C62-C417-21FC-45220E3A2B01}"/>
              </a:ext>
            </a:extLst>
          </p:cNvPr>
          <p:cNvPicPr>
            <a:picLocks noChangeAspect="1"/>
          </p:cNvPicPr>
          <p:nvPr/>
        </p:nvPicPr>
        <p:blipFill>
          <a:blip r:embed="rId4"/>
          <a:stretch>
            <a:fillRect/>
          </a:stretch>
        </p:blipFill>
        <p:spPr>
          <a:xfrm>
            <a:off x="6875144" y="1539239"/>
            <a:ext cx="4057016" cy="3707747"/>
          </a:xfrm>
          <a:prstGeom prst="rect">
            <a:avLst/>
          </a:prstGeom>
        </p:spPr>
      </p:pic>
      <p:sp>
        <p:nvSpPr>
          <p:cNvPr id="9" name="TextBox 8">
            <a:extLst>
              <a:ext uri="{FF2B5EF4-FFF2-40B4-BE49-F238E27FC236}">
                <a16:creationId xmlns:a16="http://schemas.microsoft.com/office/drawing/2014/main" id="{E2BE0DE8-540E-93B8-9D6F-69E9361BD38E}"/>
              </a:ext>
            </a:extLst>
          </p:cNvPr>
          <p:cNvSpPr txBox="1"/>
          <p:nvPr/>
        </p:nvSpPr>
        <p:spPr>
          <a:xfrm>
            <a:off x="7132320" y="5435600"/>
            <a:ext cx="3789680" cy="461665"/>
          </a:xfrm>
          <a:prstGeom prst="rect">
            <a:avLst/>
          </a:prstGeom>
          <a:noFill/>
        </p:spPr>
        <p:txBody>
          <a:bodyPr wrap="square" rtlCol="0">
            <a:spAutoFit/>
          </a:bodyPr>
          <a:lstStyle/>
          <a:p>
            <a:r>
              <a:rPr lang="vi-VN" sz="2400" b="1" i="1">
                <a:solidFill>
                  <a:srgbClr val="000000"/>
                </a:solidFill>
                <a:latin typeface="Cambria" panose="02040503050406030204" pitchFamily="18" charset="0"/>
                <a:ea typeface="Cambria" panose="02040503050406030204" pitchFamily="18" charset="0"/>
              </a:rPr>
              <a:t>Điểm dân cư ở nông thôn</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05899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endParaRPr lang="en-US"/>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4"/>
            <a:stretch>
              <a:fillRect l="-130400" t="-16151" r="-8066"/>
            </a:stretch>
          </a:blipFill>
        </p:spPr>
        <p:txBody>
          <a:bodyPr/>
          <a:lstStyle/>
          <a:p>
            <a:endParaRPr lang="en-US"/>
          </a:p>
        </p:txBody>
      </p:sp>
      <p:pic>
        <p:nvPicPr>
          <p:cNvPr id="10" name="Picture 9"/>
          <p:cNvPicPr>
            <a:picLocks noChangeAspect="1"/>
          </p:cNvPicPr>
          <p:nvPr/>
        </p:nvPicPr>
        <p:blipFill>
          <a:blip r:embed="rId5"/>
          <a:stretch>
            <a:fillRect/>
          </a:stretch>
        </p:blipFill>
        <p:spPr>
          <a:xfrm>
            <a:off x="5134522" y="838200"/>
            <a:ext cx="6836241"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735;p3">
            <a:extLst>
              <a:ext uri="{FF2B5EF4-FFF2-40B4-BE49-F238E27FC236}">
                <a16:creationId xmlns:a16="http://schemas.microsoft.com/office/drawing/2014/main" id="{7D61B92F-3022-2E64-A405-D7A74E98C164}"/>
              </a:ext>
            </a:extLst>
          </p:cNvPr>
          <p:cNvPicPr preferRelativeResize="0">
            <a:picLocks/>
          </p:cNvPicPr>
          <p:nvPr/>
        </p:nvPicPr>
        <p:blipFill rotWithShape="1">
          <a:blip r:embed="rId2">
            <a:alphaModFix/>
          </a:blip>
          <a:srcRect t="75555" r="-1013"/>
          <a:stretch/>
        </p:blipFill>
        <p:spPr>
          <a:xfrm>
            <a:off x="0" y="4787900"/>
            <a:ext cx="12193271" cy="2070100"/>
          </a:xfrm>
          <a:prstGeom prst="rect">
            <a:avLst/>
          </a:prstGeom>
          <a:noFill/>
          <a:ln>
            <a:noFill/>
          </a:ln>
        </p:spPr>
      </p:pic>
      <p:sp>
        <p:nvSpPr>
          <p:cNvPr id="4" name="Google Shape;736;p3">
            <a:extLst>
              <a:ext uri="{FF2B5EF4-FFF2-40B4-BE49-F238E27FC236}">
                <a16:creationId xmlns:a16="http://schemas.microsoft.com/office/drawing/2014/main" id="{95D43B4F-F404-55AD-3EDA-96B3167ACD3C}"/>
              </a:ext>
            </a:extLst>
          </p:cNvPr>
          <p:cNvSpPr txBox="1"/>
          <p:nvPr/>
        </p:nvSpPr>
        <p:spPr>
          <a:xfrm>
            <a:off x="102743" y="174595"/>
            <a:ext cx="12089257" cy="3970277"/>
          </a:xfrm>
          <a:prstGeom prst="rect">
            <a:avLst/>
          </a:prstGeom>
          <a:noFill/>
          <a:ln w="76200" cap="flat" cmpd="tri">
            <a:solidFill>
              <a:srgbClr val="E53238"/>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Số dân nước ta </a:t>
            </a:r>
            <a:r>
              <a:rPr kumimoji="0" lang="en-US"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a:t>
            </a: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 khá nhanh, bình quân mỗi năm tăng thêm khoảng </a:t>
            </a:r>
            <a:r>
              <a:rPr kumimoji="0" lang="en-US"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a:t>
            </a: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 triệu người. Trong thời gian gần đây, tốc độ gia tăng dân số có xu hướng giảm.</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Dân số đông và tăng lên hằng năm tạo cho nước ta </a:t>
            </a:r>
            <a:r>
              <a:rPr kumimoji="0" lang="en-US"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a:t>
            </a: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dồi dào, thị trường tiêu thụ rộng lớn. Tuy nhiên, đông cũng gây ra một số khó khăn trong giải quyết việc làm, nhà ở, y tế, giáo dục,...; đồng thời dẫn đến nguy cơ suy thoái tài nguyên thiên nhiên và </a:t>
            </a:r>
            <a:r>
              <a:rPr kumimoji="0" lang="en-US"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a:t>
            </a: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a:t>
            </a:r>
          </a:p>
        </p:txBody>
      </p:sp>
      <p:sp>
        <p:nvSpPr>
          <p:cNvPr id="5" name="Google Shape;737;p3">
            <a:extLst>
              <a:ext uri="{FF2B5EF4-FFF2-40B4-BE49-F238E27FC236}">
                <a16:creationId xmlns:a16="http://schemas.microsoft.com/office/drawing/2014/main" id="{F597226F-B7FF-D6A9-5CE5-083FAAFA08FB}"/>
              </a:ext>
            </a:extLst>
          </p:cNvPr>
          <p:cNvSpPr txBox="1"/>
          <p:nvPr/>
        </p:nvSpPr>
        <p:spPr>
          <a:xfrm>
            <a:off x="116959" y="4809165"/>
            <a:ext cx="3732028" cy="553957"/>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ô </a:t>
            </a: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nhiễm</a:t>
            </a: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môi</a:t>
            </a: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trường</a:t>
            </a:r>
            <a:endParaRPr kumimoji="0"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
        <p:nvSpPr>
          <p:cNvPr id="6" name="Google Shape;738;p3">
            <a:extLst>
              <a:ext uri="{FF2B5EF4-FFF2-40B4-BE49-F238E27FC236}">
                <a16:creationId xmlns:a16="http://schemas.microsoft.com/office/drawing/2014/main" id="{3C3B50AB-B113-7DFE-E4DA-0C4434494958}"/>
              </a:ext>
            </a:extLst>
          </p:cNvPr>
          <p:cNvSpPr txBox="1"/>
          <p:nvPr/>
        </p:nvSpPr>
        <p:spPr>
          <a:xfrm>
            <a:off x="4348715" y="4809166"/>
            <a:ext cx="2955851" cy="553957"/>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nguồn</a:t>
            </a: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lao</a:t>
            </a: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động</a:t>
            </a:r>
            <a:endParaRPr kumimoji="0"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
        <p:nvSpPr>
          <p:cNvPr id="7" name="Google Shape;739;p3">
            <a:extLst>
              <a:ext uri="{FF2B5EF4-FFF2-40B4-BE49-F238E27FC236}">
                <a16:creationId xmlns:a16="http://schemas.microsoft.com/office/drawing/2014/main" id="{22D9F260-B3F8-FF47-F4A1-AA08B76341FA}"/>
              </a:ext>
            </a:extLst>
          </p:cNvPr>
          <p:cNvSpPr txBox="1"/>
          <p:nvPr/>
        </p:nvSpPr>
        <p:spPr>
          <a:xfrm>
            <a:off x="7891470" y="4745370"/>
            <a:ext cx="1029246"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một</a:t>
            </a:r>
            <a:endParaRPr kumimoji="0"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
        <p:nvSpPr>
          <p:cNvPr id="11" name="Google Shape;740;p3">
            <a:extLst>
              <a:ext uri="{FF2B5EF4-FFF2-40B4-BE49-F238E27FC236}">
                <a16:creationId xmlns:a16="http://schemas.microsoft.com/office/drawing/2014/main" id="{615A56D9-5CF3-22CD-4F50-F089F21641B6}"/>
              </a:ext>
            </a:extLst>
          </p:cNvPr>
          <p:cNvSpPr txBox="1"/>
          <p:nvPr/>
        </p:nvSpPr>
        <p:spPr>
          <a:xfrm>
            <a:off x="10344593" y="4734737"/>
            <a:ext cx="957816"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tăng</a:t>
            </a:r>
            <a:endParaRPr kumimoji="0"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955219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16667E-7 2.96296E-6 L -0.62174 -0.65949 " pathEditMode="relative" rAng="0" ptsTypes="AA">
                                      <p:cBhvr>
                                        <p:cTn id="11" dur="2000" fill="hold"/>
                                        <p:tgtEl>
                                          <p:spTgt spid="11"/>
                                        </p:tgtEl>
                                        <p:attrNameLst>
                                          <p:attrName>ppt_x</p:attrName>
                                          <p:attrName>ppt_y</p:attrName>
                                        </p:attrNameLst>
                                      </p:cBhvr>
                                      <p:rCtr x="-31094" y="-32986"/>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3.125E-6 4.07407E-6 L 0.26641 -0.65301 " pathEditMode="relative" rAng="0" ptsTypes="AA">
                                      <p:cBhvr>
                                        <p:cTn id="15" dur="2000" fill="hold"/>
                                        <p:tgtEl>
                                          <p:spTgt spid="7"/>
                                        </p:tgtEl>
                                        <p:attrNameLst>
                                          <p:attrName>ppt_x</p:attrName>
                                          <p:attrName>ppt_y</p:attrName>
                                        </p:attrNameLst>
                                      </p:cBhvr>
                                      <p:rCtr x="13320" y="-32662"/>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0" nodeType="clickEffect">
                                  <p:stCondLst>
                                    <p:cond delay="0"/>
                                  </p:stCondLst>
                                  <p:childTnLst>
                                    <p:animMotion origin="layout" path="M -4.58333E-6 4.81481E-6 L 0.28698 -0.48403 " pathEditMode="relative" rAng="0" ptsTypes="AA">
                                      <p:cBhvr>
                                        <p:cTn id="19" dur="2000" fill="hold"/>
                                        <p:tgtEl>
                                          <p:spTgt spid="6"/>
                                        </p:tgtEl>
                                        <p:attrNameLst>
                                          <p:attrName>ppt_x</p:attrName>
                                          <p:attrName>ppt_y</p:attrName>
                                        </p:attrNameLst>
                                      </p:cBhvr>
                                      <p:rCtr x="14349" y="-24213"/>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0" nodeType="clickEffect">
                                  <p:stCondLst>
                                    <p:cond delay="0"/>
                                  </p:stCondLst>
                                  <p:childTnLst>
                                    <p:animMotion origin="layout" path="M -2.08333E-7 4.81481E-6 L 0.31003 -0.21112 " pathEditMode="relative" rAng="0" ptsTypes="AA">
                                      <p:cBhvr>
                                        <p:cTn id="23" dur="2000" fill="hold"/>
                                        <p:tgtEl>
                                          <p:spTgt spid="5"/>
                                        </p:tgtEl>
                                        <p:attrNameLst>
                                          <p:attrName>ppt_x</p:attrName>
                                          <p:attrName>ppt_y</p:attrName>
                                        </p:attrNameLst>
                                      </p:cBhvr>
                                      <p:rCtr x="15495" y="-10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Google Shape;946;p27">
            <a:extLst>
              <a:ext uri="{FF2B5EF4-FFF2-40B4-BE49-F238E27FC236}">
                <a16:creationId xmlns:a16="http://schemas.microsoft.com/office/drawing/2014/main" id="{355F526A-B063-560E-40D9-2C631CACCE65}"/>
              </a:ext>
            </a:extLst>
          </p:cNvPr>
          <p:cNvPicPr preferRelativeResize="0"/>
          <p:nvPr/>
        </p:nvPicPr>
        <p:blipFill rotWithShape="1">
          <a:blip r:embed="rId3">
            <a:alphaModFix/>
          </a:blip>
          <a:srcRect/>
          <a:stretch/>
        </p:blipFill>
        <p:spPr>
          <a:xfrm>
            <a:off x="1946275" y="1402715"/>
            <a:ext cx="8299450" cy="3629025"/>
          </a:xfrm>
          <a:prstGeom prst="rect">
            <a:avLst/>
          </a:prstGeom>
          <a:noFill/>
          <a:ln>
            <a:noFill/>
          </a:ln>
        </p:spPr>
      </p:pic>
      <p:sp>
        <p:nvSpPr>
          <p:cNvPr id="16" name="Google Shape;947;p27">
            <a:extLst>
              <a:ext uri="{FF2B5EF4-FFF2-40B4-BE49-F238E27FC236}">
                <a16:creationId xmlns:a16="http://schemas.microsoft.com/office/drawing/2014/main" id="{D43832E0-9537-65C0-7C0B-79593D2AFF03}"/>
              </a:ext>
            </a:extLst>
          </p:cNvPr>
          <p:cNvSpPr/>
          <p:nvPr/>
        </p:nvSpPr>
        <p:spPr>
          <a:xfrm>
            <a:off x="2836545" y="1940560"/>
            <a:ext cx="6683375"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prstClr val="white"/>
              </a:buClr>
              <a:buSzPts val="3200"/>
              <a:buFontTx/>
              <a:buNone/>
              <a:tabLst/>
              <a:defRPr/>
            </a:pP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Đố</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em</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biết</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ngày</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dân</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số</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thế</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giới</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là</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ngày</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nào</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a:t>
            </a:r>
            <a:endPar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endParaRPr>
          </a:p>
        </p:txBody>
      </p:sp>
      <p:pic>
        <p:nvPicPr>
          <p:cNvPr id="17" name="Google Shape;948;p27">
            <a:extLst>
              <a:ext uri="{FF2B5EF4-FFF2-40B4-BE49-F238E27FC236}">
                <a16:creationId xmlns:a16="http://schemas.microsoft.com/office/drawing/2014/main" id="{F9DAE763-3589-C398-58A1-16260B5EEF95}"/>
              </a:ext>
            </a:extLst>
          </p:cNvPr>
          <p:cNvPicPr preferRelativeResize="0"/>
          <p:nvPr/>
        </p:nvPicPr>
        <p:blipFill rotWithShape="1">
          <a:blip r:embed="rId4">
            <a:alphaModFix/>
          </a:blip>
          <a:srcRect/>
          <a:stretch/>
        </p:blipFill>
        <p:spPr>
          <a:xfrm>
            <a:off x="125095" y="3014980"/>
            <a:ext cx="3203575" cy="3843020"/>
          </a:xfrm>
          <a:prstGeom prst="rect">
            <a:avLst/>
          </a:prstGeom>
          <a:noFill/>
          <a:ln>
            <a:noFill/>
          </a:ln>
        </p:spPr>
      </p:pic>
    </p:spTree>
    <p:extLst>
      <p:ext uri="{BB962C8B-B14F-4D97-AF65-F5344CB8AC3E}">
        <p14:creationId xmlns:p14="http://schemas.microsoft.com/office/powerpoint/2010/main" val="77508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pic>
        <p:nvPicPr>
          <p:cNvPr id="984" name="Google Shape;984;p32"/>
          <p:cNvPicPr preferRelativeResize="0"/>
          <p:nvPr/>
        </p:nvPicPr>
        <p:blipFill rotWithShape="1">
          <a:blip r:embed="rId3">
            <a:alphaModFix/>
          </a:blip>
          <a:srcRect/>
          <a:stretch/>
        </p:blipFill>
        <p:spPr>
          <a:xfrm>
            <a:off x="2223770" y="862330"/>
            <a:ext cx="7924165" cy="4577715"/>
          </a:xfrm>
          <a:prstGeom prst="rect">
            <a:avLst/>
          </a:prstGeom>
          <a:noFill/>
          <a:ln>
            <a:noFill/>
          </a:ln>
        </p:spPr>
      </p:pic>
      <p:pic>
        <p:nvPicPr>
          <p:cNvPr id="985" name="Google Shape;985;p32"/>
          <p:cNvPicPr preferRelativeResize="0"/>
          <p:nvPr/>
        </p:nvPicPr>
        <p:blipFill rotWithShape="1">
          <a:blip r:embed="rId4">
            <a:alphaModFix/>
          </a:blip>
          <a:srcRect/>
          <a:stretch/>
        </p:blipFill>
        <p:spPr>
          <a:xfrm>
            <a:off x="3219450" y="1628775"/>
            <a:ext cx="5753100" cy="36004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a:hlinkClick r:id="rId4" action="ppaction://hlinksldjump"/>
            <a:extLst>
              <a:ext uri="{FF2B5EF4-FFF2-40B4-BE49-F238E27FC236}">
                <a16:creationId xmlns:a16="http://schemas.microsoft.com/office/drawing/2014/main" id="{3EFE8421-5E52-70A5-FCDC-63279096779B}"/>
              </a:ext>
            </a:extLst>
          </p:cNvPr>
          <p:cNvSpPr>
            <a:spLocks noChangeArrowheads="1"/>
          </p:cNvSpPr>
          <p:nvPr/>
        </p:nvSpPr>
        <p:spPr bwMode="auto">
          <a:xfrm>
            <a:off x="76200" y="2660650"/>
            <a:ext cx="703263" cy="587375"/>
          </a:xfrm>
          <a:prstGeom prst="star32">
            <a:avLst>
              <a:gd name="adj" fmla="val 37500"/>
            </a:avLst>
          </a:prstGeom>
          <a:solidFill>
            <a:srgbClr val="00FF00"/>
          </a:solidFill>
          <a:ln w="9525">
            <a:solidFill>
              <a:srgbClr val="FF3300"/>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vi-VN" sz="3200" b="1">
              <a:solidFill>
                <a:srgbClr val="FF3300"/>
              </a:solidFill>
              <a:latin typeface="Times New Roman" panose="02020603050405020304" pitchFamily="18" charset="0"/>
            </a:endParaRPr>
          </a:p>
        </p:txBody>
      </p:sp>
      <p:sp>
        <p:nvSpPr>
          <p:cNvPr id="192515" name="AutoShape 3">
            <a:hlinkClick r:id="rId4" action="ppaction://hlinksldjump"/>
            <a:extLst>
              <a:ext uri="{FF2B5EF4-FFF2-40B4-BE49-F238E27FC236}">
                <a16:creationId xmlns:a16="http://schemas.microsoft.com/office/drawing/2014/main" id="{34F7805E-859E-85C2-0FB0-F0BC9FFA3D2B}"/>
              </a:ext>
            </a:extLst>
          </p:cNvPr>
          <p:cNvSpPr>
            <a:spLocks noChangeArrowheads="1"/>
          </p:cNvSpPr>
          <p:nvPr/>
        </p:nvSpPr>
        <p:spPr bwMode="auto">
          <a:xfrm>
            <a:off x="50800" y="4921250"/>
            <a:ext cx="703263" cy="587375"/>
          </a:xfrm>
          <a:prstGeom prst="star32">
            <a:avLst>
              <a:gd name="adj" fmla="val 37500"/>
            </a:avLst>
          </a:prstGeom>
          <a:solidFill>
            <a:srgbClr val="00FF00"/>
          </a:solidFill>
          <a:ln w="9525">
            <a:solidFill>
              <a:srgbClr val="FF3300"/>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vi-VN" sz="3200" b="1">
              <a:solidFill>
                <a:srgbClr val="FF3300"/>
              </a:solidFill>
              <a:latin typeface="Times New Roman" panose="02020603050405020304" pitchFamily="18" charset="0"/>
            </a:endParaRPr>
          </a:p>
        </p:txBody>
      </p:sp>
      <p:sp>
        <p:nvSpPr>
          <p:cNvPr id="36866" name="Text Box 2">
            <a:extLst>
              <a:ext uri="{FF2B5EF4-FFF2-40B4-BE49-F238E27FC236}">
                <a16:creationId xmlns:a16="http://schemas.microsoft.com/office/drawing/2014/main" id="{112FA722-A0ED-BBB3-90BD-B6C7DAF2219B}"/>
              </a:ext>
            </a:extLst>
          </p:cNvPr>
          <p:cNvSpPr txBox="1">
            <a:spLocks noChangeArrowheads="1"/>
          </p:cNvSpPr>
          <p:nvPr/>
        </p:nvSpPr>
        <p:spPr bwMode="auto">
          <a:xfrm>
            <a:off x="215900" y="654480"/>
            <a:ext cx="1172686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vi-VN" sz="3200" b="1" dirty="0" err="1">
                <a:solidFill>
                  <a:srgbClr val="FF0000"/>
                </a:solidFill>
                <a:latin typeface="Times New Roman" panose="02020603050405020304" pitchFamily="18" charset="0"/>
                <a:ea typeface="Arial Unicode MS" pitchFamily="34" charset="-128"/>
              </a:rPr>
              <a:t>Câu</a:t>
            </a:r>
            <a:r>
              <a:rPr lang="en-US" altLang="vi-VN" sz="3200" b="1" dirty="0">
                <a:solidFill>
                  <a:srgbClr val="FF0000"/>
                </a:solidFill>
                <a:latin typeface="Times New Roman" panose="02020603050405020304" pitchFamily="18" charset="0"/>
                <a:ea typeface="Arial Unicode MS" pitchFamily="34" charset="-128"/>
              </a:rPr>
              <a:t> 1: </a:t>
            </a:r>
            <a:r>
              <a:rPr lang="en-US" altLang="vi-VN" sz="3200" b="1" dirty="0" err="1">
                <a:solidFill>
                  <a:srgbClr val="FF0000"/>
                </a:solidFill>
                <a:latin typeface="Times New Roman" panose="02020603050405020304" pitchFamily="18" charset="0"/>
                <a:ea typeface="Arial Unicode MS" pitchFamily="34" charset="-128"/>
              </a:rPr>
              <a:t>Số</a:t>
            </a:r>
            <a:r>
              <a:rPr lang="en-US" altLang="vi-VN" sz="3200" b="1" dirty="0">
                <a:solidFill>
                  <a:srgbClr val="FF0000"/>
                </a:solidFill>
                <a:latin typeface="Times New Roman" panose="02020603050405020304" pitchFamily="18" charset="0"/>
                <a:ea typeface="Arial Unicode MS" pitchFamily="34" charset="-128"/>
              </a:rPr>
              <a:t> </a:t>
            </a:r>
            <a:r>
              <a:rPr lang="en-US" altLang="vi-VN" sz="3200" b="1" dirty="0" err="1">
                <a:solidFill>
                  <a:srgbClr val="FF0000"/>
                </a:solidFill>
                <a:latin typeface="Times New Roman" panose="02020603050405020304" pitchFamily="18" charset="0"/>
                <a:ea typeface="Arial Unicode MS" pitchFamily="34" charset="-128"/>
              </a:rPr>
              <a:t>dân</a:t>
            </a:r>
            <a:r>
              <a:rPr lang="en-US" altLang="vi-VN" sz="3200" b="1" dirty="0">
                <a:solidFill>
                  <a:srgbClr val="FF0000"/>
                </a:solidFill>
                <a:latin typeface="Times New Roman" panose="02020603050405020304" pitchFamily="18" charset="0"/>
                <a:ea typeface="Arial Unicode MS" pitchFamily="34" charset="-128"/>
              </a:rPr>
              <a:t> </a:t>
            </a:r>
            <a:r>
              <a:rPr lang="en-US" altLang="vi-VN" sz="3200" b="1" dirty="0" err="1">
                <a:solidFill>
                  <a:srgbClr val="FF0000"/>
                </a:solidFill>
                <a:latin typeface="Times New Roman" panose="02020603050405020304" pitchFamily="18" charset="0"/>
                <a:ea typeface="Arial Unicode MS" pitchFamily="34" charset="-128"/>
              </a:rPr>
              <a:t>nước</a:t>
            </a:r>
            <a:r>
              <a:rPr lang="en-US" altLang="vi-VN" sz="3200" b="1" dirty="0">
                <a:solidFill>
                  <a:srgbClr val="FF0000"/>
                </a:solidFill>
                <a:latin typeface="Times New Roman" panose="02020603050405020304" pitchFamily="18" charset="0"/>
                <a:ea typeface="Arial Unicode MS" pitchFamily="34" charset="-128"/>
              </a:rPr>
              <a:t> ta </a:t>
            </a:r>
            <a:r>
              <a:rPr lang="en-US" altLang="vi-VN" sz="3200" b="1" dirty="0" err="1">
                <a:solidFill>
                  <a:srgbClr val="FF0000"/>
                </a:solidFill>
                <a:latin typeface="Times New Roman" panose="02020603050405020304" pitchFamily="18" charset="0"/>
                <a:ea typeface="Arial Unicode MS" pitchFamily="34" charset="-128"/>
              </a:rPr>
              <a:t>năm</a:t>
            </a:r>
            <a:r>
              <a:rPr lang="en-US" altLang="vi-VN" sz="3200" b="1" dirty="0">
                <a:solidFill>
                  <a:srgbClr val="FF0000"/>
                </a:solidFill>
                <a:latin typeface="Times New Roman" panose="02020603050405020304" pitchFamily="18" charset="0"/>
                <a:ea typeface="Arial Unicode MS" pitchFamily="34" charset="-128"/>
              </a:rPr>
              <a:t> 2021 </a:t>
            </a:r>
            <a:r>
              <a:rPr lang="en-US" altLang="vi-VN" sz="3200" b="1" dirty="0" err="1">
                <a:solidFill>
                  <a:srgbClr val="FF0000"/>
                </a:solidFill>
                <a:latin typeface="Times New Roman" panose="02020603050405020304" pitchFamily="18" charset="0"/>
                <a:ea typeface="Arial Unicode MS" pitchFamily="34" charset="-128"/>
              </a:rPr>
              <a:t>đứng</a:t>
            </a:r>
            <a:r>
              <a:rPr lang="en-US" altLang="vi-VN" sz="3200" b="1" dirty="0">
                <a:solidFill>
                  <a:srgbClr val="FF0000"/>
                </a:solidFill>
                <a:latin typeface="Times New Roman" panose="02020603050405020304" pitchFamily="18" charset="0"/>
                <a:ea typeface="Arial Unicode MS" pitchFamily="34" charset="-128"/>
              </a:rPr>
              <a:t> </a:t>
            </a:r>
            <a:r>
              <a:rPr lang="en-US" altLang="vi-VN" sz="3200" b="1" dirty="0" err="1">
                <a:solidFill>
                  <a:srgbClr val="FF0000"/>
                </a:solidFill>
                <a:latin typeface="Times New Roman" panose="02020603050405020304" pitchFamily="18" charset="0"/>
                <a:ea typeface="Arial Unicode MS" pitchFamily="34" charset="-128"/>
              </a:rPr>
              <a:t>thứ</a:t>
            </a:r>
            <a:r>
              <a:rPr lang="en-US" altLang="vi-VN" sz="3200" b="1" dirty="0">
                <a:solidFill>
                  <a:srgbClr val="FF0000"/>
                </a:solidFill>
                <a:latin typeface="Times New Roman" panose="02020603050405020304" pitchFamily="18" charset="0"/>
                <a:ea typeface="Arial Unicode MS" pitchFamily="34" charset="-128"/>
              </a:rPr>
              <a:t> </a:t>
            </a:r>
            <a:r>
              <a:rPr lang="en-US" altLang="vi-VN" sz="3200" b="1" dirty="0" err="1">
                <a:solidFill>
                  <a:srgbClr val="FF0000"/>
                </a:solidFill>
                <a:latin typeface="Times New Roman" panose="02020603050405020304" pitchFamily="18" charset="0"/>
                <a:ea typeface="Arial Unicode MS" pitchFamily="34" charset="-128"/>
              </a:rPr>
              <a:t>mấy</a:t>
            </a:r>
            <a:r>
              <a:rPr lang="en-US" altLang="vi-VN" sz="3200" b="1" dirty="0">
                <a:solidFill>
                  <a:srgbClr val="FF0000"/>
                </a:solidFill>
                <a:latin typeface="Times New Roman" panose="02020603050405020304" pitchFamily="18" charset="0"/>
                <a:ea typeface="Arial Unicode MS" pitchFamily="34" charset="-128"/>
              </a:rPr>
              <a:t> </a:t>
            </a:r>
            <a:r>
              <a:rPr lang="en-US" altLang="vi-VN" sz="3200" b="1" dirty="0" err="1">
                <a:solidFill>
                  <a:srgbClr val="FF0000"/>
                </a:solidFill>
                <a:latin typeface="Times New Roman" panose="02020603050405020304" pitchFamily="18" charset="0"/>
                <a:ea typeface="Arial Unicode MS" pitchFamily="34" charset="-128"/>
              </a:rPr>
              <a:t>trong</a:t>
            </a:r>
            <a:r>
              <a:rPr lang="en-US" altLang="vi-VN" sz="3200" b="1" dirty="0">
                <a:solidFill>
                  <a:srgbClr val="FF0000"/>
                </a:solidFill>
                <a:latin typeface="Times New Roman" panose="02020603050405020304" pitchFamily="18" charset="0"/>
                <a:ea typeface="Arial Unicode MS" pitchFamily="34" charset="-128"/>
              </a:rPr>
              <a:t> </a:t>
            </a:r>
            <a:r>
              <a:rPr lang="en-US" altLang="vi-VN" sz="3200" b="1" dirty="0" err="1">
                <a:solidFill>
                  <a:srgbClr val="FF0000"/>
                </a:solidFill>
                <a:latin typeface="Times New Roman" panose="02020603050405020304" pitchFamily="18" charset="0"/>
                <a:ea typeface="Arial Unicode MS" pitchFamily="34" charset="-128"/>
              </a:rPr>
              <a:t>khu</a:t>
            </a:r>
            <a:r>
              <a:rPr lang="en-US" altLang="vi-VN" sz="3200" b="1" dirty="0">
                <a:solidFill>
                  <a:srgbClr val="FF0000"/>
                </a:solidFill>
                <a:latin typeface="Times New Roman" panose="02020603050405020304" pitchFamily="18" charset="0"/>
                <a:ea typeface="Arial Unicode MS" pitchFamily="34" charset="-128"/>
              </a:rPr>
              <a:t> </a:t>
            </a:r>
            <a:r>
              <a:rPr lang="en-US" altLang="vi-VN" sz="3200" b="1" dirty="0" err="1">
                <a:solidFill>
                  <a:srgbClr val="FF0000"/>
                </a:solidFill>
                <a:latin typeface="Times New Roman" panose="02020603050405020304" pitchFamily="18" charset="0"/>
                <a:ea typeface="Arial Unicode MS" pitchFamily="34" charset="-128"/>
              </a:rPr>
              <a:t>vực</a:t>
            </a:r>
            <a:r>
              <a:rPr lang="en-US" altLang="vi-VN" sz="3200" b="1" dirty="0">
                <a:solidFill>
                  <a:srgbClr val="FF0000"/>
                </a:solidFill>
                <a:latin typeface="Times New Roman" panose="02020603050405020304" pitchFamily="18" charset="0"/>
                <a:ea typeface="Arial Unicode MS" pitchFamily="34" charset="-128"/>
              </a:rPr>
              <a:t> </a:t>
            </a:r>
            <a:r>
              <a:rPr lang="en-US" altLang="vi-VN" sz="3200" b="1" dirty="0" err="1">
                <a:solidFill>
                  <a:srgbClr val="FF0000"/>
                </a:solidFill>
                <a:latin typeface="Times New Roman" panose="02020603050405020304" pitchFamily="18" charset="0"/>
                <a:ea typeface="Arial Unicode MS" pitchFamily="34" charset="-128"/>
              </a:rPr>
              <a:t>Đông</a:t>
            </a:r>
            <a:r>
              <a:rPr lang="en-US" altLang="vi-VN" sz="3200" b="1" dirty="0">
                <a:solidFill>
                  <a:srgbClr val="FF0000"/>
                </a:solidFill>
                <a:latin typeface="Times New Roman" panose="02020603050405020304" pitchFamily="18" charset="0"/>
                <a:ea typeface="Arial Unicode MS" pitchFamily="34" charset="-128"/>
              </a:rPr>
              <a:t> Nam Á?</a:t>
            </a:r>
          </a:p>
          <a:p>
            <a:pPr eaLnBrk="1" hangingPunct="1">
              <a:lnSpc>
                <a:spcPct val="100000"/>
              </a:lnSpc>
              <a:spcBef>
                <a:spcPct val="0"/>
              </a:spcBef>
              <a:buFontTx/>
              <a:buAutoNum type="alphaLcParenR"/>
            </a:pP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Thứ</a:t>
            </a: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nhất</a:t>
            </a:r>
            <a:r>
              <a:rPr lang="en-US" altLang="vi-VN" sz="3200" dirty="0">
                <a:solidFill>
                  <a:srgbClr val="0000CC"/>
                </a:solidFill>
                <a:latin typeface="Times New Roman" panose="02020603050405020304" pitchFamily="18" charset="0"/>
                <a:ea typeface="Arial Unicode MS" pitchFamily="34" charset="-128"/>
              </a:rPr>
              <a:t>.</a:t>
            </a:r>
          </a:p>
          <a:p>
            <a:pPr eaLnBrk="1" hangingPunct="1">
              <a:lnSpc>
                <a:spcPct val="100000"/>
              </a:lnSpc>
              <a:spcBef>
                <a:spcPct val="0"/>
              </a:spcBef>
              <a:buFontTx/>
              <a:buAutoNum type="alphaLcParenR"/>
            </a:pP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Thứ</a:t>
            </a: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hai</a:t>
            </a:r>
            <a:r>
              <a:rPr lang="en-US" altLang="vi-VN" sz="3200" dirty="0">
                <a:solidFill>
                  <a:srgbClr val="0000CC"/>
                </a:solidFill>
                <a:latin typeface="Times New Roman" panose="02020603050405020304" pitchFamily="18" charset="0"/>
                <a:ea typeface="Arial Unicode MS" pitchFamily="34" charset="-128"/>
              </a:rPr>
              <a:t> </a:t>
            </a:r>
          </a:p>
          <a:p>
            <a:pPr eaLnBrk="1" hangingPunct="1">
              <a:lnSpc>
                <a:spcPct val="100000"/>
              </a:lnSpc>
              <a:spcBef>
                <a:spcPct val="0"/>
              </a:spcBef>
              <a:buFontTx/>
              <a:buAutoNum type="alphaLcParenR"/>
            </a:pP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Thứ</a:t>
            </a: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ba</a:t>
            </a:r>
            <a:endParaRPr lang="en-US" altLang="vi-VN" sz="3200" dirty="0">
              <a:solidFill>
                <a:srgbClr val="0000CC"/>
              </a:solidFill>
              <a:latin typeface="Times New Roman" panose="02020603050405020304" pitchFamily="18" charset="0"/>
              <a:ea typeface="Arial Unicode MS" pitchFamily="34" charset="-128"/>
            </a:endParaRPr>
          </a:p>
          <a:p>
            <a:pPr eaLnBrk="1" hangingPunct="1">
              <a:lnSpc>
                <a:spcPct val="100000"/>
              </a:lnSpc>
              <a:spcBef>
                <a:spcPct val="0"/>
              </a:spcBef>
              <a:buFontTx/>
              <a:buAutoNum type="alphaLcParenR"/>
            </a:pP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Thứ</a:t>
            </a: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tư</a:t>
            </a:r>
            <a:endParaRPr lang="en-US" altLang="vi-VN" sz="3200" dirty="0">
              <a:solidFill>
                <a:srgbClr val="0000CC"/>
              </a:solidFill>
              <a:latin typeface="Times New Roman" panose="02020603050405020304" pitchFamily="18" charset="0"/>
              <a:ea typeface="Arial Unicode MS" pitchFamily="34" charset="-128"/>
            </a:endParaRPr>
          </a:p>
        </p:txBody>
      </p:sp>
      <p:sp>
        <p:nvSpPr>
          <p:cNvPr id="36871" name="Text Box 2">
            <a:extLst>
              <a:ext uri="{FF2B5EF4-FFF2-40B4-BE49-F238E27FC236}">
                <a16:creationId xmlns:a16="http://schemas.microsoft.com/office/drawing/2014/main" id="{1B877D17-9219-DD55-BE88-C4736B4358ED}"/>
              </a:ext>
            </a:extLst>
          </p:cNvPr>
          <p:cNvSpPr txBox="1">
            <a:spLocks noChangeArrowheads="1"/>
          </p:cNvSpPr>
          <p:nvPr/>
        </p:nvSpPr>
        <p:spPr bwMode="auto">
          <a:xfrm>
            <a:off x="201613" y="3875524"/>
            <a:ext cx="121507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vi-VN" sz="3200" b="1" dirty="0" err="1">
                <a:solidFill>
                  <a:srgbClr val="FF0000"/>
                </a:solidFill>
                <a:latin typeface="Times New Roman" panose="02020603050405020304" pitchFamily="18" charset="0"/>
                <a:ea typeface="Arial Unicode MS" pitchFamily="34" charset="-128"/>
              </a:rPr>
              <a:t>Câu</a:t>
            </a:r>
            <a:r>
              <a:rPr lang="en-US" altLang="vi-VN" sz="3200" b="1" dirty="0">
                <a:solidFill>
                  <a:srgbClr val="FF0000"/>
                </a:solidFill>
                <a:latin typeface="Times New Roman" panose="02020603050405020304" pitchFamily="18" charset="0"/>
                <a:ea typeface="Arial Unicode MS" pitchFamily="34" charset="-128"/>
              </a:rPr>
              <a:t> 2: </a:t>
            </a:r>
            <a:r>
              <a:rPr lang="en-US" altLang="vi-VN" sz="3200" b="1" dirty="0" err="1">
                <a:solidFill>
                  <a:srgbClr val="FF0000"/>
                </a:solidFill>
                <a:latin typeface="Times New Roman" panose="02020603050405020304" pitchFamily="18" charset="0"/>
                <a:ea typeface="Arial Unicode MS" pitchFamily="34" charset="-128"/>
              </a:rPr>
              <a:t>Số</a:t>
            </a:r>
            <a:r>
              <a:rPr lang="en-US" altLang="vi-VN" sz="3200" b="1" dirty="0">
                <a:solidFill>
                  <a:srgbClr val="FF0000"/>
                </a:solidFill>
                <a:latin typeface="Times New Roman" panose="02020603050405020304" pitchFamily="18" charset="0"/>
                <a:ea typeface="Arial Unicode MS" pitchFamily="34" charset="-128"/>
              </a:rPr>
              <a:t> </a:t>
            </a:r>
            <a:r>
              <a:rPr lang="en-US" altLang="vi-VN" sz="3200" b="1" dirty="0" err="1">
                <a:solidFill>
                  <a:srgbClr val="FF0000"/>
                </a:solidFill>
                <a:latin typeface="Times New Roman" panose="02020603050405020304" pitchFamily="18" charset="0"/>
                <a:ea typeface="Arial Unicode MS" pitchFamily="34" charset="-128"/>
              </a:rPr>
              <a:t>dân</a:t>
            </a:r>
            <a:r>
              <a:rPr lang="en-US" altLang="vi-VN" sz="3200" b="1" dirty="0">
                <a:solidFill>
                  <a:srgbClr val="FF0000"/>
                </a:solidFill>
                <a:latin typeface="Times New Roman" panose="02020603050405020304" pitchFamily="18" charset="0"/>
                <a:ea typeface="Arial Unicode MS" pitchFamily="34" charset="-128"/>
              </a:rPr>
              <a:t> </a:t>
            </a:r>
            <a:r>
              <a:rPr lang="en-US" altLang="vi-VN" sz="3200" b="1" dirty="0" err="1">
                <a:solidFill>
                  <a:srgbClr val="FF0000"/>
                </a:solidFill>
                <a:latin typeface="Times New Roman" panose="02020603050405020304" pitchFamily="18" charset="0"/>
                <a:ea typeface="Arial Unicode MS" pitchFamily="34" charset="-128"/>
              </a:rPr>
              <a:t>nước</a:t>
            </a:r>
            <a:r>
              <a:rPr lang="en-US" altLang="vi-VN" sz="3200" b="1" dirty="0">
                <a:solidFill>
                  <a:srgbClr val="FF0000"/>
                </a:solidFill>
                <a:latin typeface="Times New Roman" panose="02020603050405020304" pitchFamily="18" charset="0"/>
                <a:ea typeface="Arial Unicode MS" pitchFamily="34" charset="-128"/>
              </a:rPr>
              <a:t> ta:</a:t>
            </a:r>
          </a:p>
          <a:p>
            <a:pPr eaLnBrk="1" hangingPunct="1">
              <a:lnSpc>
                <a:spcPct val="100000"/>
              </a:lnSpc>
              <a:spcBef>
                <a:spcPct val="0"/>
              </a:spcBef>
              <a:buFontTx/>
              <a:buAutoNum type="alphaLcParenR"/>
            </a:pP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Giảm</a:t>
            </a: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rất</a:t>
            </a: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chậm</a:t>
            </a:r>
            <a:r>
              <a:rPr lang="en-US" altLang="vi-VN" sz="3200" dirty="0">
                <a:solidFill>
                  <a:srgbClr val="0000CC"/>
                </a:solidFill>
                <a:latin typeface="Times New Roman" panose="02020603050405020304" pitchFamily="18" charset="0"/>
                <a:ea typeface="Arial Unicode MS" pitchFamily="34" charset="-128"/>
              </a:rPr>
              <a:t>                          c) </a:t>
            </a:r>
            <a:r>
              <a:rPr lang="en-US" altLang="vi-VN" sz="3200" dirty="0" err="1">
                <a:solidFill>
                  <a:srgbClr val="0000CC"/>
                </a:solidFill>
                <a:latin typeface="Times New Roman" panose="02020603050405020304" pitchFamily="18" charset="0"/>
                <a:ea typeface="Arial Unicode MS" pitchFamily="34" charset="-128"/>
              </a:rPr>
              <a:t>Ổn</a:t>
            </a: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định</a:t>
            </a:r>
            <a:endParaRPr lang="en-US" altLang="vi-VN" sz="3200" dirty="0">
              <a:solidFill>
                <a:srgbClr val="0000CC"/>
              </a:solidFill>
              <a:latin typeface="Times New Roman" panose="02020603050405020304" pitchFamily="18" charset="0"/>
              <a:ea typeface="Arial Unicode MS" pitchFamily="34" charset="-128"/>
            </a:endParaRPr>
          </a:p>
          <a:p>
            <a:pPr eaLnBrk="1" hangingPunct="1">
              <a:lnSpc>
                <a:spcPct val="100000"/>
              </a:lnSpc>
              <a:spcBef>
                <a:spcPct val="0"/>
              </a:spcBef>
              <a:buFontTx/>
              <a:buAutoNum type="alphaLcParenR"/>
            </a:pP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Tăng</a:t>
            </a: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khá</a:t>
            </a: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nhanh</a:t>
            </a:r>
            <a:r>
              <a:rPr lang="en-US" altLang="vi-VN" sz="3200" dirty="0">
                <a:solidFill>
                  <a:srgbClr val="0000CC"/>
                </a:solidFill>
                <a:latin typeface="Times New Roman" panose="02020603050405020304" pitchFamily="18" charset="0"/>
                <a:ea typeface="Arial Unicode MS" pitchFamily="34" charset="-128"/>
              </a:rPr>
              <a:t>.                      d) </a:t>
            </a:r>
            <a:r>
              <a:rPr lang="en-US" altLang="vi-VN" sz="3200" dirty="0" err="1">
                <a:solidFill>
                  <a:srgbClr val="0000CC"/>
                </a:solidFill>
                <a:latin typeface="Times New Roman" panose="02020603050405020304" pitchFamily="18" charset="0"/>
                <a:ea typeface="Arial Unicode MS" pitchFamily="34" charset="-128"/>
              </a:rPr>
              <a:t>Giảm</a:t>
            </a: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rất</a:t>
            </a: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nhanh</a:t>
            </a:r>
            <a:endParaRPr lang="en-US" altLang="vi-VN" sz="3200" dirty="0">
              <a:solidFill>
                <a:srgbClr val="0000CC"/>
              </a:solidFill>
              <a:latin typeface="Times New Roman" panose="02020603050405020304" pitchFamily="18" charset="0"/>
              <a:ea typeface="Arial Unicode MS" pitchFamily="34" charset="-128"/>
            </a:endParaRPr>
          </a:p>
          <a:p>
            <a:pPr eaLnBrk="1" hangingPunct="1">
              <a:lnSpc>
                <a:spcPct val="100000"/>
              </a:lnSpc>
              <a:spcBef>
                <a:spcPct val="0"/>
              </a:spcBef>
              <a:buNone/>
            </a:pPr>
            <a:endParaRPr lang="en-US" altLang="vi-VN" sz="3200" dirty="0">
              <a:solidFill>
                <a:srgbClr val="0000CC"/>
              </a:solidFill>
              <a:latin typeface="Times New Roman" panose="02020603050405020304" pitchFamily="18" charset="0"/>
              <a:ea typeface="Arial Unicode MS"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barn(inVertical)">
                                      <p:cBhvr>
                                        <p:cTn id="7" dur="500"/>
                                        <p:tgtEl>
                                          <p:spTgt spid="36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FELIZ2.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871"/>
                                        </p:tgtEl>
                                        <p:attrNameLst>
                                          <p:attrName>style.visibility</p:attrName>
                                        </p:attrNameLst>
                                      </p:cBhvr>
                                      <p:to>
                                        <p:strVal val="visible"/>
                                      </p:to>
                                    </p:set>
                                    <p:animEffect transition="in" filter="barn(inVertical)">
                                      <p:cBhvr>
                                        <p:cTn id="17" dur="500"/>
                                        <p:tgtEl>
                                          <p:spTgt spid="36871"/>
                                        </p:tgtEl>
                                      </p:cBhvr>
                                    </p:animEffect>
                                  </p:childTnLst>
                                </p:cTn>
                              </p:par>
                            </p:childTnLst>
                          </p:cTn>
                        </p:par>
                        <p:par>
                          <p:cTn id="18" fill="hold" nodeType="afterGroup">
                            <p:stCondLst>
                              <p:cond delay="500"/>
                            </p:stCondLst>
                            <p:childTnLst>
                              <p:par>
                                <p:cTn id="19" presetID="22" presetClass="emph" presetSubtype="0" fill="hold" grpId="1" nodeType="afterEffect">
                                  <p:stCondLst>
                                    <p:cond delay="0"/>
                                  </p:stCondLst>
                                  <p:childTnLst>
                                    <p:animClr clrSpc="hsl" dir="cw">
                                      <p:cBhvr override="childStyle">
                                        <p:cTn id="20" dur="500" fill="hold"/>
                                        <p:tgtEl>
                                          <p:spTgt spid="6"/>
                                        </p:tgtEl>
                                        <p:attrNameLst>
                                          <p:attrName>style.color</p:attrName>
                                        </p:attrNameLst>
                                      </p:cBhvr>
                                      <p:by>
                                        <p:hsl h="-7200000" s="0" l="0"/>
                                      </p:by>
                                    </p:animClr>
                                    <p:animClr clrSpc="hsl" dir="cw">
                                      <p:cBhvr>
                                        <p:cTn id="21" dur="500" fill="hold"/>
                                        <p:tgtEl>
                                          <p:spTgt spid="6"/>
                                        </p:tgtEl>
                                        <p:attrNameLst>
                                          <p:attrName>fillcolor</p:attrName>
                                        </p:attrNameLst>
                                      </p:cBhvr>
                                      <p:by>
                                        <p:hsl h="-7200000" s="0" l="0"/>
                                      </p:by>
                                    </p:animClr>
                                    <p:animClr clrSpc="hsl" dir="cw">
                                      <p:cBhvr>
                                        <p:cTn id="22" dur="500" fill="hold"/>
                                        <p:tgtEl>
                                          <p:spTgt spid="6"/>
                                        </p:tgtEl>
                                        <p:attrNameLst>
                                          <p:attrName>stroke.color</p:attrName>
                                        </p:attrNameLst>
                                      </p:cBhvr>
                                      <p:by>
                                        <p:hsl h="-7200000" s="0" l="0"/>
                                      </p:by>
                                    </p:animClr>
                                    <p:set>
                                      <p:cBhvr>
                                        <p:cTn id="23" dur="500" fill="hold"/>
                                        <p:tgtEl>
                                          <p:spTgt spid="6"/>
                                        </p:tgtEl>
                                        <p:attrNameLst>
                                          <p:attrName>fill.type</p:attrName>
                                        </p:attrNameLst>
                                      </p:cBhvr>
                                      <p:to>
                                        <p:strVal val="solid"/>
                                      </p:to>
                                    </p:set>
                                  </p:childTnLst>
                                </p:cTn>
                              </p:par>
                            </p:childTnLst>
                          </p:cTn>
                        </p:par>
                        <p:par>
                          <p:cTn id="24" fill="hold" nodeType="afterGroup">
                            <p:stCondLst>
                              <p:cond delay="1000"/>
                            </p:stCondLst>
                            <p:childTnLst>
                              <p:par>
                                <p:cTn id="25" presetID="23" presetClass="emph" presetSubtype="0" fill="hold" grpId="2" nodeType="afterEffect">
                                  <p:stCondLst>
                                    <p:cond delay="0"/>
                                  </p:stCondLst>
                                  <p:childTnLst>
                                    <p:animClr clrSpc="hsl" dir="cw">
                                      <p:cBhvr override="childStyle">
                                        <p:cTn id="26" dur="500" fill="hold"/>
                                        <p:tgtEl>
                                          <p:spTgt spid="6"/>
                                        </p:tgtEl>
                                        <p:attrNameLst>
                                          <p:attrName>style.color</p:attrName>
                                        </p:attrNameLst>
                                      </p:cBhvr>
                                      <p:by>
                                        <p:hsl h="10842353" s="0" l="0"/>
                                      </p:by>
                                    </p:animClr>
                                    <p:animClr clrSpc="hsl" dir="cw">
                                      <p:cBhvr>
                                        <p:cTn id="27" dur="500" fill="hold"/>
                                        <p:tgtEl>
                                          <p:spTgt spid="6"/>
                                        </p:tgtEl>
                                        <p:attrNameLst>
                                          <p:attrName>fillcolor</p:attrName>
                                        </p:attrNameLst>
                                      </p:cBhvr>
                                      <p:by>
                                        <p:hsl h="10842353" s="0" l="0"/>
                                      </p:by>
                                    </p:animClr>
                                    <p:animClr clrSpc="hsl" dir="cw">
                                      <p:cBhvr>
                                        <p:cTn id="28" dur="500" fill="hold"/>
                                        <p:tgtEl>
                                          <p:spTgt spid="6"/>
                                        </p:tgtEl>
                                        <p:attrNameLst>
                                          <p:attrName>stroke.color</p:attrName>
                                        </p:attrNameLst>
                                      </p:cBhvr>
                                      <p:by>
                                        <p:hsl h="10842353" s="0" l="0"/>
                                      </p:by>
                                    </p:animClr>
                                    <p:set>
                                      <p:cBhvr>
                                        <p:cTn id="29" dur="500" fill="hold"/>
                                        <p:tgtEl>
                                          <p:spTgt spid="6"/>
                                        </p:tgtEl>
                                        <p:attrNameLst>
                                          <p:attrName>fill.type</p:attrName>
                                        </p:attrNameLst>
                                      </p:cBhvr>
                                      <p:to>
                                        <p:strVal val="solid"/>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92515"/>
                                        </p:tgtEl>
                                        <p:attrNameLst>
                                          <p:attrName>style.visibility</p:attrName>
                                        </p:attrNameLst>
                                      </p:cBhvr>
                                      <p:to>
                                        <p:strVal val="visible"/>
                                      </p:to>
                                    </p:set>
                                    <p:animEffect transition="in" filter="wipe(down)">
                                      <p:cBhvr>
                                        <p:cTn id="34" dur="500"/>
                                        <p:tgtEl>
                                          <p:spTgt spid="192515"/>
                                        </p:tgtEl>
                                      </p:cBhvr>
                                    </p:animEffect>
                                  </p:childTnLst>
                                  <p:subTnLst>
                                    <p:audio>
                                      <p:cMediaNode>
                                        <p:cTn display="0" masterRel="sameClick">
                                          <p:stCondLst>
                                            <p:cond evt="begin" delay="0">
                                              <p:tn val="32"/>
                                            </p:cond>
                                          </p:stCondLst>
                                          <p:endCondLst>
                                            <p:cond evt="onStopAudio" delay="0">
                                              <p:tgtEl>
                                                <p:sldTgt/>
                                              </p:tgtEl>
                                            </p:cond>
                                          </p:endCondLst>
                                        </p:cTn>
                                        <p:tgtEl>
                                          <p:sndTgt r:embed="rId3" name="FELIZ2.WAV"/>
                                        </p:tgtEl>
                                      </p:cMediaNode>
                                    </p:audio>
                                  </p:subTnLst>
                                </p:cTn>
                              </p:par>
                            </p:childTnLst>
                          </p:cTn>
                        </p:par>
                        <p:par>
                          <p:cTn id="35" fill="hold" nodeType="afterGroup">
                            <p:stCondLst>
                              <p:cond delay="500"/>
                            </p:stCondLst>
                            <p:childTnLst>
                              <p:par>
                                <p:cTn id="36" presetID="22" presetClass="emph" presetSubtype="0" fill="hold" grpId="1" nodeType="afterEffect">
                                  <p:stCondLst>
                                    <p:cond delay="0"/>
                                  </p:stCondLst>
                                  <p:childTnLst>
                                    <p:animClr clrSpc="hsl" dir="cw">
                                      <p:cBhvr override="childStyle">
                                        <p:cTn id="37" dur="500" fill="hold"/>
                                        <p:tgtEl>
                                          <p:spTgt spid="192515"/>
                                        </p:tgtEl>
                                        <p:attrNameLst>
                                          <p:attrName>style.color</p:attrName>
                                        </p:attrNameLst>
                                      </p:cBhvr>
                                      <p:by>
                                        <p:hsl h="-7200000" s="0" l="0"/>
                                      </p:by>
                                    </p:animClr>
                                    <p:animClr clrSpc="hsl" dir="cw">
                                      <p:cBhvr>
                                        <p:cTn id="38" dur="500" fill="hold"/>
                                        <p:tgtEl>
                                          <p:spTgt spid="192515"/>
                                        </p:tgtEl>
                                        <p:attrNameLst>
                                          <p:attrName>fillcolor</p:attrName>
                                        </p:attrNameLst>
                                      </p:cBhvr>
                                      <p:by>
                                        <p:hsl h="-7200000" s="0" l="0"/>
                                      </p:by>
                                    </p:animClr>
                                    <p:animClr clrSpc="hsl" dir="cw">
                                      <p:cBhvr>
                                        <p:cTn id="39" dur="500" fill="hold"/>
                                        <p:tgtEl>
                                          <p:spTgt spid="192515"/>
                                        </p:tgtEl>
                                        <p:attrNameLst>
                                          <p:attrName>stroke.color</p:attrName>
                                        </p:attrNameLst>
                                      </p:cBhvr>
                                      <p:by>
                                        <p:hsl h="-7200000" s="0" l="0"/>
                                      </p:by>
                                    </p:animClr>
                                    <p:set>
                                      <p:cBhvr>
                                        <p:cTn id="40" dur="500" fill="hold"/>
                                        <p:tgtEl>
                                          <p:spTgt spid="192515"/>
                                        </p:tgtEl>
                                        <p:attrNameLst>
                                          <p:attrName>fill.type</p:attrName>
                                        </p:attrNameLst>
                                      </p:cBhvr>
                                      <p:to>
                                        <p:strVal val="solid"/>
                                      </p:to>
                                    </p:set>
                                  </p:childTnLst>
                                </p:cTn>
                              </p:par>
                            </p:childTnLst>
                          </p:cTn>
                        </p:par>
                        <p:par>
                          <p:cTn id="41" fill="hold" nodeType="afterGroup">
                            <p:stCondLst>
                              <p:cond delay="1000"/>
                            </p:stCondLst>
                            <p:childTnLst>
                              <p:par>
                                <p:cTn id="42" presetID="23" presetClass="emph" presetSubtype="0" fill="hold" grpId="2" nodeType="afterEffect">
                                  <p:stCondLst>
                                    <p:cond delay="0"/>
                                  </p:stCondLst>
                                  <p:childTnLst>
                                    <p:animClr clrSpc="hsl" dir="cw">
                                      <p:cBhvr override="childStyle">
                                        <p:cTn id="43" dur="500" fill="hold"/>
                                        <p:tgtEl>
                                          <p:spTgt spid="192515"/>
                                        </p:tgtEl>
                                        <p:attrNameLst>
                                          <p:attrName>style.color</p:attrName>
                                        </p:attrNameLst>
                                      </p:cBhvr>
                                      <p:by>
                                        <p:hsl h="10842353" s="0" l="0"/>
                                      </p:by>
                                    </p:animClr>
                                    <p:animClr clrSpc="hsl" dir="cw">
                                      <p:cBhvr>
                                        <p:cTn id="44" dur="500" fill="hold"/>
                                        <p:tgtEl>
                                          <p:spTgt spid="192515"/>
                                        </p:tgtEl>
                                        <p:attrNameLst>
                                          <p:attrName>fillcolor</p:attrName>
                                        </p:attrNameLst>
                                      </p:cBhvr>
                                      <p:by>
                                        <p:hsl h="10842353" s="0" l="0"/>
                                      </p:by>
                                    </p:animClr>
                                    <p:animClr clrSpc="hsl" dir="cw">
                                      <p:cBhvr>
                                        <p:cTn id="45" dur="500" fill="hold"/>
                                        <p:tgtEl>
                                          <p:spTgt spid="192515"/>
                                        </p:tgtEl>
                                        <p:attrNameLst>
                                          <p:attrName>stroke.color</p:attrName>
                                        </p:attrNameLst>
                                      </p:cBhvr>
                                      <p:by>
                                        <p:hsl h="10842353" s="0" l="0"/>
                                      </p:by>
                                    </p:animClr>
                                    <p:set>
                                      <p:cBhvr>
                                        <p:cTn id="46" dur="500" fill="hold"/>
                                        <p:tgtEl>
                                          <p:spTgt spid="1925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192515" grpId="0" animBg="1"/>
      <p:bldP spid="192515" grpId="1" animBg="1"/>
      <p:bldP spid="192515" grpId="2" animBg="1"/>
      <p:bldP spid="36866" grpId="0"/>
      <p:bldP spid="3687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a:hlinkClick r:id="rId4" action="ppaction://hlinksldjump"/>
            <a:extLst>
              <a:ext uri="{FF2B5EF4-FFF2-40B4-BE49-F238E27FC236}">
                <a16:creationId xmlns:a16="http://schemas.microsoft.com/office/drawing/2014/main" id="{3EFE8421-5E52-70A5-FCDC-63279096779B}"/>
              </a:ext>
            </a:extLst>
          </p:cNvPr>
          <p:cNvSpPr>
            <a:spLocks noChangeArrowheads="1"/>
          </p:cNvSpPr>
          <p:nvPr/>
        </p:nvSpPr>
        <p:spPr bwMode="auto">
          <a:xfrm>
            <a:off x="76200" y="2660650"/>
            <a:ext cx="703263" cy="587375"/>
          </a:xfrm>
          <a:prstGeom prst="star32">
            <a:avLst>
              <a:gd name="adj" fmla="val 37500"/>
            </a:avLst>
          </a:prstGeom>
          <a:solidFill>
            <a:srgbClr val="00FF00"/>
          </a:solidFill>
          <a:ln w="9525">
            <a:solidFill>
              <a:srgbClr val="FF3300"/>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vi-VN" sz="3200" b="1">
              <a:solidFill>
                <a:srgbClr val="FF3300"/>
              </a:solidFill>
              <a:latin typeface="Times New Roman" panose="02020603050405020304" pitchFamily="18" charset="0"/>
            </a:endParaRPr>
          </a:p>
        </p:txBody>
      </p:sp>
      <p:sp>
        <p:nvSpPr>
          <p:cNvPr id="36866" name="Text Box 2">
            <a:extLst>
              <a:ext uri="{FF2B5EF4-FFF2-40B4-BE49-F238E27FC236}">
                <a16:creationId xmlns:a16="http://schemas.microsoft.com/office/drawing/2014/main" id="{112FA722-A0ED-BBB3-90BD-B6C7DAF2219B}"/>
              </a:ext>
            </a:extLst>
          </p:cNvPr>
          <p:cNvSpPr txBox="1">
            <a:spLocks noChangeArrowheads="1"/>
          </p:cNvSpPr>
          <p:nvPr/>
        </p:nvSpPr>
        <p:spPr bwMode="auto">
          <a:xfrm>
            <a:off x="215900" y="654480"/>
            <a:ext cx="1172686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vi-VN" sz="3200" b="1" dirty="0" err="1">
                <a:solidFill>
                  <a:srgbClr val="FF0000"/>
                </a:solidFill>
                <a:latin typeface="Times New Roman" panose="02020603050405020304" pitchFamily="18" charset="0"/>
                <a:ea typeface="Arial Unicode MS" pitchFamily="34" charset="-128"/>
              </a:rPr>
              <a:t>Câu</a:t>
            </a:r>
            <a:r>
              <a:rPr lang="en-US" altLang="vi-VN" sz="3200" b="1" dirty="0">
                <a:solidFill>
                  <a:srgbClr val="FF0000"/>
                </a:solidFill>
                <a:latin typeface="Times New Roman" panose="02020603050405020304" pitchFamily="18" charset="0"/>
                <a:ea typeface="Arial Unicode MS" pitchFamily="34" charset="-128"/>
              </a:rPr>
              <a:t> 3: </a:t>
            </a:r>
            <a:r>
              <a:rPr lang="en-US" altLang="vi-VN" sz="3200" b="1" dirty="0" err="1">
                <a:solidFill>
                  <a:srgbClr val="FF0000"/>
                </a:solidFill>
                <a:latin typeface="Times New Roman" panose="02020603050405020304" pitchFamily="18" charset="0"/>
                <a:ea typeface="Arial Unicode MS" pitchFamily="34" charset="-128"/>
              </a:rPr>
              <a:t>Tốc</a:t>
            </a:r>
            <a:r>
              <a:rPr lang="en-US" altLang="vi-VN" sz="3200" b="1" dirty="0">
                <a:solidFill>
                  <a:srgbClr val="FF0000"/>
                </a:solidFill>
                <a:latin typeface="Times New Roman" panose="02020603050405020304" pitchFamily="18" charset="0"/>
                <a:ea typeface="Arial Unicode MS" pitchFamily="34" charset="-128"/>
              </a:rPr>
              <a:t> </a:t>
            </a:r>
            <a:r>
              <a:rPr lang="en-US" altLang="vi-VN" sz="3200" b="1" dirty="0" err="1">
                <a:solidFill>
                  <a:srgbClr val="FF0000"/>
                </a:solidFill>
                <a:latin typeface="Times New Roman" panose="02020603050405020304" pitchFamily="18" charset="0"/>
                <a:ea typeface="Arial Unicode MS" pitchFamily="34" charset="-128"/>
              </a:rPr>
              <a:t>độ</a:t>
            </a:r>
            <a:r>
              <a:rPr lang="en-US" altLang="vi-VN" sz="3200" b="1" dirty="0">
                <a:solidFill>
                  <a:srgbClr val="FF0000"/>
                </a:solidFill>
                <a:latin typeface="Times New Roman" panose="02020603050405020304" pitchFamily="18" charset="0"/>
                <a:ea typeface="Arial Unicode MS" pitchFamily="34" charset="-128"/>
              </a:rPr>
              <a:t> </a:t>
            </a:r>
            <a:r>
              <a:rPr lang="en-US" altLang="vi-VN" sz="3200" b="1" dirty="0" err="1">
                <a:solidFill>
                  <a:srgbClr val="FF0000"/>
                </a:solidFill>
                <a:latin typeface="Times New Roman" panose="02020603050405020304" pitchFamily="18" charset="0"/>
                <a:ea typeface="Arial Unicode MS" pitchFamily="34" charset="-128"/>
              </a:rPr>
              <a:t>gia</a:t>
            </a:r>
            <a:r>
              <a:rPr lang="en-US" altLang="vi-VN" sz="3200" b="1" dirty="0">
                <a:solidFill>
                  <a:srgbClr val="FF0000"/>
                </a:solidFill>
                <a:latin typeface="Times New Roman" panose="02020603050405020304" pitchFamily="18" charset="0"/>
                <a:ea typeface="Arial Unicode MS" pitchFamily="34" charset="-128"/>
              </a:rPr>
              <a:t> </a:t>
            </a:r>
            <a:r>
              <a:rPr lang="en-US" altLang="vi-VN" sz="3200" b="1" dirty="0" err="1">
                <a:solidFill>
                  <a:srgbClr val="FF0000"/>
                </a:solidFill>
                <a:latin typeface="Times New Roman" panose="02020603050405020304" pitchFamily="18" charset="0"/>
                <a:ea typeface="Arial Unicode MS" pitchFamily="34" charset="-128"/>
              </a:rPr>
              <a:t>tăng</a:t>
            </a:r>
            <a:r>
              <a:rPr lang="en-US" altLang="vi-VN" sz="3200" b="1" dirty="0">
                <a:solidFill>
                  <a:srgbClr val="FF0000"/>
                </a:solidFill>
                <a:latin typeface="Times New Roman" panose="02020603050405020304" pitchFamily="18" charset="0"/>
                <a:ea typeface="Arial Unicode MS" pitchFamily="34" charset="-128"/>
              </a:rPr>
              <a:t> </a:t>
            </a:r>
            <a:r>
              <a:rPr lang="en-US" altLang="vi-VN" sz="3200" b="1" dirty="0" err="1">
                <a:solidFill>
                  <a:srgbClr val="FF0000"/>
                </a:solidFill>
                <a:latin typeface="Times New Roman" panose="02020603050405020304" pitchFamily="18" charset="0"/>
                <a:ea typeface="Arial Unicode MS" pitchFamily="34" charset="-128"/>
              </a:rPr>
              <a:t>dân</a:t>
            </a:r>
            <a:r>
              <a:rPr lang="en-US" altLang="vi-VN" sz="3200" b="1" dirty="0">
                <a:solidFill>
                  <a:srgbClr val="FF0000"/>
                </a:solidFill>
                <a:latin typeface="Times New Roman" panose="02020603050405020304" pitchFamily="18" charset="0"/>
                <a:ea typeface="Arial Unicode MS" pitchFamily="34" charset="-128"/>
              </a:rPr>
              <a:t> </a:t>
            </a:r>
            <a:r>
              <a:rPr lang="en-US" altLang="vi-VN" sz="3200" b="1" dirty="0" err="1">
                <a:solidFill>
                  <a:srgbClr val="FF0000"/>
                </a:solidFill>
                <a:latin typeface="Times New Roman" panose="02020603050405020304" pitchFamily="18" charset="0"/>
                <a:ea typeface="Arial Unicode MS" pitchFamily="34" charset="-128"/>
              </a:rPr>
              <a:t>số</a:t>
            </a:r>
            <a:r>
              <a:rPr lang="en-US" altLang="vi-VN" sz="3200" b="1" dirty="0">
                <a:solidFill>
                  <a:srgbClr val="FF0000"/>
                </a:solidFill>
                <a:latin typeface="Times New Roman" panose="02020603050405020304" pitchFamily="18" charset="0"/>
                <a:ea typeface="Arial Unicode MS" pitchFamily="34" charset="-128"/>
              </a:rPr>
              <a:t> </a:t>
            </a:r>
            <a:r>
              <a:rPr lang="en-US" altLang="vi-VN" sz="3200" b="1" dirty="0" err="1">
                <a:solidFill>
                  <a:srgbClr val="FF0000"/>
                </a:solidFill>
                <a:latin typeface="Times New Roman" panose="02020603050405020304" pitchFamily="18" charset="0"/>
                <a:ea typeface="Arial Unicode MS" pitchFamily="34" charset="-128"/>
              </a:rPr>
              <a:t>của</a:t>
            </a:r>
            <a:r>
              <a:rPr lang="en-US" altLang="vi-VN" sz="3200" b="1" dirty="0">
                <a:solidFill>
                  <a:srgbClr val="FF0000"/>
                </a:solidFill>
                <a:latin typeface="Times New Roman" panose="02020603050405020304" pitchFamily="18" charset="0"/>
                <a:ea typeface="Arial Unicode MS" pitchFamily="34" charset="-128"/>
              </a:rPr>
              <a:t> </a:t>
            </a:r>
            <a:r>
              <a:rPr lang="en-US" altLang="vi-VN" sz="3200" b="1" dirty="0" err="1">
                <a:solidFill>
                  <a:srgbClr val="FF0000"/>
                </a:solidFill>
                <a:latin typeface="Times New Roman" panose="02020603050405020304" pitchFamily="18" charset="0"/>
                <a:ea typeface="Arial Unicode MS" pitchFamily="34" charset="-128"/>
              </a:rPr>
              <a:t>nước</a:t>
            </a:r>
            <a:r>
              <a:rPr lang="en-US" altLang="vi-VN" sz="3200" b="1" dirty="0">
                <a:solidFill>
                  <a:srgbClr val="FF0000"/>
                </a:solidFill>
                <a:latin typeface="Times New Roman" panose="02020603050405020304" pitchFamily="18" charset="0"/>
                <a:ea typeface="Arial Unicode MS" pitchFamily="34" charset="-128"/>
              </a:rPr>
              <a:t> ta </a:t>
            </a:r>
            <a:r>
              <a:rPr lang="en-US" altLang="vi-VN" sz="3200" b="1" dirty="0" err="1">
                <a:solidFill>
                  <a:srgbClr val="FF0000"/>
                </a:solidFill>
                <a:latin typeface="Times New Roman" panose="02020603050405020304" pitchFamily="18" charset="0"/>
                <a:ea typeface="Arial Unicode MS" pitchFamily="34" charset="-128"/>
              </a:rPr>
              <a:t>thời</a:t>
            </a:r>
            <a:r>
              <a:rPr lang="en-US" altLang="vi-VN" sz="3200" b="1" dirty="0">
                <a:solidFill>
                  <a:srgbClr val="FF0000"/>
                </a:solidFill>
                <a:latin typeface="Times New Roman" panose="02020603050405020304" pitchFamily="18" charset="0"/>
                <a:ea typeface="Arial Unicode MS" pitchFamily="34" charset="-128"/>
              </a:rPr>
              <a:t> </a:t>
            </a:r>
            <a:r>
              <a:rPr lang="en-US" altLang="vi-VN" sz="3200" b="1" dirty="0" err="1">
                <a:solidFill>
                  <a:srgbClr val="FF0000"/>
                </a:solidFill>
                <a:latin typeface="Times New Roman" panose="02020603050405020304" pitchFamily="18" charset="0"/>
                <a:ea typeface="Arial Unicode MS" pitchFamily="34" charset="-128"/>
              </a:rPr>
              <a:t>gian</a:t>
            </a:r>
            <a:r>
              <a:rPr lang="en-US" altLang="vi-VN" sz="3200" b="1" dirty="0">
                <a:solidFill>
                  <a:srgbClr val="FF0000"/>
                </a:solidFill>
                <a:latin typeface="Times New Roman" panose="02020603050405020304" pitchFamily="18" charset="0"/>
                <a:ea typeface="Arial Unicode MS" pitchFamily="34" charset="-128"/>
              </a:rPr>
              <a:t> </a:t>
            </a:r>
            <a:r>
              <a:rPr lang="en-US" altLang="vi-VN" sz="3200" b="1" dirty="0" err="1">
                <a:solidFill>
                  <a:srgbClr val="FF0000"/>
                </a:solidFill>
                <a:latin typeface="Times New Roman" panose="02020603050405020304" pitchFamily="18" charset="0"/>
                <a:ea typeface="Arial Unicode MS" pitchFamily="34" charset="-128"/>
              </a:rPr>
              <a:t>gần</a:t>
            </a:r>
            <a:r>
              <a:rPr lang="en-US" altLang="vi-VN" sz="3200" b="1" dirty="0">
                <a:solidFill>
                  <a:srgbClr val="FF0000"/>
                </a:solidFill>
                <a:latin typeface="Times New Roman" panose="02020603050405020304" pitchFamily="18" charset="0"/>
                <a:ea typeface="Arial Unicode MS" pitchFamily="34" charset="-128"/>
              </a:rPr>
              <a:t> </a:t>
            </a:r>
            <a:r>
              <a:rPr lang="en-US" altLang="vi-VN" sz="3200" b="1">
                <a:solidFill>
                  <a:srgbClr val="FF0000"/>
                </a:solidFill>
                <a:latin typeface="Times New Roman" panose="02020603050405020304" pitchFamily="18" charset="0"/>
                <a:ea typeface="Arial Unicode MS" pitchFamily="34" charset="-128"/>
              </a:rPr>
              <a:t>đây:</a:t>
            </a:r>
            <a:endParaRPr lang="en-US" altLang="vi-VN" sz="3200" b="1" dirty="0">
              <a:solidFill>
                <a:srgbClr val="FF0000"/>
              </a:solidFill>
              <a:latin typeface="Times New Roman" panose="02020603050405020304" pitchFamily="18" charset="0"/>
              <a:ea typeface="Arial Unicode MS" pitchFamily="34" charset="-128"/>
            </a:endParaRPr>
          </a:p>
          <a:p>
            <a:pPr eaLnBrk="1" hangingPunct="1">
              <a:lnSpc>
                <a:spcPct val="100000"/>
              </a:lnSpc>
              <a:spcBef>
                <a:spcPct val="0"/>
              </a:spcBef>
              <a:buFontTx/>
              <a:buAutoNum type="alphaLcParenR"/>
            </a:pP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Ổn</a:t>
            </a: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định</a:t>
            </a:r>
            <a:r>
              <a:rPr lang="en-US" altLang="vi-VN" sz="3200" dirty="0">
                <a:solidFill>
                  <a:srgbClr val="0000CC"/>
                </a:solidFill>
                <a:latin typeface="Times New Roman" panose="02020603050405020304" pitchFamily="18" charset="0"/>
                <a:ea typeface="Arial Unicode MS" pitchFamily="34" charset="-128"/>
              </a:rPr>
              <a:t>.</a:t>
            </a:r>
          </a:p>
          <a:p>
            <a:pPr eaLnBrk="1" hangingPunct="1">
              <a:lnSpc>
                <a:spcPct val="100000"/>
              </a:lnSpc>
              <a:spcBef>
                <a:spcPct val="0"/>
              </a:spcBef>
              <a:buFontTx/>
              <a:buAutoNum type="alphaLcParenR"/>
            </a:pP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Tăng</a:t>
            </a: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rất</a:t>
            </a: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chậm</a:t>
            </a:r>
            <a:endParaRPr lang="en-US" altLang="vi-VN" sz="3200" dirty="0">
              <a:solidFill>
                <a:srgbClr val="0000CC"/>
              </a:solidFill>
              <a:latin typeface="Times New Roman" panose="02020603050405020304" pitchFamily="18" charset="0"/>
              <a:ea typeface="Arial Unicode MS" pitchFamily="34" charset="-128"/>
            </a:endParaRPr>
          </a:p>
          <a:p>
            <a:pPr eaLnBrk="1" hangingPunct="1">
              <a:lnSpc>
                <a:spcPct val="100000"/>
              </a:lnSpc>
              <a:spcBef>
                <a:spcPct val="0"/>
              </a:spcBef>
              <a:buFontTx/>
              <a:buAutoNum type="alphaLcParenR"/>
            </a:pP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Tăng</a:t>
            </a: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rất</a:t>
            </a: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nhanh</a:t>
            </a:r>
            <a:endParaRPr lang="en-US" altLang="vi-VN" sz="3200" dirty="0">
              <a:solidFill>
                <a:srgbClr val="0000CC"/>
              </a:solidFill>
              <a:latin typeface="Times New Roman" panose="02020603050405020304" pitchFamily="18" charset="0"/>
              <a:ea typeface="Arial Unicode MS" pitchFamily="34" charset="-128"/>
            </a:endParaRPr>
          </a:p>
          <a:p>
            <a:pPr eaLnBrk="1" hangingPunct="1">
              <a:lnSpc>
                <a:spcPct val="100000"/>
              </a:lnSpc>
              <a:spcBef>
                <a:spcPct val="0"/>
              </a:spcBef>
              <a:buFontTx/>
              <a:buAutoNum type="alphaLcParenR"/>
            </a:pP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Có</a:t>
            </a:r>
            <a:r>
              <a:rPr lang="en-US" altLang="vi-VN" sz="3200" dirty="0">
                <a:solidFill>
                  <a:srgbClr val="0000CC"/>
                </a:solidFill>
                <a:latin typeface="Times New Roman" panose="02020603050405020304" pitchFamily="18" charset="0"/>
                <a:ea typeface="Arial Unicode MS" pitchFamily="34" charset="-128"/>
              </a:rPr>
              <a:t> xu </a:t>
            </a:r>
            <a:r>
              <a:rPr lang="en-US" altLang="vi-VN" sz="3200" dirty="0" err="1">
                <a:solidFill>
                  <a:srgbClr val="0000CC"/>
                </a:solidFill>
                <a:latin typeface="Times New Roman" panose="02020603050405020304" pitchFamily="18" charset="0"/>
                <a:ea typeface="Arial Unicode MS" pitchFamily="34" charset="-128"/>
              </a:rPr>
              <a:t>hướng</a:t>
            </a:r>
            <a:r>
              <a:rPr lang="en-US" altLang="vi-VN" sz="3200" dirty="0">
                <a:solidFill>
                  <a:srgbClr val="0000CC"/>
                </a:solidFill>
                <a:latin typeface="Times New Roman" panose="02020603050405020304" pitchFamily="18" charset="0"/>
                <a:ea typeface="Arial Unicode MS" pitchFamily="34" charset="-128"/>
              </a:rPr>
              <a:t> </a:t>
            </a:r>
            <a:r>
              <a:rPr lang="en-US" altLang="vi-VN" sz="3200" dirty="0" err="1">
                <a:solidFill>
                  <a:srgbClr val="0000CC"/>
                </a:solidFill>
                <a:latin typeface="Times New Roman" panose="02020603050405020304" pitchFamily="18" charset="0"/>
                <a:ea typeface="Arial Unicode MS" pitchFamily="34" charset="-128"/>
              </a:rPr>
              <a:t>giảm</a:t>
            </a:r>
            <a:endParaRPr lang="en-US" altLang="vi-VN" sz="3200" dirty="0">
              <a:solidFill>
                <a:srgbClr val="0000CC"/>
              </a:solidFill>
              <a:latin typeface="Times New Roman" panose="02020603050405020304" pitchFamily="18" charset="0"/>
              <a:ea typeface="Arial Unicode MS" pitchFamily="34" charset="-128"/>
            </a:endParaRPr>
          </a:p>
        </p:txBody>
      </p:sp>
    </p:spTree>
    <p:extLst>
      <p:ext uri="{BB962C8B-B14F-4D97-AF65-F5344CB8AC3E}">
        <p14:creationId xmlns:p14="http://schemas.microsoft.com/office/powerpoint/2010/main" val="27150301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barn(inVertical)">
                                      <p:cBhvr>
                                        <p:cTn id="7" dur="500"/>
                                        <p:tgtEl>
                                          <p:spTgt spid="36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FELIZ2.WAV"/>
                                        </p:tgtEl>
                                      </p:cMediaNode>
                                    </p:audio>
                                  </p:subTnLst>
                                </p:cTn>
                              </p:par>
                            </p:childTnLst>
                          </p:cTn>
                        </p:par>
                        <p:par>
                          <p:cTn id="13" fill="hold" nodeType="afterGroup">
                            <p:stCondLst>
                              <p:cond delay="500"/>
                            </p:stCondLst>
                            <p:childTnLst>
                              <p:par>
                                <p:cTn id="14" presetID="22" presetClass="emph" presetSubtype="0" fill="hold" grpId="1" nodeType="afterEffect">
                                  <p:stCondLst>
                                    <p:cond delay="0"/>
                                  </p:stCondLst>
                                  <p:childTnLst>
                                    <p:animClr clrSpc="hsl" dir="cw">
                                      <p:cBhvr override="childStyle">
                                        <p:cTn id="15" dur="500" fill="hold"/>
                                        <p:tgtEl>
                                          <p:spTgt spid="6"/>
                                        </p:tgtEl>
                                        <p:attrNameLst>
                                          <p:attrName>style.color</p:attrName>
                                        </p:attrNameLst>
                                      </p:cBhvr>
                                      <p:by>
                                        <p:hsl h="-7200000" s="0" l="0"/>
                                      </p:by>
                                    </p:animClr>
                                    <p:animClr clrSpc="hsl" dir="cw">
                                      <p:cBhvr>
                                        <p:cTn id="16" dur="500" fill="hold"/>
                                        <p:tgtEl>
                                          <p:spTgt spid="6"/>
                                        </p:tgtEl>
                                        <p:attrNameLst>
                                          <p:attrName>fillcolor</p:attrName>
                                        </p:attrNameLst>
                                      </p:cBhvr>
                                      <p:by>
                                        <p:hsl h="-7200000" s="0" l="0"/>
                                      </p:by>
                                    </p:animClr>
                                    <p:animClr clrSpc="hsl" dir="cw">
                                      <p:cBhvr>
                                        <p:cTn id="17" dur="500" fill="hold"/>
                                        <p:tgtEl>
                                          <p:spTgt spid="6"/>
                                        </p:tgtEl>
                                        <p:attrNameLst>
                                          <p:attrName>stroke.color</p:attrName>
                                        </p:attrNameLst>
                                      </p:cBhvr>
                                      <p:by>
                                        <p:hsl h="-7200000" s="0" l="0"/>
                                      </p:by>
                                    </p:animClr>
                                    <p:set>
                                      <p:cBhvr>
                                        <p:cTn id="18" dur="500" fill="hold"/>
                                        <p:tgtEl>
                                          <p:spTgt spid="6"/>
                                        </p:tgtEl>
                                        <p:attrNameLst>
                                          <p:attrName>fill.type</p:attrName>
                                        </p:attrNameLst>
                                      </p:cBhvr>
                                      <p:to>
                                        <p:strVal val="solid"/>
                                      </p:to>
                                    </p:set>
                                  </p:childTnLst>
                                </p:cTn>
                              </p:par>
                            </p:childTnLst>
                          </p:cTn>
                        </p:par>
                        <p:par>
                          <p:cTn id="19" fill="hold" nodeType="afterGroup">
                            <p:stCondLst>
                              <p:cond delay="1000"/>
                            </p:stCondLst>
                            <p:childTnLst>
                              <p:par>
                                <p:cTn id="20" presetID="23" presetClass="emph" presetSubtype="0" fill="hold" grpId="2" nodeType="afterEffect">
                                  <p:stCondLst>
                                    <p:cond delay="0"/>
                                  </p:stCondLst>
                                  <p:childTnLst>
                                    <p:animClr clrSpc="hsl" dir="cw">
                                      <p:cBhvr override="childStyle">
                                        <p:cTn id="21" dur="500" fill="hold"/>
                                        <p:tgtEl>
                                          <p:spTgt spid="6"/>
                                        </p:tgtEl>
                                        <p:attrNameLst>
                                          <p:attrName>style.color</p:attrName>
                                        </p:attrNameLst>
                                      </p:cBhvr>
                                      <p:by>
                                        <p:hsl h="10842353" s="0" l="0"/>
                                      </p:by>
                                    </p:animClr>
                                    <p:animClr clrSpc="hsl" dir="cw">
                                      <p:cBhvr>
                                        <p:cTn id="22" dur="500" fill="hold"/>
                                        <p:tgtEl>
                                          <p:spTgt spid="6"/>
                                        </p:tgtEl>
                                        <p:attrNameLst>
                                          <p:attrName>fillcolor</p:attrName>
                                        </p:attrNameLst>
                                      </p:cBhvr>
                                      <p:by>
                                        <p:hsl h="10842353" s="0" l="0"/>
                                      </p:by>
                                    </p:animClr>
                                    <p:animClr clrSpc="hsl" dir="cw">
                                      <p:cBhvr>
                                        <p:cTn id="23" dur="500" fill="hold"/>
                                        <p:tgtEl>
                                          <p:spTgt spid="6"/>
                                        </p:tgtEl>
                                        <p:attrNameLst>
                                          <p:attrName>stroke.color</p:attrName>
                                        </p:attrNameLst>
                                      </p:cBhvr>
                                      <p:by>
                                        <p:hsl h="10842353" s="0" l="0"/>
                                      </p:by>
                                    </p:animClr>
                                    <p:set>
                                      <p:cBhvr>
                                        <p:cTn id="24"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3686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9" name="Picture 8"/>
          <p:cNvPicPr>
            <a:picLocks noChangeAspect="1"/>
          </p:cNvPicPr>
          <p:nvPr/>
        </p:nvPicPr>
        <p:blipFill>
          <a:blip r:embed="rId5"/>
          <a:stretch>
            <a:fillRect/>
          </a:stretch>
        </p:blipFill>
        <p:spPr>
          <a:xfrm>
            <a:off x="7199775" y="990600"/>
            <a:ext cx="4543946" cy="5267401"/>
          </a:xfrm>
          <a:prstGeom prst="rect">
            <a:avLst/>
          </a:prstGeom>
        </p:spPr>
      </p:pic>
    </p:spTree>
    <p:extLst>
      <p:ext uri="{BB962C8B-B14F-4D97-AF65-F5344CB8AC3E}">
        <p14:creationId xmlns:p14="http://schemas.microsoft.com/office/powerpoint/2010/main" val="3387114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15" name="Picture 14">
            <a:extLst>
              <a:ext uri="{FF2B5EF4-FFF2-40B4-BE49-F238E27FC236}">
                <a16:creationId xmlns:a16="http://schemas.microsoft.com/office/drawing/2014/main" id="{04168D3A-2EA2-0661-A5FB-846C7EC1F56F}"/>
              </a:ext>
            </a:extLst>
          </p:cNvPr>
          <p:cNvPicPr>
            <a:picLocks noChangeAspect="1"/>
          </p:cNvPicPr>
          <p:nvPr/>
        </p:nvPicPr>
        <p:blipFill>
          <a:blip r:embed="rId5"/>
          <a:stretch>
            <a:fillRect/>
          </a:stretch>
        </p:blipFill>
        <p:spPr>
          <a:xfrm>
            <a:off x="6661636" y="1660618"/>
            <a:ext cx="6030253" cy="4278066"/>
          </a:xfrm>
          <a:prstGeom prst="rect">
            <a:avLst/>
          </a:prstGeom>
        </p:spPr>
      </p:pic>
      <p:pic>
        <p:nvPicPr>
          <p:cNvPr id="9" name="Picture 8">
            <a:extLst>
              <a:ext uri="{FF2B5EF4-FFF2-40B4-BE49-F238E27FC236}">
                <a16:creationId xmlns:a16="http://schemas.microsoft.com/office/drawing/2014/main" id="{1731069D-293F-82B9-8CB0-A75AFF48E44D}"/>
              </a:ext>
            </a:extLst>
          </p:cNvPr>
          <p:cNvPicPr>
            <a:picLocks noChangeAspect="1"/>
          </p:cNvPicPr>
          <p:nvPr/>
        </p:nvPicPr>
        <p:blipFill>
          <a:blip r:embed="rId6"/>
          <a:stretch>
            <a:fillRect/>
          </a:stretch>
        </p:blipFill>
        <p:spPr>
          <a:xfrm>
            <a:off x="7539574" y="1058629"/>
            <a:ext cx="3737172" cy="9815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par>
                                <p:cTn id="19" presetID="3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10" name="Group 3"/>
          <p:cNvGrpSpPr/>
          <p:nvPr/>
        </p:nvGrpSpPr>
        <p:grpSpPr>
          <a:xfrm>
            <a:off x="691866" y="664949"/>
            <a:ext cx="5907114" cy="5486400"/>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6"/>
          <p:cNvSpPr/>
          <p:nvPr/>
        </p:nvSpPr>
        <p:spPr>
          <a:xfrm>
            <a:off x="7014421" y="1769097"/>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14" name="Picture 13"/>
          <p:cNvPicPr>
            <a:picLocks noChangeAspect="1"/>
          </p:cNvPicPr>
          <p:nvPr/>
        </p:nvPicPr>
        <p:blipFill>
          <a:blip r:embed="rId4"/>
          <a:stretch>
            <a:fillRect/>
          </a:stretch>
        </p:blipFill>
        <p:spPr>
          <a:xfrm>
            <a:off x="260066" y="926087"/>
            <a:ext cx="7413379"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6">
            <a:extLst>
              <a:ext uri="{FF2B5EF4-FFF2-40B4-BE49-F238E27FC236}">
                <a16:creationId xmlns:a16="http://schemas.microsoft.com/office/drawing/2014/main" id="{30A16242-97D4-F4C1-AAEC-CB941042F5CB}"/>
              </a:ext>
            </a:extLst>
          </p:cNvPr>
          <p:cNvGrpSpPr/>
          <p:nvPr/>
        </p:nvGrpSpPr>
        <p:grpSpPr>
          <a:xfrm>
            <a:off x="5857240" y="1343929"/>
            <a:ext cx="5786120" cy="2487507"/>
            <a:chOff x="0" y="0"/>
            <a:chExt cx="8776869" cy="4975013"/>
          </a:xfrm>
        </p:grpSpPr>
        <p:grpSp>
          <p:nvGrpSpPr>
            <p:cNvPr id="15" name="Group 7">
              <a:extLst>
                <a:ext uri="{FF2B5EF4-FFF2-40B4-BE49-F238E27FC236}">
                  <a16:creationId xmlns:a16="http://schemas.microsoft.com/office/drawing/2014/main" id="{04D5F381-4148-07ED-A0D1-271704AC90D0}"/>
                </a:ext>
              </a:extLst>
            </p:cNvPr>
            <p:cNvGrpSpPr/>
            <p:nvPr/>
          </p:nvGrpSpPr>
          <p:grpSpPr>
            <a:xfrm>
              <a:off x="0" y="0"/>
              <a:ext cx="8776869" cy="4975013"/>
              <a:chOff x="0" y="0"/>
              <a:chExt cx="1733703" cy="982719"/>
            </a:xfrm>
          </p:grpSpPr>
          <p:sp>
            <p:nvSpPr>
              <p:cNvPr id="17" name="Freeform 8">
                <a:extLst>
                  <a:ext uri="{FF2B5EF4-FFF2-40B4-BE49-F238E27FC236}">
                    <a16:creationId xmlns:a16="http://schemas.microsoft.com/office/drawing/2014/main" id="{2E10EF24-3B00-5476-1712-F62BDC297F13}"/>
                  </a:ext>
                </a:extLst>
              </p:cNvPr>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endParaRPr lang="en-US"/>
              </a:p>
            </p:txBody>
          </p:sp>
          <p:sp>
            <p:nvSpPr>
              <p:cNvPr id="18" name="TextBox 9">
                <a:extLst>
                  <a:ext uri="{FF2B5EF4-FFF2-40B4-BE49-F238E27FC236}">
                    <a16:creationId xmlns:a16="http://schemas.microsoft.com/office/drawing/2014/main" id="{8B05D563-3829-72BC-9CE3-31C75E710A4A}"/>
                  </a:ext>
                </a:extLst>
              </p:cNvPr>
              <p:cNvSpPr txBox="1"/>
              <p:nvPr/>
            </p:nvSpPr>
            <p:spPr>
              <a:xfrm>
                <a:off x="0" y="-47625"/>
                <a:ext cx="1733703" cy="103034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TextBox 15">
              <a:extLst>
                <a:ext uri="{FF2B5EF4-FFF2-40B4-BE49-F238E27FC236}">
                  <a16:creationId xmlns:a16="http://schemas.microsoft.com/office/drawing/2014/main" id="{B2C58C9F-659C-1AE2-0294-384E792849DC}"/>
                </a:ext>
              </a:extLst>
            </p:cNvPr>
            <p:cNvSpPr txBox="1"/>
            <p:nvPr/>
          </p:nvSpPr>
          <p:spPr>
            <a:xfrm>
              <a:off x="272106" y="695324"/>
              <a:ext cx="8105452" cy="1618264"/>
            </a:xfrm>
            <a:prstGeom prst="rect">
              <a:avLst/>
            </a:prstGeom>
          </p:spPr>
          <p:txBody>
            <a:bodyPr lIns="0" tIns="0" rIns="0" bIns="0" rtlCol="0" anchor="t">
              <a:spAutoFit/>
            </a:bodyPr>
            <a:lstStyle/>
            <a:p>
              <a:pPr marL="0" marR="0" algn="ctr">
                <a:lnSpc>
                  <a:spcPct val="150000"/>
                </a:lnSpc>
                <a:spcBef>
                  <a:spcPts val="240"/>
                </a:spcBef>
                <a:spcAft>
                  <a:spcPts val="240"/>
                </a:spcAft>
              </a:pPr>
              <a:r>
                <a:rPr 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 </a:t>
              </a:r>
              <a:r>
                <a:rPr lang="en-US"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P</a:t>
              </a:r>
              <a:r>
                <a:rPr 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hân bố dân cư</a:t>
              </a:r>
              <a:endParaRPr lang="en-US"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9" name="Freeform 4">
            <a:extLst>
              <a:ext uri="{FF2B5EF4-FFF2-40B4-BE49-F238E27FC236}">
                <a16:creationId xmlns:a16="http://schemas.microsoft.com/office/drawing/2014/main" id="{C023C865-4033-9EC3-9C3D-975625B47E2B}"/>
              </a:ext>
            </a:extLst>
          </p:cNvPr>
          <p:cNvSpPr/>
          <p:nvPr/>
        </p:nvSpPr>
        <p:spPr>
          <a:xfrm>
            <a:off x="436880" y="2651760"/>
            <a:ext cx="5640759" cy="3745490"/>
          </a:xfrm>
          <a:custGeom>
            <a:avLst/>
            <a:gdLst/>
            <a:ahLst/>
            <a:cxnLst/>
            <a:rect l="l" t="t" r="r" b="b"/>
            <a:pathLst>
              <a:path w="8503339" h="6048000">
                <a:moveTo>
                  <a:pt x="0" y="0"/>
                </a:moveTo>
                <a:lnTo>
                  <a:pt x="8503340" y="0"/>
                </a:lnTo>
                <a:lnTo>
                  <a:pt x="8503340" y="6048000"/>
                </a:lnTo>
                <a:lnTo>
                  <a:pt x="0" y="60480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736600" y="849590"/>
            <a:ext cx="7117080" cy="1771690"/>
            <a:chOff x="0" y="-241102"/>
            <a:chExt cx="21876876" cy="3838588"/>
          </a:xfrm>
        </p:grpSpPr>
        <p:grpSp>
          <p:nvGrpSpPr>
            <p:cNvPr id="7" name="Group 7"/>
            <p:cNvGrpSpPr/>
            <p:nvPr/>
          </p:nvGrpSpPr>
          <p:grpSpPr>
            <a:xfrm>
              <a:off x="0" y="-241102"/>
              <a:ext cx="21876876" cy="3838588"/>
              <a:chOff x="0" y="-47625"/>
              <a:chExt cx="4321358" cy="758239"/>
            </a:xfrm>
          </p:grpSpPr>
          <p:sp>
            <p:nvSpPr>
              <p:cNvPr id="8" name="Freeform 8"/>
              <p:cNvSpPr/>
              <p:nvPr/>
            </p:nvSpPr>
            <p:spPr>
              <a:xfrm>
                <a:off x="0" y="0"/>
                <a:ext cx="4321358" cy="620191"/>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endParaRPr lang="en-US"/>
              </a:p>
            </p:txBody>
          </p:sp>
          <p:sp>
            <p:nvSpPr>
              <p:cNvPr id="9" name="TextBox 9"/>
              <p:cNvSpPr txBox="1"/>
              <p:nvPr/>
            </p:nvSpPr>
            <p:spPr>
              <a:xfrm>
                <a:off x="0" y="-47625"/>
                <a:ext cx="4321358" cy="75823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TextBox 10"/>
            <p:cNvSpPr txBox="1"/>
            <p:nvPr/>
          </p:nvSpPr>
          <p:spPr>
            <a:xfrm>
              <a:off x="836773" y="13970"/>
              <a:ext cx="20203330" cy="2708975"/>
            </a:xfrm>
            <a:prstGeom prst="rect">
              <a:avLst/>
            </a:prstGeom>
          </p:spPr>
          <p:txBody>
            <a:bodyPr lIns="0" tIns="0" rIns="0" bIns="0" rtlCol="0" anchor="t">
              <a:spAutoFit/>
            </a:bodyPr>
            <a:lstStyle/>
            <a:p>
              <a:pPr algn="just" defTabSz="609630"/>
              <a:r>
                <a:rPr lang="vi-VN" sz="2800" b="1" dirty="0">
                  <a:solidFill>
                    <a:srgbClr val="FFE871"/>
                  </a:solidFill>
                  <a:latin typeface="Cambria" panose="02040503050406030204" pitchFamily="18" charset="0"/>
                  <a:ea typeface="Cambria" panose="02040503050406030204" pitchFamily="18" charset="0"/>
                </a:rPr>
                <a:t>Đọc bảng chú giải, cho biết có mấy mức chia mật độ dân số. Màu càng đậm thể hiện mật độ dân số như thế nào?</a:t>
              </a:r>
              <a:endParaRPr lang="en-US" sz="2800" dirty="0">
                <a:solidFill>
                  <a:srgbClr val="FFE871"/>
                </a:solidFill>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0E57F386-51B3-0146-42F3-7613F2DBAFCB}"/>
              </a:ext>
            </a:extLst>
          </p:cNvPr>
          <p:cNvPicPr>
            <a:picLocks noChangeAspect="1"/>
          </p:cNvPicPr>
          <p:nvPr/>
        </p:nvPicPr>
        <p:blipFill>
          <a:blip r:embed="rId3"/>
          <a:stretch>
            <a:fillRect/>
          </a:stretch>
        </p:blipFill>
        <p:spPr>
          <a:xfrm>
            <a:off x="8288020" y="519747"/>
            <a:ext cx="3243580" cy="5506239"/>
          </a:xfrm>
          <a:prstGeom prst="rect">
            <a:avLst/>
          </a:prstGeom>
        </p:spPr>
      </p:pic>
      <p:sp>
        <p:nvSpPr>
          <p:cNvPr id="17" name="TextBox 16">
            <a:extLst>
              <a:ext uri="{FF2B5EF4-FFF2-40B4-BE49-F238E27FC236}">
                <a16:creationId xmlns:a16="http://schemas.microsoft.com/office/drawing/2014/main" id="{55632CF2-9A98-2C34-68B4-6FB093FDF397}"/>
              </a:ext>
            </a:extLst>
          </p:cNvPr>
          <p:cNvSpPr txBox="1"/>
          <p:nvPr/>
        </p:nvSpPr>
        <p:spPr>
          <a:xfrm>
            <a:off x="1056640" y="3149600"/>
            <a:ext cx="6604000" cy="1569660"/>
          </a:xfrm>
          <a:prstGeom prst="rect">
            <a:avLst/>
          </a:prstGeom>
          <a:noFill/>
        </p:spPr>
        <p:txBody>
          <a:bodyPr wrap="square" rtlCol="0">
            <a:spAutoFit/>
          </a:bodyPr>
          <a:lstStyle/>
          <a:p>
            <a:pPr marL="457200" indent="-457200" algn="just">
              <a:buFont typeface="Arial" panose="020B0604020202020204" pitchFamily="34" charset="0"/>
              <a:buChar char="•"/>
            </a:pP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5 </a:t>
            </a:r>
            <a:r>
              <a:rPr lang="en-US" sz="3200" b="1" dirty="0" err="1">
                <a:latin typeface="Cambria" panose="02040503050406030204" pitchFamily="18" charset="0"/>
                <a:ea typeface="Cambria" panose="02040503050406030204" pitchFamily="18" charset="0"/>
              </a:rPr>
              <a:t>mức</a:t>
            </a:r>
            <a:r>
              <a:rPr lang="en-US" sz="3200" b="1" dirty="0">
                <a:latin typeface="Cambria" panose="02040503050406030204" pitchFamily="18" charset="0"/>
                <a:ea typeface="Cambria" panose="02040503050406030204" pitchFamily="18" charset="0"/>
              </a:rPr>
              <a:t> chia </a:t>
            </a:r>
            <a:r>
              <a:rPr lang="en-US" sz="3200" b="1" dirty="0" err="1">
                <a:latin typeface="Cambria" panose="02040503050406030204" pitchFamily="18" charset="0"/>
                <a:ea typeface="Cambria" panose="02040503050406030204" pitchFamily="18" charset="0"/>
              </a:rPr>
              <a:t>mật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dân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Màu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đậm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dân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cao</a:t>
            </a:r>
            <a:r>
              <a:rPr lang="en-US" sz="3200" b="1" dirty="0">
                <a:latin typeface="Cambria" panose="02040503050406030204" pitchFamily="18" charset="0"/>
                <a:ea typeface="Cambria" panose="020405030504060302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26440" y="168870"/>
            <a:ext cx="7117080" cy="1771690"/>
            <a:chOff x="0" y="-241102"/>
            <a:chExt cx="21876876" cy="3838588"/>
          </a:xfrm>
        </p:grpSpPr>
        <p:grpSp>
          <p:nvGrpSpPr>
            <p:cNvPr id="7" name="Group 7"/>
            <p:cNvGrpSpPr/>
            <p:nvPr/>
          </p:nvGrpSpPr>
          <p:grpSpPr>
            <a:xfrm>
              <a:off x="0" y="-241102"/>
              <a:ext cx="21876876" cy="3838588"/>
              <a:chOff x="0" y="-47625"/>
              <a:chExt cx="4321358" cy="758239"/>
            </a:xfrm>
          </p:grpSpPr>
          <p:sp>
            <p:nvSpPr>
              <p:cNvPr id="8" name="Freeform 8"/>
              <p:cNvSpPr/>
              <p:nvPr/>
            </p:nvSpPr>
            <p:spPr>
              <a:xfrm>
                <a:off x="0" y="0"/>
                <a:ext cx="4321358" cy="620191"/>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0"/>
              <a:ext cx="20203331" cy="2800714"/>
            </a:xfrm>
            <a:prstGeom prst="rect">
              <a:avLst/>
            </a:prstGeom>
          </p:spPr>
          <p:txBody>
            <a:bodyPr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rPr>
                <a:t>Xác định trên lược đồ những khu vực có mật độ dân số cao, các khu vực có mật độ dân số thấp.</a:t>
              </a:r>
              <a:endParaRPr kumimoji="0" lang="en-US" sz="2800" b="0"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endParaRPr>
            </a:p>
          </p:txBody>
        </p:sp>
      </p:grpSp>
      <p:sp>
        <p:nvSpPr>
          <p:cNvPr id="17" name="TextBox 16">
            <a:extLst>
              <a:ext uri="{FF2B5EF4-FFF2-40B4-BE49-F238E27FC236}">
                <a16:creationId xmlns:a16="http://schemas.microsoft.com/office/drawing/2014/main" id="{55632CF2-9A98-2C34-68B4-6FB093FDF397}"/>
              </a:ext>
            </a:extLst>
          </p:cNvPr>
          <p:cNvSpPr txBox="1"/>
          <p:nvPr/>
        </p:nvSpPr>
        <p:spPr>
          <a:xfrm>
            <a:off x="426720" y="1808480"/>
            <a:ext cx="7914640" cy="954107"/>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Nơi có mật độ dân số cao: Hà Nội, Hải Phòng, Thái Bình, Nam Định, TP. Hồ Chí Minh.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4FDEDE4C-43E9-802F-580C-EF2162FF0D9C}"/>
              </a:ext>
            </a:extLst>
          </p:cNvPr>
          <p:cNvPicPr>
            <a:picLocks noChangeAspect="1"/>
          </p:cNvPicPr>
          <p:nvPr/>
        </p:nvPicPr>
        <p:blipFill>
          <a:blip r:embed="rId3"/>
          <a:stretch>
            <a:fillRect/>
          </a:stretch>
        </p:blipFill>
        <p:spPr>
          <a:xfrm>
            <a:off x="8331007" y="511810"/>
            <a:ext cx="3860993" cy="5888990"/>
          </a:xfrm>
          <a:prstGeom prst="rect">
            <a:avLst/>
          </a:prstGeom>
        </p:spPr>
      </p:pic>
      <p:pic>
        <p:nvPicPr>
          <p:cNvPr id="14" name="Picture 13">
            <a:extLst>
              <a:ext uri="{FF2B5EF4-FFF2-40B4-BE49-F238E27FC236}">
                <a16:creationId xmlns:a16="http://schemas.microsoft.com/office/drawing/2014/main" id="{4C74C188-5903-6752-A886-D1D609FBDE6D}"/>
              </a:ext>
            </a:extLst>
          </p:cNvPr>
          <p:cNvPicPr>
            <a:picLocks noChangeAspect="1"/>
          </p:cNvPicPr>
          <p:nvPr/>
        </p:nvPicPr>
        <p:blipFill>
          <a:blip r:embed="rId4"/>
          <a:stretch>
            <a:fillRect/>
          </a:stretch>
        </p:blipFill>
        <p:spPr>
          <a:xfrm>
            <a:off x="4157663" y="2787650"/>
            <a:ext cx="1582738" cy="1625982"/>
          </a:xfrm>
          <a:prstGeom prst="rect">
            <a:avLst/>
          </a:prstGeom>
        </p:spPr>
      </p:pic>
      <p:pic>
        <p:nvPicPr>
          <p:cNvPr id="18" name="Picture 17">
            <a:extLst>
              <a:ext uri="{FF2B5EF4-FFF2-40B4-BE49-F238E27FC236}">
                <a16:creationId xmlns:a16="http://schemas.microsoft.com/office/drawing/2014/main" id="{E843B24B-78F7-8027-1417-C1F13E3E0DBB}"/>
              </a:ext>
            </a:extLst>
          </p:cNvPr>
          <p:cNvPicPr>
            <a:picLocks noChangeAspect="1"/>
          </p:cNvPicPr>
          <p:nvPr/>
        </p:nvPicPr>
        <p:blipFill>
          <a:blip r:embed="rId5"/>
          <a:stretch>
            <a:fillRect/>
          </a:stretch>
        </p:blipFill>
        <p:spPr>
          <a:xfrm>
            <a:off x="5958840" y="2937827"/>
            <a:ext cx="1122680" cy="1417384"/>
          </a:xfrm>
          <a:prstGeom prst="rect">
            <a:avLst/>
          </a:prstGeom>
        </p:spPr>
      </p:pic>
      <p:sp>
        <p:nvSpPr>
          <p:cNvPr id="19" name="TextBox 18">
            <a:extLst>
              <a:ext uri="{FF2B5EF4-FFF2-40B4-BE49-F238E27FC236}">
                <a16:creationId xmlns:a16="http://schemas.microsoft.com/office/drawing/2014/main" id="{A30D7117-6841-A9EA-431F-3157995BA660}"/>
              </a:ext>
            </a:extLst>
          </p:cNvPr>
          <p:cNvSpPr txBox="1"/>
          <p:nvPr/>
        </p:nvSpPr>
        <p:spPr>
          <a:xfrm>
            <a:off x="406400" y="4429760"/>
            <a:ext cx="8046720" cy="1384995"/>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Nơi có mật độ dân số thấp: Kon Tum, Lai Châu, Điện Biên, Sơn La, Cao Bằng, Bắc Kạn, Lạng Sơn.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2B4E9F37-2FB8-42A8-07AD-854B24B1996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960" b="95971" l="4545" r="90000">
                        <a14:foregroundMark x1="15455" y1="7692" x2="26667" y2="13919"/>
                        <a14:foregroundMark x1="4848" y1="19048" x2="11515" y2="28571"/>
                        <a14:foregroundMark x1="48788" y1="85714" x2="55455" y2="95971"/>
                      </a14:backgroundRemoval>
                    </a14:imgEffect>
                  </a14:imgLayer>
                </a14:imgProps>
              </a:ext>
            </a:extLst>
          </a:blip>
          <a:stretch>
            <a:fillRect/>
          </a:stretch>
        </p:blipFill>
        <p:spPr>
          <a:xfrm rot="20359415">
            <a:off x="3312160" y="5165292"/>
            <a:ext cx="2181225" cy="1804468"/>
          </a:xfrm>
          <a:prstGeom prst="rect">
            <a:avLst/>
          </a:prstGeom>
        </p:spPr>
      </p:pic>
      <p:pic>
        <p:nvPicPr>
          <p:cNvPr id="23" name="Picture 22">
            <a:extLst>
              <a:ext uri="{FF2B5EF4-FFF2-40B4-BE49-F238E27FC236}">
                <a16:creationId xmlns:a16="http://schemas.microsoft.com/office/drawing/2014/main" id="{022A5E45-74CC-085F-F79A-315C734383D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364480" y="5237122"/>
            <a:ext cx="1822767" cy="1798678"/>
          </a:xfrm>
          <a:prstGeom prst="rect">
            <a:avLst/>
          </a:prstGeom>
        </p:spPr>
      </p:pic>
      <p:pic>
        <p:nvPicPr>
          <p:cNvPr id="25" name="Picture 24">
            <a:extLst>
              <a:ext uri="{FF2B5EF4-FFF2-40B4-BE49-F238E27FC236}">
                <a16:creationId xmlns:a16="http://schemas.microsoft.com/office/drawing/2014/main" id="{F88BEB13-553A-9E39-05C1-44DBDC9C7FE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6998017" y="5324475"/>
            <a:ext cx="1304925" cy="1533525"/>
          </a:xfrm>
          <a:prstGeom prst="rect">
            <a:avLst/>
          </a:prstGeom>
        </p:spPr>
      </p:pic>
    </p:spTree>
    <p:extLst>
      <p:ext uri="{BB962C8B-B14F-4D97-AF65-F5344CB8AC3E}">
        <p14:creationId xmlns:p14="http://schemas.microsoft.com/office/powerpoint/2010/main" val="76603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56920" y="483830"/>
            <a:ext cx="7117080" cy="1355130"/>
            <a:chOff x="0" y="-241102"/>
            <a:chExt cx="21876876" cy="3838588"/>
          </a:xfrm>
        </p:grpSpPr>
        <p:grpSp>
          <p:nvGrpSpPr>
            <p:cNvPr id="7" name="Group 7"/>
            <p:cNvGrpSpPr/>
            <p:nvPr/>
          </p:nvGrpSpPr>
          <p:grpSpPr>
            <a:xfrm>
              <a:off x="0" y="-241102"/>
              <a:ext cx="21876876" cy="3838588"/>
              <a:chOff x="0" y="-47625"/>
              <a:chExt cx="4321358" cy="758239"/>
            </a:xfrm>
          </p:grpSpPr>
          <p:sp>
            <p:nvSpPr>
              <p:cNvPr id="8" name="Freeform 8"/>
              <p:cNvSpPr/>
              <p:nvPr/>
            </p:nvSpPr>
            <p:spPr>
              <a:xfrm>
                <a:off x="0" y="0"/>
                <a:ext cx="4321358" cy="620191"/>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1"/>
              <a:ext cx="20203331" cy="2789819"/>
            </a:xfrm>
            <a:prstGeom prst="rect">
              <a:avLst/>
            </a:prstGeom>
          </p:spPr>
          <p:txBody>
            <a:bodyPr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en-US" sz="3200" b="1" dirty="0" err="1">
                  <a:solidFill>
                    <a:srgbClr val="FFE871"/>
                  </a:solidFill>
                  <a:latin typeface="Cambria" panose="02040503050406030204" pitchFamily="18" charset="0"/>
                  <a:ea typeface="Cambria" panose="02040503050406030204" pitchFamily="18" charset="0"/>
                </a:rPr>
                <a:t>Sự</a:t>
              </a:r>
              <a:r>
                <a:rPr lang="en-US" sz="3200" b="1" dirty="0">
                  <a:solidFill>
                    <a:srgbClr val="FFE871"/>
                  </a:solidFill>
                  <a:latin typeface="Cambria" panose="02040503050406030204" pitchFamily="18" charset="0"/>
                  <a:ea typeface="Cambria" panose="02040503050406030204" pitchFamily="18" charset="0"/>
                </a:rPr>
                <a:t> p</a:t>
              </a:r>
              <a:r>
                <a:rPr kumimoji="0" lang="vi-VN" sz="3200" b="1"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rPr>
                <a:t>hân bố dân cư nước ta có đặc điểm như thế nào?</a:t>
              </a:r>
              <a:endParaRPr kumimoji="0" lang="en-US" sz="3200" b="0"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endParaRPr>
            </a:p>
          </p:txBody>
        </p:sp>
      </p:grpSp>
      <p:pic>
        <p:nvPicPr>
          <p:cNvPr id="12" name="Picture 11">
            <a:extLst>
              <a:ext uri="{FF2B5EF4-FFF2-40B4-BE49-F238E27FC236}">
                <a16:creationId xmlns:a16="http://schemas.microsoft.com/office/drawing/2014/main" id="{4FDEDE4C-43E9-802F-580C-EF2162FF0D9C}"/>
              </a:ext>
            </a:extLst>
          </p:cNvPr>
          <p:cNvPicPr>
            <a:picLocks noChangeAspect="1"/>
          </p:cNvPicPr>
          <p:nvPr/>
        </p:nvPicPr>
        <p:blipFill>
          <a:blip r:embed="rId3"/>
          <a:stretch>
            <a:fillRect/>
          </a:stretch>
        </p:blipFill>
        <p:spPr>
          <a:xfrm>
            <a:off x="8331007" y="511810"/>
            <a:ext cx="3860993" cy="5888990"/>
          </a:xfrm>
          <a:prstGeom prst="rect">
            <a:avLst/>
          </a:prstGeom>
        </p:spPr>
      </p:pic>
      <p:sp>
        <p:nvSpPr>
          <p:cNvPr id="11" name="TextBox 10">
            <a:extLst>
              <a:ext uri="{FF2B5EF4-FFF2-40B4-BE49-F238E27FC236}">
                <a16:creationId xmlns:a16="http://schemas.microsoft.com/office/drawing/2014/main" id="{2D6523B5-5265-5C00-3382-D1C35E851C18}"/>
              </a:ext>
            </a:extLst>
          </p:cNvPr>
          <p:cNvSpPr txBox="1"/>
          <p:nvPr/>
        </p:nvSpPr>
        <p:spPr>
          <a:xfrm>
            <a:off x="365760" y="2418080"/>
            <a:ext cx="7477760" cy="3539430"/>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rPr>
              <a:t>Nước ta có mật độ dân số khá cao. Dân cư phân bố không đều giữa đồng bằng và miền núi, giữa thành thị và nông thôn.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Miền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núi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dân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cư</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thưa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thớt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mật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độ</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dân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số</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thấp</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thành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thị</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số</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dân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ít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nhưng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mật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độ</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dân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số</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cao</a:t>
            </a:r>
            <a:r>
              <a:rPr lang="en-US" sz="3200" b="1">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37816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56920" y="483830"/>
            <a:ext cx="7117080" cy="1355130"/>
            <a:chOff x="0" y="-241102"/>
            <a:chExt cx="21876876" cy="3838588"/>
          </a:xfrm>
        </p:grpSpPr>
        <p:grpSp>
          <p:nvGrpSpPr>
            <p:cNvPr id="7" name="Group 7"/>
            <p:cNvGrpSpPr/>
            <p:nvPr/>
          </p:nvGrpSpPr>
          <p:grpSpPr>
            <a:xfrm>
              <a:off x="0" y="-241102"/>
              <a:ext cx="21876876" cy="3838588"/>
              <a:chOff x="0" y="-47625"/>
              <a:chExt cx="4321358" cy="758239"/>
            </a:xfrm>
          </p:grpSpPr>
          <p:sp>
            <p:nvSpPr>
              <p:cNvPr id="8" name="Freeform 8"/>
              <p:cNvSpPr/>
              <p:nvPr/>
            </p:nvSpPr>
            <p:spPr>
              <a:xfrm>
                <a:off x="0" y="0"/>
                <a:ext cx="4321358" cy="620191"/>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1"/>
              <a:ext cx="20203331" cy="2789819"/>
            </a:xfrm>
            <a:prstGeom prst="rect">
              <a:avLst/>
            </a:prstGeom>
          </p:spPr>
          <p:txBody>
            <a:bodyPr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rPr>
                <a:t>Nêu những hậu quả của việc phân bố dân cư chưa hợp lí.</a:t>
              </a:r>
              <a:endParaRPr kumimoji="0" lang="en-US" sz="3200" b="0"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endParaRPr>
            </a:p>
          </p:txBody>
        </p:sp>
      </p:grpSp>
      <p:pic>
        <p:nvPicPr>
          <p:cNvPr id="12" name="Picture 11">
            <a:extLst>
              <a:ext uri="{FF2B5EF4-FFF2-40B4-BE49-F238E27FC236}">
                <a16:creationId xmlns:a16="http://schemas.microsoft.com/office/drawing/2014/main" id="{4FDEDE4C-43E9-802F-580C-EF2162FF0D9C}"/>
              </a:ext>
            </a:extLst>
          </p:cNvPr>
          <p:cNvPicPr>
            <a:picLocks noChangeAspect="1"/>
          </p:cNvPicPr>
          <p:nvPr/>
        </p:nvPicPr>
        <p:blipFill>
          <a:blip r:embed="rId3"/>
          <a:stretch>
            <a:fillRect/>
          </a:stretch>
        </p:blipFill>
        <p:spPr>
          <a:xfrm>
            <a:off x="8331007" y="511810"/>
            <a:ext cx="3860993" cy="5888990"/>
          </a:xfrm>
          <a:prstGeom prst="rect">
            <a:avLst/>
          </a:prstGeom>
        </p:spPr>
      </p:pic>
      <p:sp>
        <p:nvSpPr>
          <p:cNvPr id="11" name="TextBox 10">
            <a:extLst>
              <a:ext uri="{FF2B5EF4-FFF2-40B4-BE49-F238E27FC236}">
                <a16:creationId xmlns:a16="http://schemas.microsoft.com/office/drawing/2014/main" id="{2D6523B5-5265-5C00-3382-D1C35E851C18}"/>
              </a:ext>
            </a:extLst>
          </p:cNvPr>
          <p:cNvSpPr txBox="1"/>
          <p:nvPr/>
        </p:nvSpPr>
        <p:spPr>
          <a:xfrm>
            <a:off x="365760" y="2418080"/>
            <a:ext cx="7782560"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rPr>
              <a:t>Dân cư phân bố không đ</a:t>
            </a:r>
            <a:r>
              <a:rPr lang="en-US" sz="3200" b="1" dirty="0">
                <a:solidFill>
                  <a:prstClr val="black"/>
                </a:solidFill>
                <a:latin typeface="Cambria" panose="02040503050406030204" pitchFamily="18" charset="0"/>
                <a:ea typeface="Cambria" panose="02040503050406030204" pitchFamily="18" charset="0"/>
              </a:rPr>
              <a:t>ồ</a:t>
            </a:r>
            <a:r>
              <a:rPr lang="vi-VN" sz="3200" b="1" dirty="0">
                <a:solidFill>
                  <a:prstClr val="black"/>
                </a:solidFill>
                <a:latin typeface="Cambria" panose="02040503050406030204" pitchFamily="18" charset="0"/>
                <a:ea typeface="Cambria" panose="02040503050406030204" pitchFamily="18" charset="0"/>
              </a:rPr>
              <a:t>ng đều dẫn đến nơi thừa, nơi thiếu lao động; gây khó khăn cho việc khai thác tài nguyên và sử dụng hợp lí nguồn lao động.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59152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TotalTime>
  <Words>778</Words>
  <Application>Microsoft Office PowerPoint</Application>
  <PresentationFormat>Widescreen</PresentationFormat>
  <Paragraphs>60</Paragraphs>
  <Slides>24</Slides>
  <Notes>6</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24</vt:i4>
      </vt:variant>
    </vt:vector>
  </HeadingPairs>
  <TitlesOfParts>
    <vt:vector size="33" baseType="lpstr">
      <vt:lpstr>Arial</vt:lpstr>
      <vt:lpstr>Calibri</vt:lpstr>
      <vt:lpstr>Calibri Light</vt:lpstr>
      <vt:lpstr>Cambria</vt:lpstr>
      <vt:lpstr>Times New Roman</vt:lpstr>
      <vt:lpstr>1_Office Theme</vt:lpstr>
      <vt:lpstr>Custom Design</vt:lpstr>
      <vt:lpstr>9_Office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38</cp:revision>
  <dcterms:created xsi:type="dcterms:W3CDTF">2024-07-19T12:50:26Z</dcterms:created>
  <dcterms:modified xsi:type="dcterms:W3CDTF">2024-10-11T01:25:46Z</dcterms:modified>
</cp:coreProperties>
</file>