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  <p:sldMasterId id="2147483710" r:id="rId3"/>
  </p:sldMasterIdLst>
  <p:notesMasterIdLst>
    <p:notesMasterId r:id="rId28"/>
  </p:notesMasterIdLst>
  <p:sldIdLst>
    <p:sldId id="259" r:id="rId4"/>
    <p:sldId id="364" r:id="rId5"/>
    <p:sldId id="365" r:id="rId6"/>
    <p:sldId id="367" r:id="rId7"/>
    <p:sldId id="387" r:id="rId8"/>
    <p:sldId id="371" r:id="rId9"/>
    <p:sldId id="388" r:id="rId10"/>
    <p:sldId id="257" r:id="rId11"/>
    <p:sldId id="389" r:id="rId12"/>
    <p:sldId id="264" r:id="rId13"/>
    <p:sldId id="390" r:id="rId14"/>
    <p:sldId id="393" r:id="rId15"/>
    <p:sldId id="391" r:id="rId16"/>
    <p:sldId id="392" r:id="rId17"/>
    <p:sldId id="395" r:id="rId18"/>
    <p:sldId id="398" r:id="rId19"/>
    <p:sldId id="346" r:id="rId20"/>
    <p:sldId id="396" r:id="rId21"/>
    <p:sldId id="397" r:id="rId22"/>
    <p:sldId id="399" r:id="rId23"/>
    <p:sldId id="401" r:id="rId24"/>
    <p:sldId id="400" r:id="rId25"/>
    <p:sldId id="402" r:id="rId26"/>
    <p:sldId id="35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582AC-1C3C-BC32-1E56-20B251C54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FC6B64-D5B5-9F2D-31BB-162C4D362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7C00B-DFA7-D0AC-42E3-2BB42D10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5E7B-A984-45AB-8F84-661AAEF0E49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03EBD-05FC-F255-69F2-FC8B40CC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2F560-E20C-8C86-3CF2-4966ABF2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710-A223-466A-82D1-7AAD9A4C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0312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D6852-15DC-81E8-5A10-2A761EC23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E71FA-28AC-593F-033C-055CE1B19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0834D-86E0-6B2B-F48F-B749134F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5E7B-A984-45AB-8F84-661AAEF0E49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CE012-6D50-5AB1-5073-6C5D7E44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55681-AEFA-7C07-301B-2AAC4C78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710-A223-466A-82D1-7AAD9A4C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4433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EC1F-1A0D-148A-1468-E181D4ED9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F5EB7-65C9-6447-0E88-BBCBA49A4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591D9-9BCC-EC20-FD44-0DABC7BC3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5E7B-A984-45AB-8F84-661AAEF0E49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C6EE9-35A2-F3E5-3367-EA3C7C162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447EE-0A90-0EA2-DAA8-2C22A5B42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710-A223-466A-82D1-7AAD9A4C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0846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BE21-887F-DF28-2A0C-D3B20412F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B6673-1658-1D78-CAA4-1C1EAA2BE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1307D-5BAB-0833-7BFC-9D364F545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511AE-F283-DCC9-DB85-C20FB2F6C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5E7B-A984-45AB-8F84-661AAEF0E49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2A11A-9225-28DC-CACE-3041F708A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C3DAD-B117-214E-CB73-A25290B5A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710-A223-466A-82D1-7AAD9A4C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8902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6EC5A-5425-D19D-988A-BC6D6E32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C44D5-AE61-EA61-3CDE-6AEA3A354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C7E8F-3D47-F09D-AC06-1FF7042AA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BEAE3C-62E6-73DB-77CC-41E22BCEB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45B524-73DE-87D9-A063-11FBC7C95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9C5882-3CE9-AB07-4FE3-2AE05DA87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5E7B-A984-45AB-8F84-661AAEF0E49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F7C3F9-53D2-22AD-02A7-43D21070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8032A1-D7CA-50A4-FDC1-52E2D2A7C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710-A223-466A-82D1-7AAD9A4C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8295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F0559-C433-7BD3-63F9-5DF3DC087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D17881-7BE7-935D-7BA6-CA784D16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5E7B-A984-45AB-8F84-661AAEF0E49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13D11-1597-C8B5-24EA-EFFBDAD61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DD3EC-01FC-EA77-5295-AD1BEC1CF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710-A223-466A-82D1-7AAD9A4C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1825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6A584-5B3E-8143-9E4B-161653422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5E7B-A984-45AB-8F84-661AAEF0E49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BC422-BA64-4395-39BA-9D70D043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88DA7-F1C7-315D-EDE6-1BB591B26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710-A223-466A-82D1-7AAD9A4C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2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83A42-72CB-53DD-783E-AEC492D7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6A029-E1A8-8FA8-CC3A-992F0C3C1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C0B94-CBD4-82D0-0BFB-8EBF0F983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34AC3-CFE5-CB42-828E-A7E5F0557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5E7B-A984-45AB-8F84-661AAEF0E49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12DD2-F3C8-62E8-1ADD-0B7A51D0E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AF20E-C892-5337-282E-50C2D4BF6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710-A223-466A-82D1-7AAD9A4C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67939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8A5A8-932B-6AD0-6C54-297040092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37B85-2FD8-8A85-B870-B0E22F3159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E34-7FBA-3FDB-F186-149926A8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69BDA-8A9D-300E-3808-3273F3DE4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5E7B-A984-45AB-8F84-661AAEF0E49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4AA0F-4585-B4D1-14D8-838773CDD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849F8-4853-100C-E67B-CC2ABF41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710-A223-466A-82D1-7AAD9A4C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3653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30D55-857F-6326-85BA-B0C1814EA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5CAB2-AD4A-8C81-4090-BFE63B38A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C0D0C-B8F2-7FF5-E09F-BE1C585DA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5E7B-A984-45AB-8F84-661AAEF0E49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A7C35-07E5-AC01-1F4F-30CC892C3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46DDA-610D-E6CD-DBE4-9189E722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710-A223-466A-82D1-7AAD9A4C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1855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93C2E-55F0-2507-0998-680D1796EE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7AEAC-C014-1B19-3F96-C923271A6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B62F6-9820-CEC7-7236-B0C5B15C9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5E7B-A984-45AB-8F84-661AAEF0E49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A1606-74F4-862E-8E47-CC29FD07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77E4C-6884-4CBC-416A-C4CD2DA0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710-A223-466A-82D1-7AAD9A4C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48392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5653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944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39DFA2-24CA-144A-7BD6-A158E876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0A5A9-472B-9508-C230-5D42C1B42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1DA61-9A1D-02CA-45E6-5212F19F4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05E7B-A984-45AB-8F84-661AAEF0E49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65203-7798-5D5B-BECA-61A6AE316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44024-46EE-EADC-E110-7706322C8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F710-A223-466A-82D1-7AAD9A4C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0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40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microsoft.com/office/2007/relationships/hdphoto" Target="../media/hdphoto2.wdp"/><Relationship Id="rId9" Type="http://schemas.openxmlformats.org/officeDocument/2006/relationships/image" Target="../media/image4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0.png"/><Relationship Id="rId5" Type="http://schemas.openxmlformats.org/officeDocument/2006/relationships/image" Target="../media/image7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62.png"/><Relationship Id="rId18" Type="http://schemas.openxmlformats.org/officeDocument/2006/relationships/image" Target="../media/image66.png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12" Type="http://schemas.openxmlformats.org/officeDocument/2006/relationships/image" Target="../media/image61.png"/><Relationship Id="rId17" Type="http://schemas.openxmlformats.org/officeDocument/2006/relationships/image" Target="../media/image65.png"/><Relationship Id="rId2" Type="http://schemas.microsoft.com/office/2007/relationships/media" Target="../media/media4.mp3"/><Relationship Id="rId16" Type="http://schemas.openxmlformats.org/officeDocument/2006/relationships/image" Target="../media/image64.png"/><Relationship Id="rId20" Type="http://schemas.openxmlformats.org/officeDocument/2006/relationships/image" Target="../media/image70.png"/><Relationship Id="rId1" Type="http://schemas.openxmlformats.org/officeDocument/2006/relationships/audio" Target="NULL" TargetMode="External"/><Relationship Id="rId6" Type="http://schemas.openxmlformats.org/officeDocument/2006/relationships/tags" Target="../tags/tag4.xml"/><Relationship Id="rId11" Type="http://schemas.openxmlformats.org/officeDocument/2006/relationships/image" Target="../media/image60.png"/><Relationship Id="rId5" Type="http://schemas.openxmlformats.org/officeDocument/2006/relationships/tags" Target="../tags/tag3.xml"/><Relationship Id="rId15" Type="http://schemas.openxmlformats.org/officeDocument/2006/relationships/image" Target="../media/image63.png"/><Relationship Id="rId10" Type="http://schemas.openxmlformats.org/officeDocument/2006/relationships/image" Target="../media/image35.png"/><Relationship Id="rId19" Type="http://schemas.openxmlformats.org/officeDocument/2006/relationships/image" Target="../media/image67.png"/><Relationship Id="rId4" Type="http://schemas.openxmlformats.org/officeDocument/2006/relationships/tags" Target="../tags/tag2.xml"/><Relationship Id="rId9" Type="http://schemas.openxmlformats.org/officeDocument/2006/relationships/notesSlide" Target="../notesSlides/notesSlide17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20.jp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slide" Target="slide7.xml"/><Relationship Id="rId4" Type="http://schemas.openxmlformats.org/officeDocument/2006/relationships/image" Target="../media/image11.jpg"/><Relationship Id="rId9" Type="http://schemas.openxmlformats.org/officeDocument/2006/relationships/slide" Target="slide6.xml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20.jp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3038955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2050" y="621505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818813" y="1145596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ACEF7-474F-EFE1-B2FE-6867B6BB7350}"/>
              </a:ext>
            </a:extLst>
          </p:cNvPr>
          <p:cNvSpPr/>
          <p:nvPr/>
        </p:nvSpPr>
        <p:spPr>
          <a:xfrm>
            <a:off x="4491037" y="4921659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7B57DA-124F-5CED-5A89-E71A8DA16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3038955"/>
            <a:ext cx="2162175" cy="353964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B0DEB08-08E2-71E1-630E-78824651701B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,250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 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6" y="4495800"/>
                <a:ext cx="90066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6" y="4495800"/>
                <a:ext cx="9006656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kg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1" y="4515820"/>
            <a:ext cx="3115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kg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738645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2" y="5435110"/>
            <a:ext cx="20769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kg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063595" y="540308"/>
            <a:ext cx="4699512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3944884" y="3446859"/>
            <a:ext cx="4353032" cy="781050"/>
            <a:chOff x="4529995" y="-359892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529995" y="-359892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11032" y="-172993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2157442" y="4413712"/>
                <a:ext cx="7766102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442" y="4413712"/>
                <a:ext cx="7766102" cy="721031"/>
              </a:xfrm>
              <a:prstGeom prst="rect">
                <a:avLst/>
              </a:prstGeom>
              <a:blipFill>
                <a:blip r:embed="rId7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A7DC1B-1629-9F37-C165-7F1D3F1FF4EB}"/>
                  </a:ext>
                </a:extLst>
              </p:cNvPr>
              <p:cNvSpPr txBox="1"/>
              <p:nvPr/>
            </p:nvSpPr>
            <p:spPr>
              <a:xfrm>
                <a:off x="997006" y="5410687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𝐕</m:t>
                      </m:r>
                      <m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𝐲</m:t>
                      </m:r>
                      <m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𝟏𝟐𝟓</m:t>
                      </m:r>
                      <m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𝐦</m:t>
                      </m:r>
                      <m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𝟎</m:t>
                      </m:r>
                      <m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𝟏𝟐𝟓</m:t>
                      </m:r>
                      <m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𝐤𝐦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A7DC1B-1629-9F37-C165-7F1D3F1FF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06" y="5410687"/>
                <a:ext cx="1008697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14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94248" y="807150"/>
            <a:ext cx="10982325" cy="5725676"/>
            <a:chOff x="2509" y="1475"/>
            <a:chExt cx="9690" cy="4973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FE3E985-6801-53AB-7909-F826CE00504F}"/>
              </a:ext>
            </a:extLst>
          </p:cNvPr>
          <p:cNvSpPr/>
          <p:nvPr/>
        </p:nvSpPr>
        <p:spPr>
          <a:xfrm>
            <a:off x="1247238" y="2185515"/>
            <a:ext cx="4654183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dạng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“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phức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hợp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” (2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đơn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vị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) 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9950" y="3594680"/>
            <a:ext cx="293381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thập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7219947" y="4138794"/>
            <a:ext cx="2130711" cy="1037390"/>
            <a:chOff x="4958251" y="6123830"/>
            <a:chExt cx="2130844" cy="103557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8251" y="6698547"/>
              <a:ext cx="2130844" cy="460856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id="{DC2FEF79-CC7F-C2B4-3E23-15DAD01C7D7E}"/>
                </a:ext>
              </a:extLst>
            </p:cNvPr>
            <p:cNvSpPr/>
            <p:nvPr/>
          </p:nvSpPr>
          <p:spPr bwMode="auto">
            <a:xfrm>
              <a:off x="5725062" y="6123830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741849" y="3107754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2751374" y="4138799"/>
            <a:ext cx="2130425" cy="1037686"/>
            <a:chOff x="761158" y="6123698"/>
            <a:chExt cx="2130713" cy="103565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A9487E-3A16-BC58-A7D6-0CB65937A5F2}"/>
                </a:ext>
              </a:extLst>
            </p:cNvPr>
            <p:cNvSpPr/>
            <p:nvPr/>
          </p:nvSpPr>
          <p:spPr>
            <a:xfrm>
              <a:off x="761158" y="6698293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226" y="6123698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002971-E3B0-299C-FDFA-2828F5785631}"/>
              </a:ext>
            </a:extLst>
          </p:cNvPr>
          <p:cNvSpPr txBox="1"/>
          <p:nvPr/>
        </p:nvSpPr>
        <p:spPr>
          <a:xfrm>
            <a:off x="1284426" y="3522973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E4E6-F3B6-AB39-9CB4-B6BB18F2A1AC}"/>
              </a:ext>
            </a:extLst>
          </p:cNvPr>
          <p:cNvSpPr txBox="1"/>
          <p:nvPr/>
        </p:nvSpPr>
        <p:spPr>
          <a:xfrm>
            <a:off x="1247238" y="466856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354F42-EB8E-4AD0-C6C1-98EF7C8F77C4}"/>
              </a:ext>
            </a:extLst>
          </p:cNvPr>
          <p:cNvSpPr/>
          <p:nvPr/>
        </p:nvSpPr>
        <p:spPr>
          <a:xfrm>
            <a:off x="6290581" y="1959998"/>
            <a:ext cx="4220856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ở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dạng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tự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nhiên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với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đơn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vị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bé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(1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đơn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vị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)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thành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đơn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vị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lớn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hơn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 </a:t>
            </a:r>
            <a:endParaRPr lang="en-US" sz="2400" dirty="0">
              <a:cs typeface="Arial" charset="0"/>
            </a:endParaRPr>
          </a:p>
        </p:txBody>
      </p:sp>
      <p:sp>
        <p:nvSpPr>
          <p:cNvPr id="3" name="Down Arrow 8">
            <a:extLst>
              <a:ext uri="{FF2B5EF4-FFF2-40B4-BE49-F238E27FC236}">
                <a16:creationId xmlns:a16="http://schemas.microsoft.com/office/drawing/2014/main" id="{0E8B3991-42A8-8FD4-D949-F1563B5A3210}"/>
              </a:ext>
            </a:extLst>
          </p:cNvPr>
          <p:cNvSpPr/>
          <p:nvPr/>
        </p:nvSpPr>
        <p:spPr bwMode="auto">
          <a:xfrm>
            <a:off x="8244143" y="3229769"/>
            <a:ext cx="290512" cy="39846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/>
      <p:bldP spid="25" grpId="0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41400" y="457200"/>
            <a:ext cx="10160000" cy="1879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Số lớn nhất trong các số sau: 6,375; 6,573; 6,753; 6,735.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AEFEF-F66A-E595-0029-29C63EE25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729"/>
            <a:ext cx="10515600" cy="149895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42 ) </a:t>
            </a:r>
          </a:p>
        </p:txBody>
      </p:sp>
    </p:spTree>
    <p:extLst>
      <p:ext uri="{BB962C8B-B14F-4D97-AF65-F5344CB8AC3E}">
        <p14:creationId xmlns:p14="http://schemas.microsoft.com/office/powerpoint/2010/main" val="719730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Số bé nhất trong các số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9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9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6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6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6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6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6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6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hm  dam m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</a:t>
            </a:r>
            <a:r>
              <a:rPr kumimoji="0" lang="de-DE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kg    hag dag      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3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646" y="1985405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605" y="0"/>
            <a:ext cx="2874014" cy="2149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83" y="93346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561" y="1483517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824</Words>
  <Application>Microsoft Office PowerPoint</Application>
  <PresentationFormat>Widescreen</PresentationFormat>
  <Paragraphs>158</Paragraphs>
  <Slides>24</Slides>
  <Notes>17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Math</vt:lpstr>
      <vt:lpstr>iCiel Cadena</vt:lpstr>
      <vt:lpstr>Times New Roman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Thứ sáu ngày 11 tháng 10 năm 2024 Toán: Bài 12: Viết số đo đại lượng dưới dạng số thập phân                             ( Xem sách trang 42 )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Admin</cp:lastModifiedBy>
  <cp:revision>59</cp:revision>
  <dcterms:created xsi:type="dcterms:W3CDTF">2024-07-08T15:39:44Z</dcterms:created>
  <dcterms:modified xsi:type="dcterms:W3CDTF">2024-10-11T02:06:21Z</dcterms:modified>
</cp:coreProperties>
</file>