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2.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3.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4.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activeX/activeX3.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ctiveX/activeX4.xml" ContentType="application/vnd.ms-office.activeX+xml"/>
  <Override PartName="/ppt/notesSlides/notesSlide27.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4" r:id="rId2"/>
    <p:sldMasterId id="2147483682" r:id="rId3"/>
    <p:sldMasterId id="2147483708" r:id="rId4"/>
  </p:sldMasterIdLst>
  <p:notesMasterIdLst>
    <p:notesMasterId r:id="rId39"/>
  </p:notesMasterIdLst>
  <p:handoutMasterIdLst>
    <p:handoutMasterId r:id="rId40"/>
  </p:handoutMasterIdLst>
  <p:sldIdLst>
    <p:sldId id="517" r:id="rId5"/>
    <p:sldId id="11523" r:id="rId6"/>
    <p:sldId id="520" r:id="rId7"/>
    <p:sldId id="284" r:id="rId8"/>
    <p:sldId id="11520" r:id="rId9"/>
    <p:sldId id="11521" r:id="rId10"/>
    <p:sldId id="471" r:id="rId11"/>
    <p:sldId id="11522" r:id="rId12"/>
    <p:sldId id="11524" r:id="rId13"/>
    <p:sldId id="518" r:id="rId14"/>
    <p:sldId id="495" r:id="rId15"/>
    <p:sldId id="11525" r:id="rId16"/>
    <p:sldId id="11526" r:id="rId17"/>
    <p:sldId id="448" r:id="rId18"/>
    <p:sldId id="501" r:id="rId19"/>
    <p:sldId id="11529" r:id="rId20"/>
    <p:sldId id="11530" r:id="rId21"/>
    <p:sldId id="11531" r:id="rId22"/>
    <p:sldId id="502" r:id="rId23"/>
    <p:sldId id="404" r:id="rId24"/>
    <p:sldId id="519" r:id="rId25"/>
    <p:sldId id="503" r:id="rId26"/>
    <p:sldId id="504" r:id="rId27"/>
    <p:sldId id="449" r:id="rId28"/>
    <p:sldId id="11532" r:id="rId29"/>
    <p:sldId id="11533" r:id="rId30"/>
    <p:sldId id="11534" r:id="rId31"/>
    <p:sldId id="11535" r:id="rId32"/>
    <p:sldId id="11527" r:id="rId33"/>
    <p:sldId id="11528" r:id="rId34"/>
    <p:sldId id="398" r:id="rId35"/>
    <p:sldId id="2007577185" r:id="rId36"/>
    <p:sldId id="2007577186" r:id="rId37"/>
    <p:sldId id="529" r:id="rId38"/>
  </p:sldIdLst>
  <p:sldSz cx="9144000" cy="5143500" type="screen16x9"/>
  <p:notesSz cx="6858000" cy="9144000"/>
  <p:custDataLst>
    <p:tags r:id="rId4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660"/>
  </p:normalViewPr>
  <p:slideViewPr>
    <p:cSldViewPr snapToGrid="0">
      <p:cViewPr varScale="1">
        <p:scale>
          <a:sx n="92" d="100"/>
          <a:sy n="92" d="100"/>
        </p:scale>
        <p:origin x="924"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2024/10/21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737694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vi-VN" dirty="0"/>
              <a:t>Thiết kế: Hương Thảo – Zalo 0972.115.126. Các nick khác đều là giả mạo, ăn cắp chất xám</a:t>
            </a:r>
          </a:p>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smtClean="0"/>
              <a:t>m</a:t>
            </a:r>
            <a:endParaRPr 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vi-VN" dirty="0"/>
              <a:t>Thiết kế: Hương Thảo – Zalo 0972.115.126. Các nick khác đều là giả mạo, ăn cắp chất xám</a:t>
            </a:r>
          </a:p>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481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2024/10/21</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1805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2024/10/21</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48126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26" Type="http://schemas.openxmlformats.org/officeDocument/2006/relationships/tags" Target="../tags/tag2.xml"/><Relationship Id="rId117" Type="http://schemas.openxmlformats.org/officeDocument/2006/relationships/tags" Target="../tags/tag93.xml"/><Relationship Id="rId21" Type="http://schemas.openxmlformats.org/officeDocument/2006/relationships/slideLayout" Target="../slideLayouts/slideLayout21.xml"/><Relationship Id="rId42" Type="http://schemas.openxmlformats.org/officeDocument/2006/relationships/tags" Target="../tags/tag18.xml"/><Relationship Id="rId47" Type="http://schemas.openxmlformats.org/officeDocument/2006/relationships/tags" Target="../tags/tag23.xml"/><Relationship Id="rId63" Type="http://schemas.openxmlformats.org/officeDocument/2006/relationships/tags" Target="../tags/tag39.xml"/><Relationship Id="rId68" Type="http://schemas.openxmlformats.org/officeDocument/2006/relationships/tags" Target="../tags/tag44.xml"/><Relationship Id="rId84" Type="http://schemas.openxmlformats.org/officeDocument/2006/relationships/tags" Target="../tags/tag60.xml"/><Relationship Id="rId89" Type="http://schemas.openxmlformats.org/officeDocument/2006/relationships/tags" Target="../tags/tag65.xml"/><Relationship Id="rId112" Type="http://schemas.openxmlformats.org/officeDocument/2006/relationships/tags" Target="../tags/tag88.xml"/><Relationship Id="rId133" Type="http://schemas.openxmlformats.org/officeDocument/2006/relationships/tags" Target="../tags/tag109.xml"/><Relationship Id="rId138" Type="http://schemas.openxmlformats.org/officeDocument/2006/relationships/tags" Target="../tags/tag114.xml"/><Relationship Id="rId154" Type="http://schemas.openxmlformats.org/officeDocument/2006/relationships/tags" Target="../tags/tag130.xml"/><Relationship Id="rId159" Type="http://schemas.openxmlformats.org/officeDocument/2006/relationships/tags" Target="../tags/tag135.xml"/><Relationship Id="rId175" Type="http://schemas.openxmlformats.org/officeDocument/2006/relationships/tags" Target="../tags/tag151.xml"/><Relationship Id="rId170" Type="http://schemas.openxmlformats.org/officeDocument/2006/relationships/tags" Target="../tags/tag146.xml"/><Relationship Id="rId16" Type="http://schemas.openxmlformats.org/officeDocument/2006/relationships/slideLayout" Target="../slideLayouts/slideLayout16.xml"/><Relationship Id="rId107" Type="http://schemas.openxmlformats.org/officeDocument/2006/relationships/tags" Target="../tags/tag83.xml"/><Relationship Id="rId11" Type="http://schemas.openxmlformats.org/officeDocument/2006/relationships/slideLayout" Target="../slideLayouts/slideLayout11.xml"/><Relationship Id="rId32" Type="http://schemas.openxmlformats.org/officeDocument/2006/relationships/tags" Target="../tags/tag8.xml"/><Relationship Id="rId37" Type="http://schemas.openxmlformats.org/officeDocument/2006/relationships/tags" Target="../tags/tag13.xml"/><Relationship Id="rId53" Type="http://schemas.openxmlformats.org/officeDocument/2006/relationships/tags" Target="../tags/tag29.xml"/><Relationship Id="rId58" Type="http://schemas.openxmlformats.org/officeDocument/2006/relationships/tags" Target="../tags/tag34.xml"/><Relationship Id="rId74" Type="http://schemas.openxmlformats.org/officeDocument/2006/relationships/tags" Target="../tags/tag50.xml"/><Relationship Id="rId79" Type="http://schemas.openxmlformats.org/officeDocument/2006/relationships/tags" Target="../tags/tag55.xml"/><Relationship Id="rId102" Type="http://schemas.openxmlformats.org/officeDocument/2006/relationships/tags" Target="../tags/tag78.xml"/><Relationship Id="rId123" Type="http://schemas.openxmlformats.org/officeDocument/2006/relationships/tags" Target="../tags/tag99.xml"/><Relationship Id="rId128" Type="http://schemas.openxmlformats.org/officeDocument/2006/relationships/tags" Target="../tags/tag104.xml"/><Relationship Id="rId144" Type="http://schemas.openxmlformats.org/officeDocument/2006/relationships/tags" Target="../tags/tag120.xml"/><Relationship Id="rId149" Type="http://schemas.openxmlformats.org/officeDocument/2006/relationships/tags" Target="../tags/tag125.xml"/><Relationship Id="rId5" Type="http://schemas.openxmlformats.org/officeDocument/2006/relationships/slideLayout" Target="../slideLayouts/slideLayout5.xml"/><Relationship Id="rId90" Type="http://schemas.openxmlformats.org/officeDocument/2006/relationships/tags" Target="../tags/tag66.xml"/><Relationship Id="rId95" Type="http://schemas.openxmlformats.org/officeDocument/2006/relationships/tags" Target="../tags/tag71.xml"/><Relationship Id="rId160" Type="http://schemas.openxmlformats.org/officeDocument/2006/relationships/tags" Target="../tags/tag136.xml"/><Relationship Id="rId165" Type="http://schemas.openxmlformats.org/officeDocument/2006/relationships/tags" Target="../tags/tag141.xml"/><Relationship Id="rId22" Type="http://schemas.openxmlformats.org/officeDocument/2006/relationships/slideLayout" Target="../slideLayouts/slideLayout22.xml"/><Relationship Id="rId27" Type="http://schemas.openxmlformats.org/officeDocument/2006/relationships/tags" Target="../tags/tag3.xml"/><Relationship Id="rId43" Type="http://schemas.openxmlformats.org/officeDocument/2006/relationships/tags" Target="../tags/tag19.xml"/><Relationship Id="rId48" Type="http://schemas.openxmlformats.org/officeDocument/2006/relationships/tags" Target="../tags/tag24.xml"/><Relationship Id="rId64" Type="http://schemas.openxmlformats.org/officeDocument/2006/relationships/tags" Target="../tags/tag40.xml"/><Relationship Id="rId69" Type="http://schemas.openxmlformats.org/officeDocument/2006/relationships/tags" Target="../tags/tag45.xml"/><Relationship Id="rId113" Type="http://schemas.openxmlformats.org/officeDocument/2006/relationships/tags" Target="../tags/tag89.xml"/><Relationship Id="rId118" Type="http://schemas.openxmlformats.org/officeDocument/2006/relationships/tags" Target="../tags/tag94.xml"/><Relationship Id="rId134" Type="http://schemas.openxmlformats.org/officeDocument/2006/relationships/tags" Target="../tags/tag110.xml"/><Relationship Id="rId139" Type="http://schemas.openxmlformats.org/officeDocument/2006/relationships/tags" Target="../tags/tag115.xml"/><Relationship Id="rId80" Type="http://schemas.openxmlformats.org/officeDocument/2006/relationships/tags" Target="../tags/tag56.xml"/><Relationship Id="rId85" Type="http://schemas.openxmlformats.org/officeDocument/2006/relationships/tags" Target="../tags/tag61.xml"/><Relationship Id="rId150" Type="http://schemas.openxmlformats.org/officeDocument/2006/relationships/tags" Target="../tags/tag126.xml"/><Relationship Id="rId155" Type="http://schemas.openxmlformats.org/officeDocument/2006/relationships/tags" Target="../tags/tag131.xml"/><Relationship Id="rId171" Type="http://schemas.openxmlformats.org/officeDocument/2006/relationships/tags" Target="../tags/tag147.xml"/><Relationship Id="rId176" Type="http://schemas.openxmlformats.org/officeDocument/2006/relationships/tags" Target="../tags/tag152.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tags" Target="../tags/tag9.xml"/><Relationship Id="rId38" Type="http://schemas.openxmlformats.org/officeDocument/2006/relationships/tags" Target="../tags/tag14.xml"/><Relationship Id="rId59" Type="http://schemas.openxmlformats.org/officeDocument/2006/relationships/tags" Target="../tags/tag35.xml"/><Relationship Id="rId103" Type="http://schemas.openxmlformats.org/officeDocument/2006/relationships/tags" Target="../tags/tag79.xml"/><Relationship Id="rId108" Type="http://schemas.openxmlformats.org/officeDocument/2006/relationships/tags" Target="../tags/tag84.xml"/><Relationship Id="rId124" Type="http://schemas.openxmlformats.org/officeDocument/2006/relationships/tags" Target="../tags/tag100.xml"/><Relationship Id="rId129" Type="http://schemas.openxmlformats.org/officeDocument/2006/relationships/tags" Target="../tags/tag105.xml"/><Relationship Id="rId54" Type="http://schemas.openxmlformats.org/officeDocument/2006/relationships/tags" Target="../tags/tag30.xml"/><Relationship Id="rId70" Type="http://schemas.openxmlformats.org/officeDocument/2006/relationships/tags" Target="../tags/tag46.xml"/><Relationship Id="rId75" Type="http://schemas.openxmlformats.org/officeDocument/2006/relationships/tags" Target="../tags/tag51.xml"/><Relationship Id="rId91" Type="http://schemas.openxmlformats.org/officeDocument/2006/relationships/tags" Target="../tags/tag67.xml"/><Relationship Id="rId96" Type="http://schemas.openxmlformats.org/officeDocument/2006/relationships/tags" Target="../tags/tag72.xml"/><Relationship Id="rId140" Type="http://schemas.openxmlformats.org/officeDocument/2006/relationships/tags" Target="../tags/tag116.xml"/><Relationship Id="rId145" Type="http://schemas.openxmlformats.org/officeDocument/2006/relationships/tags" Target="../tags/tag121.xml"/><Relationship Id="rId161" Type="http://schemas.openxmlformats.org/officeDocument/2006/relationships/tags" Target="../tags/tag137.xml"/><Relationship Id="rId166" Type="http://schemas.openxmlformats.org/officeDocument/2006/relationships/tags" Target="../tags/tag142.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tags" Target="../tags/tag4.xml"/><Relationship Id="rId49" Type="http://schemas.openxmlformats.org/officeDocument/2006/relationships/tags" Target="../tags/tag25.xml"/><Relationship Id="rId114" Type="http://schemas.openxmlformats.org/officeDocument/2006/relationships/tags" Target="../tags/tag90.xml"/><Relationship Id="rId119" Type="http://schemas.openxmlformats.org/officeDocument/2006/relationships/tags" Target="../tags/tag95.xml"/><Relationship Id="rId10" Type="http://schemas.openxmlformats.org/officeDocument/2006/relationships/slideLayout" Target="../slideLayouts/slideLayout10.xml"/><Relationship Id="rId31" Type="http://schemas.openxmlformats.org/officeDocument/2006/relationships/tags" Target="../tags/tag7.xml"/><Relationship Id="rId44" Type="http://schemas.openxmlformats.org/officeDocument/2006/relationships/tags" Target="../tags/tag20.xml"/><Relationship Id="rId52" Type="http://schemas.openxmlformats.org/officeDocument/2006/relationships/tags" Target="../tags/tag28.xml"/><Relationship Id="rId60" Type="http://schemas.openxmlformats.org/officeDocument/2006/relationships/tags" Target="../tags/tag36.xml"/><Relationship Id="rId65" Type="http://schemas.openxmlformats.org/officeDocument/2006/relationships/tags" Target="../tags/tag41.xml"/><Relationship Id="rId73" Type="http://schemas.openxmlformats.org/officeDocument/2006/relationships/tags" Target="../tags/tag49.xml"/><Relationship Id="rId78" Type="http://schemas.openxmlformats.org/officeDocument/2006/relationships/tags" Target="../tags/tag54.xml"/><Relationship Id="rId81" Type="http://schemas.openxmlformats.org/officeDocument/2006/relationships/tags" Target="../tags/tag57.xml"/><Relationship Id="rId86" Type="http://schemas.openxmlformats.org/officeDocument/2006/relationships/tags" Target="../tags/tag62.xml"/><Relationship Id="rId94" Type="http://schemas.openxmlformats.org/officeDocument/2006/relationships/tags" Target="../tags/tag70.xml"/><Relationship Id="rId99" Type="http://schemas.openxmlformats.org/officeDocument/2006/relationships/tags" Target="../tags/tag75.xml"/><Relationship Id="rId101" Type="http://schemas.openxmlformats.org/officeDocument/2006/relationships/tags" Target="../tags/tag77.xml"/><Relationship Id="rId122" Type="http://schemas.openxmlformats.org/officeDocument/2006/relationships/tags" Target="../tags/tag98.xml"/><Relationship Id="rId130" Type="http://schemas.openxmlformats.org/officeDocument/2006/relationships/tags" Target="../tags/tag106.xml"/><Relationship Id="rId135" Type="http://schemas.openxmlformats.org/officeDocument/2006/relationships/tags" Target="../tags/tag111.xml"/><Relationship Id="rId143" Type="http://schemas.openxmlformats.org/officeDocument/2006/relationships/tags" Target="../tags/tag119.xml"/><Relationship Id="rId148" Type="http://schemas.openxmlformats.org/officeDocument/2006/relationships/tags" Target="../tags/tag124.xml"/><Relationship Id="rId151" Type="http://schemas.openxmlformats.org/officeDocument/2006/relationships/tags" Target="../tags/tag127.xml"/><Relationship Id="rId156" Type="http://schemas.openxmlformats.org/officeDocument/2006/relationships/tags" Target="../tags/tag132.xml"/><Relationship Id="rId164" Type="http://schemas.openxmlformats.org/officeDocument/2006/relationships/tags" Target="../tags/tag140.xml"/><Relationship Id="rId169" Type="http://schemas.openxmlformats.org/officeDocument/2006/relationships/tags" Target="../tags/tag145.xml"/><Relationship Id="rId177" Type="http://schemas.openxmlformats.org/officeDocument/2006/relationships/tags" Target="../tags/tag153.xml"/><Relationship Id="rId4" Type="http://schemas.openxmlformats.org/officeDocument/2006/relationships/slideLayout" Target="../slideLayouts/slideLayout4.xml"/><Relationship Id="rId9" Type="http://schemas.openxmlformats.org/officeDocument/2006/relationships/slideLayout" Target="../slideLayouts/slideLayout9.xml"/><Relationship Id="rId172" Type="http://schemas.openxmlformats.org/officeDocument/2006/relationships/tags" Target="../tags/tag14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5.xml"/><Relationship Id="rId109" Type="http://schemas.openxmlformats.org/officeDocument/2006/relationships/tags" Target="../tags/tag85.xml"/><Relationship Id="rId34" Type="http://schemas.openxmlformats.org/officeDocument/2006/relationships/tags" Target="../tags/tag10.xml"/><Relationship Id="rId50" Type="http://schemas.openxmlformats.org/officeDocument/2006/relationships/tags" Target="../tags/tag26.xml"/><Relationship Id="rId55" Type="http://schemas.openxmlformats.org/officeDocument/2006/relationships/tags" Target="../tags/tag31.xml"/><Relationship Id="rId76" Type="http://schemas.openxmlformats.org/officeDocument/2006/relationships/tags" Target="../tags/tag52.xml"/><Relationship Id="rId97" Type="http://schemas.openxmlformats.org/officeDocument/2006/relationships/tags" Target="../tags/tag73.xml"/><Relationship Id="rId104" Type="http://schemas.openxmlformats.org/officeDocument/2006/relationships/tags" Target="../tags/tag80.xml"/><Relationship Id="rId120" Type="http://schemas.openxmlformats.org/officeDocument/2006/relationships/tags" Target="../tags/tag96.xml"/><Relationship Id="rId125" Type="http://schemas.openxmlformats.org/officeDocument/2006/relationships/tags" Target="../tags/tag101.xml"/><Relationship Id="rId141" Type="http://schemas.openxmlformats.org/officeDocument/2006/relationships/tags" Target="../tags/tag117.xml"/><Relationship Id="rId146" Type="http://schemas.openxmlformats.org/officeDocument/2006/relationships/tags" Target="../tags/tag122.xml"/><Relationship Id="rId167" Type="http://schemas.openxmlformats.org/officeDocument/2006/relationships/tags" Target="../tags/tag143.xml"/><Relationship Id="rId7" Type="http://schemas.openxmlformats.org/officeDocument/2006/relationships/slideLayout" Target="../slideLayouts/slideLayout7.xml"/><Relationship Id="rId71" Type="http://schemas.openxmlformats.org/officeDocument/2006/relationships/tags" Target="../tags/tag47.xml"/><Relationship Id="rId92" Type="http://schemas.openxmlformats.org/officeDocument/2006/relationships/tags" Target="../tags/tag68.xml"/><Relationship Id="rId162" Type="http://schemas.openxmlformats.org/officeDocument/2006/relationships/tags" Target="../tags/tag138.xml"/><Relationship Id="rId2" Type="http://schemas.openxmlformats.org/officeDocument/2006/relationships/slideLayout" Target="../slideLayouts/slideLayout2.xml"/><Relationship Id="rId29" Type="http://schemas.openxmlformats.org/officeDocument/2006/relationships/tags" Target="../tags/tag5.xml"/><Relationship Id="rId24" Type="http://schemas.openxmlformats.org/officeDocument/2006/relationships/slideLayout" Target="../slideLayouts/slideLayout24.xml"/><Relationship Id="rId40" Type="http://schemas.openxmlformats.org/officeDocument/2006/relationships/tags" Target="../tags/tag16.xml"/><Relationship Id="rId45" Type="http://schemas.openxmlformats.org/officeDocument/2006/relationships/tags" Target="../tags/tag21.xml"/><Relationship Id="rId66" Type="http://schemas.openxmlformats.org/officeDocument/2006/relationships/tags" Target="../tags/tag42.xml"/><Relationship Id="rId87" Type="http://schemas.openxmlformats.org/officeDocument/2006/relationships/tags" Target="../tags/tag63.xml"/><Relationship Id="rId110" Type="http://schemas.openxmlformats.org/officeDocument/2006/relationships/tags" Target="../tags/tag86.xml"/><Relationship Id="rId115" Type="http://schemas.openxmlformats.org/officeDocument/2006/relationships/tags" Target="../tags/tag91.xml"/><Relationship Id="rId131" Type="http://schemas.openxmlformats.org/officeDocument/2006/relationships/tags" Target="../tags/tag107.xml"/><Relationship Id="rId136" Type="http://schemas.openxmlformats.org/officeDocument/2006/relationships/tags" Target="../tags/tag112.xml"/><Relationship Id="rId157" Type="http://schemas.openxmlformats.org/officeDocument/2006/relationships/tags" Target="../tags/tag133.xml"/><Relationship Id="rId178" Type="http://schemas.openxmlformats.org/officeDocument/2006/relationships/tags" Target="../tags/tag154.xml"/><Relationship Id="rId61" Type="http://schemas.openxmlformats.org/officeDocument/2006/relationships/tags" Target="../tags/tag37.xml"/><Relationship Id="rId82" Type="http://schemas.openxmlformats.org/officeDocument/2006/relationships/tags" Target="../tags/tag58.xml"/><Relationship Id="rId152" Type="http://schemas.openxmlformats.org/officeDocument/2006/relationships/tags" Target="../tags/tag128.xml"/><Relationship Id="rId173" Type="http://schemas.openxmlformats.org/officeDocument/2006/relationships/tags" Target="../tags/tag14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6.xml"/><Relationship Id="rId35" Type="http://schemas.openxmlformats.org/officeDocument/2006/relationships/tags" Target="../tags/tag11.xml"/><Relationship Id="rId56" Type="http://schemas.openxmlformats.org/officeDocument/2006/relationships/tags" Target="../tags/tag32.xml"/><Relationship Id="rId77" Type="http://schemas.openxmlformats.org/officeDocument/2006/relationships/tags" Target="../tags/tag53.xml"/><Relationship Id="rId100" Type="http://schemas.openxmlformats.org/officeDocument/2006/relationships/tags" Target="../tags/tag76.xml"/><Relationship Id="rId105" Type="http://schemas.openxmlformats.org/officeDocument/2006/relationships/tags" Target="../tags/tag81.xml"/><Relationship Id="rId126" Type="http://schemas.openxmlformats.org/officeDocument/2006/relationships/tags" Target="../tags/tag102.xml"/><Relationship Id="rId147" Type="http://schemas.openxmlformats.org/officeDocument/2006/relationships/tags" Target="../tags/tag123.xml"/><Relationship Id="rId168" Type="http://schemas.openxmlformats.org/officeDocument/2006/relationships/tags" Target="../tags/tag144.xml"/><Relationship Id="rId8" Type="http://schemas.openxmlformats.org/officeDocument/2006/relationships/slideLayout" Target="../slideLayouts/slideLayout8.xml"/><Relationship Id="rId51" Type="http://schemas.openxmlformats.org/officeDocument/2006/relationships/tags" Target="../tags/tag27.xml"/><Relationship Id="rId72" Type="http://schemas.openxmlformats.org/officeDocument/2006/relationships/tags" Target="../tags/tag48.xml"/><Relationship Id="rId93" Type="http://schemas.openxmlformats.org/officeDocument/2006/relationships/tags" Target="../tags/tag69.xml"/><Relationship Id="rId98" Type="http://schemas.openxmlformats.org/officeDocument/2006/relationships/tags" Target="../tags/tag74.xml"/><Relationship Id="rId121" Type="http://schemas.openxmlformats.org/officeDocument/2006/relationships/tags" Target="../tags/tag97.xml"/><Relationship Id="rId142" Type="http://schemas.openxmlformats.org/officeDocument/2006/relationships/tags" Target="../tags/tag118.xml"/><Relationship Id="rId163" Type="http://schemas.openxmlformats.org/officeDocument/2006/relationships/tags" Target="../tags/tag139.xml"/><Relationship Id="rId3" Type="http://schemas.openxmlformats.org/officeDocument/2006/relationships/slideLayout" Target="../slideLayouts/slideLayout3.xml"/><Relationship Id="rId25" Type="http://schemas.openxmlformats.org/officeDocument/2006/relationships/theme" Target="../theme/theme1.xml"/><Relationship Id="rId46" Type="http://schemas.openxmlformats.org/officeDocument/2006/relationships/tags" Target="../tags/tag22.xml"/><Relationship Id="rId67" Type="http://schemas.openxmlformats.org/officeDocument/2006/relationships/tags" Target="../tags/tag43.xml"/><Relationship Id="rId116" Type="http://schemas.openxmlformats.org/officeDocument/2006/relationships/tags" Target="../tags/tag92.xml"/><Relationship Id="rId137" Type="http://schemas.openxmlformats.org/officeDocument/2006/relationships/tags" Target="../tags/tag113.xml"/><Relationship Id="rId158" Type="http://schemas.openxmlformats.org/officeDocument/2006/relationships/tags" Target="../tags/tag134.xml"/><Relationship Id="rId20" Type="http://schemas.openxmlformats.org/officeDocument/2006/relationships/slideLayout" Target="../slideLayouts/slideLayout20.xml"/><Relationship Id="rId41" Type="http://schemas.openxmlformats.org/officeDocument/2006/relationships/tags" Target="../tags/tag17.xml"/><Relationship Id="rId62" Type="http://schemas.openxmlformats.org/officeDocument/2006/relationships/tags" Target="../tags/tag38.xml"/><Relationship Id="rId83" Type="http://schemas.openxmlformats.org/officeDocument/2006/relationships/tags" Target="../tags/tag59.xml"/><Relationship Id="rId88" Type="http://schemas.openxmlformats.org/officeDocument/2006/relationships/tags" Target="../tags/tag64.xml"/><Relationship Id="rId111" Type="http://schemas.openxmlformats.org/officeDocument/2006/relationships/tags" Target="../tags/tag87.xml"/><Relationship Id="rId132" Type="http://schemas.openxmlformats.org/officeDocument/2006/relationships/tags" Target="../tags/tag108.xml"/><Relationship Id="rId153" Type="http://schemas.openxmlformats.org/officeDocument/2006/relationships/tags" Target="../tags/tag129.xml"/><Relationship Id="rId174" Type="http://schemas.openxmlformats.org/officeDocument/2006/relationships/tags" Target="../tags/tag150.xml"/><Relationship Id="rId179" Type="http://schemas.openxmlformats.org/officeDocument/2006/relationships/image" Target="../media/image1.jpg"/><Relationship Id="rId15" Type="http://schemas.openxmlformats.org/officeDocument/2006/relationships/slideLayout" Target="../slideLayouts/slideLayout15.xml"/><Relationship Id="rId36" Type="http://schemas.openxmlformats.org/officeDocument/2006/relationships/tags" Target="../tags/tag12.xml"/><Relationship Id="rId57" Type="http://schemas.openxmlformats.org/officeDocument/2006/relationships/tags" Target="../tags/tag33.xml"/><Relationship Id="rId106" Type="http://schemas.openxmlformats.org/officeDocument/2006/relationships/tags" Target="../tags/tag82.xml"/><Relationship Id="rId127" Type="http://schemas.openxmlformats.org/officeDocument/2006/relationships/tags" Target="../tags/tag10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hyperlink" Target="https://www.facebook.com/teamKTUTS" TargetMode="External"/><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1.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26"/>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A pink background with white leaves and black text&#10;&#10;Description automatically generated">
            <a:extLst>
              <a:ext uri="{FF2B5EF4-FFF2-40B4-BE49-F238E27FC236}">
                <a16:creationId xmlns:a16="http://schemas.microsoft.com/office/drawing/2014/main" id="{D2091F44-6494-695B-8287-873BBD2D8F61}"/>
              </a:ext>
            </a:extLst>
          </p:cNvPr>
          <p:cNvPicPr>
            <a:picLocks noChangeAspect="1"/>
          </p:cNvPicPr>
          <p:nvPr userDrawn="1"/>
        </p:nvPicPr>
        <p:blipFill>
          <a:blip r:embed="rId179"/>
          <a:stretch>
            <a:fillRect/>
          </a:stretch>
        </p:blipFill>
        <p:spPr>
          <a:xfrm>
            <a:off x="-1485900" y="228600"/>
            <a:ext cx="1231106" cy="123110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773150" y="14878051"/>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3050" y="940117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574500" y="-9286875"/>
            <a:ext cx="1411034" cy="1218977"/>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341954" y="-9431546"/>
            <a:ext cx="1411034" cy="1218977"/>
          </a:xfrm>
          <a:prstGeom prst="rect">
            <a:avLst/>
          </a:prstGeom>
        </p:spPr>
      </p:pic>
      <p:sp>
        <p:nvSpPr>
          <p:cNvPr id="16" name="TextBox 15">
            <a:extLst>
              <a:ext uri="{FF2B5EF4-FFF2-40B4-BE49-F238E27FC236}">
                <a16:creationId xmlns:a16="http://schemas.microsoft.com/office/drawing/2014/main" id="{5B48E67E-FA99-46C2-93CF-31EA69D2D4A0}"/>
              </a:ext>
            </a:extLst>
          </p:cNvPr>
          <p:cNvSpPr txBox="1"/>
          <p:nvPr userDrawn="1"/>
        </p:nvSpPr>
        <p:spPr>
          <a:xfrm>
            <a:off x="3023393" y="9742742"/>
            <a:ext cx="6983415" cy="577081"/>
          </a:xfrm>
          <a:prstGeom prst="rect">
            <a:avLst/>
          </a:prstGeom>
          <a:noFill/>
        </p:spPr>
        <p:txBody>
          <a:bodyPr wrap="square">
            <a:spAutoFit/>
          </a:bodyPr>
          <a:lstStyle/>
          <a:p>
            <a:r>
              <a:rPr lang="en-US" sz="1050">
                <a:latin typeface="Times New Roman" panose="02020603050405020304" pitchFamily="18" charset="0"/>
                <a:cs typeface="Times New Roman" panose="02020603050405020304" pitchFamily="18" charset="0"/>
              </a:rPr>
              <a:t>Liên hệ page:</a:t>
            </a:r>
          </a:p>
          <a:p>
            <a:r>
              <a:rPr lang="en-US" sz="1050">
                <a:latin typeface="Times New Roman" panose="02020603050405020304" pitchFamily="18" charset="0"/>
                <a:cs typeface="Times New Roman" panose="02020603050405020304" pitchFamily="18" charset="0"/>
                <a:hlinkClick r:id="rId11"/>
              </a:rPr>
              <a:t>https://www.facebook.com/teamKTUTS</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88800" y="15287626"/>
            <a:ext cx="1411034" cy="1218977"/>
          </a:xfrm>
          <a:prstGeom prst="rect">
            <a:avLst/>
          </a:prstGeom>
        </p:spPr>
      </p:pic>
    </p:spTree>
    <p:extLst>
      <p:ext uri="{BB962C8B-B14F-4D97-AF65-F5344CB8AC3E}">
        <p14:creationId xmlns:p14="http://schemas.microsoft.com/office/powerpoint/2010/main" val="4251607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93031" y="164306"/>
            <a:ext cx="1228725" cy="1228725"/>
          </a:xfrm>
          <a:prstGeom prst="rect">
            <a:avLst/>
          </a:prstGeom>
        </p:spPr>
      </p:pic>
    </p:spTree>
    <p:extLst>
      <p:ext uri="{BB962C8B-B14F-4D97-AF65-F5344CB8AC3E}">
        <p14:creationId xmlns:p14="http://schemas.microsoft.com/office/powerpoint/2010/main" val="940232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image" Target="../media/image7.png"/><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5" Type="http://schemas.openxmlformats.org/officeDocument/2006/relationships/tags" Target="../tags/tag232.xml"/><Relationship Id="rId96" Type="http://schemas.openxmlformats.org/officeDocument/2006/relationships/tags" Target="../tags/tag253.xml"/><Relationship Id="rId140" Type="http://schemas.openxmlformats.org/officeDocument/2006/relationships/tags" Target="../tags/tag297.xml"/><Relationship Id="rId161" Type="http://schemas.openxmlformats.org/officeDocument/2006/relationships/tags" Target="../tags/tag318.xml"/><Relationship Id="rId182" Type="http://schemas.openxmlformats.org/officeDocument/2006/relationships/tags" Target="../tags/tag339.xml"/><Relationship Id="rId217" Type="http://schemas.openxmlformats.org/officeDocument/2006/relationships/tags" Target="../tags/tag374.xml"/><Relationship Id="rId1" Type="http://schemas.openxmlformats.org/officeDocument/2006/relationships/tags" Target="../tags/tag158.xml"/><Relationship Id="rId6" Type="http://schemas.openxmlformats.org/officeDocument/2006/relationships/tags" Target="../tags/tag163.xml"/><Relationship Id="rId212" Type="http://schemas.openxmlformats.org/officeDocument/2006/relationships/tags" Target="../tags/tag369.xml"/><Relationship Id="rId233" Type="http://schemas.openxmlformats.org/officeDocument/2006/relationships/tags" Target="../tags/tag390.xml"/><Relationship Id="rId238" Type="http://schemas.openxmlformats.org/officeDocument/2006/relationships/tags" Target="../tags/tag395.xml"/><Relationship Id="rId254" Type="http://schemas.openxmlformats.org/officeDocument/2006/relationships/slideLayout" Target="../slideLayouts/slideLayout1.xml"/><Relationship Id="rId259" Type="http://schemas.openxmlformats.org/officeDocument/2006/relationships/image" Target="../media/image1.jpg"/><Relationship Id="rId23" Type="http://schemas.openxmlformats.org/officeDocument/2006/relationships/tags" Target="../tags/tag180.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119" Type="http://schemas.openxmlformats.org/officeDocument/2006/relationships/tags" Target="../tags/tag276.xml"/><Relationship Id="rId44" Type="http://schemas.openxmlformats.org/officeDocument/2006/relationships/tags" Target="../tags/tag201.xml"/><Relationship Id="rId60" Type="http://schemas.openxmlformats.org/officeDocument/2006/relationships/tags" Target="../tags/tag217.xml"/><Relationship Id="rId65" Type="http://schemas.openxmlformats.org/officeDocument/2006/relationships/tags" Target="../tags/tag222.xml"/><Relationship Id="rId81" Type="http://schemas.openxmlformats.org/officeDocument/2006/relationships/tags" Target="../tags/tag238.xml"/><Relationship Id="rId86" Type="http://schemas.openxmlformats.org/officeDocument/2006/relationships/tags" Target="../tags/tag243.xml"/><Relationship Id="rId130" Type="http://schemas.openxmlformats.org/officeDocument/2006/relationships/tags" Target="../tags/tag287.xml"/><Relationship Id="rId135" Type="http://schemas.openxmlformats.org/officeDocument/2006/relationships/tags" Target="../tags/tag292.xml"/><Relationship Id="rId151" Type="http://schemas.openxmlformats.org/officeDocument/2006/relationships/tags" Target="../tags/tag308.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172" Type="http://schemas.openxmlformats.org/officeDocument/2006/relationships/tags" Target="../tags/tag329.xml"/><Relationship Id="rId193" Type="http://schemas.openxmlformats.org/officeDocument/2006/relationships/tags" Target="../tags/tag350.xml"/><Relationship Id="rId202" Type="http://schemas.openxmlformats.org/officeDocument/2006/relationships/tags" Target="../tags/tag359.xml"/><Relationship Id="rId207" Type="http://schemas.openxmlformats.org/officeDocument/2006/relationships/tags" Target="../tags/tag364.xml"/><Relationship Id="rId223" Type="http://schemas.openxmlformats.org/officeDocument/2006/relationships/tags" Target="../tags/tag380.xml"/><Relationship Id="rId228" Type="http://schemas.openxmlformats.org/officeDocument/2006/relationships/tags" Target="../tags/tag385.xml"/><Relationship Id="rId244" Type="http://schemas.openxmlformats.org/officeDocument/2006/relationships/tags" Target="../tags/tag401.xml"/><Relationship Id="rId249" Type="http://schemas.openxmlformats.org/officeDocument/2006/relationships/tags" Target="../tags/tag406.xml"/><Relationship Id="rId13" Type="http://schemas.openxmlformats.org/officeDocument/2006/relationships/tags" Target="../tags/tag170.xml"/><Relationship Id="rId18" Type="http://schemas.openxmlformats.org/officeDocument/2006/relationships/tags" Target="../tags/tag175.xml"/><Relationship Id="rId39" Type="http://schemas.openxmlformats.org/officeDocument/2006/relationships/tags" Target="../tags/tag196.xml"/><Relationship Id="rId109" Type="http://schemas.openxmlformats.org/officeDocument/2006/relationships/tags" Target="../tags/tag266.xml"/><Relationship Id="rId34" Type="http://schemas.openxmlformats.org/officeDocument/2006/relationships/tags" Target="../tags/tag191.xml"/><Relationship Id="rId50" Type="http://schemas.openxmlformats.org/officeDocument/2006/relationships/tags" Target="../tags/tag207.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04" Type="http://schemas.openxmlformats.org/officeDocument/2006/relationships/tags" Target="../tags/tag261.xml"/><Relationship Id="rId120" Type="http://schemas.openxmlformats.org/officeDocument/2006/relationships/tags" Target="../tags/tag277.xml"/><Relationship Id="rId125" Type="http://schemas.openxmlformats.org/officeDocument/2006/relationships/tags" Target="../tags/tag282.xml"/><Relationship Id="rId141" Type="http://schemas.openxmlformats.org/officeDocument/2006/relationships/tags" Target="../tags/tag298.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 Type="http://schemas.openxmlformats.org/officeDocument/2006/relationships/tags" Target="../tags/tag164.xml"/><Relationship Id="rId71" Type="http://schemas.openxmlformats.org/officeDocument/2006/relationships/tags" Target="../tags/tag228.xml"/><Relationship Id="rId92" Type="http://schemas.openxmlformats.org/officeDocument/2006/relationships/tags" Target="../tags/tag249.xml"/><Relationship Id="rId162" Type="http://schemas.openxmlformats.org/officeDocument/2006/relationships/tags" Target="../tags/tag319.xml"/><Relationship Id="rId183" Type="http://schemas.openxmlformats.org/officeDocument/2006/relationships/tags" Target="../tags/tag340.xml"/><Relationship Id="rId213" Type="http://schemas.openxmlformats.org/officeDocument/2006/relationships/tags" Target="../tags/tag370.xml"/><Relationship Id="rId218" Type="http://schemas.openxmlformats.org/officeDocument/2006/relationships/tags" Target="../tags/tag375.xml"/><Relationship Id="rId234" Type="http://schemas.openxmlformats.org/officeDocument/2006/relationships/tags" Target="../tags/tag391.xml"/><Relationship Id="rId239" Type="http://schemas.openxmlformats.org/officeDocument/2006/relationships/tags" Target="../tags/tag396.xml"/><Relationship Id="rId2" Type="http://schemas.openxmlformats.org/officeDocument/2006/relationships/tags" Target="../tags/tag159.xml"/><Relationship Id="rId29" Type="http://schemas.openxmlformats.org/officeDocument/2006/relationships/tags" Target="../tags/tag186.xml"/><Relationship Id="rId250" Type="http://schemas.openxmlformats.org/officeDocument/2006/relationships/tags" Target="../tags/tag407.xml"/><Relationship Id="rId255" Type="http://schemas.openxmlformats.org/officeDocument/2006/relationships/notesSlide" Target="../notesSlides/notesSlide1.xml"/><Relationship Id="rId24" Type="http://schemas.openxmlformats.org/officeDocument/2006/relationships/tags" Target="../tags/tag181.xml"/><Relationship Id="rId40" Type="http://schemas.openxmlformats.org/officeDocument/2006/relationships/tags" Target="../tags/tag197.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15" Type="http://schemas.openxmlformats.org/officeDocument/2006/relationships/tags" Target="../tags/tag272.xml"/><Relationship Id="rId131" Type="http://schemas.openxmlformats.org/officeDocument/2006/relationships/tags" Target="../tags/tag288.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199" Type="http://schemas.openxmlformats.org/officeDocument/2006/relationships/tags" Target="../tags/tag356.xml"/><Relationship Id="rId203" Type="http://schemas.openxmlformats.org/officeDocument/2006/relationships/tags" Target="../tags/tag360.xml"/><Relationship Id="rId208" Type="http://schemas.openxmlformats.org/officeDocument/2006/relationships/tags" Target="../tags/tag365.xml"/><Relationship Id="rId229" Type="http://schemas.openxmlformats.org/officeDocument/2006/relationships/tags" Target="../tags/tag386.xml"/><Relationship Id="rId19" Type="http://schemas.openxmlformats.org/officeDocument/2006/relationships/tags" Target="../tags/tag176.xml"/><Relationship Id="rId224" Type="http://schemas.openxmlformats.org/officeDocument/2006/relationships/tags" Target="../tags/tag381.xml"/><Relationship Id="rId240" Type="http://schemas.openxmlformats.org/officeDocument/2006/relationships/tags" Target="../tags/tag397.xml"/><Relationship Id="rId245" Type="http://schemas.openxmlformats.org/officeDocument/2006/relationships/tags" Target="../tags/tag402.xml"/><Relationship Id="rId14" Type="http://schemas.openxmlformats.org/officeDocument/2006/relationships/tags" Target="../tags/tag171.xml"/><Relationship Id="rId30" Type="http://schemas.openxmlformats.org/officeDocument/2006/relationships/tags" Target="../tags/tag187.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8" Type="http://schemas.openxmlformats.org/officeDocument/2006/relationships/tags" Target="../tags/tag16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189" Type="http://schemas.openxmlformats.org/officeDocument/2006/relationships/tags" Target="../tags/tag346.xml"/><Relationship Id="rId219" Type="http://schemas.openxmlformats.org/officeDocument/2006/relationships/tags" Target="../tags/tag376.xml"/><Relationship Id="rId3" Type="http://schemas.openxmlformats.org/officeDocument/2006/relationships/tags" Target="../tags/tag160.xml"/><Relationship Id="rId214" Type="http://schemas.openxmlformats.org/officeDocument/2006/relationships/tags" Target="../tags/tag371.xml"/><Relationship Id="rId230" Type="http://schemas.openxmlformats.org/officeDocument/2006/relationships/tags" Target="../tags/tag387.xml"/><Relationship Id="rId235" Type="http://schemas.openxmlformats.org/officeDocument/2006/relationships/tags" Target="../tags/tag392.xml"/><Relationship Id="rId251" Type="http://schemas.openxmlformats.org/officeDocument/2006/relationships/tags" Target="../tags/tag408.xml"/><Relationship Id="rId256" Type="http://schemas.openxmlformats.org/officeDocument/2006/relationships/image" Target="../media/image5.png"/><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79" Type="http://schemas.openxmlformats.org/officeDocument/2006/relationships/tags" Target="../tags/tag336.xml"/><Relationship Id="rId195" Type="http://schemas.openxmlformats.org/officeDocument/2006/relationships/tags" Target="../tags/tag352.xml"/><Relationship Id="rId209" Type="http://schemas.openxmlformats.org/officeDocument/2006/relationships/tags" Target="../tags/tag366.xml"/><Relationship Id="rId190" Type="http://schemas.openxmlformats.org/officeDocument/2006/relationships/tags" Target="../tags/tag347.xml"/><Relationship Id="rId204" Type="http://schemas.openxmlformats.org/officeDocument/2006/relationships/tags" Target="../tags/tag361.xml"/><Relationship Id="rId220" Type="http://schemas.openxmlformats.org/officeDocument/2006/relationships/tags" Target="../tags/tag377.xml"/><Relationship Id="rId225" Type="http://schemas.openxmlformats.org/officeDocument/2006/relationships/tags" Target="../tags/tag382.xml"/><Relationship Id="rId241" Type="http://schemas.openxmlformats.org/officeDocument/2006/relationships/tags" Target="../tags/tag398.xml"/><Relationship Id="rId246" Type="http://schemas.openxmlformats.org/officeDocument/2006/relationships/tags" Target="../tags/tag403.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78" Type="http://schemas.openxmlformats.org/officeDocument/2006/relationships/tags" Target="../tags/tag235.xml"/><Relationship Id="rId94" Type="http://schemas.openxmlformats.org/officeDocument/2006/relationships/tags" Target="../tags/tag251.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48" Type="http://schemas.openxmlformats.org/officeDocument/2006/relationships/tags" Target="../tags/tag305.xml"/><Relationship Id="rId164" Type="http://schemas.openxmlformats.org/officeDocument/2006/relationships/tags" Target="../tags/tag321.xml"/><Relationship Id="rId169" Type="http://schemas.openxmlformats.org/officeDocument/2006/relationships/tags" Target="../tags/tag326.xml"/><Relationship Id="rId185" Type="http://schemas.openxmlformats.org/officeDocument/2006/relationships/tags" Target="../tags/tag342.xml"/><Relationship Id="rId4" Type="http://schemas.openxmlformats.org/officeDocument/2006/relationships/tags" Target="../tags/tag161.xml"/><Relationship Id="rId9" Type="http://schemas.openxmlformats.org/officeDocument/2006/relationships/tags" Target="../tags/tag166.xml"/><Relationship Id="rId180" Type="http://schemas.openxmlformats.org/officeDocument/2006/relationships/tags" Target="../tags/tag337.xml"/><Relationship Id="rId210" Type="http://schemas.openxmlformats.org/officeDocument/2006/relationships/tags" Target="../tags/tag36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6.png"/><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 Id="rId70" Type="http://schemas.openxmlformats.org/officeDocument/2006/relationships/tags" Target="../tags/tag227.xml"/><Relationship Id="rId91" Type="http://schemas.openxmlformats.org/officeDocument/2006/relationships/tags" Target="../tags/tag248.xml"/><Relationship Id="rId145" Type="http://schemas.openxmlformats.org/officeDocument/2006/relationships/tags" Target="../tags/tag302.xml"/><Relationship Id="rId166" Type="http://schemas.openxmlformats.org/officeDocument/2006/relationships/tags" Target="../tags/tag323.xml"/><Relationship Id="rId187" Type="http://schemas.openxmlformats.org/officeDocument/2006/relationships/tags" Target="../tags/tag344.xml"/></Relationships>
</file>

<file path=ppt/slides/_rels/slide10.xml.rels><?xml version="1.0" encoding="UTF-8" standalone="yes"?>
<Relationships xmlns="http://schemas.openxmlformats.org/package/2006/relationships"><Relationship Id="rId26" Type="http://schemas.openxmlformats.org/officeDocument/2006/relationships/tags" Target="../tags/tag715.xml"/><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47" Type="http://schemas.openxmlformats.org/officeDocument/2006/relationships/tags" Target="../tags/tag736.xml"/><Relationship Id="rId63" Type="http://schemas.openxmlformats.org/officeDocument/2006/relationships/tags" Target="../tags/tag752.xml"/><Relationship Id="rId68" Type="http://schemas.openxmlformats.org/officeDocument/2006/relationships/tags" Target="../tags/tag757.xml"/><Relationship Id="rId84" Type="http://schemas.openxmlformats.org/officeDocument/2006/relationships/tags" Target="../tags/tag773.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38" Type="http://schemas.openxmlformats.org/officeDocument/2006/relationships/tags" Target="../tags/tag827.xml"/><Relationship Id="rId154" Type="http://schemas.openxmlformats.org/officeDocument/2006/relationships/tags" Target="../tags/tag843.xml"/><Relationship Id="rId159" Type="http://schemas.openxmlformats.org/officeDocument/2006/relationships/tags" Target="../tags/tag848.xml"/><Relationship Id="rId175" Type="http://schemas.openxmlformats.org/officeDocument/2006/relationships/tags" Target="../tags/tag864.xml"/><Relationship Id="rId170" Type="http://schemas.openxmlformats.org/officeDocument/2006/relationships/tags" Target="../tags/tag859.xml"/><Relationship Id="rId16" Type="http://schemas.openxmlformats.org/officeDocument/2006/relationships/tags" Target="../tags/tag705.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37" Type="http://schemas.openxmlformats.org/officeDocument/2006/relationships/tags" Target="../tags/tag726.xml"/><Relationship Id="rId53" Type="http://schemas.openxmlformats.org/officeDocument/2006/relationships/tags" Target="../tags/tag742.xml"/><Relationship Id="rId58" Type="http://schemas.openxmlformats.org/officeDocument/2006/relationships/tags" Target="../tags/tag747.xml"/><Relationship Id="rId74" Type="http://schemas.openxmlformats.org/officeDocument/2006/relationships/tags" Target="../tags/tag763.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28" Type="http://schemas.openxmlformats.org/officeDocument/2006/relationships/tags" Target="../tags/tag817.xml"/><Relationship Id="rId144" Type="http://schemas.openxmlformats.org/officeDocument/2006/relationships/tags" Target="../tags/tag833.xml"/><Relationship Id="rId149" Type="http://schemas.openxmlformats.org/officeDocument/2006/relationships/tags" Target="../tags/tag838.xml"/><Relationship Id="rId5" Type="http://schemas.openxmlformats.org/officeDocument/2006/relationships/tags" Target="../tags/tag694.xml"/><Relationship Id="rId90" Type="http://schemas.openxmlformats.org/officeDocument/2006/relationships/tags" Target="../tags/tag779.xml"/><Relationship Id="rId95" Type="http://schemas.openxmlformats.org/officeDocument/2006/relationships/tags" Target="../tags/tag784.xml"/><Relationship Id="rId160" Type="http://schemas.openxmlformats.org/officeDocument/2006/relationships/tags" Target="../tags/tag849.xml"/><Relationship Id="rId165" Type="http://schemas.openxmlformats.org/officeDocument/2006/relationships/tags" Target="../tags/tag854.xml"/><Relationship Id="rId181" Type="http://schemas.openxmlformats.org/officeDocument/2006/relationships/tags" Target="../tags/tag870.xml"/><Relationship Id="rId186" Type="http://schemas.openxmlformats.org/officeDocument/2006/relationships/image" Target="../media/image30.png"/><Relationship Id="rId22" Type="http://schemas.openxmlformats.org/officeDocument/2006/relationships/tags" Target="../tags/tag711.xml"/><Relationship Id="rId27" Type="http://schemas.openxmlformats.org/officeDocument/2006/relationships/tags" Target="../tags/tag716.xml"/><Relationship Id="rId43" Type="http://schemas.openxmlformats.org/officeDocument/2006/relationships/tags" Target="../tags/tag732.xml"/><Relationship Id="rId48" Type="http://schemas.openxmlformats.org/officeDocument/2006/relationships/tags" Target="../tags/tag737.xml"/><Relationship Id="rId64" Type="http://schemas.openxmlformats.org/officeDocument/2006/relationships/tags" Target="../tags/tag753.xml"/><Relationship Id="rId69" Type="http://schemas.openxmlformats.org/officeDocument/2006/relationships/tags" Target="../tags/tag758.xml"/><Relationship Id="rId113" Type="http://schemas.openxmlformats.org/officeDocument/2006/relationships/tags" Target="../tags/tag802.xml"/><Relationship Id="rId118" Type="http://schemas.openxmlformats.org/officeDocument/2006/relationships/tags" Target="../tags/tag807.xml"/><Relationship Id="rId134" Type="http://schemas.openxmlformats.org/officeDocument/2006/relationships/tags" Target="../tags/tag823.xml"/><Relationship Id="rId139" Type="http://schemas.openxmlformats.org/officeDocument/2006/relationships/tags" Target="../tags/tag828.xml"/><Relationship Id="rId80" Type="http://schemas.openxmlformats.org/officeDocument/2006/relationships/tags" Target="../tags/tag769.xml"/><Relationship Id="rId85" Type="http://schemas.openxmlformats.org/officeDocument/2006/relationships/tags" Target="../tags/tag774.xml"/><Relationship Id="rId150" Type="http://schemas.openxmlformats.org/officeDocument/2006/relationships/tags" Target="../tags/tag839.xml"/><Relationship Id="rId155" Type="http://schemas.openxmlformats.org/officeDocument/2006/relationships/tags" Target="../tags/tag844.xml"/><Relationship Id="rId171" Type="http://schemas.openxmlformats.org/officeDocument/2006/relationships/tags" Target="../tags/tag860.xml"/><Relationship Id="rId176" Type="http://schemas.openxmlformats.org/officeDocument/2006/relationships/tags" Target="../tags/tag865.xml"/><Relationship Id="rId12" Type="http://schemas.openxmlformats.org/officeDocument/2006/relationships/tags" Target="../tags/tag701.xml"/><Relationship Id="rId17" Type="http://schemas.openxmlformats.org/officeDocument/2006/relationships/tags" Target="../tags/tag706.xml"/><Relationship Id="rId33" Type="http://schemas.openxmlformats.org/officeDocument/2006/relationships/tags" Target="../tags/tag722.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08" Type="http://schemas.openxmlformats.org/officeDocument/2006/relationships/tags" Target="../tags/tag797.xml"/><Relationship Id="rId124" Type="http://schemas.openxmlformats.org/officeDocument/2006/relationships/tags" Target="../tags/tag813.xml"/><Relationship Id="rId129" Type="http://schemas.openxmlformats.org/officeDocument/2006/relationships/tags" Target="../tags/tag818.xml"/><Relationship Id="rId54" Type="http://schemas.openxmlformats.org/officeDocument/2006/relationships/tags" Target="../tags/tag743.xml"/><Relationship Id="rId70" Type="http://schemas.openxmlformats.org/officeDocument/2006/relationships/tags" Target="../tags/tag759.xml"/><Relationship Id="rId75" Type="http://schemas.openxmlformats.org/officeDocument/2006/relationships/tags" Target="../tags/tag764.xml"/><Relationship Id="rId91" Type="http://schemas.openxmlformats.org/officeDocument/2006/relationships/tags" Target="../tags/tag780.xml"/><Relationship Id="rId96" Type="http://schemas.openxmlformats.org/officeDocument/2006/relationships/tags" Target="../tags/tag785.xml"/><Relationship Id="rId140" Type="http://schemas.openxmlformats.org/officeDocument/2006/relationships/tags" Target="../tags/tag829.xml"/><Relationship Id="rId145" Type="http://schemas.openxmlformats.org/officeDocument/2006/relationships/tags" Target="../tags/tag834.xml"/><Relationship Id="rId161" Type="http://schemas.openxmlformats.org/officeDocument/2006/relationships/tags" Target="../tags/tag850.xml"/><Relationship Id="rId166" Type="http://schemas.openxmlformats.org/officeDocument/2006/relationships/tags" Target="../tags/tag855.xml"/><Relationship Id="rId182" Type="http://schemas.openxmlformats.org/officeDocument/2006/relationships/tags" Target="../tags/tag871.xml"/><Relationship Id="rId187" Type="http://schemas.openxmlformats.org/officeDocument/2006/relationships/image" Target="../media/image31.png"/><Relationship Id="rId1" Type="http://schemas.openxmlformats.org/officeDocument/2006/relationships/tags" Target="../tags/tag690.xml"/><Relationship Id="rId6" Type="http://schemas.openxmlformats.org/officeDocument/2006/relationships/tags" Target="../tags/tag695.xml"/><Relationship Id="rId23" Type="http://schemas.openxmlformats.org/officeDocument/2006/relationships/tags" Target="../tags/tag712.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119" Type="http://schemas.openxmlformats.org/officeDocument/2006/relationships/tags" Target="../tags/tag808.xml"/><Relationship Id="rId44" Type="http://schemas.openxmlformats.org/officeDocument/2006/relationships/tags" Target="../tags/tag733.xml"/><Relationship Id="rId60" Type="http://schemas.openxmlformats.org/officeDocument/2006/relationships/tags" Target="../tags/tag749.xml"/><Relationship Id="rId65" Type="http://schemas.openxmlformats.org/officeDocument/2006/relationships/tags" Target="../tags/tag754.xml"/><Relationship Id="rId81" Type="http://schemas.openxmlformats.org/officeDocument/2006/relationships/tags" Target="../tags/tag770.xml"/><Relationship Id="rId86" Type="http://schemas.openxmlformats.org/officeDocument/2006/relationships/tags" Target="../tags/tag775.xml"/><Relationship Id="rId130" Type="http://schemas.openxmlformats.org/officeDocument/2006/relationships/tags" Target="../tags/tag819.xml"/><Relationship Id="rId135" Type="http://schemas.openxmlformats.org/officeDocument/2006/relationships/tags" Target="../tags/tag824.xml"/><Relationship Id="rId151" Type="http://schemas.openxmlformats.org/officeDocument/2006/relationships/tags" Target="../tags/tag840.xml"/><Relationship Id="rId156" Type="http://schemas.openxmlformats.org/officeDocument/2006/relationships/tags" Target="../tags/tag845.xml"/><Relationship Id="rId177" Type="http://schemas.openxmlformats.org/officeDocument/2006/relationships/tags" Target="../tags/tag866.xml"/><Relationship Id="rId172" Type="http://schemas.openxmlformats.org/officeDocument/2006/relationships/tags" Target="../tags/tag861.xml"/><Relationship Id="rId13" Type="http://schemas.openxmlformats.org/officeDocument/2006/relationships/tags" Target="../tags/tag702.xml"/><Relationship Id="rId18" Type="http://schemas.openxmlformats.org/officeDocument/2006/relationships/tags" Target="../tags/tag707.xml"/><Relationship Id="rId39" Type="http://schemas.openxmlformats.org/officeDocument/2006/relationships/tags" Target="../tags/tag728.xml"/><Relationship Id="rId109" Type="http://schemas.openxmlformats.org/officeDocument/2006/relationships/tags" Target="../tags/tag798.xml"/><Relationship Id="rId34" Type="http://schemas.openxmlformats.org/officeDocument/2006/relationships/tags" Target="../tags/tag723.xml"/><Relationship Id="rId50" Type="http://schemas.openxmlformats.org/officeDocument/2006/relationships/tags" Target="../tags/tag739.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04" Type="http://schemas.openxmlformats.org/officeDocument/2006/relationships/tags" Target="../tags/tag793.xml"/><Relationship Id="rId120" Type="http://schemas.openxmlformats.org/officeDocument/2006/relationships/tags" Target="../tags/tag809.xml"/><Relationship Id="rId125" Type="http://schemas.openxmlformats.org/officeDocument/2006/relationships/tags" Target="../tags/tag814.xml"/><Relationship Id="rId141" Type="http://schemas.openxmlformats.org/officeDocument/2006/relationships/tags" Target="../tags/tag830.xml"/><Relationship Id="rId146" Type="http://schemas.openxmlformats.org/officeDocument/2006/relationships/tags" Target="../tags/tag835.xml"/><Relationship Id="rId167" Type="http://schemas.openxmlformats.org/officeDocument/2006/relationships/tags" Target="../tags/tag856.xml"/><Relationship Id="rId188" Type="http://schemas.openxmlformats.org/officeDocument/2006/relationships/image" Target="../media/image1.jpg"/><Relationship Id="rId7" Type="http://schemas.openxmlformats.org/officeDocument/2006/relationships/tags" Target="../tags/tag696.xml"/><Relationship Id="rId71" Type="http://schemas.openxmlformats.org/officeDocument/2006/relationships/tags" Target="../tags/tag760.xml"/><Relationship Id="rId92" Type="http://schemas.openxmlformats.org/officeDocument/2006/relationships/tags" Target="../tags/tag781.xml"/><Relationship Id="rId162" Type="http://schemas.openxmlformats.org/officeDocument/2006/relationships/tags" Target="../tags/tag851.xml"/><Relationship Id="rId183" Type="http://schemas.openxmlformats.org/officeDocument/2006/relationships/tags" Target="../tags/tag872.xml"/><Relationship Id="rId2" Type="http://schemas.openxmlformats.org/officeDocument/2006/relationships/tags" Target="../tags/tag691.xml"/><Relationship Id="rId29" Type="http://schemas.openxmlformats.org/officeDocument/2006/relationships/tags" Target="../tags/tag718.xml"/><Relationship Id="rId24" Type="http://schemas.openxmlformats.org/officeDocument/2006/relationships/tags" Target="../tags/tag713.xml"/><Relationship Id="rId40" Type="http://schemas.openxmlformats.org/officeDocument/2006/relationships/tags" Target="../tags/tag729.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15" Type="http://schemas.openxmlformats.org/officeDocument/2006/relationships/tags" Target="../tags/tag804.xml"/><Relationship Id="rId131" Type="http://schemas.openxmlformats.org/officeDocument/2006/relationships/tags" Target="../tags/tag820.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52" Type="http://schemas.openxmlformats.org/officeDocument/2006/relationships/tags" Target="../tags/tag841.xml"/><Relationship Id="rId173" Type="http://schemas.openxmlformats.org/officeDocument/2006/relationships/tags" Target="../tags/tag862.xml"/><Relationship Id="rId19" Type="http://schemas.openxmlformats.org/officeDocument/2006/relationships/tags" Target="../tags/tag708.xml"/><Relationship Id="rId14" Type="http://schemas.openxmlformats.org/officeDocument/2006/relationships/tags" Target="../tags/tag703.xml"/><Relationship Id="rId30" Type="http://schemas.openxmlformats.org/officeDocument/2006/relationships/tags" Target="../tags/tag719.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8" Type="http://schemas.openxmlformats.org/officeDocument/2006/relationships/tags" Target="../tags/tag69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slideLayout" Target="../slideLayouts/slideLayout1.xml"/><Relationship Id="rId3" Type="http://schemas.openxmlformats.org/officeDocument/2006/relationships/tags" Target="../tags/tag692.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79" Type="http://schemas.openxmlformats.org/officeDocument/2006/relationships/tags" Target="../tags/tag868.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78" Type="http://schemas.openxmlformats.org/officeDocument/2006/relationships/tags" Target="../tags/tag767.xml"/><Relationship Id="rId94" Type="http://schemas.openxmlformats.org/officeDocument/2006/relationships/tags" Target="../tags/tag783.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48" Type="http://schemas.openxmlformats.org/officeDocument/2006/relationships/tags" Target="../tags/tag837.xml"/><Relationship Id="rId164" Type="http://schemas.openxmlformats.org/officeDocument/2006/relationships/tags" Target="../tags/tag853.xml"/><Relationship Id="rId169" Type="http://schemas.openxmlformats.org/officeDocument/2006/relationships/tags" Target="../tags/tag858.xml"/><Relationship Id="rId185" Type="http://schemas.openxmlformats.org/officeDocument/2006/relationships/notesSlide" Target="../notesSlides/notesSlide8.xml"/><Relationship Id="rId4" Type="http://schemas.openxmlformats.org/officeDocument/2006/relationships/tags" Target="../tags/tag693.xml"/><Relationship Id="rId9" Type="http://schemas.openxmlformats.org/officeDocument/2006/relationships/tags" Target="../tags/tag698.xml"/><Relationship Id="rId180" Type="http://schemas.openxmlformats.org/officeDocument/2006/relationships/tags" Target="../tags/tag869.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4.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5.png"/><Relationship Id="rId5" Type="http://schemas.openxmlformats.org/officeDocument/2006/relationships/image" Target="../media/image42.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6.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7.png"/><Relationship Id="rId5" Type="http://schemas.openxmlformats.org/officeDocument/2006/relationships/image" Target="../media/image42.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0.png"/><Relationship Id="rId4" Type="http://schemas.openxmlformats.org/officeDocument/2006/relationships/image" Target="../media/image48.png"/><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26" Type="http://schemas.openxmlformats.org/officeDocument/2006/relationships/tags" Target="../tags/tag898.xml"/><Relationship Id="rId117" Type="http://schemas.openxmlformats.org/officeDocument/2006/relationships/tags" Target="../tags/tag989.xml"/><Relationship Id="rId21" Type="http://schemas.openxmlformats.org/officeDocument/2006/relationships/tags" Target="../tags/tag893.xml"/><Relationship Id="rId42" Type="http://schemas.openxmlformats.org/officeDocument/2006/relationships/tags" Target="../tags/tag914.xml"/><Relationship Id="rId47" Type="http://schemas.openxmlformats.org/officeDocument/2006/relationships/tags" Target="../tags/tag919.xml"/><Relationship Id="rId63" Type="http://schemas.openxmlformats.org/officeDocument/2006/relationships/tags" Target="../tags/tag935.xml"/><Relationship Id="rId68" Type="http://schemas.openxmlformats.org/officeDocument/2006/relationships/tags" Target="../tags/tag940.xml"/><Relationship Id="rId84" Type="http://schemas.openxmlformats.org/officeDocument/2006/relationships/tags" Target="../tags/tag956.xml"/><Relationship Id="rId89" Type="http://schemas.openxmlformats.org/officeDocument/2006/relationships/tags" Target="../tags/tag961.xml"/><Relationship Id="rId112" Type="http://schemas.openxmlformats.org/officeDocument/2006/relationships/tags" Target="../tags/tag984.xml"/><Relationship Id="rId133" Type="http://schemas.openxmlformats.org/officeDocument/2006/relationships/tags" Target="../tags/tag1005.xml"/><Relationship Id="rId138" Type="http://schemas.openxmlformats.org/officeDocument/2006/relationships/tags" Target="../tags/tag1010.xml"/><Relationship Id="rId154" Type="http://schemas.openxmlformats.org/officeDocument/2006/relationships/tags" Target="../tags/tag1026.xml"/><Relationship Id="rId159" Type="http://schemas.openxmlformats.org/officeDocument/2006/relationships/tags" Target="../tags/tag1031.xml"/><Relationship Id="rId175" Type="http://schemas.openxmlformats.org/officeDocument/2006/relationships/tags" Target="../tags/tag1047.xml"/><Relationship Id="rId170" Type="http://schemas.openxmlformats.org/officeDocument/2006/relationships/tags" Target="../tags/tag1042.xml"/><Relationship Id="rId16" Type="http://schemas.openxmlformats.org/officeDocument/2006/relationships/tags" Target="../tags/tag888.xml"/><Relationship Id="rId107" Type="http://schemas.openxmlformats.org/officeDocument/2006/relationships/tags" Target="../tags/tag979.xml"/><Relationship Id="rId11" Type="http://schemas.openxmlformats.org/officeDocument/2006/relationships/tags" Target="../tags/tag883.xml"/><Relationship Id="rId32" Type="http://schemas.openxmlformats.org/officeDocument/2006/relationships/tags" Target="../tags/tag904.xml"/><Relationship Id="rId37" Type="http://schemas.openxmlformats.org/officeDocument/2006/relationships/tags" Target="../tags/tag909.xml"/><Relationship Id="rId53" Type="http://schemas.openxmlformats.org/officeDocument/2006/relationships/tags" Target="../tags/tag925.xml"/><Relationship Id="rId58" Type="http://schemas.openxmlformats.org/officeDocument/2006/relationships/tags" Target="../tags/tag930.xml"/><Relationship Id="rId74" Type="http://schemas.openxmlformats.org/officeDocument/2006/relationships/tags" Target="../tags/tag946.xml"/><Relationship Id="rId79" Type="http://schemas.openxmlformats.org/officeDocument/2006/relationships/tags" Target="../tags/tag951.xml"/><Relationship Id="rId102" Type="http://schemas.openxmlformats.org/officeDocument/2006/relationships/tags" Target="../tags/tag974.xml"/><Relationship Id="rId123" Type="http://schemas.openxmlformats.org/officeDocument/2006/relationships/tags" Target="../tags/tag995.xml"/><Relationship Id="rId128" Type="http://schemas.openxmlformats.org/officeDocument/2006/relationships/tags" Target="../tags/tag1000.xml"/><Relationship Id="rId144" Type="http://schemas.openxmlformats.org/officeDocument/2006/relationships/tags" Target="../tags/tag1016.xml"/><Relationship Id="rId149" Type="http://schemas.openxmlformats.org/officeDocument/2006/relationships/tags" Target="../tags/tag1021.xml"/><Relationship Id="rId5" Type="http://schemas.openxmlformats.org/officeDocument/2006/relationships/tags" Target="../tags/tag877.xml"/><Relationship Id="rId90" Type="http://schemas.openxmlformats.org/officeDocument/2006/relationships/tags" Target="../tags/tag962.xml"/><Relationship Id="rId95" Type="http://schemas.openxmlformats.org/officeDocument/2006/relationships/tags" Target="../tags/tag967.xml"/><Relationship Id="rId160" Type="http://schemas.openxmlformats.org/officeDocument/2006/relationships/tags" Target="../tags/tag1032.xml"/><Relationship Id="rId165" Type="http://schemas.openxmlformats.org/officeDocument/2006/relationships/tags" Target="../tags/tag1037.xml"/><Relationship Id="rId181" Type="http://schemas.openxmlformats.org/officeDocument/2006/relationships/tags" Target="../tags/tag1053.xml"/><Relationship Id="rId186" Type="http://schemas.openxmlformats.org/officeDocument/2006/relationships/notesSlide" Target="../notesSlides/notesSlide19.xml"/><Relationship Id="rId22" Type="http://schemas.openxmlformats.org/officeDocument/2006/relationships/tags" Target="../tags/tag894.xml"/><Relationship Id="rId27" Type="http://schemas.openxmlformats.org/officeDocument/2006/relationships/tags" Target="../tags/tag899.xml"/><Relationship Id="rId43" Type="http://schemas.openxmlformats.org/officeDocument/2006/relationships/tags" Target="../tags/tag915.xml"/><Relationship Id="rId48" Type="http://schemas.openxmlformats.org/officeDocument/2006/relationships/tags" Target="../tags/tag920.xml"/><Relationship Id="rId64" Type="http://schemas.openxmlformats.org/officeDocument/2006/relationships/tags" Target="../tags/tag936.xml"/><Relationship Id="rId69" Type="http://schemas.openxmlformats.org/officeDocument/2006/relationships/tags" Target="../tags/tag941.xml"/><Relationship Id="rId113" Type="http://schemas.openxmlformats.org/officeDocument/2006/relationships/tags" Target="../tags/tag985.xml"/><Relationship Id="rId118" Type="http://schemas.openxmlformats.org/officeDocument/2006/relationships/tags" Target="../tags/tag990.xml"/><Relationship Id="rId134" Type="http://schemas.openxmlformats.org/officeDocument/2006/relationships/tags" Target="../tags/tag1006.xml"/><Relationship Id="rId139" Type="http://schemas.openxmlformats.org/officeDocument/2006/relationships/tags" Target="../tags/tag1011.xml"/><Relationship Id="rId80" Type="http://schemas.openxmlformats.org/officeDocument/2006/relationships/tags" Target="../tags/tag952.xml"/><Relationship Id="rId85" Type="http://schemas.openxmlformats.org/officeDocument/2006/relationships/tags" Target="../tags/tag957.xml"/><Relationship Id="rId150" Type="http://schemas.openxmlformats.org/officeDocument/2006/relationships/tags" Target="../tags/tag1022.xml"/><Relationship Id="rId155" Type="http://schemas.openxmlformats.org/officeDocument/2006/relationships/tags" Target="../tags/tag1027.xml"/><Relationship Id="rId171" Type="http://schemas.openxmlformats.org/officeDocument/2006/relationships/tags" Target="../tags/tag1043.xml"/><Relationship Id="rId176" Type="http://schemas.openxmlformats.org/officeDocument/2006/relationships/tags" Target="../tags/tag1048.xml"/><Relationship Id="rId12" Type="http://schemas.openxmlformats.org/officeDocument/2006/relationships/tags" Target="../tags/tag884.xml"/><Relationship Id="rId17" Type="http://schemas.openxmlformats.org/officeDocument/2006/relationships/tags" Target="../tags/tag889.xml"/><Relationship Id="rId33" Type="http://schemas.openxmlformats.org/officeDocument/2006/relationships/tags" Target="../tags/tag905.xml"/><Relationship Id="rId38" Type="http://schemas.openxmlformats.org/officeDocument/2006/relationships/tags" Target="../tags/tag910.xml"/><Relationship Id="rId59" Type="http://schemas.openxmlformats.org/officeDocument/2006/relationships/tags" Target="../tags/tag931.xml"/><Relationship Id="rId103" Type="http://schemas.openxmlformats.org/officeDocument/2006/relationships/tags" Target="../tags/tag975.xml"/><Relationship Id="rId108" Type="http://schemas.openxmlformats.org/officeDocument/2006/relationships/tags" Target="../tags/tag980.xml"/><Relationship Id="rId124" Type="http://schemas.openxmlformats.org/officeDocument/2006/relationships/tags" Target="../tags/tag996.xml"/><Relationship Id="rId129" Type="http://schemas.openxmlformats.org/officeDocument/2006/relationships/tags" Target="../tags/tag1001.xml"/><Relationship Id="rId54" Type="http://schemas.openxmlformats.org/officeDocument/2006/relationships/tags" Target="../tags/tag926.xml"/><Relationship Id="rId70" Type="http://schemas.openxmlformats.org/officeDocument/2006/relationships/tags" Target="../tags/tag942.xml"/><Relationship Id="rId75" Type="http://schemas.openxmlformats.org/officeDocument/2006/relationships/tags" Target="../tags/tag947.xml"/><Relationship Id="rId91" Type="http://schemas.openxmlformats.org/officeDocument/2006/relationships/tags" Target="../tags/tag963.xml"/><Relationship Id="rId96" Type="http://schemas.openxmlformats.org/officeDocument/2006/relationships/tags" Target="../tags/tag968.xml"/><Relationship Id="rId140" Type="http://schemas.openxmlformats.org/officeDocument/2006/relationships/tags" Target="../tags/tag1012.xml"/><Relationship Id="rId145" Type="http://schemas.openxmlformats.org/officeDocument/2006/relationships/tags" Target="../tags/tag1017.xml"/><Relationship Id="rId161" Type="http://schemas.openxmlformats.org/officeDocument/2006/relationships/tags" Target="../tags/tag1033.xml"/><Relationship Id="rId166" Type="http://schemas.openxmlformats.org/officeDocument/2006/relationships/tags" Target="../tags/tag1038.xml"/><Relationship Id="rId182" Type="http://schemas.openxmlformats.org/officeDocument/2006/relationships/tags" Target="../tags/tag1054.xml"/><Relationship Id="rId187" Type="http://schemas.openxmlformats.org/officeDocument/2006/relationships/image" Target="../media/image30.png"/><Relationship Id="rId1" Type="http://schemas.openxmlformats.org/officeDocument/2006/relationships/tags" Target="../tags/tag873.xml"/><Relationship Id="rId6" Type="http://schemas.openxmlformats.org/officeDocument/2006/relationships/tags" Target="../tags/tag878.xml"/><Relationship Id="rId23" Type="http://schemas.openxmlformats.org/officeDocument/2006/relationships/tags" Target="../tags/tag895.xml"/><Relationship Id="rId28" Type="http://schemas.openxmlformats.org/officeDocument/2006/relationships/tags" Target="../tags/tag900.xml"/><Relationship Id="rId49" Type="http://schemas.openxmlformats.org/officeDocument/2006/relationships/tags" Target="../tags/tag921.xml"/><Relationship Id="rId114" Type="http://schemas.openxmlformats.org/officeDocument/2006/relationships/tags" Target="../tags/tag986.xml"/><Relationship Id="rId119" Type="http://schemas.openxmlformats.org/officeDocument/2006/relationships/tags" Target="../tags/tag991.xml"/><Relationship Id="rId44" Type="http://schemas.openxmlformats.org/officeDocument/2006/relationships/tags" Target="../tags/tag916.xml"/><Relationship Id="rId60" Type="http://schemas.openxmlformats.org/officeDocument/2006/relationships/tags" Target="../tags/tag932.xml"/><Relationship Id="rId65" Type="http://schemas.openxmlformats.org/officeDocument/2006/relationships/tags" Target="../tags/tag937.xml"/><Relationship Id="rId81" Type="http://schemas.openxmlformats.org/officeDocument/2006/relationships/tags" Target="../tags/tag953.xml"/><Relationship Id="rId86" Type="http://schemas.openxmlformats.org/officeDocument/2006/relationships/tags" Target="../tags/tag958.xml"/><Relationship Id="rId130" Type="http://schemas.openxmlformats.org/officeDocument/2006/relationships/tags" Target="../tags/tag1002.xml"/><Relationship Id="rId135" Type="http://schemas.openxmlformats.org/officeDocument/2006/relationships/tags" Target="../tags/tag1007.xml"/><Relationship Id="rId151" Type="http://schemas.openxmlformats.org/officeDocument/2006/relationships/tags" Target="../tags/tag1023.xml"/><Relationship Id="rId156" Type="http://schemas.openxmlformats.org/officeDocument/2006/relationships/tags" Target="../tags/tag1028.xml"/><Relationship Id="rId177" Type="http://schemas.openxmlformats.org/officeDocument/2006/relationships/tags" Target="../tags/tag1049.xml"/><Relationship Id="rId172" Type="http://schemas.openxmlformats.org/officeDocument/2006/relationships/tags" Target="../tags/tag1044.xml"/><Relationship Id="rId13" Type="http://schemas.openxmlformats.org/officeDocument/2006/relationships/tags" Target="../tags/tag885.xml"/><Relationship Id="rId18" Type="http://schemas.openxmlformats.org/officeDocument/2006/relationships/tags" Target="../tags/tag890.xml"/><Relationship Id="rId39" Type="http://schemas.openxmlformats.org/officeDocument/2006/relationships/tags" Target="../tags/tag911.xml"/><Relationship Id="rId109" Type="http://schemas.openxmlformats.org/officeDocument/2006/relationships/tags" Target="../tags/tag981.xml"/><Relationship Id="rId34" Type="http://schemas.openxmlformats.org/officeDocument/2006/relationships/tags" Target="../tags/tag906.xml"/><Relationship Id="rId50" Type="http://schemas.openxmlformats.org/officeDocument/2006/relationships/tags" Target="../tags/tag922.xml"/><Relationship Id="rId55" Type="http://schemas.openxmlformats.org/officeDocument/2006/relationships/tags" Target="../tags/tag927.xml"/><Relationship Id="rId76" Type="http://schemas.openxmlformats.org/officeDocument/2006/relationships/tags" Target="../tags/tag948.xml"/><Relationship Id="rId97" Type="http://schemas.openxmlformats.org/officeDocument/2006/relationships/tags" Target="../tags/tag969.xml"/><Relationship Id="rId104" Type="http://schemas.openxmlformats.org/officeDocument/2006/relationships/tags" Target="../tags/tag976.xml"/><Relationship Id="rId120" Type="http://schemas.openxmlformats.org/officeDocument/2006/relationships/tags" Target="../tags/tag992.xml"/><Relationship Id="rId125" Type="http://schemas.openxmlformats.org/officeDocument/2006/relationships/tags" Target="../tags/tag997.xml"/><Relationship Id="rId141" Type="http://schemas.openxmlformats.org/officeDocument/2006/relationships/tags" Target="../tags/tag1013.xml"/><Relationship Id="rId146" Type="http://schemas.openxmlformats.org/officeDocument/2006/relationships/tags" Target="../tags/tag1018.xml"/><Relationship Id="rId167" Type="http://schemas.openxmlformats.org/officeDocument/2006/relationships/tags" Target="../tags/tag1039.xml"/><Relationship Id="rId7" Type="http://schemas.openxmlformats.org/officeDocument/2006/relationships/tags" Target="../tags/tag879.xml"/><Relationship Id="rId71" Type="http://schemas.openxmlformats.org/officeDocument/2006/relationships/tags" Target="../tags/tag943.xml"/><Relationship Id="rId92" Type="http://schemas.openxmlformats.org/officeDocument/2006/relationships/tags" Target="../tags/tag964.xml"/><Relationship Id="rId162" Type="http://schemas.openxmlformats.org/officeDocument/2006/relationships/tags" Target="../tags/tag1034.xml"/><Relationship Id="rId183" Type="http://schemas.openxmlformats.org/officeDocument/2006/relationships/tags" Target="../tags/tag1055.xml"/><Relationship Id="rId2" Type="http://schemas.openxmlformats.org/officeDocument/2006/relationships/tags" Target="../tags/tag874.xml"/><Relationship Id="rId29" Type="http://schemas.openxmlformats.org/officeDocument/2006/relationships/tags" Target="../tags/tag901.xml"/><Relationship Id="rId24" Type="http://schemas.openxmlformats.org/officeDocument/2006/relationships/tags" Target="../tags/tag896.xml"/><Relationship Id="rId40" Type="http://schemas.openxmlformats.org/officeDocument/2006/relationships/tags" Target="../tags/tag912.xml"/><Relationship Id="rId45" Type="http://schemas.openxmlformats.org/officeDocument/2006/relationships/tags" Target="../tags/tag917.xml"/><Relationship Id="rId66" Type="http://schemas.openxmlformats.org/officeDocument/2006/relationships/tags" Target="../tags/tag938.xml"/><Relationship Id="rId87" Type="http://schemas.openxmlformats.org/officeDocument/2006/relationships/tags" Target="../tags/tag959.xml"/><Relationship Id="rId110" Type="http://schemas.openxmlformats.org/officeDocument/2006/relationships/tags" Target="../tags/tag982.xml"/><Relationship Id="rId115" Type="http://schemas.openxmlformats.org/officeDocument/2006/relationships/tags" Target="../tags/tag987.xml"/><Relationship Id="rId131" Type="http://schemas.openxmlformats.org/officeDocument/2006/relationships/tags" Target="../tags/tag1003.xml"/><Relationship Id="rId136" Type="http://schemas.openxmlformats.org/officeDocument/2006/relationships/tags" Target="../tags/tag1008.xml"/><Relationship Id="rId157" Type="http://schemas.openxmlformats.org/officeDocument/2006/relationships/tags" Target="../tags/tag1029.xml"/><Relationship Id="rId178" Type="http://schemas.openxmlformats.org/officeDocument/2006/relationships/tags" Target="../tags/tag1050.xml"/><Relationship Id="rId61" Type="http://schemas.openxmlformats.org/officeDocument/2006/relationships/tags" Target="../tags/tag933.xml"/><Relationship Id="rId82" Type="http://schemas.openxmlformats.org/officeDocument/2006/relationships/tags" Target="../tags/tag954.xml"/><Relationship Id="rId152" Type="http://schemas.openxmlformats.org/officeDocument/2006/relationships/tags" Target="../tags/tag1024.xml"/><Relationship Id="rId173" Type="http://schemas.openxmlformats.org/officeDocument/2006/relationships/tags" Target="../tags/tag1045.xml"/><Relationship Id="rId19" Type="http://schemas.openxmlformats.org/officeDocument/2006/relationships/tags" Target="../tags/tag891.xml"/><Relationship Id="rId14" Type="http://schemas.openxmlformats.org/officeDocument/2006/relationships/tags" Target="../tags/tag886.xml"/><Relationship Id="rId30" Type="http://schemas.openxmlformats.org/officeDocument/2006/relationships/tags" Target="../tags/tag902.xml"/><Relationship Id="rId35" Type="http://schemas.openxmlformats.org/officeDocument/2006/relationships/tags" Target="../tags/tag907.xml"/><Relationship Id="rId56" Type="http://schemas.openxmlformats.org/officeDocument/2006/relationships/tags" Target="../tags/tag928.xml"/><Relationship Id="rId77" Type="http://schemas.openxmlformats.org/officeDocument/2006/relationships/tags" Target="../tags/tag949.xml"/><Relationship Id="rId100" Type="http://schemas.openxmlformats.org/officeDocument/2006/relationships/tags" Target="../tags/tag972.xml"/><Relationship Id="rId105" Type="http://schemas.openxmlformats.org/officeDocument/2006/relationships/tags" Target="../tags/tag977.xml"/><Relationship Id="rId126" Type="http://schemas.openxmlformats.org/officeDocument/2006/relationships/tags" Target="../tags/tag998.xml"/><Relationship Id="rId147" Type="http://schemas.openxmlformats.org/officeDocument/2006/relationships/tags" Target="../tags/tag1019.xml"/><Relationship Id="rId168" Type="http://schemas.openxmlformats.org/officeDocument/2006/relationships/tags" Target="../tags/tag1040.xml"/><Relationship Id="rId8" Type="http://schemas.openxmlformats.org/officeDocument/2006/relationships/tags" Target="../tags/tag880.xml"/><Relationship Id="rId51" Type="http://schemas.openxmlformats.org/officeDocument/2006/relationships/tags" Target="../tags/tag923.xml"/><Relationship Id="rId72" Type="http://schemas.openxmlformats.org/officeDocument/2006/relationships/tags" Target="../tags/tag944.xml"/><Relationship Id="rId93" Type="http://schemas.openxmlformats.org/officeDocument/2006/relationships/tags" Target="../tags/tag965.xml"/><Relationship Id="rId98" Type="http://schemas.openxmlformats.org/officeDocument/2006/relationships/tags" Target="../tags/tag970.xml"/><Relationship Id="rId121" Type="http://schemas.openxmlformats.org/officeDocument/2006/relationships/tags" Target="../tags/tag993.xml"/><Relationship Id="rId142" Type="http://schemas.openxmlformats.org/officeDocument/2006/relationships/tags" Target="../tags/tag1014.xml"/><Relationship Id="rId163" Type="http://schemas.openxmlformats.org/officeDocument/2006/relationships/tags" Target="../tags/tag1035.xml"/><Relationship Id="rId184" Type="http://schemas.openxmlformats.org/officeDocument/2006/relationships/tags" Target="../tags/tag1056.xml"/><Relationship Id="rId3" Type="http://schemas.openxmlformats.org/officeDocument/2006/relationships/tags" Target="../tags/tag875.xml"/><Relationship Id="rId25" Type="http://schemas.openxmlformats.org/officeDocument/2006/relationships/tags" Target="../tags/tag897.xml"/><Relationship Id="rId46" Type="http://schemas.openxmlformats.org/officeDocument/2006/relationships/tags" Target="../tags/tag918.xml"/><Relationship Id="rId67" Type="http://schemas.openxmlformats.org/officeDocument/2006/relationships/tags" Target="../tags/tag939.xml"/><Relationship Id="rId116" Type="http://schemas.openxmlformats.org/officeDocument/2006/relationships/tags" Target="../tags/tag988.xml"/><Relationship Id="rId137" Type="http://schemas.openxmlformats.org/officeDocument/2006/relationships/tags" Target="../tags/tag1009.xml"/><Relationship Id="rId158" Type="http://schemas.openxmlformats.org/officeDocument/2006/relationships/tags" Target="../tags/tag1030.xml"/><Relationship Id="rId20" Type="http://schemas.openxmlformats.org/officeDocument/2006/relationships/tags" Target="../tags/tag892.xml"/><Relationship Id="rId41" Type="http://schemas.openxmlformats.org/officeDocument/2006/relationships/tags" Target="../tags/tag913.xml"/><Relationship Id="rId62" Type="http://schemas.openxmlformats.org/officeDocument/2006/relationships/tags" Target="../tags/tag934.xml"/><Relationship Id="rId83" Type="http://schemas.openxmlformats.org/officeDocument/2006/relationships/tags" Target="../tags/tag955.xml"/><Relationship Id="rId88" Type="http://schemas.openxmlformats.org/officeDocument/2006/relationships/tags" Target="../tags/tag960.xml"/><Relationship Id="rId111" Type="http://schemas.openxmlformats.org/officeDocument/2006/relationships/tags" Target="../tags/tag983.xml"/><Relationship Id="rId132" Type="http://schemas.openxmlformats.org/officeDocument/2006/relationships/tags" Target="../tags/tag1004.xml"/><Relationship Id="rId153" Type="http://schemas.openxmlformats.org/officeDocument/2006/relationships/tags" Target="../tags/tag1025.xml"/><Relationship Id="rId174" Type="http://schemas.openxmlformats.org/officeDocument/2006/relationships/tags" Target="../tags/tag1046.xml"/><Relationship Id="rId179" Type="http://schemas.openxmlformats.org/officeDocument/2006/relationships/tags" Target="../tags/tag1051.xml"/><Relationship Id="rId15" Type="http://schemas.openxmlformats.org/officeDocument/2006/relationships/tags" Target="../tags/tag887.xml"/><Relationship Id="rId36" Type="http://schemas.openxmlformats.org/officeDocument/2006/relationships/tags" Target="../tags/tag908.xml"/><Relationship Id="rId57" Type="http://schemas.openxmlformats.org/officeDocument/2006/relationships/tags" Target="../tags/tag929.xml"/><Relationship Id="rId106" Type="http://schemas.openxmlformats.org/officeDocument/2006/relationships/tags" Target="../tags/tag978.xml"/><Relationship Id="rId127" Type="http://schemas.openxmlformats.org/officeDocument/2006/relationships/tags" Target="../tags/tag999.xml"/><Relationship Id="rId10" Type="http://schemas.openxmlformats.org/officeDocument/2006/relationships/tags" Target="../tags/tag882.xml"/><Relationship Id="rId31" Type="http://schemas.openxmlformats.org/officeDocument/2006/relationships/tags" Target="../tags/tag903.xml"/><Relationship Id="rId52" Type="http://schemas.openxmlformats.org/officeDocument/2006/relationships/tags" Target="../tags/tag924.xml"/><Relationship Id="rId73" Type="http://schemas.openxmlformats.org/officeDocument/2006/relationships/tags" Target="../tags/tag945.xml"/><Relationship Id="rId78" Type="http://schemas.openxmlformats.org/officeDocument/2006/relationships/tags" Target="../tags/tag950.xml"/><Relationship Id="rId94" Type="http://schemas.openxmlformats.org/officeDocument/2006/relationships/tags" Target="../tags/tag966.xml"/><Relationship Id="rId99" Type="http://schemas.openxmlformats.org/officeDocument/2006/relationships/tags" Target="../tags/tag971.xml"/><Relationship Id="rId101" Type="http://schemas.openxmlformats.org/officeDocument/2006/relationships/tags" Target="../tags/tag973.xml"/><Relationship Id="rId122" Type="http://schemas.openxmlformats.org/officeDocument/2006/relationships/tags" Target="../tags/tag994.xml"/><Relationship Id="rId143" Type="http://schemas.openxmlformats.org/officeDocument/2006/relationships/tags" Target="../tags/tag1015.xml"/><Relationship Id="rId148" Type="http://schemas.openxmlformats.org/officeDocument/2006/relationships/tags" Target="../tags/tag1020.xml"/><Relationship Id="rId164" Type="http://schemas.openxmlformats.org/officeDocument/2006/relationships/tags" Target="../tags/tag1036.xml"/><Relationship Id="rId169" Type="http://schemas.openxmlformats.org/officeDocument/2006/relationships/tags" Target="../tags/tag1041.xml"/><Relationship Id="rId185" Type="http://schemas.openxmlformats.org/officeDocument/2006/relationships/slideLayout" Target="../slideLayouts/slideLayout1.xml"/><Relationship Id="rId4" Type="http://schemas.openxmlformats.org/officeDocument/2006/relationships/tags" Target="../tags/tag876.xml"/><Relationship Id="rId9" Type="http://schemas.openxmlformats.org/officeDocument/2006/relationships/tags" Target="../tags/tag881.xml"/><Relationship Id="rId180" Type="http://schemas.openxmlformats.org/officeDocument/2006/relationships/tags" Target="../tags/tag105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6" Type="http://schemas.openxmlformats.org/officeDocument/2006/relationships/tags" Target="../tags/tag1082.xml"/><Relationship Id="rId117" Type="http://schemas.openxmlformats.org/officeDocument/2006/relationships/tags" Target="../tags/tag1173.xml"/><Relationship Id="rId21" Type="http://schemas.openxmlformats.org/officeDocument/2006/relationships/tags" Target="../tags/tag1077.xml"/><Relationship Id="rId42" Type="http://schemas.openxmlformats.org/officeDocument/2006/relationships/tags" Target="../tags/tag1098.xml"/><Relationship Id="rId47" Type="http://schemas.openxmlformats.org/officeDocument/2006/relationships/tags" Target="../tags/tag1103.xml"/><Relationship Id="rId63" Type="http://schemas.openxmlformats.org/officeDocument/2006/relationships/tags" Target="../tags/tag1119.xml"/><Relationship Id="rId68" Type="http://schemas.openxmlformats.org/officeDocument/2006/relationships/tags" Target="../tags/tag1124.xml"/><Relationship Id="rId84" Type="http://schemas.openxmlformats.org/officeDocument/2006/relationships/tags" Target="../tags/tag1140.xml"/><Relationship Id="rId89" Type="http://schemas.openxmlformats.org/officeDocument/2006/relationships/tags" Target="../tags/tag1145.xml"/><Relationship Id="rId112" Type="http://schemas.openxmlformats.org/officeDocument/2006/relationships/tags" Target="../tags/tag1168.xml"/><Relationship Id="rId133" Type="http://schemas.openxmlformats.org/officeDocument/2006/relationships/tags" Target="../tags/tag1189.xml"/><Relationship Id="rId138" Type="http://schemas.openxmlformats.org/officeDocument/2006/relationships/tags" Target="../tags/tag1194.xml"/><Relationship Id="rId154" Type="http://schemas.openxmlformats.org/officeDocument/2006/relationships/tags" Target="../tags/tag1210.xml"/><Relationship Id="rId159" Type="http://schemas.openxmlformats.org/officeDocument/2006/relationships/tags" Target="../tags/tag1215.xml"/><Relationship Id="rId175" Type="http://schemas.openxmlformats.org/officeDocument/2006/relationships/tags" Target="../tags/tag1231.xml"/><Relationship Id="rId170" Type="http://schemas.openxmlformats.org/officeDocument/2006/relationships/tags" Target="../tags/tag1226.xml"/><Relationship Id="rId16" Type="http://schemas.openxmlformats.org/officeDocument/2006/relationships/tags" Target="../tags/tag1072.xml"/><Relationship Id="rId107" Type="http://schemas.openxmlformats.org/officeDocument/2006/relationships/tags" Target="../tags/tag1163.xml"/><Relationship Id="rId11" Type="http://schemas.openxmlformats.org/officeDocument/2006/relationships/tags" Target="../tags/tag1067.xml"/><Relationship Id="rId32" Type="http://schemas.openxmlformats.org/officeDocument/2006/relationships/tags" Target="../tags/tag1088.xml"/><Relationship Id="rId37" Type="http://schemas.openxmlformats.org/officeDocument/2006/relationships/tags" Target="../tags/tag1093.xml"/><Relationship Id="rId53" Type="http://schemas.openxmlformats.org/officeDocument/2006/relationships/tags" Target="../tags/tag1109.xml"/><Relationship Id="rId58" Type="http://schemas.openxmlformats.org/officeDocument/2006/relationships/tags" Target="../tags/tag1114.xml"/><Relationship Id="rId74" Type="http://schemas.openxmlformats.org/officeDocument/2006/relationships/tags" Target="../tags/tag1130.xml"/><Relationship Id="rId79" Type="http://schemas.openxmlformats.org/officeDocument/2006/relationships/tags" Target="../tags/tag1135.xml"/><Relationship Id="rId102" Type="http://schemas.openxmlformats.org/officeDocument/2006/relationships/tags" Target="../tags/tag1158.xml"/><Relationship Id="rId123" Type="http://schemas.openxmlformats.org/officeDocument/2006/relationships/tags" Target="../tags/tag1179.xml"/><Relationship Id="rId128" Type="http://schemas.openxmlformats.org/officeDocument/2006/relationships/tags" Target="../tags/tag1184.xml"/><Relationship Id="rId144" Type="http://schemas.openxmlformats.org/officeDocument/2006/relationships/tags" Target="../tags/tag1200.xml"/><Relationship Id="rId149" Type="http://schemas.openxmlformats.org/officeDocument/2006/relationships/tags" Target="../tags/tag1205.xml"/><Relationship Id="rId5" Type="http://schemas.openxmlformats.org/officeDocument/2006/relationships/tags" Target="../tags/tag1061.xml"/><Relationship Id="rId90" Type="http://schemas.openxmlformats.org/officeDocument/2006/relationships/tags" Target="../tags/tag1146.xml"/><Relationship Id="rId95" Type="http://schemas.openxmlformats.org/officeDocument/2006/relationships/tags" Target="../tags/tag1151.xml"/><Relationship Id="rId160" Type="http://schemas.openxmlformats.org/officeDocument/2006/relationships/tags" Target="../tags/tag1216.xml"/><Relationship Id="rId165" Type="http://schemas.openxmlformats.org/officeDocument/2006/relationships/tags" Target="../tags/tag1221.xml"/><Relationship Id="rId181" Type="http://schemas.openxmlformats.org/officeDocument/2006/relationships/tags" Target="../tags/tag1237.xml"/><Relationship Id="rId186" Type="http://schemas.openxmlformats.org/officeDocument/2006/relationships/notesSlide" Target="../notesSlides/notesSlide23.xml"/><Relationship Id="rId22" Type="http://schemas.openxmlformats.org/officeDocument/2006/relationships/tags" Target="../tags/tag1078.xml"/><Relationship Id="rId27" Type="http://schemas.openxmlformats.org/officeDocument/2006/relationships/tags" Target="../tags/tag1083.xml"/><Relationship Id="rId43" Type="http://schemas.openxmlformats.org/officeDocument/2006/relationships/tags" Target="../tags/tag1099.xml"/><Relationship Id="rId48" Type="http://schemas.openxmlformats.org/officeDocument/2006/relationships/tags" Target="../tags/tag1104.xml"/><Relationship Id="rId64" Type="http://schemas.openxmlformats.org/officeDocument/2006/relationships/tags" Target="../tags/tag1120.xml"/><Relationship Id="rId69" Type="http://schemas.openxmlformats.org/officeDocument/2006/relationships/tags" Target="../tags/tag1125.xml"/><Relationship Id="rId113" Type="http://schemas.openxmlformats.org/officeDocument/2006/relationships/tags" Target="../tags/tag1169.xml"/><Relationship Id="rId118" Type="http://schemas.openxmlformats.org/officeDocument/2006/relationships/tags" Target="../tags/tag1174.xml"/><Relationship Id="rId134" Type="http://schemas.openxmlformats.org/officeDocument/2006/relationships/tags" Target="../tags/tag1190.xml"/><Relationship Id="rId139" Type="http://schemas.openxmlformats.org/officeDocument/2006/relationships/tags" Target="../tags/tag1195.xml"/><Relationship Id="rId80" Type="http://schemas.openxmlformats.org/officeDocument/2006/relationships/tags" Target="../tags/tag1136.xml"/><Relationship Id="rId85" Type="http://schemas.openxmlformats.org/officeDocument/2006/relationships/tags" Target="../tags/tag1141.xml"/><Relationship Id="rId150" Type="http://schemas.openxmlformats.org/officeDocument/2006/relationships/tags" Target="../tags/tag1206.xml"/><Relationship Id="rId155" Type="http://schemas.openxmlformats.org/officeDocument/2006/relationships/tags" Target="../tags/tag1211.xml"/><Relationship Id="rId171" Type="http://schemas.openxmlformats.org/officeDocument/2006/relationships/tags" Target="../tags/tag1227.xml"/><Relationship Id="rId176" Type="http://schemas.openxmlformats.org/officeDocument/2006/relationships/tags" Target="../tags/tag1232.xml"/><Relationship Id="rId12" Type="http://schemas.openxmlformats.org/officeDocument/2006/relationships/tags" Target="../tags/tag1068.xml"/><Relationship Id="rId17" Type="http://schemas.openxmlformats.org/officeDocument/2006/relationships/tags" Target="../tags/tag1073.xml"/><Relationship Id="rId33" Type="http://schemas.openxmlformats.org/officeDocument/2006/relationships/tags" Target="../tags/tag1089.xml"/><Relationship Id="rId38" Type="http://schemas.openxmlformats.org/officeDocument/2006/relationships/tags" Target="../tags/tag1094.xml"/><Relationship Id="rId59" Type="http://schemas.openxmlformats.org/officeDocument/2006/relationships/tags" Target="../tags/tag1115.xml"/><Relationship Id="rId103" Type="http://schemas.openxmlformats.org/officeDocument/2006/relationships/tags" Target="../tags/tag1159.xml"/><Relationship Id="rId108" Type="http://schemas.openxmlformats.org/officeDocument/2006/relationships/tags" Target="../tags/tag1164.xml"/><Relationship Id="rId124" Type="http://schemas.openxmlformats.org/officeDocument/2006/relationships/tags" Target="../tags/tag1180.xml"/><Relationship Id="rId129" Type="http://schemas.openxmlformats.org/officeDocument/2006/relationships/tags" Target="../tags/tag1185.xml"/><Relationship Id="rId54" Type="http://schemas.openxmlformats.org/officeDocument/2006/relationships/tags" Target="../tags/tag1110.xml"/><Relationship Id="rId70" Type="http://schemas.openxmlformats.org/officeDocument/2006/relationships/tags" Target="../tags/tag1126.xml"/><Relationship Id="rId75" Type="http://schemas.openxmlformats.org/officeDocument/2006/relationships/tags" Target="../tags/tag1131.xml"/><Relationship Id="rId91" Type="http://schemas.openxmlformats.org/officeDocument/2006/relationships/tags" Target="../tags/tag1147.xml"/><Relationship Id="rId96" Type="http://schemas.openxmlformats.org/officeDocument/2006/relationships/tags" Target="../tags/tag1152.xml"/><Relationship Id="rId140" Type="http://schemas.openxmlformats.org/officeDocument/2006/relationships/tags" Target="../tags/tag1196.xml"/><Relationship Id="rId145" Type="http://schemas.openxmlformats.org/officeDocument/2006/relationships/tags" Target="../tags/tag1201.xml"/><Relationship Id="rId161" Type="http://schemas.openxmlformats.org/officeDocument/2006/relationships/tags" Target="../tags/tag1217.xml"/><Relationship Id="rId166" Type="http://schemas.openxmlformats.org/officeDocument/2006/relationships/tags" Target="../tags/tag1222.xml"/><Relationship Id="rId182" Type="http://schemas.openxmlformats.org/officeDocument/2006/relationships/tags" Target="../tags/tag1238.xml"/><Relationship Id="rId187" Type="http://schemas.openxmlformats.org/officeDocument/2006/relationships/image" Target="../media/image30.png"/><Relationship Id="rId1" Type="http://schemas.openxmlformats.org/officeDocument/2006/relationships/tags" Target="../tags/tag1057.xml"/><Relationship Id="rId6" Type="http://schemas.openxmlformats.org/officeDocument/2006/relationships/tags" Target="../tags/tag1062.xml"/><Relationship Id="rId23" Type="http://schemas.openxmlformats.org/officeDocument/2006/relationships/tags" Target="../tags/tag1079.xml"/><Relationship Id="rId28" Type="http://schemas.openxmlformats.org/officeDocument/2006/relationships/tags" Target="../tags/tag1084.xml"/><Relationship Id="rId49" Type="http://schemas.openxmlformats.org/officeDocument/2006/relationships/tags" Target="../tags/tag1105.xml"/><Relationship Id="rId114" Type="http://schemas.openxmlformats.org/officeDocument/2006/relationships/tags" Target="../tags/tag1170.xml"/><Relationship Id="rId119" Type="http://schemas.openxmlformats.org/officeDocument/2006/relationships/tags" Target="../tags/tag1175.xml"/><Relationship Id="rId44" Type="http://schemas.openxmlformats.org/officeDocument/2006/relationships/tags" Target="../tags/tag1100.xml"/><Relationship Id="rId60" Type="http://schemas.openxmlformats.org/officeDocument/2006/relationships/tags" Target="../tags/tag1116.xml"/><Relationship Id="rId65" Type="http://schemas.openxmlformats.org/officeDocument/2006/relationships/tags" Target="../tags/tag1121.xml"/><Relationship Id="rId81" Type="http://schemas.openxmlformats.org/officeDocument/2006/relationships/tags" Target="../tags/tag1137.xml"/><Relationship Id="rId86" Type="http://schemas.openxmlformats.org/officeDocument/2006/relationships/tags" Target="../tags/tag1142.xml"/><Relationship Id="rId130" Type="http://schemas.openxmlformats.org/officeDocument/2006/relationships/tags" Target="../tags/tag1186.xml"/><Relationship Id="rId135" Type="http://schemas.openxmlformats.org/officeDocument/2006/relationships/tags" Target="../tags/tag1191.xml"/><Relationship Id="rId151" Type="http://schemas.openxmlformats.org/officeDocument/2006/relationships/tags" Target="../tags/tag1207.xml"/><Relationship Id="rId156" Type="http://schemas.openxmlformats.org/officeDocument/2006/relationships/tags" Target="../tags/tag1212.xml"/><Relationship Id="rId177" Type="http://schemas.openxmlformats.org/officeDocument/2006/relationships/tags" Target="../tags/tag1233.xml"/><Relationship Id="rId172" Type="http://schemas.openxmlformats.org/officeDocument/2006/relationships/tags" Target="../tags/tag1228.xml"/><Relationship Id="rId13" Type="http://schemas.openxmlformats.org/officeDocument/2006/relationships/tags" Target="../tags/tag1069.xml"/><Relationship Id="rId18" Type="http://schemas.openxmlformats.org/officeDocument/2006/relationships/tags" Target="../tags/tag1074.xml"/><Relationship Id="rId39" Type="http://schemas.openxmlformats.org/officeDocument/2006/relationships/tags" Target="../tags/tag1095.xml"/><Relationship Id="rId109" Type="http://schemas.openxmlformats.org/officeDocument/2006/relationships/tags" Target="../tags/tag1165.xml"/><Relationship Id="rId34" Type="http://schemas.openxmlformats.org/officeDocument/2006/relationships/tags" Target="../tags/tag1090.xml"/><Relationship Id="rId50" Type="http://schemas.openxmlformats.org/officeDocument/2006/relationships/tags" Target="../tags/tag1106.xml"/><Relationship Id="rId55" Type="http://schemas.openxmlformats.org/officeDocument/2006/relationships/tags" Target="../tags/tag1111.xml"/><Relationship Id="rId76" Type="http://schemas.openxmlformats.org/officeDocument/2006/relationships/tags" Target="../tags/tag1132.xml"/><Relationship Id="rId97" Type="http://schemas.openxmlformats.org/officeDocument/2006/relationships/tags" Target="../tags/tag1153.xml"/><Relationship Id="rId104" Type="http://schemas.openxmlformats.org/officeDocument/2006/relationships/tags" Target="../tags/tag1160.xml"/><Relationship Id="rId120" Type="http://schemas.openxmlformats.org/officeDocument/2006/relationships/tags" Target="../tags/tag1176.xml"/><Relationship Id="rId125" Type="http://schemas.openxmlformats.org/officeDocument/2006/relationships/tags" Target="../tags/tag1181.xml"/><Relationship Id="rId141" Type="http://schemas.openxmlformats.org/officeDocument/2006/relationships/tags" Target="../tags/tag1197.xml"/><Relationship Id="rId146" Type="http://schemas.openxmlformats.org/officeDocument/2006/relationships/tags" Target="../tags/tag1202.xml"/><Relationship Id="rId167" Type="http://schemas.openxmlformats.org/officeDocument/2006/relationships/tags" Target="../tags/tag1223.xml"/><Relationship Id="rId7" Type="http://schemas.openxmlformats.org/officeDocument/2006/relationships/tags" Target="../tags/tag1063.xml"/><Relationship Id="rId71" Type="http://schemas.openxmlformats.org/officeDocument/2006/relationships/tags" Target="../tags/tag1127.xml"/><Relationship Id="rId92" Type="http://schemas.openxmlformats.org/officeDocument/2006/relationships/tags" Target="../tags/tag1148.xml"/><Relationship Id="rId162" Type="http://schemas.openxmlformats.org/officeDocument/2006/relationships/tags" Target="../tags/tag1218.xml"/><Relationship Id="rId183" Type="http://schemas.openxmlformats.org/officeDocument/2006/relationships/tags" Target="../tags/tag1239.xml"/><Relationship Id="rId2" Type="http://schemas.openxmlformats.org/officeDocument/2006/relationships/tags" Target="../tags/tag1058.xml"/><Relationship Id="rId29" Type="http://schemas.openxmlformats.org/officeDocument/2006/relationships/tags" Target="../tags/tag1085.xml"/><Relationship Id="rId24" Type="http://schemas.openxmlformats.org/officeDocument/2006/relationships/tags" Target="../tags/tag1080.xml"/><Relationship Id="rId40" Type="http://schemas.openxmlformats.org/officeDocument/2006/relationships/tags" Target="../tags/tag1096.xml"/><Relationship Id="rId45" Type="http://schemas.openxmlformats.org/officeDocument/2006/relationships/tags" Target="../tags/tag1101.xml"/><Relationship Id="rId66" Type="http://schemas.openxmlformats.org/officeDocument/2006/relationships/tags" Target="../tags/tag1122.xml"/><Relationship Id="rId87" Type="http://schemas.openxmlformats.org/officeDocument/2006/relationships/tags" Target="../tags/tag1143.xml"/><Relationship Id="rId110" Type="http://schemas.openxmlformats.org/officeDocument/2006/relationships/tags" Target="../tags/tag1166.xml"/><Relationship Id="rId115" Type="http://schemas.openxmlformats.org/officeDocument/2006/relationships/tags" Target="../tags/tag1171.xml"/><Relationship Id="rId131" Type="http://schemas.openxmlformats.org/officeDocument/2006/relationships/tags" Target="../tags/tag1187.xml"/><Relationship Id="rId136" Type="http://schemas.openxmlformats.org/officeDocument/2006/relationships/tags" Target="../tags/tag1192.xml"/><Relationship Id="rId157" Type="http://schemas.openxmlformats.org/officeDocument/2006/relationships/tags" Target="../tags/tag1213.xml"/><Relationship Id="rId178" Type="http://schemas.openxmlformats.org/officeDocument/2006/relationships/tags" Target="../tags/tag1234.xml"/><Relationship Id="rId61" Type="http://schemas.openxmlformats.org/officeDocument/2006/relationships/tags" Target="../tags/tag1117.xml"/><Relationship Id="rId82" Type="http://schemas.openxmlformats.org/officeDocument/2006/relationships/tags" Target="../tags/tag1138.xml"/><Relationship Id="rId152" Type="http://schemas.openxmlformats.org/officeDocument/2006/relationships/tags" Target="../tags/tag1208.xml"/><Relationship Id="rId173" Type="http://schemas.openxmlformats.org/officeDocument/2006/relationships/tags" Target="../tags/tag1229.xml"/><Relationship Id="rId19" Type="http://schemas.openxmlformats.org/officeDocument/2006/relationships/tags" Target="../tags/tag1075.xml"/><Relationship Id="rId14" Type="http://schemas.openxmlformats.org/officeDocument/2006/relationships/tags" Target="../tags/tag1070.xml"/><Relationship Id="rId30" Type="http://schemas.openxmlformats.org/officeDocument/2006/relationships/tags" Target="../tags/tag1086.xml"/><Relationship Id="rId35" Type="http://schemas.openxmlformats.org/officeDocument/2006/relationships/tags" Target="../tags/tag1091.xml"/><Relationship Id="rId56" Type="http://schemas.openxmlformats.org/officeDocument/2006/relationships/tags" Target="../tags/tag1112.xml"/><Relationship Id="rId77" Type="http://schemas.openxmlformats.org/officeDocument/2006/relationships/tags" Target="../tags/tag1133.xml"/><Relationship Id="rId100" Type="http://schemas.openxmlformats.org/officeDocument/2006/relationships/tags" Target="../tags/tag1156.xml"/><Relationship Id="rId105" Type="http://schemas.openxmlformats.org/officeDocument/2006/relationships/tags" Target="../tags/tag1161.xml"/><Relationship Id="rId126" Type="http://schemas.openxmlformats.org/officeDocument/2006/relationships/tags" Target="../tags/tag1182.xml"/><Relationship Id="rId147" Type="http://schemas.openxmlformats.org/officeDocument/2006/relationships/tags" Target="../tags/tag1203.xml"/><Relationship Id="rId168" Type="http://schemas.openxmlformats.org/officeDocument/2006/relationships/tags" Target="../tags/tag1224.xml"/><Relationship Id="rId8" Type="http://schemas.openxmlformats.org/officeDocument/2006/relationships/tags" Target="../tags/tag1064.xml"/><Relationship Id="rId51" Type="http://schemas.openxmlformats.org/officeDocument/2006/relationships/tags" Target="../tags/tag1107.xml"/><Relationship Id="rId72" Type="http://schemas.openxmlformats.org/officeDocument/2006/relationships/tags" Target="../tags/tag1128.xml"/><Relationship Id="rId93" Type="http://schemas.openxmlformats.org/officeDocument/2006/relationships/tags" Target="../tags/tag1149.xml"/><Relationship Id="rId98" Type="http://schemas.openxmlformats.org/officeDocument/2006/relationships/tags" Target="../tags/tag1154.xml"/><Relationship Id="rId121" Type="http://schemas.openxmlformats.org/officeDocument/2006/relationships/tags" Target="../tags/tag1177.xml"/><Relationship Id="rId142" Type="http://schemas.openxmlformats.org/officeDocument/2006/relationships/tags" Target="../tags/tag1198.xml"/><Relationship Id="rId163" Type="http://schemas.openxmlformats.org/officeDocument/2006/relationships/tags" Target="../tags/tag1219.xml"/><Relationship Id="rId184" Type="http://schemas.openxmlformats.org/officeDocument/2006/relationships/tags" Target="../tags/tag1240.xml"/><Relationship Id="rId3" Type="http://schemas.openxmlformats.org/officeDocument/2006/relationships/tags" Target="../tags/tag1059.xml"/><Relationship Id="rId25" Type="http://schemas.openxmlformats.org/officeDocument/2006/relationships/tags" Target="../tags/tag1081.xml"/><Relationship Id="rId46" Type="http://schemas.openxmlformats.org/officeDocument/2006/relationships/tags" Target="../tags/tag1102.xml"/><Relationship Id="rId67" Type="http://schemas.openxmlformats.org/officeDocument/2006/relationships/tags" Target="../tags/tag1123.xml"/><Relationship Id="rId116" Type="http://schemas.openxmlformats.org/officeDocument/2006/relationships/tags" Target="../tags/tag1172.xml"/><Relationship Id="rId137" Type="http://schemas.openxmlformats.org/officeDocument/2006/relationships/tags" Target="../tags/tag1193.xml"/><Relationship Id="rId158" Type="http://schemas.openxmlformats.org/officeDocument/2006/relationships/tags" Target="../tags/tag1214.xml"/><Relationship Id="rId20" Type="http://schemas.openxmlformats.org/officeDocument/2006/relationships/tags" Target="../tags/tag1076.xml"/><Relationship Id="rId41" Type="http://schemas.openxmlformats.org/officeDocument/2006/relationships/tags" Target="../tags/tag1097.xml"/><Relationship Id="rId62" Type="http://schemas.openxmlformats.org/officeDocument/2006/relationships/tags" Target="../tags/tag1118.xml"/><Relationship Id="rId83" Type="http://schemas.openxmlformats.org/officeDocument/2006/relationships/tags" Target="../tags/tag1139.xml"/><Relationship Id="rId88" Type="http://schemas.openxmlformats.org/officeDocument/2006/relationships/tags" Target="../tags/tag1144.xml"/><Relationship Id="rId111" Type="http://schemas.openxmlformats.org/officeDocument/2006/relationships/tags" Target="../tags/tag1167.xml"/><Relationship Id="rId132" Type="http://schemas.openxmlformats.org/officeDocument/2006/relationships/tags" Target="../tags/tag1188.xml"/><Relationship Id="rId153" Type="http://schemas.openxmlformats.org/officeDocument/2006/relationships/tags" Target="../tags/tag1209.xml"/><Relationship Id="rId174" Type="http://schemas.openxmlformats.org/officeDocument/2006/relationships/tags" Target="../tags/tag1230.xml"/><Relationship Id="rId179" Type="http://schemas.openxmlformats.org/officeDocument/2006/relationships/tags" Target="../tags/tag1235.xml"/><Relationship Id="rId15" Type="http://schemas.openxmlformats.org/officeDocument/2006/relationships/tags" Target="../tags/tag1071.xml"/><Relationship Id="rId36" Type="http://schemas.openxmlformats.org/officeDocument/2006/relationships/tags" Target="../tags/tag1092.xml"/><Relationship Id="rId57" Type="http://schemas.openxmlformats.org/officeDocument/2006/relationships/tags" Target="../tags/tag1113.xml"/><Relationship Id="rId106" Type="http://schemas.openxmlformats.org/officeDocument/2006/relationships/tags" Target="../tags/tag1162.xml"/><Relationship Id="rId127" Type="http://schemas.openxmlformats.org/officeDocument/2006/relationships/tags" Target="../tags/tag1183.xml"/><Relationship Id="rId10" Type="http://schemas.openxmlformats.org/officeDocument/2006/relationships/tags" Target="../tags/tag1066.xml"/><Relationship Id="rId31" Type="http://schemas.openxmlformats.org/officeDocument/2006/relationships/tags" Target="../tags/tag1087.xml"/><Relationship Id="rId52" Type="http://schemas.openxmlformats.org/officeDocument/2006/relationships/tags" Target="../tags/tag1108.xml"/><Relationship Id="rId73" Type="http://schemas.openxmlformats.org/officeDocument/2006/relationships/tags" Target="../tags/tag1129.xml"/><Relationship Id="rId78" Type="http://schemas.openxmlformats.org/officeDocument/2006/relationships/tags" Target="../tags/tag1134.xml"/><Relationship Id="rId94" Type="http://schemas.openxmlformats.org/officeDocument/2006/relationships/tags" Target="../tags/tag1150.xml"/><Relationship Id="rId99" Type="http://schemas.openxmlformats.org/officeDocument/2006/relationships/tags" Target="../tags/tag1155.xml"/><Relationship Id="rId101" Type="http://schemas.openxmlformats.org/officeDocument/2006/relationships/tags" Target="../tags/tag1157.xml"/><Relationship Id="rId122" Type="http://schemas.openxmlformats.org/officeDocument/2006/relationships/tags" Target="../tags/tag1178.xml"/><Relationship Id="rId143" Type="http://schemas.openxmlformats.org/officeDocument/2006/relationships/tags" Target="../tags/tag1199.xml"/><Relationship Id="rId148" Type="http://schemas.openxmlformats.org/officeDocument/2006/relationships/tags" Target="../tags/tag1204.xml"/><Relationship Id="rId164" Type="http://schemas.openxmlformats.org/officeDocument/2006/relationships/tags" Target="../tags/tag1220.xml"/><Relationship Id="rId169" Type="http://schemas.openxmlformats.org/officeDocument/2006/relationships/tags" Target="../tags/tag1225.xml"/><Relationship Id="rId185" Type="http://schemas.openxmlformats.org/officeDocument/2006/relationships/slideLayout" Target="../slideLayouts/slideLayout1.xml"/><Relationship Id="rId4" Type="http://schemas.openxmlformats.org/officeDocument/2006/relationships/tags" Target="../tags/tag1060.xml"/><Relationship Id="rId9" Type="http://schemas.openxmlformats.org/officeDocument/2006/relationships/tags" Target="../tags/tag1065.xml"/><Relationship Id="rId180" Type="http://schemas.openxmlformats.org/officeDocument/2006/relationships/tags" Target="../tags/tag1236.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42" Type="http://schemas.openxmlformats.org/officeDocument/2006/relationships/tags" Target="../tags/tag452.xml"/><Relationship Id="rId63" Type="http://schemas.openxmlformats.org/officeDocument/2006/relationships/tags" Target="../tags/tag473.xml"/><Relationship Id="rId84" Type="http://schemas.openxmlformats.org/officeDocument/2006/relationships/tags" Target="../tags/tag494.xml"/><Relationship Id="rId138" Type="http://schemas.openxmlformats.org/officeDocument/2006/relationships/tags" Target="../tags/tag548.xml"/><Relationship Id="rId159" Type="http://schemas.openxmlformats.org/officeDocument/2006/relationships/tags" Target="../tags/tag569.xml"/><Relationship Id="rId170" Type="http://schemas.openxmlformats.org/officeDocument/2006/relationships/tags" Target="../tags/tag580.xml"/><Relationship Id="rId191" Type="http://schemas.openxmlformats.org/officeDocument/2006/relationships/tags" Target="../tags/tag601.xml"/><Relationship Id="rId205" Type="http://schemas.openxmlformats.org/officeDocument/2006/relationships/tags" Target="../tags/tag615.xml"/><Relationship Id="rId226" Type="http://schemas.openxmlformats.org/officeDocument/2006/relationships/tags" Target="../tags/tag636.xml"/><Relationship Id="rId247" Type="http://schemas.openxmlformats.org/officeDocument/2006/relationships/tags" Target="../tags/tag657.xml"/><Relationship Id="rId107" Type="http://schemas.openxmlformats.org/officeDocument/2006/relationships/tags" Target="../tags/tag517.xml"/><Relationship Id="rId268" Type="http://schemas.openxmlformats.org/officeDocument/2006/relationships/tags" Target="../tags/tag678.xml"/><Relationship Id="rId11" Type="http://schemas.openxmlformats.org/officeDocument/2006/relationships/tags" Target="../tags/tag421.xml"/><Relationship Id="rId32" Type="http://schemas.openxmlformats.org/officeDocument/2006/relationships/tags" Target="../tags/tag442.xml"/><Relationship Id="rId53" Type="http://schemas.openxmlformats.org/officeDocument/2006/relationships/tags" Target="../tags/tag463.xml"/><Relationship Id="rId74" Type="http://schemas.openxmlformats.org/officeDocument/2006/relationships/tags" Target="../tags/tag484.xml"/><Relationship Id="rId128" Type="http://schemas.openxmlformats.org/officeDocument/2006/relationships/tags" Target="../tags/tag538.xml"/><Relationship Id="rId149" Type="http://schemas.openxmlformats.org/officeDocument/2006/relationships/tags" Target="../tags/tag559.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0" Type="http://schemas.openxmlformats.org/officeDocument/2006/relationships/tags" Target="../tags/tag470.xml"/><Relationship Id="rId65" Type="http://schemas.openxmlformats.org/officeDocument/2006/relationships/tags" Target="../tags/tag475.xml"/><Relationship Id="rId81" Type="http://schemas.openxmlformats.org/officeDocument/2006/relationships/tags" Target="../tags/tag491.xml"/><Relationship Id="rId86" Type="http://schemas.openxmlformats.org/officeDocument/2006/relationships/tags" Target="../tags/tag496.xml"/><Relationship Id="rId130" Type="http://schemas.openxmlformats.org/officeDocument/2006/relationships/tags" Target="../tags/tag540.xml"/><Relationship Id="rId135" Type="http://schemas.openxmlformats.org/officeDocument/2006/relationships/tags" Target="../tags/tag545.xml"/><Relationship Id="rId151" Type="http://schemas.openxmlformats.org/officeDocument/2006/relationships/tags" Target="../tags/tag561.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172" Type="http://schemas.openxmlformats.org/officeDocument/2006/relationships/tags" Target="../tags/tag582.xml"/><Relationship Id="rId193" Type="http://schemas.openxmlformats.org/officeDocument/2006/relationships/tags" Target="../tags/tag603.xml"/><Relationship Id="rId202" Type="http://schemas.openxmlformats.org/officeDocument/2006/relationships/tags" Target="../tags/tag612.xml"/><Relationship Id="rId207" Type="http://schemas.openxmlformats.org/officeDocument/2006/relationships/tags" Target="../tags/tag617.xml"/><Relationship Id="rId223" Type="http://schemas.openxmlformats.org/officeDocument/2006/relationships/tags" Target="../tags/tag633.xml"/><Relationship Id="rId228" Type="http://schemas.openxmlformats.org/officeDocument/2006/relationships/tags" Target="../tags/tag638.xml"/><Relationship Id="rId244" Type="http://schemas.openxmlformats.org/officeDocument/2006/relationships/tags" Target="../tags/tag654.xml"/><Relationship Id="rId249" Type="http://schemas.openxmlformats.org/officeDocument/2006/relationships/tags" Target="../tags/tag659.xml"/><Relationship Id="rId13" Type="http://schemas.openxmlformats.org/officeDocument/2006/relationships/tags" Target="../tags/tag423.xml"/><Relationship Id="rId18" Type="http://schemas.openxmlformats.org/officeDocument/2006/relationships/tags" Target="../tags/tag428.xml"/><Relationship Id="rId39" Type="http://schemas.openxmlformats.org/officeDocument/2006/relationships/tags" Target="../tags/tag449.xml"/><Relationship Id="rId109" Type="http://schemas.openxmlformats.org/officeDocument/2006/relationships/tags" Target="../tags/tag519.xml"/><Relationship Id="rId260" Type="http://schemas.openxmlformats.org/officeDocument/2006/relationships/tags" Target="../tags/tag670.xml"/><Relationship Id="rId265" Type="http://schemas.openxmlformats.org/officeDocument/2006/relationships/tags" Target="../tags/tag675.xml"/><Relationship Id="rId34" Type="http://schemas.openxmlformats.org/officeDocument/2006/relationships/tags" Target="../tags/tag444.xml"/><Relationship Id="rId50" Type="http://schemas.openxmlformats.org/officeDocument/2006/relationships/tags" Target="../tags/tag460.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04" Type="http://schemas.openxmlformats.org/officeDocument/2006/relationships/tags" Target="../tags/tag514.xml"/><Relationship Id="rId120" Type="http://schemas.openxmlformats.org/officeDocument/2006/relationships/tags" Target="../tags/tag530.xml"/><Relationship Id="rId125" Type="http://schemas.openxmlformats.org/officeDocument/2006/relationships/tags" Target="../tags/tag535.xml"/><Relationship Id="rId141" Type="http://schemas.openxmlformats.org/officeDocument/2006/relationships/tags" Target="../tags/tag551.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 Type="http://schemas.openxmlformats.org/officeDocument/2006/relationships/tags" Target="../tags/tag417.xml"/><Relationship Id="rId71" Type="http://schemas.openxmlformats.org/officeDocument/2006/relationships/tags" Target="../tags/tag481.xml"/><Relationship Id="rId92" Type="http://schemas.openxmlformats.org/officeDocument/2006/relationships/tags" Target="../tags/tag502.xml"/><Relationship Id="rId162" Type="http://schemas.openxmlformats.org/officeDocument/2006/relationships/tags" Target="../tags/tag572.xml"/><Relationship Id="rId183" Type="http://schemas.openxmlformats.org/officeDocument/2006/relationships/tags" Target="../tags/tag593.xml"/><Relationship Id="rId213" Type="http://schemas.openxmlformats.org/officeDocument/2006/relationships/tags" Target="../tags/tag623.xml"/><Relationship Id="rId218" Type="http://schemas.openxmlformats.org/officeDocument/2006/relationships/tags" Target="../tags/tag628.xml"/><Relationship Id="rId234" Type="http://schemas.openxmlformats.org/officeDocument/2006/relationships/tags" Target="../tags/tag644.xml"/><Relationship Id="rId239" Type="http://schemas.openxmlformats.org/officeDocument/2006/relationships/tags" Target="../tags/tag649.xml"/><Relationship Id="rId2" Type="http://schemas.openxmlformats.org/officeDocument/2006/relationships/tags" Target="../tags/tag412.xml"/><Relationship Id="rId29" Type="http://schemas.openxmlformats.org/officeDocument/2006/relationships/tags" Target="../tags/tag439.xml"/><Relationship Id="rId250" Type="http://schemas.openxmlformats.org/officeDocument/2006/relationships/tags" Target="../tags/tag660.xml"/><Relationship Id="rId255" Type="http://schemas.openxmlformats.org/officeDocument/2006/relationships/tags" Target="../tags/tag665.xml"/><Relationship Id="rId271" Type="http://schemas.openxmlformats.org/officeDocument/2006/relationships/tags" Target="../tags/tag681.xml"/><Relationship Id="rId276" Type="http://schemas.openxmlformats.org/officeDocument/2006/relationships/image" Target="../media/image10.png"/><Relationship Id="rId24" Type="http://schemas.openxmlformats.org/officeDocument/2006/relationships/tags" Target="../tags/tag434.xml"/><Relationship Id="rId40" Type="http://schemas.openxmlformats.org/officeDocument/2006/relationships/tags" Target="../tags/tag450.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15" Type="http://schemas.openxmlformats.org/officeDocument/2006/relationships/tags" Target="../tags/tag525.xml"/><Relationship Id="rId131" Type="http://schemas.openxmlformats.org/officeDocument/2006/relationships/tags" Target="../tags/tag541.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199" Type="http://schemas.openxmlformats.org/officeDocument/2006/relationships/tags" Target="../tags/tag609.xml"/><Relationship Id="rId203" Type="http://schemas.openxmlformats.org/officeDocument/2006/relationships/tags" Target="../tags/tag613.xml"/><Relationship Id="rId208" Type="http://schemas.openxmlformats.org/officeDocument/2006/relationships/tags" Target="../tags/tag618.xml"/><Relationship Id="rId229" Type="http://schemas.openxmlformats.org/officeDocument/2006/relationships/tags" Target="../tags/tag639.xml"/><Relationship Id="rId19" Type="http://schemas.openxmlformats.org/officeDocument/2006/relationships/tags" Target="../tags/tag429.xml"/><Relationship Id="rId224" Type="http://schemas.openxmlformats.org/officeDocument/2006/relationships/tags" Target="../tags/tag634.xml"/><Relationship Id="rId240" Type="http://schemas.openxmlformats.org/officeDocument/2006/relationships/tags" Target="../tags/tag650.xml"/><Relationship Id="rId245" Type="http://schemas.openxmlformats.org/officeDocument/2006/relationships/tags" Target="../tags/tag655.xml"/><Relationship Id="rId261" Type="http://schemas.openxmlformats.org/officeDocument/2006/relationships/tags" Target="../tags/tag671.xml"/><Relationship Id="rId266" Type="http://schemas.openxmlformats.org/officeDocument/2006/relationships/tags" Target="../tags/tag676.xml"/><Relationship Id="rId14" Type="http://schemas.openxmlformats.org/officeDocument/2006/relationships/tags" Target="../tags/tag424.xml"/><Relationship Id="rId30" Type="http://schemas.openxmlformats.org/officeDocument/2006/relationships/tags" Target="../tags/tag440.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8" Type="http://schemas.openxmlformats.org/officeDocument/2006/relationships/tags" Target="../tags/tag41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189" Type="http://schemas.openxmlformats.org/officeDocument/2006/relationships/tags" Target="../tags/tag599.xml"/><Relationship Id="rId219" Type="http://schemas.openxmlformats.org/officeDocument/2006/relationships/tags" Target="../tags/tag629.xml"/><Relationship Id="rId3" Type="http://schemas.openxmlformats.org/officeDocument/2006/relationships/tags" Target="../tags/tag413.xml"/><Relationship Id="rId214" Type="http://schemas.openxmlformats.org/officeDocument/2006/relationships/tags" Target="../tags/tag624.xml"/><Relationship Id="rId230" Type="http://schemas.openxmlformats.org/officeDocument/2006/relationships/tags" Target="../tags/tag640.xml"/><Relationship Id="rId235" Type="http://schemas.openxmlformats.org/officeDocument/2006/relationships/tags" Target="../tags/tag645.xml"/><Relationship Id="rId251" Type="http://schemas.openxmlformats.org/officeDocument/2006/relationships/tags" Target="../tags/tag661.xml"/><Relationship Id="rId256" Type="http://schemas.openxmlformats.org/officeDocument/2006/relationships/tags" Target="../tags/tag666.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72" Type="http://schemas.openxmlformats.org/officeDocument/2006/relationships/tags" Target="../tags/tag682.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79" Type="http://schemas.openxmlformats.org/officeDocument/2006/relationships/tags" Target="../tags/tag589.xml"/><Relationship Id="rId195" Type="http://schemas.openxmlformats.org/officeDocument/2006/relationships/tags" Target="../tags/tag605.xml"/><Relationship Id="rId209" Type="http://schemas.openxmlformats.org/officeDocument/2006/relationships/tags" Target="../tags/tag619.xml"/><Relationship Id="rId190" Type="http://schemas.openxmlformats.org/officeDocument/2006/relationships/tags" Target="../tags/tag600.xml"/><Relationship Id="rId204" Type="http://schemas.openxmlformats.org/officeDocument/2006/relationships/tags" Target="../tags/tag614.xml"/><Relationship Id="rId220" Type="http://schemas.openxmlformats.org/officeDocument/2006/relationships/tags" Target="../tags/tag630.xml"/><Relationship Id="rId225" Type="http://schemas.openxmlformats.org/officeDocument/2006/relationships/tags" Target="../tags/tag635.xml"/><Relationship Id="rId241" Type="http://schemas.openxmlformats.org/officeDocument/2006/relationships/tags" Target="../tags/tag651.xml"/><Relationship Id="rId246" Type="http://schemas.openxmlformats.org/officeDocument/2006/relationships/tags" Target="../tags/tag656.xml"/><Relationship Id="rId267" Type="http://schemas.openxmlformats.org/officeDocument/2006/relationships/tags" Target="../tags/tag677.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106" Type="http://schemas.openxmlformats.org/officeDocument/2006/relationships/tags" Target="../tags/tag516.xml"/><Relationship Id="rId127" Type="http://schemas.openxmlformats.org/officeDocument/2006/relationships/tags" Target="../tags/tag537.xml"/><Relationship Id="rId262" Type="http://schemas.openxmlformats.org/officeDocument/2006/relationships/tags" Target="../tags/tag672.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78" Type="http://schemas.openxmlformats.org/officeDocument/2006/relationships/tags" Target="../tags/tag488.xml"/><Relationship Id="rId94" Type="http://schemas.openxmlformats.org/officeDocument/2006/relationships/tags" Target="../tags/tag504.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48" Type="http://schemas.openxmlformats.org/officeDocument/2006/relationships/tags" Target="../tags/tag558.xml"/><Relationship Id="rId164" Type="http://schemas.openxmlformats.org/officeDocument/2006/relationships/tags" Target="../tags/tag574.xml"/><Relationship Id="rId169" Type="http://schemas.openxmlformats.org/officeDocument/2006/relationships/tags" Target="../tags/tag579.xml"/><Relationship Id="rId185" Type="http://schemas.openxmlformats.org/officeDocument/2006/relationships/tags" Target="../tags/tag595.xml"/><Relationship Id="rId4" Type="http://schemas.openxmlformats.org/officeDocument/2006/relationships/tags" Target="../tags/tag414.xml"/><Relationship Id="rId9" Type="http://schemas.openxmlformats.org/officeDocument/2006/relationships/tags" Target="../tags/tag419.xml"/><Relationship Id="rId180" Type="http://schemas.openxmlformats.org/officeDocument/2006/relationships/tags" Target="../tags/tag590.xml"/><Relationship Id="rId210" Type="http://schemas.openxmlformats.org/officeDocument/2006/relationships/tags" Target="../tags/tag62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7.png"/><Relationship Id="rId2" Type="http://schemas.openxmlformats.org/officeDocument/2006/relationships/image" Target="../media/image61.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6.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8.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117" Type="http://schemas.openxmlformats.org/officeDocument/2006/relationships/tags" Target="../tags/tag1357.xml"/><Relationship Id="rId21" Type="http://schemas.openxmlformats.org/officeDocument/2006/relationships/tags" Target="../tags/tag1261.xml"/><Relationship Id="rId42" Type="http://schemas.openxmlformats.org/officeDocument/2006/relationships/tags" Target="../tags/tag1282.xml"/><Relationship Id="rId63" Type="http://schemas.openxmlformats.org/officeDocument/2006/relationships/tags" Target="../tags/tag1303.xml"/><Relationship Id="rId84" Type="http://schemas.openxmlformats.org/officeDocument/2006/relationships/tags" Target="../tags/tag1324.xml"/><Relationship Id="rId138" Type="http://schemas.openxmlformats.org/officeDocument/2006/relationships/tags" Target="../tags/tag1378.xml"/><Relationship Id="rId159" Type="http://schemas.openxmlformats.org/officeDocument/2006/relationships/tags" Target="../tags/tag1399.xml"/><Relationship Id="rId170" Type="http://schemas.openxmlformats.org/officeDocument/2006/relationships/tags" Target="../tags/tag1410.xml"/><Relationship Id="rId191" Type="http://schemas.openxmlformats.org/officeDocument/2006/relationships/tags" Target="../tags/tag1431.xml"/><Relationship Id="rId205" Type="http://schemas.openxmlformats.org/officeDocument/2006/relationships/tags" Target="../tags/tag1445.xml"/><Relationship Id="rId226" Type="http://schemas.openxmlformats.org/officeDocument/2006/relationships/tags" Target="../tags/tag1466.xml"/><Relationship Id="rId247" Type="http://schemas.openxmlformats.org/officeDocument/2006/relationships/tags" Target="../tags/tag1487.xml"/><Relationship Id="rId107" Type="http://schemas.openxmlformats.org/officeDocument/2006/relationships/tags" Target="../tags/tag1347.xml"/><Relationship Id="rId268" Type="http://schemas.openxmlformats.org/officeDocument/2006/relationships/tags" Target="../tags/tag1508.xml"/><Relationship Id="rId289" Type="http://schemas.openxmlformats.org/officeDocument/2006/relationships/image" Target="../media/image71.png"/><Relationship Id="rId11" Type="http://schemas.openxmlformats.org/officeDocument/2006/relationships/tags" Target="../tags/tag1251.xml"/><Relationship Id="rId32" Type="http://schemas.openxmlformats.org/officeDocument/2006/relationships/tags" Target="../tags/tag1272.xml"/><Relationship Id="rId53" Type="http://schemas.openxmlformats.org/officeDocument/2006/relationships/tags" Target="../tags/tag1293.xml"/><Relationship Id="rId74" Type="http://schemas.openxmlformats.org/officeDocument/2006/relationships/tags" Target="../tags/tag1314.xml"/><Relationship Id="rId128" Type="http://schemas.openxmlformats.org/officeDocument/2006/relationships/tags" Target="../tags/tag1368.xml"/><Relationship Id="rId149" Type="http://schemas.openxmlformats.org/officeDocument/2006/relationships/tags" Target="../tags/tag1389.xml"/><Relationship Id="rId5" Type="http://schemas.openxmlformats.org/officeDocument/2006/relationships/tags" Target="../tags/tag1245.xml"/><Relationship Id="rId95" Type="http://schemas.openxmlformats.org/officeDocument/2006/relationships/tags" Target="../tags/tag1335.xml"/><Relationship Id="rId160" Type="http://schemas.openxmlformats.org/officeDocument/2006/relationships/tags" Target="../tags/tag1400.xml"/><Relationship Id="rId181" Type="http://schemas.openxmlformats.org/officeDocument/2006/relationships/tags" Target="../tags/tag1421.xml"/><Relationship Id="rId216" Type="http://schemas.openxmlformats.org/officeDocument/2006/relationships/tags" Target="../tags/tag1456.xml"/><Relationship Id="rId237" Type="http://schemas.openxmlformats.org/officeDocument/2006/relationships/tags" Target="../tags/tag1477.xml"/><Relationship Id="rId258" Type="http://schemas.openxmlformats.org/officeDocument/2006/relationships/tags" Target="../tags/tag1498.xml"/><Relationship Id="rId279" Type="http://schemas.openxmlformats.org/officeDocument/2006/relationships/tags" Target="../tags/tag1519.xml"/><Relationship Id="rId22" Type="http://schemas.openxmlformats.org/officeDocument/2006/relationships/tags" Target="../tags/tag1262.xml"/><Relationship Id="rId43" Type="http://schemas.openxmlformats.org/officeDocument/2006/relationships/tags" Target="../tags/tag1283.xml"/><Relationship Id="rId64" Type="http://schemas.openxmlformats.org/officeDocument/2006/relationships/tags" Target="../tags/tag1304.xml"/><Relationship Id="rId118" Type="http://schemas.openxmlformats.org/officeDocument/2006/relationships/tags" Target="../tags/tag1358.xml"/><Relationship Id="rId139" Type="http://schemas.openxmlformats.org/officeDocument/2006/relationships/tags" Target="../tags/tag1379.xml"/><Relationship Id="rId85" Type="http://schemas.openxmlformats.org/officeDocument/2006/relationships/tags" Target="../tags/tag1325.xml"/><Relationship Id="rId150" Type="http://schemas.openxmlformats.org/officeDocument/2006/relationships/tags" Target="../tags/tag1390.xml"/><Relationship Id="rId171" Type="http://schemas.openxmlformats.org/officeDocument/2006/relationships/tags" Target="../tags/tag1411.xml"/><Relationship Id="rId192" Type="http://schemas.openxmlformats.org/officeDocument/2006/relationships/tags" Target="../tags/tag1432.xml"/><Relationship Id="rId206" Type="http://schemas.openxmlformats.org/officeDocument/2006/relationships/tags" Target="../tags/tag1446.xml"/><Relationship Id="rId227" Type="http://schemas.openxmlformats.org/officeDocument/2006/relationships/tags" Target="../tags/tag1467.xml"/><Relationship Id="rId248" Type="http://schemas.openxmlformats.org/officeDocument/2006/relationships/tags" Target="../tags/tag1488.xml"/><Relationship Id="rId269" Type="http://schemas.openxmlformats.org/officeDocument/2006/relationships/tags" Target="../tags/tag1509.xml"/><Relationship Id="rId12" Type="http://schemas.openxmlformats.org/officeDocument/2006/relationships/tags" Target="../tags/tag1252.xml"/><Relationship Id="rId33" Type="http://schemas.openxmlformats.org/officeDocument/2006/relationships/tags" Target="../tags/tag1273.xml"/><Relationship Id="rId108" Type="http://schemas.openxmlformats.org/officeDocument/2006/relationships/tags" Target="../tags/tag1348.xml"/><Relationship Id="rId129" Type="http://schemas.openxmlformats.org/officeDocument/2006/relationships/tags" Target="../tags/tag1369.xml"/><Relationship Id="rId280" Type="http://schemas.openxmlformats.org/officeDocument/2006/relationships/tags" Target="../tags/tag1520.xml"/><Relationship Id="rId54" Type="http://schemas.openxmlformats.org/officeDocument/2006/relationships/tags" Target="../tags/tag1294.xml"/><Relationship Id="rId75" Type="http://schemas.openxmlformats.org/officeDocument/2006/relationships/tags" Target="../tags/tag1315.xml"/><Relationship Id="rId96" Type="http://schemas.openxmlformats.org/officeDocument/2006/relationships/tags" Target="../tags/tag1336.xml"/><Relationship Id="rId140" Type="http://schemas.openxmlformats.org/officeDocument/2006/relationships/tags" Target="../tags/tag1380.xml"/><Relationship Id="rId161" Type="http://schemas.openxmlformats.org/officeDocument/2006/relationships/tags" Target="../tags/tag1401.xml"/><Relationship Id="rId182" Type="http://schemas.openxmlformats.org/officeDocument/2006/relationships/tags" Target="../tags/tag1422.xml"/><Relationship Id="rId217" Type="http://schemas.openxmlformats.org/officeDocument/2006/relationships/tags" Target="../tags/tag1457.xml"/><Relationship Id="rId6" Type="http://schemas.openxmlformats.org/officeDocument/2006/relationships/tags" Target="../tags/tag1246.xml"/><Relationship Id="rId238" Type="http://schemas.openxmlformats.org/officeDocument/2006/relationships/tags" Target="../tags/tag1478.xml"/><Relationship Id="rId259" Type="http://schemas.openxmlformats.org/officeDocument/2006/relationships/tags" Target="../tags/tag1499.xml"/><Relationship Id="rId23" Type="http://schemas.openxmlformats.org/officeDocument/2006/relationships/tags" Target="../tags/tag1263.xml"/><Relationship Id="rId119" Type="http://schemas.openxmlformats.org/officeDocument/2006/relationships/tags" Target="../tags/tag1359.xml"/><Relationship Id="rId270" Type="http://schemas.openxmlformats.org/officeDocument/2006/relationships/tags" Target="../tags/tag1510.xml"/><Relationship Id="rId44" Type="http://schemas.openxmlformats.org/officeDocument/2006/relationships/tags" Target="../tags/tag1284.xml"/><Relationship Id="rId65" Type="http://schemas.openxmlformats.org/officeDocument/2006/relationships/tags" Target="../tags/tag1305.xml"/><Relationship Id="rId86" Type="http://schemas.openxmlformats.org/officeDocument/2006/relationships/tags" Target="../tags/tag1326.xml"/><Relationship Id="rId130" Type="http://schemas.openxmlformats.org/officeDocument/2006/relationships/tags" Target="../tags/tag1370.xml"/><Relationship Id="rId151" Type="http://schemas.openxmlformats.org/officeDocument/2006/relationships/tags" Target="../tags/tag1391.xml"/><Relationship Id="rId172" Type="http://schemas.openxmlformats.org/officeDocument/2006/relationships/tags" Target="../tags/tag1412.xml"/><Relationship Id="rId193" Type="http://schemas.openxmlformats.org/officeDocument/2006/relationships/tags" Target="../tags/tag1433.xml"/><Relationship Id="rId207" Type="http://schemas.openxmlformats.org/officeDocument/2006/relationships/tags" Target="../tags/tag1447.xml"/><Relationship Id="rId228" Type="http://schemas.openxmlformats.org/officeDocument/2006/relationships/tags" Target="../tags/tag1468.xml"/><Relationship Id="rId249" Type="http://schemas.openxmlformats.org/officeDocument/2006/relationships/tags" Target="../tags/tag1489.xml"/><Relationship Id="rId13" Type="http://schemas.openxmlformats.org/officeDocument/2006/relationships/tags" Target="../tags/tag1253.xml"/><Relationship Id="rId109" Type="http://schemas.openxmlformats.org/officeDocument/2006/relationships/tags" Target="../tags/tag1349.xml"/><Relationship Id="rId260" Type="http://schemas.openxmlformats.org/officeDocument/2006/relationships/tags" Target="../tags/tag1500.xml"/><Relationship Id="rId281" Type="http://schemas.openxmlformats.org/officeDocument/2006/relationships/tags" Target="../tags/tag1521.xml"/><Relationship Id="rId34" Type="http://schemas.openxmlformats.org/officeDocument/2006/relationships/tags" Target="../tags/tag1274.xml"/><Relationship Id="rId50" Type="http://schemas.openxmlformats.org/officeDocument/2006/relationships/tags" Target="../tags/tag1290.xml"/><Relationship Id="rId55" Type="http://schemas.openxmlformats.org/officeDocument/2006/relationships/tags" Target="../tags/tag1295.xml"/><Relationship Id="rId76" Type="http://schemas.openxmlformats.org/officeDocument/2006/relationships/tags" Target="../tags/tag1316.xml"/><Relationship Id="rId97" Type="http://schemas.openxmlformats.org/officeDocument/2006/relationships/tags" Target="../tags/tag1337.xml"/><Relationship Id="rId104" Type="http://schemas.openxmlformats.org/officeDocument/2006/relationships/tags" Target="../tags/tag1344.xml"/><Relationship Id="rId120" Type="http://schemas.openxmlformats.org/officeDocument/2006/relationships/tags" Target="../tags/tag1360.xml"/><Relationship Id="rId125" Type="http://schemas.openxmlformats.org/officeDocument/2006/relationships/tags" Target="../tags/tag1365.xml"/><Relationship Id="rId141" Type="http://schemas.openxmlformats.org/officeDocument/2006/relationships/tags" Target="../tags/tag1381.xml"/><Relationship Id="rId146" Type="http://schemas.openxmlformats.org/officeDocument/2006/relationships/tags" Target="../tags/tag1386.xml"/><Relationship Id="rId167" Type="http://schemas.openxmlformats.org/officeDocument/2006/relationships/tags" Target="../tags/tag1407.xml"/><Relationship Id="rId188" Type="http://schemas.openxmlformats.org/officeDocument/2006/relationships/tags" Target="../tags/tag1428.xml"/><Relationship Id="rId7" Type="http://schemas.openxmlformats.org/officeDocument/2006/relationships/tags" Target="../tags/tag1247.xml"/><Relationship Id="rId71" Type="http://schemas.openxmlformats.org/officeDocument/2006/relationships/tags" Target="../tags/tag1311.xml"/><Relationship Id="rId92" Type="http://schemas.openxmlformats.org/officeDocument/2006/relationships/tags" Target="../tags/tag1332.xml"/><Relationship Id="rId162" Type="http://schemas.openxmlformats.org/officeDocument/2006/relationships/tags" Target="../tags/tag1402.xml"/><Relationship Id="rId183" Type="http://schemas.openxmlformats.org/officeDocument/2006/relationships/tags" Target="../tags/tag1423.xml"/><Relationship Id="rId213" Type="http://schemas.openxmlformats.org/officeDocument/2006/relationships/tags" Target="../tags/tag1453.xml"/><Relationship Id="rId218" Type="http://schemas.openxmlformats.org/officeDocument/2006/relationships/tags" Target="../tags/tag1458.xml"/><Relationship Id="rId234" Type="http://schemas.openxmlformats.org/officeDocument/2006/relationships/tags" Target="../tags/tag1474.xml"/><Relationship Id="rId239" Type="http://schemas.openxmlformats.org/officeDocument/2006/relationships/tags" Target="../tags/tag1479.xml"/><Relationship Id="rId2" Type="http://schemas.openxmlformats.org/officeDocument/2006/relationships/tags" Target="../tags/tag1242.xml"/><Relationship Id="rId29" Type="http://schemas.openxmlformats.org/officeDocument/2006/relationships/tags" Target="../tags/tag1269.xml"/><Relationship Id="rId250" Type="http://schemas.openxmlformats.org/officeDocument/2006/relationships/tags" Target="../tags/tag1490.xml"/><Relationship Id="rId255" Type="http://schemas.openxmlformats.org/officeDocument/2006/relationships/tags" Target="../tags/tag1495.xml"/><Relationship Id="rId271" Type="http://schemas.openxmlformats.org/officeDocument/2006/relationships/tags" Target="../tags/tag1511.xml"/><Relationship Id="rId276" Type="http://schemas.openxmlformats.org/officeDocument/2006/relationships/tags" Target="../tags/tag1516.xml"/><Relationship Id="rId24" Type="http://schemas.openxmlformats.org/officeDocument/2006/relationships/tags" Target="../tags/tag1264.xml"/><Relationship Id="rId40" Type="http://schemas.openxmlformats.org/officeDocument/2006/relationships/tags" Target="../tags/tag1280.xml"/><Relationship Id="rId45" Type="http://schemas.openxmlformats.org/officeDocument/2006/relationships/tags" Target="../tags/tag1285.xml"/><Relationship Id="rId66" Type="http://schemas.openxmlformats.org/officeDocument/2006/relationships/tags" Target="../tags/tag1306.xml"/><Relationship Id="rId87" Type="http://schemas.openxmlformats.org/officeDocument/2006/relationships/tags" Target="../tags/tag1327.xml"/><Relationship Id="rId110" Type="http://schemas.openxmlformats.org/officeDocument/2006/relationships/tags" Target="../tags/tag1350.xml"/><Relationship Id="rId115" Type="http://schemas.openxmlformats.org/officeDocument/2006/relationships/tags" Target="../tags/tag1355.xml"/><Relationship Id="rId131" Type="http://schemas.openxmlformats.org/officeDocument/2006/relationships/tags" Target="../tags/tag1371.xml"/><Relationship Id="rId136" Type="http://schemas.openxmlformats.org/officeDocument/2006/relationships/tags" Target="../tags/tag1376.xml"/><Relationship Id="rId157" Type="http://schemas.openxmlformats.org/officeDocument/2006/relationships/tags" Target="../tags/tag1397.xml"/><Relationship Id="rId178" Type="http://schemas.openxmlformats.org/officeDocument/2006/relationships/tags" Target="../tags/tag1418.xml"/><Relationship Id="rId61" Type="http://schemas.openxmlformats.org/officeDocument/2006/relationships/tags" Target="../tags/tag1301.xml"/><Relationship Id="rId82" Type="http://schemas.openxmlformats.org/officeDocument/2006/relationships/tags" Target="../tags/tag1322.xml"/><Relationship Id="rId152" Type="http://schemas.openxmlformats.org/officeDocument/2006/relationships/tags" Target="../tags/tag1392.xml"/><Relationship Id="rId173" Type="http://schemas.openxmlformats.org/officeDocument/2006/relationships/tags" Target="../tags/tag1413.xml"/><Relationship Id="rId194" Type="http://schemas.openxmlformats.org/officeDocument/2006/relationships/tags" Target="../tags/tag1434.xml"/><Relationship Id="rId199" Type="http://schemas.openxmlformats.org/officeDocument/2006/relationships/tags" Target="../tags/tag1439.xml"/><Relationship Id="rId203" Type="http://schemas.openxmlformats.org/officeDocument/2006/relationships/tags" Target="../tags/tag1443.xml"/><Relationship Id="rId208" Type="http://schemas.openxmlformats.org/officeDocument/2006/relationships/tags" Target="../tags/tag1448.xml"/><Relationship Id="rId229" Type="http://schemas.openxmlformats.org/officeDocument/2006/relationships/tags" Target="../tags/tag1469.xml"/><Relationship Id="rId19" Type="http://schemas.openxmlformats.org/officeDocument/2006/relationships/tags" Target="../tags/tag1259.xml"/><Relationship Id="rId224" Type="http://schemas.openxmlformats.org/officeDocument/2006/relationships/tags" Target="../tags/tag1464.xml"/><Relationship Id="rId240" Type="http://schemas.openxmlformats.org/officeDocument/2006/relationships/tags" Target="../tags/tag1480.xml"/><Relationship Id="rId245" Type="http://schemas.openxmlformats.org/officeDocument/2006/relationships/tags" Target="../tags/tag1485.xml"/><Relationship Id="rId261" Type="http://schemas.openxmlformats.org/officeDocument/2006/relationships/tags" Target="../tags/tag1501.xml"/><Relationship Id="rId266" Type="http://schemas.openxmlformats.org/officeDocument/2006/relationships/tags" Target="../tags/tag1506.xml"/><Relationship Id="rId287" Type="http://schemas.openxmlformats.org/officeDocument/2006/relationships/slideLayout" Target="../slideLayouts/slideLayout1.xml"/><Relationship Id="rId14" Type="http://schemas.openxmlformats.org/officeDocument/2006/relationships/tags" Target="../tags/tag1254.xml"/><Relationship Id="rId30" Type="http://schemas.openxmlformats.org/officeDocument/2006/relationships/tags" Target="../tags/tag1270.xml"/><Relationship Id="rId35" Type="http://schemas.openxmlformats.org/officeDocument/2006/relationships/tags" Target="../tags/tag1275.xml"/><Relationship Id="rId56" Type="http://schemas.openxmlformats.org/officeDocument/2006/relationships/tags" Target="../tags/tag1296.xml"/><Relationship Id="rId77" Type="http://schemas.openxmlformats.org/officeDocument/2006/relationships/tags" Target="../tags/tag1317.xml"/><Relationship Id="rId100" Type="http://schemas.openxmlformats.org/officeDocument/2006/relationships/tags" Target="../tags/tag1340.xml"/><Relationship Id="rId105" Type="http://schemas.openxmlformats.org/officeDocument/2006/relationships/tags" Target="../tags/tag1345.xml"/><Relationship Id="rId126" Type="http://schemas.openxmlformats.org/officeDocument/2006/relationships/tags" Target="../tags/tag1366.xml"/><Relationship Id="rId147" Type="http://schemas.openxmlformats.org/officeDocument/2006/relationships/tags" Target="../tags/tag1387.xml"/><Relationship Id="rId168" Type="http://schemas.openxmlformats.org/officeDocument/2006/relationships/tags" Target="../tags/tag1408.xml"/><Relationship Id="rId282" Type="http://schemas.openxmlformats.org/officeDocument/2006/relationships/tags" Target="../tags/tag1522.xml"/><Relationship Id="rId8" Type="http://schemas.openxmlformats.org/officeDocument/2006/relationships/tags" Target="../tags/tag1248.xml"/><Relationship Id="rId51" Type="http://schemas.openxmlformats.org/officeDocument/2006/relationships/tags" Target="../tags/tag1291.xml"/><Relationship Id="rId72" Type="http://schemas.openxmlformats.org/officeDocument/2006/relationships/tags" Target="../tags/tag1312.xml"/><Relationship Id="rId93" Type="http://schemas.openxmlformats.org/officeDocument/2006/relationships/tags" Target="../tags/tag1333.xml"/><Relationship Id="rId98" Type="http://schemas.openxmlformats.org/officeDocument/2006/relationships/tags" Target="../tags/tag1338.xml"/><Relationship Id="rId121" Type="http://schemas.openxmlformats.org/officeDocument/2006/relationships/tags" Target="../tags/tag1361.xml"/><Relationship Id="rId142" Type="http://schemas.openxmlformats.org/officeDocument/2006/relationships/tags" Target="../tags/tag1382.xml"/><Relationship Id="rId163" Type="http://schemas.openxmlformats.org/officeDocument/2006/relationships/tags" Target="../tags/tag1403.xml"/><Relationship Id="rId184" Type="http://schemas.openxmlformats.org/officeDocument/2006/relationships/tags" Target="../tags/tag1424.xml"/><Relationship Id="rId189" Type="http://schemas.openxmlformats.org/officeDocument/2006/relationships/tags" Target="../tags/tag1429.xml"/><Relationship Id="rId219" Type="http://schemas.openxmlformats.org/officeDocument/2006/relationships/tags" Target="../tags/tag1459.xml"/><Relationship Id="rId3" Type="http://schemas.openxmlformats.org/officeDocument/2006/relationships/tags" Target="../tags/tag1243.xml"/><Relationship Id="rId214" Type="http://schemas.openxmlformats.org/officeDocument/2006/relationships/tags" Target="../tags/tag1454.xml"/><Relationship Id="rId230" Type="http://schemas.openxmlformats.org/officeDocument/2006/relationships/tags" Target="../tags/tag1470.xml"/><Relationship Id="rId235" Type="http://schemas.openxmlformats.org/officeDocument/2006/relationships/tags" Target="../tags/tag1475.xml"/><Relationship Id="rId251" Type="http://schemas.openxmlformats.org/officeDocument/2006/relationships/tags" Target="../tags/tag1491.xml"/><Relationship Id="rId256" Type="http://schemas.openxmlformats.org/officeDocument/2006/relationships/tags" Target="../tags/tag1496.xml"/><Relationship Id="rId277" Type="http://schemas.openxmlformats.org/officeDocument/2006/relationships/tags" Target="../tags/tag1517.xml"/><Relationship Id="rId25" Type="http://schemas.openxmlformats.org/officeDocument/2006/relationships/tags" Target="../tags/tag1265.xml"/><Relationship Id="rId46" Type="http://schemas.openxmlformats.org/officeDocument/2006/relationships/tags" Target="../tags/tag1286.xml"/><Relationship Id="rId67" Type="http://schemas.openxmlformats.org/officeDocument/2006/relationships/tags" Target="../tags/tag1307.xml"/><Relationship Id="rId116" Type="http://schemas.openxmlformats.org/officeDocument/2006/relationships/tags" Target="../tags/tag1356.xml"/><Relationship Id="rId137" Type="http://schemas.openxmlformats.org/officeDocument/2006/relationships/tags" Target="../tags/tag1377.xml"/><Relationship Id="rId158" Type="http://schemas.openxmlformats.org/officeDocument/2006/relationships/tags" Target="../tags/tag1398.xml"/><Relationship Id="rId272" Type="http://schemas.openxmlformats.org/officeDocument/2006/relationships/tags" Target="../tags/tag1512.xml"/><Relationship Id="rId20" Type="http://schemas.openxmlformats.org/officeDocument/2006/relationships/tags" Target="../tags/tag1260.xml"/><Relationship Id="rId41" Type="http://schemas.openxmlformats.org/officeDocument/2006/relationships/tags" Target="../tags/tag1281.xml"/><Relationship Id="rId62" Type="http://schemas.openxmlformats.org/officeDocument/2006/relationships/tags" Target="../tags/tag1302.xml"/><Relationship Id="rId83" Type="http://schemas.openxmlformats.org/officeDocument/2006/relationships/tags" Target="../tags/tag1323.xml"/><Relationship Id="rId88" Type="http://schemas.openxmlformats.org/officeDocument/2006/relationships/tags" Target="../tags/tag1328.xml"/><Relationship Id="rId111" Type="http://schemas.openxmlformats.org/officeDocument/2006/relationships/tags" Target="../tags/tag1351.xml"/><Relationship Id="rId132" Type="http://schemas.openxmlformats.org/officeDocument/2006/relationships/tags" Target="../tags/tag1372.xml"/><Relationship Id="rId153" Type="http://schemas.openxmlformats.org/officeDocument/2006/relationships/tags" Target="../tags/tag1393.xml"/><Relationship Id="rId174" Type="http://schemas.openxmlformats.org/officeDocument/2006/relationships/tags" Target="../tags/tag1414.xml"/><Relationship Id="rId179" Type="http://schemas.openxmlformats.org/officeDocument/2006/relationships/tags" Target="../tags/tag1419.xml"/><Relationship Id="rId195" Type="http://schemas.openxmlformats.org/officeDocument/2006/relationships/tags" Target="../tags/tag1435.xml"/><Relationship Id="rId209" Type="http://schemas.openxmlformats.org/officeDocument/2006/relationships/tags" Target="../tags/tag1449.xml"/><Relationship Id="rId190" Type="http://schemas.openxmlformats.org/officeDocument/2006/relationships/tags" Target="../tags/tag1430.xml"/><Relationship Id="rId204" Type="http://schemas.openxmlformats.org/officeDocument/2006/relationships/tags" Target="../tags/tag1444.xml"/><Relationship Id="rId220" Type="http://schemas.openxmlformats.org/officeDocument/2006/relationships/tags" Target="../tags/tag1460.xml"/><Relationship Id="rId225" Type="http://schemas.openxmlformats.org/officeDocument/2006/relationships/tags" Target="../tags/tag1465.xml"/><Relationship Id="rId241" Type="http://schemas.openxmlformats.org/officeDocument/2006/relationships/tags" Target="../tags/tag1481.xml"/><Relationship Id="rId246" Type="http://schemas.openxmlformats.org/officeDocument/2006/relationships/tags" Target="../tags/tag1486.xml"/><Relationship Id="rId267" Type="http://schemas.openxmlformats.org/officeDocument/2006/relationships/tags" Target="../tags/tag1507.xml"/><Relationship Id="rId288" Type="http://schemas.openxmlformats.org/officeDocument/2006/relationships/notesSlide" Target="../notesSlides/notesSlide28.xml"/><Relationship Id="rId15" Type="http://schemas.openxmlformats.org/officeDocument/2006/relationships/tags" Target="../tags/tag1255.xml"/><Relationship Id="rId36" Type="http://schemas.openxmlformats.org/officeDocument/2006/relationships/tags" Target="../tags/tag1276.xml"/><Relationship Id="rId57" Type="http://schemas.openxmlformats.org/officeDocument/2006/relationships/tags" Target="../tags/tag1297.xml"/><Relationship Id="rId106" Type="http://schemas.openxmlformats.org/officeDocument/2006/relationships/tags" Target="../tags/tag1346.xml"/><Relationship Id="rId127" Type="http://schemas.openxmlformats.org/officeDocument/2006/relationships/tags" Target="../tags/tag1367.xml"/><Relationship Id="rId262" Type="http://schemas.openxmlformats.org/officeDocument/2006/relationships/tags" Target="../tags/tag1502.xml"/><Relationship Id="rId283" Type="http://schemas.openxmlformats.org/officeDocument/2006/relationships/tags" Target="../tags/tag1523.xml"/><Relationship Id="rId10" Type="http://schemas.openxmlformats.org/officeDocument/2006/relationships/tags" Target="../tags/tag1250.xml"/><Relationship Id="rId31" Type="http://schemas.openxmlformats.org/officeDocument/2006/relationships/tags" Target="../tags/tag1271.xml"/><Relationship Id="rId52" Type="http://schemas.openxmlformats.org/officeDocument/2006/relationships/tags" Target="../tags/tag1292.xml"/><Relationship Id="rId73" Type="http://schemas.openxmlformats.org/officeDocument/2006/relationships/tags" Target="../tags/tag1313.xml"/><Relationship Id="rId78" Type="http://schemas.openxmlformats.org/officeDocument/2006/relationships/tags" Target="../tags/tag1318.xml"/><Relationship Id="rId94" Type="http://schemas.openxmlformats.org/officeDocument/2006/relationships/tags" Target="../tags/tag1334.xml"/><Relationship Id="rId99" Type="http://schemas.openxmlformats.org/officeDocument/2006/relationships/tags" Target="../tags/tag1339.xml"/><Relationship Id="rId101" Type="http://schemas.openxmlformats.org/officeDocument/2006/relationships/tags" Target="../tags/tag1341.xml"/><Relationship Id="rId122" Type="http://schemas.openxmlformats.org/officeDocument/2006/relationships/tags" Target="../tags/tag1362.xml"/><Relationship Id="rId143" Type="http://schemas.openxmlformats.org/officeDocument/2006/relationships/tags" Target="../tags/tag1383.xml"/><Relationship Id="rId148" Type="http://schemas.openxmlformats.org/officeDocument/2006/relationships/tags" Target="../tags/tag1388.xml"/><Relationship Id="rId164" Type="http://schemas.openxmlformats.org/officeDocument/2006/relationships/tags" Target="../tags/tag1404.xml"/><Relationship Id="rId169" Type="http://schemas.openxmlformats.org/officeDocument/2006/relationships/tags" Target="../tags/tag1409.xml"/><Relationship Id="rId185" Type="http://schemas.openxmlformats.org/officeDocument/2006/relationships/tags" Target="../tags/tag1425.xml"/><Relationship Id="rId4" Type="http://schemas.openxmlformats.org/officeDocument/2006/relationships/tags" Target="../tags/tag1244.xml"/><Relationship Id="rId9" Type="http://schemas.openxmlformats.org/officeDocument/2006/relationships/tags" Target="../tags/tag1249.xml"/><Relationship Id="rId180" Type="http://schemas.openxmlformats.org/officeDocument/2006/relationships/tags" Target="../tags/tag1420.xml"/><Relationship Id="rId210" Type="http://schemas.openxmlformats.org/officeDocument/2006/relationships/tags" Target="../tags/tag1450.xml"/><Relationship Id="rId215" Type="http://schemas.openxmlformats.org/officeDocument/2006/relationships/tags" Target="../tags/tag1455.xml"/><Relationship Id="rId236" Type="http://schemas.openxmlformats.org/officeDocument/2006/relationships/tags" Target="../tags/tag1476.xml"/><Relationship Id="rId257" Type="http://schemas.openxmlformats.org/officeDocument/2006/relationships/tags" Target="../tags/tag1497.xml"/><Relationship Id="rId278" Type="http://schemas.openxmlformats.org/officeDocument/2006/relationships/tags" Target="../tags/tag1518.xml"/><Relationship Id="rId26" Type="http://schemas.openxmlformats.org/officeDocument/2006/relationships/tags" Target="../tags/tag1266.xml"/><Relationship Id="rId231" Type="http://schemas.openxmlformats.org/officeDocument/2006/relationships/tags" Target="../tags/tag1471.xml"/><Relationship Id="rId252" Type="http://schemas.openxmlformats.org/officeDocument/2006/relationships/tags" Target="../tags/tag1492.xml"/><Relationship Id="rId273" Type="http://schemas.openxmlformats.org/officeDocument/2006/relationships/tags" Target="../tags/tag1513.xml"/><Relationship Id="rId47" Type="http://schemas.openxmlformats.org/officeDocument/2006/relationships/tags" Target="../tags/tag1287.xml"/><Relationship Id="rId68" Type="http://schemas.openxmlformats.org/officeDocument/2006/relationships/tags" Target="../tags/tag1308.xml"/><Relationship Id="rId89" Type="http://schemas.openxmlformats.org/officeDocument/2006/relationships/tags" Target="../tags/tag1329.xml"/><Relationship Id="rId112" Type="http://schemas.openxmlformats.org/officeDocument/2006/relationships/tags" Target="../tags/tag1352.xml"/><Relationship Id="rId133" Type="http://schemas.openxmlformats.org/officeDocument/2006/relationships/tags" Target="../tags/tag1373.xml"/><Relationship Id="rId154" Type="http://schemas.openxmlformats.org/officeDocument/2006/relationships/tags" Target="../tags/tag1394.xml"/><Relationship Id="rId175" Type="http://schemas.openxmlformats.org/officeDocument/2006/relationships/tags" Target="../tags/tag1415.xml"/><Relationship Id="rId196" Type="http://schemas.openxmlformats.org/officeDocument/2006/relationships/tags" Target="../tags/tag1436.xml"/><Relationship Id="rId200" Type="http://schemas.openxmlformats.org/officeDocument/2006/relationships/tags" Target="../tags/tag1440.xml"/><Relationship Id="rId16" Type="http://schemas.openxmlformats.org/officeDocument/2006/relationships/tags" Target="../tags/tag1256.xml"/><Relationship Id="rId221" Type="http://schemas.openxmlformats.org/officeDocument/2006/relationships/tags" Target="../tags/tag1461.xml"/><Relationship Id="rId242" Type="http://schemas.openxmlformats.org/officeDocument/2006/relationships/tags" Target="../tags/tag1482.xml"/><Relationship Id="rId263" Type="http://schemas.openxmlformats.org/officeDocument/2006/relationships/tags" Target="../tags/tag1503.xml"/><Relationship Id="rId284" Type="http://schemas.openxmlformats.org/officeDocument/2006/relationships/tags" Target="../tags/tag1524.xml"/><Relationship Id="rId37" Type="http://schemas.openxmlformats.org/officeDocument/2006/relationships/tags" Target="../tags/tag1277.xml"/><Relationship Id="rId58" Type="http://schemas.openxmlformats.org/officeDocument/2006/relationships/tags" Target="../tags/tag1298.xml"/><Relationship Id="rId79" Type="http://schemas.openxmlformats.org/officeDocument/2006/relationships/tags" Target="../tags/tag1319.xml"/><Relationship Id="rId102" Type="http://schemas.openxmlformats.org/officeDocument/2006/relationships/tags" Target="../tags/tag1342.xml"/><Relationship Id="rId123" Type="http://schemas.openxmlformats.org/officeDocument/2006/relationships/tags" Target="../tags/tag1363.xml"/><Relationship Id="rId144" Type="http://schemas.openxmlformats.org/officeDocument/2006/relationships/tags" Target="../tags/tag1384.xml"/><Relationship Id="rId90" Type="http://schemas.openxmlformats.org/officeDocument/2006/relationships/tags" Target="../tags/tag1330.xml"/><Relationship Id="rId165" Type="http://schemas.openxmlformats.org/officeDocument/2006/relationships/tags" Target="../tags/tag1405.xml"/><Relationship Id="rId186" Type="http://schemas.openxmlformats.org/officeDocument/2006/relationships/tags" Target="../tags/tag1426.xml"/><Relationship Id="rId211" Type="http://schemas.openxmlformats.org/officeDocument/2006/relationships/tags" Target="../tags/tag1451.xml"/><Relationship Id="rId232" Type="http://schemas.openxmlformats.org/officeDocument/2006/relationships/tags" Target="../tags/tag1472.xml"/><Relationship Id="rId253" Type="http://schemas.openxmlformats.org/officeDocument/2006/relationships/tags" Target="../tags/tag1493.xml"/><Relationship Id="rId274" Type="http://schemas.openxmlformats.org/officeDocument/2006/relationships/tags" Target="../tags/tag1514.xml"/><Relationship Id="rId27" Type="http://schemas.openxmlformats.org/officeDocument/2006/relationships/tags" Target="../tags/tag1267.xml"/><Relationship Id="rId48" Type="http://schemas.openxmlformats.org/officeDocument/2006/relationships/tags" Target="../tags/tag1288.xml"/><Relationship Id="rId69" Type="http://schemas.openxmlformats.org/officeDocument/2006/relationships/tags" Target="../tags/tag1309.xml"/><Relationship Id="rId113" Type="http://schemas.openxmlformats.org/officeDocument/2006/relationships/tags" Target="../tags/tag1353.xml"/><Relationship Id="rId134" Type="http://schemas.openxmlformats.org/officeDocument/2006/relationships/tags" Target="../tags/tag1374.xml"/><Relationship Id="rId80" Type="http://schemas.openxmlformats.org/officeDocument/2006/relationships/tags" Target="../tags/tag1320.xml"/><Relationship Id="rId155" Type="http://schemas.openxmlformats.org/officeDocument/2006/relationships/tags" Target="../tags/tag1395.xml"/><Relationship Id="rId176" Type="http://schemas.openxmlformats.org/officeDocument/2006/relationships/tags" Target="../tags/tag1416.xml"/><Relationship Id="rId197" Type="http://schemas.openxmlformats.org/officeDocument/2006/relationships/tags" Target="../tags/tag1437.xml"/><Relationship Id="rId201" Type="http://schemas.openxmlformats.org/officeDocument/2006/relationships/tags" Target="../tags/tag1441.xml"/><Relationship Id="rId222" Type="http://schemas.openxmlformats.org/officeDocument/2006/relationships/tags" Target="../tags/tag1462.xml"/><Relationship Id="rId243" Type="http://schemas.openxmlformats.org/officeDocument/2006/relationships/tags" Target="../tags/tag1483.xml"/><Relationship Id="rId264" Type="http://schemas.openxmlformats.org/officeDocument/2006/relationships/tags" Target="../tags/tag1504.xml"/><Relationship Id="rId285" Type="http://schemas.openxmlformats.org/officeDocument/2006/relationships/tags" Target="../tags/tag1525.xml"/><Relationship Id="rId17" Type="http://schemas.openxmlformats.org/officeDocument/2006/relationships/tags" Target="../tags/tag1257.xml"/><Relationship Id="rId38" Type="http://schemas.openxmlformats.org/officeDocument/2006/relationships/tags" Target="../tags/tag1278.xml"/><Relationship Id="rId59" Type="http://schemas.openxmlformats.org/officeDocument/2006/relationships/tags" Target="../tags/tag1299.xml"/><Relationship Id="rId103" Type="http://schemas.openxmlformats.org/officeDocument/2006/relationships/tags" Target="../tags/tag1343.xml"/><Relationship Id="rId124" Type="http://schemas.openxmlformats.org/officeDocument/2006/relationships/tags" Target="../tags/tag1364.xml"/><Relationship Id="rId70" Type="http://schemas.openxmlformats.org/officeDocument/2006/relationships/tags" Target="../tags/tag1310.xml"/><Relationship Id="rId91" Type="http://schemas.openxmlformats.org/officeDocument/2006/relationships/tags" Target="../tags/tag1331.xml"/><Relationship Id="rId145" Type="http://schemas.openxmlformats.org/officeDocument/2006/relationships/tags" Target="../tags/tag1385.xml"/><Relationship Id="rId166" Type="http://schemas.openxmlformats.org/officeDocument/2006/relationships/tags" Target="../tags/tag1406.xml"/><Relationship Id="rId187" Type="http://schemas.openxmlformats.org/officeDocument/2006/relationships/tags" Target="../tags/tag1427.xml"/><Relationship Id="rId1" Type="http://schemas.openxmlformats.org/officeDocument/2006/relationships/tags" Target="../tags/tag1241.xml"/><Relationship Id="rId212" Type="http://schemas.openxmlformats.org/officeDocument/2006/relationships/tags" Target="../tags/tag1452.xml"/><Relationship Id="rId233" Type="http://schemas.openxmlformats.org/officeDocument/2006/relationships/tags" Target="../tags/tag1473.xml"/><Relationship Id="rId254" Type="http://schemas.openxmlformats.org/officeDocument/2006/relationships/tags" Target="../tags/tag1494.xml"/><Relationship Id="rId28" Type="http://schemas.openxmlformats.org/officeDocument/2006/relationships/tags" Target="../tags/tag1268.xml"/><Relationship Id="rId49" Type="http://schemas.openxmlformats.org/officeDocument/2006/relationships/tags" Target="../tags/tag1289.xml"/><Relationship Id="rId114" Type="http://schemas.openxmlformats.org/officeDocument/2006/relationships/tags" Target="../tags/tag1354.xml"/><Relationship Id="rId275" Type="http://schemas.openxmlformats.org/officeDocument/2006/relationships/tags" Target="../tags/tag1515.xml"/><Relationship Id="rId60" Type="http://schemas.openxmlformats.org/officeDocument/2006/relationships/tags" Target="../tags/tag1300.xml"/><Relationship Id="rId81" Type="http://schemas.openxmlformats.org/officeDocument/2006/relationships/tags" Target="../tags/tag1321.xml"/><Relationship Id="rId135" Type="http://schemas.openxmlformats.org/officeDocument/2006/relationships/tags" Target="../tags/tag1375.xml"/><Relationship Id="rId156" Type="http://schemas.openxmlformats.org/officeDocument/2006/relationships/tags" Target="../tags/tag1396.xml"/><Relationship Id="rId177" Type="http://schemas.openxmlformats.org/officeDocument/2006/relationships/tags" Target="../tags/tag1417.xml"/><Relationship Id="rId198" Type="http://schemas.openxmlformats.org/officeDocument/2006/relationships/tags" Target="../tags/tag1438.xml"/><Relationship Id="rId202" Type="http://schemas.openxmlformats.org/officeDocument/2006/relationships/tags" Target="../tags/tag1442.xml"/><Relationship Id="rId223" Type="http://schemas.openxmlformats.org/officeDocument/2006/relationships/tags" Target="../tags/tag1463.xml"/><Relationship Id="rId244" Type="http://schemas.openxmlformats.org/officeDocument/2006/relationships/tags" Target="../tags/tag1484.xml"/><Relationship Id="rId18" Type="http://schemas.openxmlformats.org/officeDocument/2006/relationships/tags" Target="../tags/tag1258.xml"/><Relationship Id="rId39" Type="http://schemas.openxmlformats.org/officeDocument/2006/relationships/tags" Target="../tags/tag1279.xml"/><Relationship Id="rId265" Type="http://schemas.openxmlformats.org/officeDocument/2006/relationships/tags" Target="../tags/tag1505.xml"/><Relationship Id="rId286" Type="http://schemas.openxmlformats.org/officeDocument/2006/relationships/tags" Target="../tags/tag1526.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12" Type="http://schemas.openxmlformats.org/officeDocument/2006/relationships/image" Target="../media/image1.jp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12">
            <a:extLst>
              <a:ext uri="{FF2B5EF4-FFF2-40B4-BE49-F238E27FC236}">
                <a16:creationId xmlns:a16="http://schemas.microsoft.com/office/drawing/2014/main" id="{D1D9CC6C-0949-A093-0AAF-636BAB1A4DD3}"/>
              </a:ext>
            </a:extLst>
          </p:cNvPr>
          <p:cNvSpPr txBox="1"/>
          <p:nvPr/>
        </p:nvSpPr>
        <p:spPr>
          <a:xfrm>
            <a:off x="2155118" y="508101"/>
            <a:ext cx="6042138" cy="46166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dirty="0" err="1">
                <a:solidFill>
                  <a:srgbClr val="0070C0"/>
                </a:solidFill>
                <a:latin typeface="Calibri" panose="020F0502020204030204" pitchFamily="34" charset="0"/>
                <a:cs typeface="Calibri" panose="020F0502020204030204" pitchFamily="34" charset="0"/>
              </a:rPr>
              <a:t>Thứ</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ngày</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tháng</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năm</a:t>
            </a:r>
            <a:r>
              <a:rPr lang="en-US" sz="2400" b="1" dirty="0">
                <a:solidFill>
                  <a:srgbClr val="0070C0"/>
                </a:solidFill>
                <a:latin typeface="Calibri" panose="020F0502020204030204" pitchFamily="34" charset="0"/>
                <a:cs typeface="Calibri" panose="020F0502020204030204" pitchFamily="34" charset="0"/>
              </a:rPr>
              <a:t> …</a:t>
            </a:r>
          </a:p>
        </p:txBody>
      </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pic>
        <p:nvPicPr>
          <p:cNvPr id="1985" name="Picture 1984" descr="A pink background with white leaves and black text&#10;&#10;Description automatically generated">
            <a:extLst>
              <a:ext uri="{FF2B5EF4-FFF2-40B4-BE49-F238E27FC236}">
                <a16:creationId xmlns:a16="http://schemas.microsoft.com/office/drawing/2014/main" id="{9CC355A2-023C-0670-5CF9-4C3E4C9CFC41}"/>
              </a:ext>
            </a:extLst>
          </p:cNvPr>
          <p:cNvPicPr>
            <a:picLocks noChangeAspect="1"/>
          </p:cNvPicPr>
          <p:nvPr/>
        </p:nvPicPr>
        <p:blipFill>
          <a:blip r:embed="rId259"/>
          <a:stretch>
            <a:fillRect/>
          </a:stretch>
        </p:blipFill>
        <p:spPr>
          <a:xfrm>
            <a:off x="-1429231" y="420220"/>
            <a:ext cx="1313169" cy="131316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barn(inVertical)">
                                      <p:cBhvr>
                                        <p:cTn id="15" dur="500"/>
                                        <p:tgtEl>
                                          <p:spTgt spid="1986"/>
                                        </p:tgtEl>
                                      </p:cBhvr>
                                    </p:animEffect>
                                  </p:childTnLst>
                                </p:cTn>
                              </p:par>
                              <p:par>
                                <p:cTn id="16" presetID="16" presetClass="entr" presetSubtype="21" fill="hold" nodeType="withEffect">
                                  <p:stCondLst>
                                    <p:cond delay="0"/>
                                  </p:stCondLst>
                                  <p:childTnLst>
                                    <p:set>
                                      <p:cBhvr>
                                        <p:cTn id="17" dur="1" fill="hold">
                                          <p:stCondLst>
                                            <p:cond delay="0"/>
                                          </p:stCondLst>
                                        </p:cTn>
                                        <p:tgtEl>
                                          <p:spTgt spid="1984"/>
                                        </p:tgtEl>
                                        <p:attrNameLst>
                                          <p:attrName>style.visibility</p:attrName>
                                        </p:attrNameLst>
                                      </p:cBhvr>
                                      <p:to>
                                        <p:strVal val="visible"/>
                                      </p:to>
                                    </p:set>
                                    <p:animEffect transition="in" filter="barn(inVertical)">
                                      <p:cBhvr>
                                        <p:cTn id="18" dur="500"/>
                                        <p:tgtEl>
                                          <p:spTgt spid="1984"/>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491"/>
                                        </p:tgtEl>
                                        <p:attrNameLst>
                                          <p:attrName>style.visibility</p:attrName>
                                        </p:attrNameLst>
                                      </p:cBhvr>
                                      <p:to>
                                        <p:strVal val="visible"/>
                                      </p:to>
                                    </p:set>
                                    <p:animEffect transition="in" filter="barn(inVertical)">
                                      <p:cBhvr>
                                        <p:cTn id="22" dur="500"/>
                                        <p:tgtEl>
                                          <p:spTgt spid="4491"/>
                                        </p:tgtEl>
                                      </p:cBhvr>
                                    </p:animEffect>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barn(inVertical)">
                                      <p:cBhvr>
                                        <p:cTn id="2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2D399FD3-0969-2B71-5053-00E38952D939}"/>
              </a:ext>
            </a:extLst>
          </p:cNvPr>
          <p:cNvPicPr>
            <a:picLocks noChangeAspect="1"/>
          </p:cNvPicPr>
          <p:nvPr/>
        </p:nvPicPr>
        <p:blipFill>
          <a:blip r:embed="rId188"/>
          <a:stretch>
            <a:fillRect/>
          </a:stretch>
        </p:blipFill>
        <p:spPr>
          <a:xfrm>
            <a:off x="-1429231" y="420220"/>
            <a:ext cx="1313169" cy="131316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a:t>
              </a:r>
              <a:r>
                <a:rPr lang="vi-VN" sz="2800" dirty="0" smtClean="0">
                  <a:solidFill>
                    <a:schemeClr val="tx1"/>
                  </a:solidFill>
                  <a:latin typeface="Calibri" panose="020F0502020204030204" pitchFamily="34" charset="0"/>
                  <a:cs typeface="Calibri" panose="020F0502020204030204" pitchFamily="34" charset="0"/>
                </a:rPr>
                <a:t>ch</a:t>
              </a:r>
              <a:r>
                <a:rPr lang="en-US" sz="2800" dirty="0" err="1" smtClean="0">
                  <a:solidFill>
                    <a:schemeClr val="tx1"/>
                  </a:solidFill>
                  <a:latin typeface="Calibri" panose="020F0502020204030204" pitchFamily="34" charset="0"/>
                  <a:cs typeface="Calibri" panose="020F0502020204030204" pitchFamily="34" charset="0"/>
                </a:rPr>
                <a:t>i</a:t>
              </a:r>
              <a:r>
                <a:rPr lang="vi-VN" sz="2800" dirty="0" smtClean="0">
                  <a:solidFill>
                    <a:schemeClr val="tx1"/>
                  </a:solidFill>
                  <a:latin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cs typeface="Calibri" panose="020F0502020204030204" pitchFamily="34" charset="0"/>
                </a:rPr>
                <a:t>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vi-VN" sz="20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5"/>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id="{187EF325-A7A9-655C-18E4-2FBA6B382024}"/>
              </a:ext>
            </a:extLst>
          </p:cNvPr>
          <p:cNvPicPr>
            <a:picLocks noChangeAspect="1"/>
          </p:cNvPicPr>
          <p:nvPr/>
        </p:nvPicPr>
        <p:blipFill>
          <a:blip r:embed="rId6"/>
          <a:stretch>
            <a:fillRect/>
          </a:stretch>
        </p:blipFill>
        <p:spPr>
          <a:xfrm>
            <a:off x="241427" y="206395"/>
            <a:ext cx="1883827" cy="688908"/>
          </a:xfrm>
          <a:prstGeom prst="rect">
            <a:avLst/>
          </a:prstGeom>
        </p:spPr>
      </p:pic>
    </p:spTree>
    <p:controls>
      <mc:AlternateContent xmlns:mc="http://schemas.openxmlformats.org/markup-compatibility/2006">
        <mc:Choice xmlns:v="urn:schemas-microsoft-com:vml" Requires="v">
          <p:control spid="1030" name="TextBox1" r:id="rId2" imgW="5048280" imgH="809640"/>
        </mc:Choice>
        <mc:Fallback>
          <p:control name="TextBox1" r:id="rId2" imgW="5048280" imgH="809640">
            <p:pic>
              <p:nvPicPr>
                <p:cNvPr id="2" name="TextBox1"/>
                <p:cNvPicPr>
                  <a:picLocks/>
                </p:cNvPicPr>
                <p:nvPr/>
              </p:nvPicPr>
              <p:blipFill>
                <a:blip r:embed="rId7"/>
                <a:srcRect/>
                <a:stretch>
                  <a:fillRect/>
                </a:stretch>
              </p:blipFill>
              <p:spPr bwMode="auto">
                <a:xfrm>
                  <a:off x="3817938" y="960438"/>
                  <a:ext cx="5049837" cy="8096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prstClr val="black"/>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prstClr val="black"/>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 Vẹt à!</a:t>
            </a:r>
            <a:endParaRPr lang="en-US" sz="1500" kern="1200" dirty="0">
              <a:solidFill>
                <a:prstClr val="black"/>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5"/>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6"/>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id="{399FEC5A-6D08-FC87-B1DC-63DEAF7C7129}"/>
              </a:ext>
            </a:extLst>
          </p:cNvPr>
          <p:cNvCxnSpPr>
            <a:cxnSpLocks/>
          </p:cNvCxnSpPr>
          <p:nvPr/>
        </p:nvCxnSpPr>
        <p:spPr>
          <a:xfrm flipH="1">
            <a:off x="1452282"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16ED41-571A-6BCD-6960-CF39D32B8522}"/>
              </a:ext>
            </a:extLst>
          </p:cNvPr>
          <p:cNvCxnSpPr>
            <a:cxnSpLocks/>
          </p:cNvCxnSpPr>
          <p:nvPr/>
        </p:nvCxnSpPr>
        <p:spPr>
          <a:xfrm flipH="1">
            <a:off x="2820040" y="279698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650D59E-7488-A85C-2642-B29BEDE994E5}"/>
              </a:ext>
            </a:extLst>
          </p:cNvPr>
          <p:cNvCxnSpPr>
            <a:cxnSpLocks/>
          </p:cNvCxnSpPr>
          <p:nvPr/>
        </p:nvCxnSpPr>
        <p:spPr>
          <a:xfrm flipH="1">
            <a:off x="4610419"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134428-6E36-A1DA-578E-A9978B5072B3}"/>
              </a:ext>
            </a:extLst>
          </p:cNvPr>
          <p:cNvCxnSpPr>
            <a:cxnSpLocks/>
          </p:cNvCxnSpPr>
          <p:nvPr/>
        </p:nvCxnSpPr>
        <p:spPr>
          <a:xfrm flipH="1">
            <a:off x="1098816"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A0A3D-C412-23D0-061F-D259E3C59BFF}"/>
              </a:ext>
            </a:extLst>
          </p:cNvPr>
          <p:cNvCxnSpPr>
            <a:cxnSpLocks/>
          </p:cNvCxnSpPr>
          <p:nvPr/>
        </p:nvCxnSpPr>
        <p:spPr>
          <a:xfrm flipH="1">
            <a:off x="1144920"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4" name="TextBox1" r:id="rId2" imgW="2400480" imgH="2619360"/>
        </mc:Choice>
        <mc:Fallback>
          <p:control name="TextBox1" r:id="rId2" imgW="2400480" imgH="2619360">
            <p:pic>
              <p:nvPicPr>
                <p:cNvPr id="3" name="TextBox1"/>
                <p:cNvPicPr>
                  <a:picLocks/>
                </p:cNvPicPr>
                <p:nvPr/>
              </p:nvPicPr>
              <p:blipFill>
                <a:blip r:embed="rId7"/>
                <a:srcRect/>
                <a:stretch>
                  <a:fillRect/>
                </a:stretch>
              </p:blipFill>
              <p:spPr bwMode="auto">
                <a:xfrm>
                  <a:off x="6646863" y="1128713"/>
                  <a:ext cx="2397125" cy="262096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639774" y="2081240"/>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thích thú, cười ầm lên. Tú </a:t>
            </a:r>
            <a:r>
              <a:rPr lang="vi-VN" sz="2000" kern="1200" dirty="0" smtClean="0">
                <a:solidFill>
                  <a:prstClr val="black"/>
                </a:solidFill>
                <a:latin typeface="Calibri" panose="020F0502020204030204"/>
                <a:ea typeface="+mn-ea"/>
              </a:rPr>
              <a:t>v</a:t>
            </a:r>
            <a:r>
              <a:rPr lang="en-US" sz="2000" kern="1200" dirty="0" smtClean="0">
                <a:solidFill>
                  <a:prstClr val="black"/>
                </a:solidFill>
                <a:latin typeface="Calibri" panose="020F0502020204030204"/>
                <a:ea typeface="+mn-ea"/>
              </a:rPr>
              <a:t>ờ</a:t>
            </a:r>
            <a:r>
              <a:rPr lang="vi-VN" sz="2000" kern="1200" dirty="0" smtClean="0">
                <a:solidFill>
                  <a:prstClr val="black"/>
                </a:solidFill>
                <a:latin typeface="Calibri" panose="020F0502020204030204"/>
                <a:ea typeface="+mn-ea"/>
              </a:rPr>
              <a:t> </a:t>
            </a:r>
            <a:r>
              <a:rPr lang="vi-VN" sz="2000" kern="1200" dirty="0">
                <a:solidFill>
                  <a:prstClr val="black"/>
                </a:solidFill>
                <a:latin typeface="Calibri" panose="020F0502020204030204"/>
                <a:ea typeface="+mn-ea"/>
              </a:rPr>
              <a:t>nghiêm mặt:</a:t>
            </a:r>
          </a:p>
          <a:p>
            <a:pPr lvl="0" algn="just" defTabSz="685800">
              <a:buClrTx/>
            </a:pPr>
            <a:r>
              <a:rPr lang="vi-VN" sz="20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000" kern="1200" dirty="0">
                <a:solidFill>
                  <a:prstClr val="black"/>
                </a:solidFill>
                <a:latin typeface="Calibri" panose="020F0502020204030204"/>
                <a:ea typeface="+mn-ea"/>
              </a:rPr>
              <a:t>   - Kêu chi kêu hoài!</a:t>
            </a:r>
          </a:p>
          <a:p>
            <a:pPr lvl="0" algn="just" defTabSz="685800">
              <a:buClrTx/>
            </a:pPr>
            <a:r>
              <a:rPr lang="vi-VN" sz="20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5"/>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id="{7007D06B-2B5F-CF1D-DFDE-67500B7974D2}"/>
              </a:ext>
            </a:extLst>
          </p:cNvPr>
          <p:cNvPicPr>
            <a:picLocks noChangeAspect="1"/>
          </p:cNvPicPr>
          <p:nvPr/>
        </p:nvPicPr>
        <p:blipFill>
          <a:blip r:embed="rId6"/>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id="{4D0B867B-AFCA-2E02-E16A-9F67AA40563F}"/>
              </a:ext>
            </a:extLst>
          </p:cNvPr>
          <p:cNvCxnSpPr>
            <a:cxnSpLocks/>
          </p:cNvCxnSpPr>
          <p:nvPr/>
        </p:nvCxnSpPr>
        <p:spPr>
          <a:xfrm flipH="1">
            <a:off x="6439220" y="395727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E0CA25-763F-A330-C345-6372E6C36B4F}"/>
              </a:ext>
            </a:extLst>
          </p:cNvPr>
          <p:cNvCxnSpPr>
            <a:cxnSpLocks/>
          </p:cNvCxnSpPr>
          <p:nvPr/>
        </p:nvCxnSpPr>
        <p:spPr>
          <a:xfrm flipH="1">
            <a:off x="975872" y="425695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6C7574B-5434-274A-5286-AF05493B6F2A}"/>
              </a:ext>
            </a:extLst>
          </p:cNvPr>
          <p:cNvCxnSpPr>
            <a:cxnSpLocks/>
          </p:cNvCxnSpPr>
          <p:nvPr/>
        </p:nvCxnSpPr>
        <p:spPr>
          <a:xfrm flipH="1">
            <a:off x="2535730" y="426463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06B1BE-A322-C6A5-779D-B1A0682BE7CE}"/>
              </a:ext>
            </a:extLst>
          </p:cNvPr>
          <p:cNvCxnSpPr>
            <a:cxnSpLocks/>
          </p:cNvCxnSpPr>
          <p:nvPr/>
        </p:nvCxnSpPr>
        <p:spPr>
          <a:xfrm flipH="1">
            <a:off x="3411710" y="423390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F45E0-09D5-C711-BBDB-1FA4C819C990}"/>
              </a:ext>
            </a:extLst>
          </p:cNvPr>
          <p:cNvCxnSpPr>
            <a:cxnSpLocks/>
          </p:cNvCxnSpPr>
          <p:nvPr/>
        </p:nvCxnSpPr>
        <p:spPr>
          <a:xfrm flipH="1">
            <a:off x="4587367" y="424927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0B62FB-D51E-E603-2191-CC9E41C933B8}"/>
              </a:ext>
            </a:extLst>
          </p:cNvPr>
          <p:cNvCxnSpPr>
            <a:cxnSpLocks/>
          </p:cNvCxnSpPr>
          <p:nvPr/>
        </p:nvCxnSpPr>
        <p:spPr>
          <a:xfrm flipH="1">
            <a:off x="6907946"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B8E48A-41E7-AD0B-BB9B-BFCE528F12FE}"/>
              </a:ext>
            </a:extLst>
          </p:cNvPr>
          <p:cNvCxnSpPr>
            <a:cxnSpLocks/>
          </p:cNvCxnSpPr>
          <p:nvPr/>
        </p:nvCxnSpPr>
        <p:spPr>
          <a:xfrm flipH="1">
            <a:off x="6969419"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8" name="TextBox1" r:id="rId2" imgW="5048280" imgH="809640"/>
        </mc:Choice>
        <mc:Fallback>
          <p:control name="TextBox1" r:id="rId2" imgW="5048280" imgH="809640">
            <p:pic>
              <p:nvPicPr>
                <p:cNvPr id="10" name="TextBox1"/>
                <p:cNvPicPr>
                  <a:picLocks/>
                </p:cNvPicPr>
                <p:nvPr/>
              </p:nvPicPr>
              <p:blipFill>
                <a:blip r:embed="rId7"/>
                <a:srcRect/>
                <a:stretch>
                  <a:fillRect/>
                </a:stretch>
              </p:blipFill>
              <p:spPr bwMode="auto">
                <a:xfrm>
                  <a:off x="3817938" y="960438"/>
                  <a:ext cx="5049837" cy="8096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 name="Nhóm 21">
            <a:extLst>
              <a:ext uri="{FF2B5EF4-FFF2-40B4-BE49-F238E27FC236}">
                <a16:creationId xmlns:a16="http://schemas.microsoft.com/office/drawing/2014/main" id="{A39CF741-2AF6-0804-B052-363A501905AA}"/>
              </a:ext>
            </a:extLst>
          </p:cNvPr>
          <p:cNvGrpSpPr/>
          <p:nvPr/>
        </p:nvGrpSpPr>
        <p:grpSpPr>
          <a:xfrm>
            <a:off x="0" y="728637"/>
            <a:ext cx="9016623" cy="4295063"/>
            <a:chOff x="0" y="728637"/>
            <a:chExt cx="9016623" cy="4295063"/>
          </a:xfrm>
        </p:grpSpPr>
        <p:grpSp>
          <p:nvGrpSpPr>
            <p:cNvPr id="3" name="Nhóm 26">
              <a:extLst>
                <a:ext uri="{FF2B5EF4-FFF2-40B4-BE49-F238E27FC236}">
                  <a16:creationId xmlns:a16="http://schemas.microsoft.com/office/drawing/2014/main" id="{6DFCA3D1-23FE-E87E-6BB9-DBCAE607DEAB}"/>
                </a:ext>
              </a:extLst>
            </p:cNvPr>
            <p:cNvGrpSpPr/>
            <p:nvPr/>
          </p:nvGrpSpPr>
          <p:grpSpPr>
            <a:xfrm>
              <a:off x="121234" y="728637"/>
              <a:ext cx="8020347" cy="968839"/>
              <a:chOff x="237022" y="794871"/>
              <a:chExt cx="8020347" cy="968839"/>
            </a:xfrm>
          </p:grpSpPr>
          <p:sp>
            <p:nvSpPr>
              <p:cNvPr id="23" name="Hình chữ nhật: Góc Tròn 23">
                <a:extLst>
                  <a:ext uri="{FF2B5EF4-FFF2-40B4-BE49-F238E27FC236}">
                    <a16:creationId xmlns:a16="http://schemas.microsoft.com/office/drawing/2014/main" id="{3DF92AFF-EA4B-7BB0-1ED4-668AF274751F}"/>
                  </a:ext>
                </a:extLst>
              </p:cNvPr>
              <p:cNvSpPr/>
              <p:nvPr/>
            </p:nvSpPr>
            <p:spPr>
              <a:xfrm>
                <a:off x="899877" y="946211"/>
                <a:ext cx="7258876"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0F0F0"/>
                  </a:solidFill>
                </a:endParaRPr>
              </a:p>
            </p:txBody>
          </p:sp>
          <p:sp>
            <p:nvSpPr>
              <p:cNvPr id="24" name="Hộp Văn bản 18">
                <a:extLst>
                  <a:ext uri="{FF2B5EF4-FFF2-40B4-BE49-F238E27FC236}">
                    <a16:creationId xmlns:a16="http://schemas.microsoft.com/office/drawing/2014/main" id="{734AD311-AB04-031D-1103-F389736187B0}"/>
                  </a:ext>
                </a:extLst>
              </p:cNvPr>
              <p:cNvSpPr txBox="1"/>
              <p:nvPr/>
            </p:nvSpPr>
            <p:spPr>
              <a:xfrm>
                <a:off x="864188" y="975873"/>
                <a:ext cx="7393181"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Tú đã làm gì khi thấy con vẹt bị thương trong vườn nhà?</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Hình ảnh 22">
                <a:extLst>
                  <a:ext uri="{FF2B5EF4-FFF2-40B4-BE49-F238E27FC236}">
                    <a16:creationId xmlns:a16="http://schemas.microsoft.com/office/drawing/2014/main" id="{8569E57B-A689-E539-6D6D-5FAF749A35C7}"/>
                  </a:ext>
                </a:extLst>
              </p:cNvPr>
              <p:cNvPicPr>
                <a:picLocks noChangeAspect="1"/>
              </p:cNvPicPr>
              <p:nvPr/>
            </p:nvPicPr>
            <p:blipFill rotWithShape="1">
              <a:blip r:embed="rId3"/>
              <a:srcRect l="31483" t="5898" r="50744" b="64236"/>
              <a:stretch/>
            </p:blipFill>
            <p:spPr>
              <a:xfrm>
                <a:off x="237022" y="794871"/>
                <a:ext cx="576592" cy="968839"/>
              </a:xfrm>
              <a:prstGeom prst="rect">
                <a:avLst/>
              </a:prstGeom>
            </p:spPr>
          </p:pic>
        </p:grpSp>
        <p:grpSp>
          <p:nvGrpSpPr>
            <p:cNvPr id="4" name="Nhóm 6">
              <a:extLst>
                <a:ext uri="{FF2B5EF4-FFF2-40B4-BE49-F238E27FC236}">
                  <a16:creationId xmlns:a16="http://schemas.microsoft.com/office/drawing/2014/main" id="{FC132993-A74B-1B60-6757-28B4613E5305}"/>
                </a:ext>
              </a:extLst>
            </p:cNvPr>
            <p:cNvGrpSpPr/>
            <p:nvPr/>
          </p:nvGrpSpPr>
          <p:grpSpPr>
            <a:xfrm>
              <a:off x="96036" y="1616093"/>
              <a:ext cx="7990604" cy="976819"/>
              <a:chOff x="207253" y="1728030"/>
              <a:chExt cx="7990604" cy="976819"/>
            </a:xfrm>
          </p:grpSpPr>
          <p:grpSp>
            <p:nvGrpSpPr>
              <p:cNvPr id="19" name="Nhóm 32">
                <a:extLst>
                  <a:ext uri="{FF2B5EF4-FFF2-40B4-BE49-F238E27FC236}">
                    <a16:creationId xmlns:a16="http://schemas.microsoft.com/office/drawing/2014/main" id="{4CFF89D1-73CD-822A-3AA5-3A87895F250E}"/>
                  </a:ext>
                </a:extLst>
              </p:cNvPr>
              <p:cNvGrpSpPr/>
              <p:nvPr/>
            </p:nvGrpSpPr>
            <p:grpSpPr>
              <a:xfrm>
                <a:off x="232451" y="1868019"/>
                <a:ext cx="7965406" cy="658819"/>
                <a:chOff x="4539518" y="827021"/>
                <a:chExt cx="7965406" cy="658819"/>
              </a:xfrm>
            </p:grpSpPr>
            <p:sp>
              <p:nvSpPr>
                <p:cNvPr id="21" name="Hình chữ nhật: Góc Tròn 30">
                  <a:extLst>
                    <a:ext uri="{FF2B5EF4-FFF2-40B4-BE49-F238E27FC236}">
                      <a16:creationId xmlns:a16="http://schemas.microsoft.com/office/drawing/2014/main" id="{CEF637DC-96E3-6780-6095-77199C0B4659}"/>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Hộp Văn bản 10">
                  <a:extLst>
                    <a:ext uri="{FF2B5EF4-FFF2-40B4-BE49-F238E27FC236}">
                      <a16:creationId xmlns:a16="http://schemas.microsoft.com/office/drawing/2014/main" id="{DEB01FC1-3A1E-D974-5BEE-0FB5BB1FD734}"/>
                    </a:ext>
                  </a:extLst>
                </p:cNvPr>
                <p:cNvSpPr txBox="1"/>
                <p:nvPr/>
              </p:nvSpPr>
              <p:spPr>
                <a:xfrm>
                  <a:off x="4539518" y="883099"/>
                  <a:ext cx="7761609" cy="510778"/>
                </a:xfrm>
                <a:prstGeom prst="round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Những chi tiết nào cho thấy Tú yêu thương vẹt?</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20" name="Hình ảnh 29">
                <a:extLst>
                  <a:ext uri="{FF2B5EF4-FFF2-40B4-BE49-F238E27FC236}">
                    <a16:creationId xmlns:a16="http://schemas.microsoft.com/office/drawing/2014/main" id="{93CDBD0C-4B57-177A-11B0-55B09F9D19C8}"/>
                  </a:ext>
                </a:extLst>
              </p:cNvPr>
              <p:cNvPicPr>
                <a:picLocks noChangeAspect="1"/>
              </p:cNvPicPr>
              <p:nvPr/>
            </p:nvPicPr>
            <p:blipFill rotWithShape="1">
              <a:blip r:embed="rId3"/>
              <a:srcRect l="50655" t="3903" r="28184" b="63507"/>
              <a:stretch/>
            </p:blipFill>
            <p:spPr>
              <a:xfrm>
                <a:off x="207253" y="1728030"/>
                <a:ext cx="634257" cy="976819"/>
              </a:xfrm>
              <a:prstGeom prst="roundRect">
                <a:avLst/>
              </a:prstGeom>
            </p:spPr>
          </p:pic>
        </p:grpSp>
        <p:grpSp>
          <p:nvGrpSpPr>
            <p:cNvPr id="5" name="Nhóm 12">
              <a:extLst>
                <a:ext uri="{FF2B5EF4-FFF2-40B4-BE49-F238E27FC236}">
                  <a16:creationId xmlns:a16="http://schemas.microsoft.com/office/drawing/2014/main" id="{BC5DD388-B3A5-875F-81B7-E30855CDC965}"/>
                </a:ext>
              </a:extLst>
            </p:cNvPr>
            <p:cNvGrpSpPr/>
            <p:nvPr/>
          </p:nvGrpSpPr>
          <p:grpSpPr>
            <a:xfrm>
              <a:off x="83348" y="2464325"/>
              <a:ext cx="8814806" cy="960400"/>
              <a:chOff x="184717" y="2685521"/>
              <a:chExt cx="8814806" cy="960400"/>
            </a:xfrm>
          </p:grpSpPr>
          <p:grpSp>
            <p:nvGrpSpPr>
              <p:cNvPr id="15" name="Nhóm 11">
                <a:extLst>
                  <a:ext uri="{FF2B5EF4-FFF2-40B4-BE49-F238E27FC236}">
                    <a16:creationId xmlns:a16="http://schemas.microsoft.com/office/drawing/2014/main" id="{E8D0FAB3-4888-6999-A79F-E63359D7B4D5}"/>
                  </a:ext>
                </a:extLst>
              </p:cNvPr>
              <p:cNvGrpSpPr/>
              <p:nvPr/>
            </p:nvGrpSpPr>
            <p:grpSpPr>
              <a:xfrm>
                <a:off x="184717" y="2685521"/>
                <a:ext cx="8677582" cy="960400"/>
                <a:chOff x="184717" y="2685521"/>
                <a:chExt cx="8677582" cy="960400"/>
              </a:xfrm>
            </p:grpSpPr>
            <p:sp>
              <p:nvSpPr>
                <p:cNvPr id="17" name="Hình chữ nhật: Góc Tròn 37">
                  <a:extLst>
                    <a:ext uri="{FF2B5EF4-FFF2-40B4-BE49-F238E27FC236}">
                      <a16:creationId xmlns:a16="http://schemas.microsoft.com/office/drawing/2014/main" id="{BE2730D0-7736-6FFF-4E90-6ABBB2EE9050}"/>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Hình ảnh 36">
                  <a:extLst>
                    <a:ext uri="{FF2B5EF4-FFF2-40B4-BE49-F238E27FC236}">
                      <a16:creationId xmlns:a16="http://schemas.microsoft.com/office/drawing/2014/main" id="{48BD6B0F-4364-0A4C-537A-33C883482410}"/>
                    </a:ext>
                  </a:extLst>
                </p:cNvPr>
                <p:cNvPicPr>
                  <a:picLocks noChangeAspect="1"/>
                </p:cNvPicPr>
                <p:nvPr/>
              </p:nvPicPr>
              <p:blipFill rotWithShape="1">
                <a:blip r:embed="rId3"/>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C5AF72CE-3D87-5825-DD08-8639F883C7DA}"/>
                  </a:ext>
                </a:extLst>
              </p:cNvPr>
              <p:cNvSpPr txBox="1"/>
              <p:nvPr/>
            </p:nvSpPr>
            <p:spPr>
              <a:xfrm>
                <a:off x="799195" y="2912305"/>
                <a:ext cx="8200328"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endParaRPr lang="en-US" sz="2400" dirty="0">
                  <a:solidFill>
                    <a:srgbClr val="002060"/>
                  </a:solidFill>
                  <a:latin typeface="Calibri" panose="020F0502020204030204" pitchFamily="34" charset="0"/>
                  <a:cs typeface="Calibri" panose="020F0502020204030204" pitchFamily="34" charset="0"/>
                </a:endParaRPr>
              </a:p>
            </p:txBody>
          </p:sp>
        </p:grpSp>
        <p:grpSp>
          <p:nvGrpSpPr>
            <p:cNvPr id="6" name="Nhóm 20">
              <a:extLst>
                <a:ext uri="{FF2B5EF4-FFF2-40B4-BE49-F238E27FC236}">
                  <a16:creationId xmlns:a16="http://schemas.microsoft.com/office/drawing/2014/main" id="{373BB473-E9CF-4DFC-5CAC-249564CC8803}"/>
                </a:ext>
              </a:extLst>
            </p:cNvPr>
            <p:cNvGrpSpPr/>
            <p:nvPr/>
          </p:nvGrpSpPr>
          <p:grpSpPr>
            <a:xfrm>
              <a:off x="45898" y="4111103"/>
              <a:ext cx="8970725" cy="912597"/>
              <a:chOff x="50560" y="4156380"/>
              <a:chExt cx="8970725" cy="912597"/>
            </a:xfrm>
          </p:grpSpPr>
          <p:sp>
            <p:nvSpPr>
              <p:cNvPr id="12" name="Hình chữ nhật: Góc Tròn 42">
                <a:extLst>
                  <a:ext uri="{FF2B5EF4-FFF2-40B4-BE49-F238E27FC236}">
                    <a16:creationId xmlns:a16="http://schemas.microsoft.com/office/drawing/2014/main" id="{1EF27DCF-D33C-AB8B-E378-B1BCA5A31515}"/>
                  </a:ext>
                </a:extLst>
              </p:cNvPr>
              <p:cNvSpPr/>
              <p:nvPr/>
            </p:nvSpPr>
            <p:spPr>
              <a:xfrm>
                <a:off x="772155" y="4214651"/>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Hộp Văn bản 16">
                <a:extLst>
                  <a:ext uri="{FF2B5EF4-FFF2-40B4-BE49-F238E27FC236}">
                    <a16:creationId xmlns:a16="http://schemas.microsoft.com/office/drawing/2014/main" id="{00A049AF-3B64-C8D6-57F7-20DB8D07D467}"/>
                  </a:ext>
                </a:extLst>
              </p:cNvPr>
              <p:cNvSpPr txBox="1"/>
              <p:nvPr/>
            </p:nvSpPr>
            <p:spPr>
              <a:xfrm>
                <a:off x="505993" y="4199975"/>
                <a:ext cx="8515292"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4" name="Hình ảnh 44">
                <a:extLst>
                  <a:ext uri="{FF2B5EF4-FFF2-40B4-BE49-F238E27FC236}">
                    <a16:creationId xmlns:a16="http://schemas.microsoft.com/office/drawing/2014/main" id="{6837C41B-B237-6FF4-F09C-64021DBA0C11}"/>
                  </a:ext>
                </a:extLst>
              </p:cNvPr>
              <p:cNvPicPr>
                <a:picLocks noChangeAspect="1"/>
              </p:cNvPicPr>
              <p:nvPr/>
            </p:nvPicPr>
            <p:blipFill rotWithShape="1">
              <a:blip r:embed="rId3"/>
              <a:srcRect l="30952" t="35570" r="49999" b="37592"/>
              <a:stretch/>
            </p:blipFill>
            <p:spPr>
              <a:xfrm>
                <a:off x="50560" y="4156380"/>
                <a:ext cx="641795" cy="904223"/>
              </a:xfrm>
              <a:prstGeom prst="rect">
                <a:avLst/>
              </a:prstGeom>
            </p:spPr>
          </p:pic>
        </p:grpSp>
        <p:grpSp>
          <p:nvGrpSpPr>
            <p:cNvPr id="7" name="Nhóm 17">
              <a:extLst>
                <a:ext uri="{FF2B5EF4-FFF2-40B4-BE49-F238E27FC236}">
                  <a16:creationId xmlns:a16="http://schemas.microsoft.com/office/drawing/2014/main" id="{0E60DA8C-65CC-4C75-79A5-8AE3677BE6B5}"/>
                </a:ext>
              </a:extLst>
            </p:cNvPr>
            <p:cNvGrpSpPr/>
            <p:nvPr/>
          </p:nvGrpSpPr>
          <p:grpSpPr>
            <a:xfrm>
              <a:off x="0" y="3286809"/>
              <a:ext cx="8805903" cy="867626"/>
              <a:chOff x="8624" y="3369268"/>
              <a:chExt cx="8805903" cy="867626"/>
            </a:xfrm>
          </p:grpSpPr>
          <p:grpSp>
            <p:nvGrpSpPr>
              <p:cNvPr id="8" name="Nhóm 13">
                <a:extLst>
                  <a:ext uri="{FF2B5EF4-FFF2-40B4-BE49-F238E27FC236}">
                    <a16:creationId xmlns:a16="http://schemas.microsoft.com/office/drawing/2014/main" id="{3FECC774-CF89-974C-37BC-6E620E33932E}"/>
                  </a:ext>
                </a:extLst>
              </p:cNvPr>
              <p:cNvGrpSpPr/>
              <p:nvPr/>
            </p:nvGrpSpPr>
            <p:grpSpPr>
              <a:xfrm>
                <a:off x="611027" y="3400862"/>
                <a:ext cx="8203500" cy="830997"/>
                <a:chOff x="710078" y="3582335"/>
                <a:chExt cx="8203500" cy="830997"/>
              </a:xfrm>
            </p:grpSpPr>
            <p:sp>
              <p:nvSpPr>
                <p:cNvPr id="10" name="Hình chữ nhật: Góc Tròn 49">
                  <a:extLst>
                    <a:ext uri="{FF2B5EF4-FFF2-40B4-BE49-F238E27FC236}">
                      <a16:creationId xmlns:a16="http://schemas.microsoft.com/office/drawing/2014/main" id="{B8C2C5BE-6E20-60BD-00CF-B15291273537}"/>
                    </a:ext>
                  </a:extLst>
                </p:cNvPr>
                <p:cNvSpPr/>
                <p:nvPr/>
              </p:nvSpPr>
              <p:spPr>
                <a:xfrm>
                  <a:off x="874677" y="3623190"/>
                  <a:ext cx="8038901" cy="697912"/>
                </a:xfrm>
                <a:custGeom>
                  <a:avLst/>
                  <a:gdLst>
                    <a:gd name="connsiteX0" fmla="*/ 0 w 8038901"/>
                    <a:gd name="connsiteY0" fmla="*/ 116321 h 697912"/>
                    <a:gd name="connsiteX1" fmla="*/ 116321 w 8038901"/>
                    <a:gd name="connsiteY1" fmla="*/ 0 h 697912"/>
                    <a:gd name="connsiteX2" fmla="*/ 688780 w 8038901"/>
                    <a:gd name="connsiteY2" fmla="*/ 0 h 697912"/>
                    <a:gd name="connsiteX3" fmla="*/ 1105114 w 8038901"/>
                    <a:gd name="connsiteY3" fmla="*/ 0 h 697912"/>
                    <a:gd name="connsiteX4" fmla="*/ 1755635 w 8038901"/>
                    <a:gd name="connsiteY4" fmla="*/ 0 h 697912"/>
                    <a:gd name="connsiteX5" fmla="*/ 2484220 w 8038901"/>
                    <a:gd name="connsiteY5" fmla="*/ 0 h 697912"/>
                    <a:gd name="connsiteX6" fmla="*/ 3290866 w 8038901"/>
                    <a:gd name="connsiteY6" fmla="*/ 0 h 697912"/>
                    <a:gd name="connsiteX7" fmla="*/ 3707200 w 8038901"/>
                    <a:gd name="connsiteY7" fmla="*/ 0 h 697912"/>
                    <a:gd name="connsiteX8" fmla="*/ 4435784 w 8038901"/>
                    <a:gd name="connsiteY8" fmla="*/ 0 h 697912"/>
                    <a:gd name="connsiteX9" fmla="*/ 4852118 w 8038901"/>
                    <a:gd name="connsiteY9" fmla="*/ 0 h 697912"/>
                    <a:gd name="connsiteX10" fmla="*/ 5346515 w 8038901"/>
                    <a:gd name="connsiteY10" fmla="*/ 0 h 697912"/>
                    <a:gd name="connsiteX11" fmla="*/ 5918974 w 8038901"/>
                    <a:gd name="connsiteY11" fmla="*/ 0 h 697912"/>
                    <a:gd name="connsiteX12" fmla="*/ 6335307 w 8038901"/>
                    <a:gd name="connsiteY12" fmla="*/ 0 h 697912"/>
                    <a:gd name="connsiteX13" fmla="*/ 6907766 w 8038901"/>
                    <a:gd name="connsiteY13" fmla="*/ 0 h 697912"/>
                    <a:gd name="connsiteX14" fmla="*/ 7922580 w 8038901"/>
                    <a:gd name="connsiteY14" fmla="*/ 0 h 697912"/>
                    <a:gd name="connsiteX15" fmla="*/ 8038901 w 8038901"/>
                    <a:gd name="connsiteY15" fmla="*/ 116321 h 697912"/>
                    <a:gd name="connsiteX16" fmla="*/ 8038901 w 8038901"/>
                    <a:gd name="connsiteY16" fmla="*/ 581591 h 697912"/>
                    <a:gd name="connsiteX17" fmla="*/ 7922580 w 8038901"/>
                    <a:gd name="connsiteY17" fmla="*/ 697912 h 697912"/>
                    <a:gd name="connsiteX18" fmla="*/ 7115933 w 8038901"/>
                    <a:gd name="connsiteY18" fmla="*/ 697912 h 697912"/>
                    <a:gd name="connsiteX19" fmla="*/ 6465412 w 8038901"/>
                    <a:gd name="connsiteY19" fmla="*/ 697912 h 697912"/>
                    <a:gd name="connsiteX20" fmla="*/ 5971015 w 8038901"/>
                    <a:gd name="connsiteY20" fmla="*/ 697912 h 697912"/>
                    <a:gd name="connsiteX21" fmla="*/ 5554681 w 8038901"/>
                    <a:gd name="connsiteY21" fmla="*/ 697912 h 697912"/>
                    <a:gd name="connsiteX22" fmla="*/ 4982222 w 8038901"/>
                    <a:gd name="connsiteY22" fmla="*/ 697912 h 697912"/>
                    <a:gd name="connsiteX23" fmla="*/ 4565889 w 8038901"/>
                    <a:gd name="connsiteY23" fmla="*/ 697912 h 697912"/>
                    <a:gd name="connsiteX24" fmla="*/ 3837304 w 8038901"/>
                    <a:gd name="connsiteY24" fmla="*/ 697912 h 697912"/>
                    <a:gd name="connsiteX25" fmla="*/ 3030658 w 8038901"/>
                    <a:gd name="connsiteY25" fmla="*/ 697912 h 697912"/>
                    <a:gd name="connsiteX26" fmla="*/ 2302074 w 8038901"/>
                    <a:gd name="connsiteY26" fmla="*/ 697912 h 697912"/>
                    <a:gd name="connsiteX27" fmla="*/ 1885740 w 8038901"/>
                    <a:gd name="connsiteY27" fmla="*/ 697912 h 697912"/>
                    <a:gd name="connsiteX28" fmla="*/ 1469406 w 8038901"/>
                    <a:gd name="connsiteY28" fmla="*/ 697912 h 697912"/>
                    <a:gd name="connsiteX29" fmla="*/ 896947 w 8038901"/>
                    <a:gd name="connsiteY29" fmla="*/ 697912 h 697912"/>
                    <a:gd name="connsiteX30" fmla="*/ 116321 w 8038901"/>
                    <a:gd name="connsiteY30" fmla="*/ 697912 h 697912"/>
                    <a:gd name="connsiteX31" fmla="*/ 0 w 8038901"/>
                    <a:gd name="connsiteY31" fmla="*/ 581591 h 697912"/>
                    <a:gd name="connsiteX32" fmla="*/ 0 w 8038901"/>
                    <a:gd name="connsiteY32" fmla="*/ 116321 h 69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38901" h="697912" fill="none" extrusionOk="0">
                      <a:moveTo>
                        <a:pt x="0" y="116321"/>
                      </a:moveTo>
                      <a:cubicBezTo>
                        <a:pt x="3152" y="49467"/>
                        <a:pt x="46751" y="-1755"/>
                        <a:pt x="116321" y="0"/>
                      </a:cubicBezTo>
                      <a:cubicBezTo>
                        <a:pt x="393631" y="-7297"/>
                        <a:pt x="421333" y="-23550"/>
                        <a:pt x="688780" y="0"/>
                      </a:cubicBezTo>
                      <a:cubicBezTo>
                        <a:pt x="956227" y="23550"/>
                        <a:pt x="1007125" y="-10315"/>
                        <a:pt x="1105114" y="0"/>
                      </a:cubicBezTo>
                      <a:cubicBezTo>
                        <a:pt x="1203103" y="10315"/>
                        <a:pt x="1470108" y="-14959"/>
                        <a:pt x="1755635" y="0"/>
                      </a:cubicBezTo>
                      <a:cubicBezTo>
                        <a:pt x="2041162" y="14959"/>
                        <a:pt x="2270516" y="-35016"/>
                        <a:pt x="2484220" y="0"/>
                      </a:cubicBezTo>
                      <a:cubicBezTo>
                        <a:pt x="2697924" y="35016"/>
                        <a:pt x="3125462" y="10040"/>
                        <a:pt x="3290866" y="0"/>
                      </a:cubicBezTo>
                      <a:cubicBezTo>
                        <a:pt x="3456270" y="-10040"/>
                        <a:pt x="3522377" y="15482"/>
                        <a:pt x="3707200" y="0"/>
                      </a:cubicBezTo>
                      <a:cubicBezTo>
                        <a:pt x="3892023" y="-15482"/>
                        <a:pt x="4131429" y="15349"/>
                        <a:pt x="4435784" y="0"/>
                      </a:cubicBezTo>
                      <a:cubicBezTo>
                        <a:pt x="4740139" y="-15349"/>
                        <a:pt x="4759244" y="20073"/>
                        <a:pt x="4852118" y="0"/>
                      </a:cubicBezTo>
                      <a:cubicBezTo>
                        <a:pt x="4944992" y="-20073"/>
                        <a:pt x="5129726" y="-12163"/>
                        <a:pt x="5346515" y="0"/>
                      </a:cubicBezTo>
                      <a:cubicBezTo>
                        <a:pt x="5563304" y="12163"/>
                        <a:pt x="5747966" y="-1753"/>
                        <a:pt x="5918974" y="0"/>
                      </a:cubicBezTo>
                      <a:cubicBezTo>
                        <a:pt x="6089982" y="1753"/>
                        <a:pt x="6134290" y="-10086"/>
                        <a:pt x="6335307" y="0"/>
                      </a:cubicBezTo>
                      <a:cubicBezTo>
                        <a:pt x="6536324" y="10086"/>
                        <a:pt x="6661740" y="6772"/>
                        <a:pt x="6907766" y="0"/>
                      </a:cubicBezTo>
                      <a:cubicBezTo>
                        <a:pt x="7153792" y="-6772"/>
                        <a:pt x="7530164" y="-25211"/>
                        <a:pt x="7922580" y="0"/>
                      </a:cubicBezTo>
                      <a:cubicBezTo>
                        <a:pt x="7976567" y="1508"/>
                        <a:pt x="8047610" y="58077"/>
                        <a:pt x="8038901" y="116321"/>
                      </a:cubicBezTo>
                      <a:cubicBezTo>
                        <a:pt x="8038969" y="261042"/>
                        <a:pt x="8043260" y="447961"/>
                        <a:pt x="8038901" y="581591"/>
                      </a:cubicBezTo>
                      <a:cubicBezTo>
                        <a:pt x="8037908" y="649036"/>
                        <a:pt x="7985954" y="711792"/>
                        <a:pt x="7922580" y="697912"/>
                      </a:cubicBezTo>
                      <a:cubicBezTo>
                        <a:pt x="7684377" y="726376"/>
                        <a:pt x="7304340" y="690228"/>
                        <a:pt x="7115933" y="697912"/>
                      </a:cubicBezTo>
                      <a:cubicBezTo>
                        <a:pt x="6927526" y="705596"/>
                        <a:pt x="6620480" y="687107"/>
                        <a:pt x="6465412" y="697912"/>
                      </a:cubicBezTo>
                      <a:cubicBezTo>
                        <a:pt x="6310344" y="708717"/>
                        <a:pt x="6170157" y="675234"/>
                        <a:pt x="5971015" y="697912"/>
                      </a:cubicBezTo>
                      <a:cubicBezTo>
                        <a:pt x="5771873" y="720590"/>
                        <a:pt x="5753057" y="684074"/>
                        <a:pt x="5554681" y="697912"/>
                      </a:cubicBezTo>
                      <a:cubicBezTo>
                        <a:pt x="5356305" y="711750"/>
                        <a:pt x="5098761" y="704792"/>
                        <a:pt x="4982222" y="697912"/>
                      </a:cubicBezTo>
                      <a:cubicBezTo>
                        <a:pt x="4865683" y="691032"/>
                        <a:pt x="4669987" y="704078"/>
                        <a:pt x="4565889" y="697912"/>
                      </a:cubicBezTo>
                      <a:cubicBezTo>
                        <a:pt x="4461791" y="691746"/>
                        <a:pt x="4183637" y="713485"/>
                        <a:pt x="3837304" y="697912"/>
                      </a:cubicBezTo>
                      <a:cubicBezTo>
                        <a:pt x="3490971" y="682339"/>
                        <a:pt x="3207154" y="729656"/>
                        <a:pt x="3030658" y="697912"/>
                      </a:cubicBezTo>
                      <a:cubicBezTo>
                        <a:pt x="2854162" y="666168"/>
                        <a:pt x="2555332" y="690818"/>
                        <a:pt x="2302074" y="697912"/>
                      </a:cubicBezTo>
                      <a:cubicBezTo>
                        <a:pt x="2048816" y="705006"/>
                        <a:pt x="2007727" y="692951"/>
                        <a:pt x="1885740" y="697912"/>
                      </a:cubicBezTo>
                      <a:cubicBezTo>
                        <a:pt x="1763753" y="702873"/>
                        <a:pt x="1571003" y="681046"/>
                        <a:pt x="1469406" y="697912"/>
                      </a:cubicBezTo>
                      <a:cubicBezTo>
                        <a:pt x="1367809" y="714778"/>
                        <a:pt x="1034786" y="683213"/>
                        <a:pt x="896947" y="697912"/>
                      </a:cubicBezTo>
                      <a:cubicBezTo>
                        <a:pt x="759108" y="712611"/>
                        <a:pt x="480091" y="721220"/>
                        <a:pt x="116321" y="697912"/>
                      </a:cubicBezTo>
                      <a:cubicBezTo>
                        <a:pt x="53631" y="697942"/>
                        <a:pt x="3194" y="647254"/>
                        <a:pt x="0" y="581591"/>
                      </a:cubicBezTo>
                      <a:cubicBezTo>
                        <a:pt x="-14832" y="417387"/>
                        <a:pt x="13435" y="307465"/>
                        <a:pt x="0" y="116321"/>
                      </a:cubicBezTo>
                      <a:close/>
                    </a:path>
                    <a:path w="8038901" h="697912" stroke="0" extrusionOk="0">
                      <a:moveTo>
                        <a:pt x="0" y="116321"/>
                      </a:moveTo>
                      <a:cubicBezTo>
                        <a:pt x="10412" y="50331"/>
                        <a:pt x="51960" y="4856"/>
                        <a:pt x="116321" y="0"/>
                      </a:cubicBezTo>
                      <a:cubicBezTo>
                        <a:pt x="230903" y="-10032"/>
                        <a:pt x="406765" y="17575"/>
                        <a:pt x="532655" y="0"/>
                      </a:cubicBezTo>
                      <a:cubicBezTo>
                        <a:pt x="658545" y="-17575"/>
                        <a:pt x="778818" y="11248"/>
                        <a:pt x="948989" y="0"/>
                      </a:cubicBezTo>
                      <a:cubicBezTo>
                        <a:pt x="1119160" y="-11248"/>
                        <a:pt x="1346636" y="-4188"/>
                        <a:pt x="1521448" y="0"/>
                      </a:cubicBezTo>
                      <a:cubicBezTo>
                        <a:pt x="1696260" y="4188"/>
                        <a:pt x="2133527" y="-19463"/>
                        <a:pt x="2328094" y="0"/>
                      </a:cubicBezTo>
                      <a:cubicBezTo>
                        <a:pt x="2522661" y="19463"/>
                        <a:pt x="2555529" y="19567"/>
                        <a:pt x="2744428" y="0"/>
                      </a:cubicBezTo>
                      <a:cubicBezTo>
                        <a:pt x="2933327" y="-19567"/>
                        <a:pt x="3094333" y="483"/>
                        <a:pt x="3238825" y="0"/>
                      </a:cubicBezTo>
                      <a:cubicBezTo>
                        <a:pt x="3383317" y="-483"/>
                        <a:pt x="3624790" y="-18274"/>
                        <a:pt x="3733221" y="0"/>
                      </a:cubicBezTo>
                      <a:cubicBezTo>
                        <a:pt x="3841652" y="18274"/>
                        <a:pt x="4026481" y="-24570"/>
                        <a:pt x="4305680" y="0"/>
                      </a:cubicBezTo>
                      <a:cubicBezTo>
                        <a:pt x="4584879" y="24570"/>
                        <a:pt x="4726677" y="15419"/>
                        <a:pt x="4956202" y="0"/>
                      </a:cubicBezTo>
                      <a:cubicBezTo>
                        <a:pt x="5185727" y="-15419"/>
                        <a:pt x="5253478" y="644"/>
                        <a:pt x="5372535" y="0"/>
                      </a:cubicBezTo>
                      <a:cubicBezTo>
                        <a:pt x="5491592" y="-644"/>
                        <a:pt x="5674281" y="22942"/>
                        <a:pt x="5866932" y="0"/>
                      </a:cubicBezTo>
                      <a:cubicBezTo>
                        <a:pt x="6059583" y="-22942"/>
                        <a:pt x="6249903" y="20199"/>
                        <a:pt x="6595516" y="0"/>
                      </a:cubicBezTo>
                      <a:cubicBezTo>
                        <a:pt x="6941129" y="-20199"/>
                        <a:pt x="7101461" y="-31195"/>
                        <a:pt x="7324100" y="0"/>
                      </a:cubicBezTo>
                      <a:cubicBezTo>
                        <a:pt x="7546739" y="31195"/>
                        <a:pt x="7674039" y="-19596"/>
                        <a:pt x="7922580" y="0"/>
                      </a:cubicBezTo>
                      <a:cubicBezTo>
                        <a:pt x="7989722" y="-7709"/>
                        <a:pt x="8033173" y="46879"/>
                        <a:pt x="8038901" y="116321"/>
                      </a:cubicBezTo>
                      <a:cubicBezTo>
                        <a:pt x="8017252" y="299678"/>
                        <a:pt x="8032311" y="484824"/>
                        <a:pt x="8038901" y="581591"/>
                      </a:cubicBezTo>
                      <a:cubicBezTo>
                        <a:pt x="8046414" y="644901"/>
                        <a:pt x="8001090" y="702489"/>
                        <a:pt x="7922580" y="697912"/>
                      </a:cubicBezTo>
                      <a:cubicBezTo>
                        <a:pt x="7585272" y="700008"/>
                        <a:pt x="7410744" y="728357"/>
                        <a:pt x="7115933" y="697912"/>
                      </a:cubicBezTo>
                      <a:cubicBezTo>
                        <a:pt x="6821122" y="667467"/>
                        <a:pt x="6480810" y="731464"/>
                        <a:pt x="6309286" y="697912"/>
                      </a:cubicBezTo>
                      <a:cubicBezTo>
                        <a:pt x="6137762" y="664360"/>
                        <a:pt x="5839058" y="662628"/>
                        <a:pt x="5502640" y="697912"/>
                      </a:cubicBezTo>
                      <a:cubicBezTo>
                        <a:pt x="5166222" y="733196"/>
                        <a:pt x="5037300" y="684485"/>
                        <a:pt x="4852118" y="697912"/>
                      </a:cubicBezTo>
                      <a:cubicBezTo>
                        <a:pt x="4666936" y="711339"/>
                        <a:pt x="4355305" y="671325"/>
                        <a:pt x="4201597" y="697912"/>
                      </a:cubicBezTo>
                      <a:cubicBezTo>
                        <a:pt x="4047889" y="724499"/>
                        <a:pt x="3890328" y="695652"/>
                        <a:pt x="3629138" y="697912"/>
                      </a:cubicBezTo>
                      <a:cubicBezTo>
                        <a:pt x="3367948" y="700172"/>
                        <a:pt x="3323759" y="691823"/>
                        <a:pt x="3134741" y="697912"/>
                      </a:cubicBezTo>
                      <a:cubicBezTo>
                        <a:pt x="2945723" y="704001"/>
                        <a:pt x="2847142" y="692344"/>
                        <a:pt x="2640345" y="697912"/>
                      </a:cubicBezTo>
                      <a:cubicBezTo>
                        <a:pt x="2433548" y="703480"/>
                        <a:pt x="2203014" y="685343"/>
                        <a:pt x="2067886" y="697912"/>
                      </a:cubicBezTo>
                      <a:cubicBezTo>
                        <a:pt x="1932758" y="710481"/>
                        <a:pt x="1528443" y="665397"/>
                        <a:pt x="1339302" y="697912"/>
                      </a:cubicBezTo>
                      <a:cubicBezTo>
                        <a:pt x="1150161" y="730427"/>
                        <a:pt x="962855" y="702644"/>
                        <a:pt x="844905" y="697912"/>
                      </a:cubicBezTo>
                      <a:cubicBezTo>
                        <a:pt x="726955" y="693180"/>
                        <a:pt x="410227" y="664406"/>
                        <a:pt x="116321" y="697912"/>
                      </a:cubicBezTo>
                      <a:cubicBezTo>
                        <a:pt x="41307" y="693947"/>
                        <a:pt x="-3940" y="630522"/>
                        <a:pt x="0" y="581591"/>
                      </a:cubicBezTo>
                      <a:cubicBezTo>
                        <a:pt x="9254" y="385857"/>
                        <a:pt x="9456" y="247781"/>
                        <a:pt x="0" y="11632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Hộp Văn bản 19">
                  <a:extLst>
                    <a:ext uri="{FF2B5EF4-FFF2-40B4-BE49-F238E27FC236}">
                      <a16:creationId xmlns:a16="http://schemas.microsoft.com/office/drawing/2014/main" id="{FC5F6892-1F1A-590E-8972-A23F1718D796}"/>
                    </a:ext>
                  </a:extLst>
                </p:cNvPr>
                <p:cNvSpPr txBox="1"/>
                <p:nvPr/>
              </p:nvSpPr>
              <p:spPr>
                <a:xfrm>
                  <a:off x="710078" y="3582335"/>
                  <a:ext cx="7957610"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9" name="Hình ảnh 48">
                <a:extLst>
                  <a:ext uri="{FF2B5EF4-FFF2-40B4-BE49-F238E27FC236}">
                    <a16:creationId xmlns:a16="http://schemas.microsoft.com/office/drawing/2014/main" id="{BE0D89EF-51CD-0790-D229-2E7B14FFE3A5}"/>
                  </a:ext>
                </a:extLst>
              </p:cNvPr>
              <p:cNvPicPr>
                <a:picLocks noChangeAspect="1"/>
              </p:cNvPicPr>
              <p:nvPr/>
            </p:nvPicPr>
            <p:blipFill rotWithShape="1">
              <a:blip r:embed="rId3"/>
              <a:srcRect l="8956" t="37666" r="68907" b="36153"/>
              <a:stretch/>
            </p:blipFill>
            <p:spPr>
              <a:xfrm>
                <a:off x="8624" y="3369268"/>
                <a:ext cx="733592" cy="867626"/>
              </a:xfrm>
              <a:prstGeom prst="rect">
                <a:avLst/>
              </a:prstGeom>
            </p:spPr>
          </p:pic>
        </p:grpSp>
      </p:grpSp>
      <p:sp>
        <p:nvSpPr>
          <p:cNvPr id="26" name="TextBox 255">
            <a:extLst>
              <a:ext uri="{FF2B5EF4-FFF2-40B4-BE49-F238E27FC236}">
                <a16:creationId xmlns:a16="http://schemas.microsoft.com/office/drawing/2014/main" id="{5ECAABB4-9369-2E13-99C6-7C96868E50D6}"/>
              </a:ext>
            </a:extLst>
          </p:cNvPr>
          <p:cNvSpPr txBox="1"/>
          <p:nvPr/>
        </p:nvSpPr>
        <p:spPr>
          <a:xfrm rot="21618">
            <a:off x="869793" y="154909"/>
            <a:ext cx="7437323" cy="646331"/>
          </a:xfrm>
          <a:prstGeom prst="rect">
            <a:avLst/>
          </a:prstGeom>
          <a:noFill/>
        </p:spPr>
        <p:txBody>
          <a:bodyPr wrap="square" rtlCol="0">
            <a:spAutoFit/>
          </a:bodyPr>
          <a:lstStyle/>
          <a:p>
            <a:pPr algn="ctr"/>
            <a:r>
              <a:rPr lang="vi-VN" sz="3600" dirty="0">
                <a:solidFill>
                  <a:srgbClr val="0070C0"/>
                </a:solidFill>
                <a:latin typeface="Calibri" panose="020F0502020204030204" pitchFamily="34" charset="0"/>
                <a:cs typeface="Calibri" panose="020F0502020204030204" pitchFamily="34" charset="0"/>
              </a:rPr>
              <a:t>Cùng tìm hiểu bài</a:t>
            </a:r>
            <a:endParaRPr lang="en-US" sz="3600" dirty="0">
              <a:solidFill>
                <a:srgbClr val="0070C0"/>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plus(in)">
                                      <p:cBhvr>
                                        <p:cTn id="7" dur="20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id="{45BD7754-1B4D-71F8-E6CB-6709B36B364B}"/>
                </a:ext>
              </a:extLst>
            </p:cNvPr>
            <p:cNvSpPr/>
            <p:nvPr/>
          </p:nvSpPr>
          <p:spPr>
            <a:xfrm>
              <a:off x="391099" y="1979086"/>
              <a:ext cx="8361802" cy="2844538"/>
            </a:xfrm>
            <a:custGeom>
              <a:avLst/>
              <a:gdLst>
                <a:gd name="connsiteX0" fmla="*/ 0 w 8361802"/>
                <a:gd name="connsiteY0" fmla="*/ 286084 h 2868871"/>
                <a:gd name="connsiteX1" fmla="*/ 286084 w 8361802"/>
                <a:gd name="connsiteY1" fmla="*/ 0 h 2868871"/>
                <a:gd name="connsiteX2" fmla="*/ 8075718 w 8361802"/>
                <a:gd name="connsiteY2" fmla="*/ 0 h 2868871"/>
                <a:gd name="connsiteX3" fmla="*/ 8361802 w 8361802"/>
                <a:gd name="connsiteY3" fmla="*/ 286084 h 2868871"/>
                <a:gd name="connsiteX4" fmla="*/ 8361802 w 8361802"/>
                <a:gd name="connsiteY4" fmla="*/ 2582787 h 2868871"/>
                <a:gd name="connsiteX5" fmla="*/ 8075718 w 8361802"/>
                <a:gd name="connsiteY5" fmla="*/ 2868871 h 2868871"/>
                <a:gd name="connsiteX6" fmla="*/ 286084 w 8361802"/>
                <a:gd name="connsiteY6" fmla="*/ 2868871 h 2868871"/>
                <a:gd name="connsiteX7" fmla="*/ 0 w 8361802"/>
                <a:gd name="connsiteY7" fmla="*/ 2582787 h 2868871"/>
                <a:gd name="connsiteX8" fmla="*/ 0 w 8361802"/>
                <a:gd name="connsiteY8" fmla="*/ 286084 h 286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68871" fill="none" extrusionOk="0">
                  <a:moveTo>
                    <a:pt x="0" y="286084"/>
                  </a:moveTo>
                  <a:cubicBezTo>
                    <a:pt x="767" y="148853"/>
                    <a:pt x="141778" y="22982"/>
                    <a:pt x="286084" y="0"/>
                  </a:cubicBezTo>
                  <a:cubicBezTo>
                    <a:pt x="3397222" y="72427"/>
                    <a:pt x="5558271" y="61419"/>
                    <a:pt x="8075718" y="0"/>
                  </a:cubicBezTo>
                  <a:cubicBezTo>
                    <a:pt x="8231669" y="-14104"/>
                    <a:pt x="8346960" y="123595"/>
                    <a:pt x="8361802" y="286084"/>
                  </a:cubicBezTo>
                  <a:cubicBezTo>
                    <a:pt x="8462678" y="1391903"/>
                    <a:pt x="8254489" y="1619451"/>
                    <a:pt x="8361802" y="2582787"/>
                  </a:cubicBezTo>
                  <a:cubicBezTo>
                    <a:pt x="8364684" y="2726161"/>
                    <a:pt x="8220799" y="2854389"/>
                    <a:pt x="8075718" y="2868871"/>
                  </a:cubicBezTo>
                  <a:cubicBezTo>
                    <a:pt x="6989304" y="2898698"/>
                    <a:pt x="2827686" y="2789565"/>
                    <a:pt x="286084" y="2868871"/>
                  </a:cubicBezTo>
                  <a:cubicBezTo>
                    <a:pt x="136956" y="2867868"/>
                    <a:pt x="-3461" y="2741471"/>
                    <a:pt x="0" y="2582787"/>
                  </a:cubicBezTo>
                  <a:cubicBezTo>
                    <a:pt x="50037" y="1914119"/>
                    <a:pt x="770" y="639757"/>
                    <a:pt x="0" y="286084"/>
                  </a:cubicBezTo>
                  <a:close/>
                </a:path>
                <a:path w="8361802" h="2868871" stroke="0" extrusionOk="0">
                  <a:moveTo>
                    <a:pt x="0" y="286084"/>
                  </a:moveTo>
                  <a:cubicBezTo>
                    <a:pt x="8203" y="130320"/>
                    <a:pt x="132793" y="9811"/>
                    <a:pt x="286084" y="0"/>
                  </a:cubicBezTo>
                  <a:cubicBezTo>
                    <a:pt x="2522362" y="123000"/>
                    <a:pt x="4329587" y="-96860"/>
                    <a:pt x="8075718" y="0"/>
                  </a:cubicBezTo>
                  <a:cubicBezTo>
                    <a:pt x="8222769" y="-8345"/>
                    <a:pt x="8365074" y="121488"/>
                    <a:pt x="8361802" y="286084"/>
                  </a:cubicBezTo>
                  <a:cubicBezTo>
                    <a:pt x="8364975" y="1280510"/>
                    <a:pt x="8456069" y="1907611"/>
                    <a:pt x="8361802" y="2582787"/>
                  </a:cubicBezTo>
                  <a:cubicBezTo>
                    <a:pt x="8336035" y="2750122"/>
                    <a:pt x="8213911" y="2865629"/>
                    <a:pt x="8075718" y="2868871"/>
                  </a:cubicBezTo>
                  <a:cubicBezTo>
                    <a:pt x="6137564" y="2708164"/>
                    <a:pt x="3413183" y="2908538"/>
                    <a:pt x="286084" y="2868871"/>
                  </a:cubicBezTo>
                  <a:cubicBezTo>
                    <a:pt x="114683" y="2866164"/>
                    <a:pt x="-17052" y="2733062"/>
                    <a:pt x="0" y="2582787"/>
                  </a:cubicBezTo>
                  <a:cubicBezTo>
                    <a:pt x="32216" y="1890281"/>
                    <a:pt x="57206" y="532778"/>
                    <a:pt x="0" y="286084"/>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a:t>
            </a:r>
            <a:r>
              <a:rPr lang="vi-VN" sz="2000" b="1" dirty="0" smtClean="0">
                <a:solidFill>
                  <a:srgbClr val="002060"/>
                </a:solidFill>
                <a:latin typeface="Calibri" panose="020F0502020204030204" pitchFamily="34" charset="0"/>
                <a:cs typeface="Calibri" panose="020F0502020204030204" pitchFamily="34" charset="0"/>
              </a:rPr>
              <a:t>m</a:t>
            </a:r>
            <a:r>
              <a:rPr lang="en-US" sz="2000" b="1" dirty="0">
                <a:solidFill>
                  <a:srgbClr val="002060"/>
                </a:solidFill>
                <a:latin typeface="Calibri" panose="020F0502020204030204" pitchFamily="34" charset="0"/>
                <a:cs typeface="Calibri" panose="020F0502020204030204" pitchFamily="34" charset="0"/>
              </a:rPr>
              <a:t>ì</a:t>
            </a:r>
            <a:r>
              <a:rPr lang="vi-VN" sz="2000" b="1" dirty="0" smtClean="0">
                <a:solidFill>
                  <a:srgbClr val="002060"/>
                </a:solidFill>
                <a:latin typeface="Calibri" panose="020F0502020204030204" pitchFamily="34" charset="0"/>
                <a:cs typeface="Calibri" panose="020F0502020204030204" pitchFamily="34" charset="0"/>
              </a:rPr>
              <a:t>nh </a:t>
            </a:r>
            <a:r>
              <a:rPr lang="vi-VN" sz="2000" b="1" dirty="0">
                <a:solidFill>
                  <a:srgbClr val="002060"/>
                </a:solidFill>
                <a:latin typeface="Calibri" panose="020F0502020204030204" pitchFamily="34" charset="0"/>
                <a:cs typeface="Calibri" panose="020F0502020204030204" pitchFamily="34" charset="0"/>
              </a:rPr>
              <a:t>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id="{E130F00C-4623-F188-1C7E-50E732EF614F}"/>
                </a:ext>
              </a:extLst>
            </p:cNvPr>
            <p:cNvSpPr/>
            <p:nvPr/>
          </p:nvSpPr>
          <p:spPr>
            <a:xfrm>
              <a:off x="391099" y="1979086"/>
              <a:ext cx="8361802" cy="2570260"/>
            </a:xfrm>
            <a:custGeom>
              <a:avLst/>
              <a:gdLst>
                <a:gd name="connsiteX0" fmla="*/ 0 w 8361802"/>
                <a:gd name="connsiteY0" fmla="*/ 258499 h 2592246"/>
                <a:gd name="connsiteX1" fmla="*/ 258499 w 8361802"/>
                <a:gd name="connsiteY1" fmla="*/ 0 h 2592246"/>
                <a:gd name="connsiteX2" fmla="*/ 8103303 w 8361802"/>
                <a:gd name="connsiteY2" fmla="*/ 0 h 2592246"/>
                <a:gd name="connsiteX3" fmla="*/ 8361802 w 8361802"/>
                <a:gd name="connsiteY3" fmla="*/ 258499 h 2592246"/>
                <a:gd name="connsiteX4" fmla="*/ 8361802 w 8361802"/>
                <a:gd name="connsiteY4" fmla="*/ 2333747 h 2592246"/>
                <a:gd name="connsiteX5" fmla="*/ 8103303 w 8361802"/>
                <a:gd name="connsiteY5" fmla="*/ 2592246 h 2592246"/>
                <a:gd name="connsiteX6" fmla="*/ 258499 w 8361802"/>
                <a:gd name="connsiteY6" fmla="*/ 2592246 h 2592246"/>
                <a:gd name="connsiteX7" fmla="*/ 0 w 8361802"/>
                <a:gd name="connsiteY7" fmla="*/ 2333747 h 2592246"/>
                <a:gd name="connsiteX8" fmla="*/ 0 w 8361802"/>
                <a:gd name="connsiteY8" fmla="*/ 258499 h 259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92246" fill="none" extrusionOk="0">
                  <a:moveTo>
                    <a:pt x="0" y="258499"/>
                  </a:moveTo>
                  <a:cubicBezTo>
                    <a:pt x="690" y="134418"/>
                    <a:pt x="122804" y="11866"/>
                    <a:pt x="258499" y="0"/>
                  </a:cubicBezTo>
                  <a:cubicBezTo>
                    <a:pt x="3533897" y="72427"/>
                    <a:pt x="6943554" y="61419"/>
                    <a:pt x="8103303" y="0"/>
                  </a:cubicBezTo>
                  <a:cubicBezTo>
                    <a:pt x="8245278" y="-5440"/>
                    <a:pt x="8347697" y="111467"/>
                    <a:pt x="8361802" y="258499"/>
                  </a:cubicBezTo>
                  <a:cubicBezTo>
                    <a:pt x="8462678" y="991729"/>
                    <a:pt x="8254489" y="1419581"/>
                    <a:pt x="8361802" y="2333747"/>
                  </a:cubicBezTo>
                  <a:cubicBezTo>
                    <a:pt x="8363520" y="2467791"/>
                    <a:pt x="8234637" y="2579432"/>
                    <a:pt x="8103303" y="2592246"/>
                  </a:cubicBezTo>
                  <a:cubicBezTo>
                    <a:pt x="6134388" y="2622073"/>
                    <a:pt x="2488133" y="2512940"/>
                    <a:pt x="258499" y="2592246"/>
                  </a:cubicBezTo>
                  <a:cubicBezTo>
                    <a:pt x="118605" y="2591922"/>
                    <a:pt x="-12399" y="2478964"/>
                    <a:pt x="0" y="2333747"/>
                  </a:cubicBezTo>
                  <a:cubicBezTo>
                    <a:pt x="50037" y="1823403"/>
                    <a:pt x="770" y="520346"/>
                    <a:pt x="0" y="258499"/>
                  </a:cubicBezTo>
                  <a:close/>
                </a:path>
                <a:path w="8361802" h="2592246" stroke="0" extrusionOk="0">
                  <a:moveTo>
                    <a:pt x="0" y="258499"/>
                  </a:moveTo>
                  <a:cubicBezTo>
                    <a:pt x="26900" y="123066"/>
                    <a:pt x="117632" y="3955"/>
                    <a:pt x="258499" y="0"/>
                  </a:cubicBezTo>
                  <a:cubicBezTo>
                    <a:pt x="2257546" y="123000"/>
                    <a:pt x="5312644" y="-96860"/>
                    <a:pt x="8103303" y="0"/>
                  </a:cubicBezTo>
                  <a:cubicBezTo>
                    <a:pt x="8241533" y="-3456"/>
                    <a:pt x="8372768" y="93626"/>
                    <a:pt x="8361802" y="258499"/>
                  </a:cubicBezTo>
                  <a:cubicBezTo>
                    <a:pt x="8364975" y="993165"/>
                    <a:pt x="8456069" y="1799171"/>
                    <a:pt x="8361802" y="2333747"/>
                  </a:cubicBezTo>
                  <a:cubicBezTo>
                    <a:pt x="8338144" y="2485083"/>
                    <a:pt x="8229108" y="2589470"/>
                    <a:pt x="8103303" y="2592246"/>
                  </a:cubicBezTo>
                  <a:cubicBezTo>
                    <a:pt x="5105370" y="2431539"/>
                    <a:pt x="3898679" y="2631913"/>
                    <a:pt x="258499" y="2592246"/>
                  </a:cubicBezTo>
                  <a:cubicBezTo>
                    <a:pt x="89464" y="2586940"/>
                    <a:pt x="-5112" y="2474196"/>
                    <a:pt x="0" y="2333747"/>
                  </a:cubicBezTo>
                  <a:cubicBezTo>
                    <a:pt x="32216" y="1384787"/>
                    <a:pt x="57206" y="870519"/>
                    <a:pt x="0" y="258499"/>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700394"/>
                <a:gd name="connsiteY0" fmla="*/ 339477 h 3404307"/>
                <a:gd name="connsiteX1" fmla="*/ 339477 w 8700394"/>
                <a:gd name="connsiteY1" fmla="*/ 0 h 3404307"/>
                <a:gd name="connsiteX2" fmla="*/ 8360917 w 8700394"/>
                <a:gd name="connsiteY2" fmla="*/ 0 h 3404307"/>
                <a:gd name="connsiteX3" fmla="*/ 8700394 w 8700394"/>
                <a:gd name="connsiteY3" fmla="*/ 339477 h 3404307"/>
                <a:gd name="connsiteX4" fmla="*/ 8700394 w 8700394"/>
                <a:gd name="connsiteY4" fmla="*/ 3064830 h 3404307"/>
                <a:gd name="connsiteX5" fmla="*/ 8360917 w 8700394"/>
                <a:gd name="connsiteY5" fmla="*/ 3404307 h 3404307"/>
                <a:gd name="connsiteX6" fmla="*/ 339477 w 8700394"/>
                <a:gd name="connsiteY6" fmla="*/ 3404307 h 3404307"/>
                <a:gd name="connsiteX7" fmla="*/ 0 w 8700394"/>
                <a:gd name="connsiteY7" fmla="*/ 3064830 h 3404307"/>
                <a:gd name="connsiteX8" fmla="*/ 0 w 8700394"/>
                <a:gd name="connsiteY8" fmla="*/ 339477 h 340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0394" h="3404307" fill="none" extrusionOk="0">
                  <a:moveTo>
                    <a:pt x="0" y="339477"/>
                  </a:moveTo>
                  <a:cubicBezTo>
                    <a:pt x="532" y="166398"/>
                    <a:pt x="162856" y="18238"/>
                    <a:pt x="339477" y="0"/>
                  </a:cubicBezTo>
                  <a:cubicBezTo>
                    <a:pt x="3790580" y="72427"/>
                    <a:pt x="6938688" y="61419"/>
                    <a:pt x="8360917" y="0"/>
                  </a:cubicBezTo>
                  <a:cubicBezTo>
                    <a:pt x="8546163" y="-15437"/>
                    <a:pt x="8688945" y="148526"/>
                    <a:pt x="8700394" y="339477"/>
                  </a:cubicBezTo>
                  <a:cubicBezTo>
                    <a:pt x="8801270" y="768122"/>
                    <a:pt x="8593081" y="2326717"/>
                    <a:pt x="8700394" y="3064830"/>
                  </a:cubicBezTo>
                  <a:cubicBezTo>
                    <a:pt x="8701897" y="3244689"/>
                    <a:pt x="8531669" y="3385546"/>
                    <a:pt x="8360917" y="3404307"/>
                  </a:cubicBezTo>
                  <a:cubicBezTo>
                    <a:pt x="6718326" y="3434134"/>
                    <a:pt x="2270692" y="3325001"/>
                    <a:pt x="339477" y="3404307"/>
                  </a:cubicBezTo>
                  <a:cubicBezTo>
                    <a:pt x="165657" y="3402762"/>
                    <a:pt x="-9218" y="3254141"/>
                    <a:pt x="0" y="3064830"/>
                  </a:cubicBezTo>
                  <a:cubicBezTo>
                    <a:pt x="50037" y="2292536"/>
                    <a:pt x="770" y="820578"/>
                    <a:pt x="0" y="339477"/>
                  </a:cubicBezTo>
                  <a:close/>
                </a:path>
                <a:path w="8700394" h="3404307" stroke="0" extrusionOk="0">
                  <a:moveTo>
                    <a:pt x="0" y="339477"/>
                  </a:moveTo>
                  <a:cubicBezTo>
                    <a:pt x="4308" y="153163"/>
                    <a:pt x="163952" y="24924"/>
                    <a:pt x="339477" y="0"/>
                  </a:cubicBezTo>
                  <a:cubicBezTo>
                    <a:pt x="1578989" y="123000"/>
                    <a:pt x="5827764" y="-96860"/>
                    <a:pt x="8360917" y="0"/>
                  </a:cubicBezTo>
                  <a:cubicBezTo>
                    <a:pt x="8533366" y="-11462"/>
                    <a:pt x="8707737" y="137186"/>
                    <a:pt x="8700394" y="339477"/>
                  </a:cubicBezTo>
                  <a:cubicBezTo>
                    <a:pt x="8703567" y="946471"/>
                    <a:pt x="8794661" y="2665623"/>
                    <a:pt x="8700394" y="3064830"/>
                  </a:cubicBezTo>
                  <a:cubicBezTo>
                    <a:pt x="8694674" y="3254390"/>
                    <a:pt x="8524603" y="3400412"/>
                    <a:pt x="8360917" y="3404307"/>
                  </a:cubicBezTo>
                  <a:cubicBezTo>
                    <a:pt x="6579298" y="3243600"/>
                    <a:pt x="2413795" y="3443974"/>
                    <a:pt x="339477" y="3404307"/>
                  </a:cubicBezTo>
                  <a:cubicBezTo>
                    <a:pt x="119135" y="3397671"/>
                    <a:pt x="-31814" y="3237905"/>
                    <a:pt x="0" y="3064830"/>
                  </a:cubicBezTo>
                  <a:cubicBezTo>
                    <a:pt x="32216" y="2181321"/>
                    <a:pt x="57206" y="967331"/>
                    <a:pt x="0" y="339477"/>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a:t>
              </a:r>
              <a:r>
                <a:rPr lang="vi-VN" sz="2800" kern="1200" dirty="0" smtClean="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smtClean="0">
                  <a:solidFill>
                    <a:prstClr val="black"/>
                  </a:solidFill>
                  <a:latin typeface="Calibri" panose="020F0502020204030204"/>
                  <a:ea typeface="+mn-ea"/>
                  <a:cs typeface="+mn-cs"/>
                </a:rPr>
                <a:t> </a:t>
              </a:r>
              <a:r>
                <a:rPr lang="vi-VN" sz="2800" kern="1200" dirty="0">
                  <a:solidFill>
                    <a:prstClr val="black"/>
                  </a:solidFill>
                  <a:latin typeface="Calibri" panose="020F0502020204030204"/>
                  <a:ea typeface="+mn-ea"/>
                  <a:cs typeface="+mn-cs"/>
                </a:rPr>
                <a:t>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a:t>
            </a:r>
            <a:r>
              <a:rPr kumimoji="0" lang="vi-VN" sz="18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a:t>
            </a:r>
            <a:r>
              <a:rPr lang="en-US" sz="1800" noProof="0" dirty="0" smtClean="0">
                <a:latin typeface="Calibri" panose="020F0502020204030204" pitchFamily="34" charset="0"/>
                <a:cs typeface="Calibri" panose="020F0502020204030204" pitchFamily="34" charset="0"/>
              </a:rPr>
              <a:t>ờ</a:t>
            </a:r>
            <a:r>
              <a:rPr kumimoji="0" lang="vi-VN" sz="1800" b="0" i="0" u="none" strike="noStrike" kern="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4719860"/>
                <a:gd name="connsiteY0" fmla="*/ 275111 h 1363826"/>
                <a:gd name="connsiteX1" fmla="*/ 275111 w 4719860"/>
                <a:gd name="connsiteY1" fmla="*/ 0 h 1363826"/>
                <a:gd name="connsiteX2" fmla="*/ 796316 w 4719860"/>
                <a:gd name="connsiteY2" fmla="*/ 0 h 1363826"/>
                <a:gd name="connsiteX3" fmla="*/ 1234127 w 4719860"/>
                <a:gd name="connsiteY3" fmla="*/ 0 h 1363826"/>
                <a:gd name="connsiteX4" fmla="*/ 1671939 w 4719860"/>
                <a:gd name="connsiteY4" fmla="*/ 0 h 1363826"/>
                <a:gd name="connsiteX5" fmla="*/ 2234840 w 4719860"/>
                <a:gd name="connsiteY5" fmla="*/ 0 h 1363826"/>
                <a:gd name="connsiteX6" fmla="*/ 2630956 w 4719860"/>
                <a:gd name="connsiteY6" fmla="*/ 0 h 1363826"/>
                <a:gd name="connsiteX7" fmla="*/ 3068768 w 4719860"/>
                <a:gd name="connsiteY7" fmla="*/ 0 h 1363826"/>
                <a:gd name="connsiteX8" fmla="*/ 3673365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3923543 w 4719860"/>
                <a:gd name="connsiteY14" fmla="*/ 1363826 h 1363826"/>
                <a:gd name="connsiteX15" fmla="*/ 3402339 w 4719860"/>
                <a:gd name="connsiteY15" fmla="*/ 1363826 h 1363826"/>
                <a:gd name="connsiteX16" fmla="*/ 2839438 w 4719860"/>
                <a:gd name="connsiteY16" fmla="*/ 1363826 h 1363826"/>
                <a:gd name="connsiteX17" fmla="*/ 2318233 w 4719860"/>
                <a:gd name="connsiteY17" fmla="*/ 1363826 h 1363826"/>
                <a:gd name="connsiteX18" fmla="*/ 1838725 w 4719860"/>
                <a:gd name="connsiteY18" fmla="*/ 1363826 h 1363826"/>
                <a:gd name="connsiteX19" fmla="*/ 1359216 w 4719860"/>
                <a:gd name="connsiteY19" fmla="*/ 1363826 h 1363826"/>
                <a:gd name="connsiteX20" fmla="*/ 963101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90049 h 1363826"/>
                <a:gd name="connsiteX24" fmla="*/ 0 w 4719860"/>
                <a:gd name="connsiteY24" fmla="*/ 275111 h 1363826"/>
                <a:gd name="connsiteX0" fmla="*/ 0 w 4719860"/>
                <a:gd name="connsiteY0" fmla="*/ 275111 h 1363826"/>
                <a:gd name="connsiteX1" fmla="*/ 275111 w 4719860"/>
                <a:gd name="connsiteY1" fmla="*/ 0 h 1363826"/>
                <a:gd name="connsiteX2" fmla="*/ 838012 w 4719860"/>
                <a:gd name="connsiteY2" fmla="*/ 0 h 1363826"/>
                <a:gd name="connsiteX3" fmla="*/ 1275824 w 4719860"/>
                <a:gd name="connsiteY3" fmla="*/ 0 h 1363826"/>
                <a:gd name="connsiteX4" fmla="*/ 1713635 w 4719860"/>
                <a:gd name="connsiteY4" fmla="*/ 0 h 1363826"/>
                <a:gd name="connsiteX5" fmla="*/ 2276537 w 4719860"/>
                <a:gd name="connsiteY5" fmla="*/ 0 h 1363826"/>
                <a:gd name="connsiteX6" fmla="*/ 2756045 w 4719860"/>
                <a:gd name="connsiteY6" fmla="*/ 0 h 1363826"/>
                <a:gd name="connsiteX7" fmla="*/ 3360643 w 4719860"/>
                <a:gd name="connsiteY7" fmla="*/ 0 h 1363826"/>
                <a:gd name="connsiteX8" fmla="*/ 3965240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4048633 w 4719860"/>
                <a:gd name="connsiteY14" fmla="*/ 1363826 h 1363826"/>
                <a:gd name="connsiteX15" fmla="*/ 3444035 w 4719860"/>
                <a:gd name="connsiteY15" fmla="*/ 1363826 h 1363826"/>
                <a:gd name="connsiteX16" fmla="*/ 2964527 w 4719860"/>
                <a:gd name="connsiteY16" fmla="*/ 1363826 h 1363826"/>
                <a:gd name="connsiteX17" fmla="*/ 2485019 w 4719860"/>
                <a:gd name="connsiteY17" fmla="*/ 1363826 h 1363826"/>
                <a:gd name="connsiteX18" fmla="*/ 1880421 w 4719860"/>
                <a:gd name="connsiteY18" fmla="*/ 1363826 h 1363826"/>
                <a:gd name="connsiteX19" fmla="*/ 1317520 w 4719860"/>
                <a:gd name="connsiteY19" fmla="*/ 1363826 h 1363826"/>
                <a:gd name="connsiteX20" fmla="*/ 838012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73776 h 1363826"/>
                <a:gd name="connsiteX24" fmla="*/ 0 w 4719860"/>
                <a:gd name="connsiteY24" fmla="*/ 275111 h 136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19860" h="1363826" fill="none" extrusionOk="0">
                  <a:moveTo>
                    <a:pt x="0" y="275111"/>
                  </a:moveTo>
                  <a:cubicBezTo>
                    <a:pt x="-7451" y="141420"/>
                    <a:pt x="128004" y="12613"/>
                    <a:pt x="275111" y="0"/>
                  </a:cubicBezTo>
                  <a:cubicBezTo>
                    <a:pt x="492477" y="-15379"/>
                    <a:pt x="620008" y="7306"/>
                    <a:pt x="796316" y="0"/>
                  </a:cubicBezTo>
                  <a:cubicBezTo>
                    <a:pt x="986901" y="-8993"/>
                    <a:pt x="1042269" y="-13048"/>
                    <a:pt x="1234127" y="0"/>
                  </a:cubicBezTo>
                  <a:cubicBezTo>
                    <a:pt x="1418316" y="-1996"/>
                    <a:pt x="1562253" y="29218"/>
                    <a:pt x="1671939" y="0"/>
                  </a:cubicBezTo>
                  <a:cubicBezTo>
                    <a:pt x="1812696" y="-22197"/>
                    <a:pt x="2052942" y="5442"/>
                    <a:pt x="2234840" y="0"/>
                  </a:cubicBezTo>
                  <a:cubicBezTo>
                    <a:pt x="2414959" y="10457"/>
                    <a:pt x="2455929" y="13330"/>
                    <a:pt x="2630956" y="0"/>
                  </a:cubicBezTo>
                  <a:cubicBezTo>
                    <a:pt x="2796327" y="-929"/>
                    <a:pt x="2917757" y="-1505"/>
                    <a:pt x="3068768" y="0"/>
                  </a:cubicBezTo>
                  <a:cubicBezTo>
                    <a:pt x="3216791" y="-8662"/>
                    <a:pt x="3427735" y="7483"/>
                    <a:pt x="3673365" y="0"/>
                  </a:cubicBezTo>
                  <a:cubicBezTo>
                    <a:pt x="3949422" y="-24926"/>
                    <a:pt x="4113075" y="-23487"/>
                    <a:pt x="4444748" y="0"/>
                  </a:cubicBezTo>
                  <a:cubicBezTo>
                    <a:pt x="4593526" y="41574"/>
                    <a:pt x="4711019" y="148718"/>
                    <a:pt x="4719860" y="275111"/>
                  </a:cubicBezTo>
                  <a:cubicBezTo>
                    <a:pt x="4692125" y="391528"/>
                    <a:pt x="4729781" y="536898"/>
                    <a:pt x="4719860" y="681913"/>
                  </a:cubicBezTo>
                  <a:cubicBezTo>
                    <a:pt x="4674472" y="826054"/>
                    <a:pt x="4732388" y="942700"/>
                    <a:pt x="4719860" y="1088714"/>
                  </a:cubicBezTo>
                  <a:cubicBezTo>
                    <a:pt x="4698650" y="1243987"/>
                    <a:pt x="4595244" y="1346251"/>
                    <a:pt x="4444748" y="1363826"/>
                  </a:cubicBezTo>
                  <a:cubicBezTo>
                    <a:pt x="4192584" y="1402271"/>
                    <a:pt x="4093825" y="1359730"/>
                    <a:pt x="3923543" y="1363826"/>
                  </a:cubicBezTo>
                  <a:cubicBezTo>
                    <a:pt x="3742379" y="1339669"/>
                    <a:pt x="3594075" y="1365257"/>
                    <a:pt x="3402339" y="1363826"/>
                  </a:cubicBezTo>
                  <a:cubicBezTo>
                    <a:pt x="3172336" y="1358123"/>
                    <a:pt x="2996690" y="1356100"/>
                    <a:pt x="2839438" y="1363826"/>
                  </a:cubicBezTo>
                  <a:cubicBezTo>
                    <a:pt x="2684867" y="1376433"/>
                    <a:pt x="2550279" y="1383350"/>
                    <a:pt x="2318233" y="1363826"/>
                  </a:cubicBezTo>
                  <a:cubicBezTo>
                    <a:pt x="2090973" y="1380874"/>
                    <a:pt x="1944973" y="1357168"/>
                    <a:pt x="1838725" y="1363826"/>
                  </a:cubicBezTo>
                  <a:cubicBezTo>
                    <a:pt x="1720916" y="1328206"/>
                    <a:pt x="1487669" y="1334594"/>
                    <a:pt x="1359216" y="1363826"/>
                  </a:cubicBezTo>
                  <a:cubicBezTo>
                    <a:pt x="1234308" y="1386864"/>
                    <a:pt x="1147335" y="1393810"/>
                    <a:pt x="963101" y="1363826"/>
                  </a:cubicBezTo>
                  <a:cubicBezTo>
                    <a:pt x="804630" y="1326377"/>
                    <a:pt x="630562" y="1376335"/>
                    <a:pt x="275111" y="1363826"/>
                  </a:cubicBezTo>
                  <a:cubicBezTo>
                    <a:pt x="105128" y="1386110"/>
                    <a:pt x="507" y="1238560"/>
                    <a:pt x="0" y="1088714"/>
                  </a:cubicBezTo>
                  <a:cubicBezTo>
                    <a:pt x="2150" y="914617"/>
                    <a:pt x="13099" y="841836"/>
                    <a:pt x="0" y="690049"/>
                  </a:cubicBezTo>
                  <a:cubicBezTo>
                    <a:pt x="7908" y="552592"/>
                    <a:pt x="-20677" y="393711"/>
                    <a:pt x="0" y="275111"/>
                  </a:cubicBezTo>
                  <a:close/>
                </a:path>
                <a:path w="4719860" h="1363826" stroke="0" extrusionOk="0">
                  <a:moveTo>
                    <a:pt x="0" y="275111"/>
                  </a:moveTo>
                  <a:cubicBezTo>
                    <a:pt x="26406" y="133444"/>
                    <a:pt x="136504" y="22031"/>
                    <a:pt x="275111" y="0"/>
                  </a:cubicBezTo>
                  <a:cubicBezTo>
                    <a:pt x="416007" y="-25139"/>
                    <a:pt x="704434" y="1301"/>
                    <a:pt x="838012" y="0"/>
                  </a:cubicBezTo>
                  <a:cubicBezTo>
                    <a:pt x="950051" y="-30693"/>
                    <a:pt x="1187963" y="-14929"/>
                    <a:pt x="1275824" y="0"/>
                  </a:cubicBezTo>
                  <a:cubicBezTo>
                    <a:pt x="1362621" y="28723"/>
                    <a:pt x="1630241" y="-2616"/>
                    <a:pt x="1713635" y="0"/>
                  </a:cubicBezTo>
                  <a:cubicBezTo>
                    <a:pt x="1775456" y="-2124"/>
                    <a:pt x="2064013" y="7598"/>
                    <a:pt x="2276537" y="0"/>
                  </a:cubicBezTo>
                  <a:cubicBezTo>
                    <a:pt x="2468614" y="-2868"/>
                    <a:pt x="2552235" y="-1319"/>
                    <a:pt x="2756045" y="0"/>
                  </a:cubicBezTo>
                  <a:cubicBezTo>
                    <a:pt x="2972532" y="4131"/>
                    <a:pt x="3190282" y="40264"/>
                    <a:pt x="3360643" y="0"/>
                  </a:cubicBezTo>
                  <a:cubicBezTo>
                    <a:pt x="3554575" y="-7091"/>
                    <a:pt x="3783434" y="62759"/>
                    <a:pt x="3965240" y="0"/>
                  </a:cubicBezTo>
                  <a:cubicBezTo>
                    <a:pt x="4134897" y="-22984"/>
                    <a:pt x="4226728" y="-38677"/>
                    <a:pt x="4444748" y="0"/>
                  </a:cubicBezTo>
                  <a:cubicBezTo>
                    <a:pt x="4577237" y="410"/>
                    <a:pt x="4725421" y="104111"/>
                    <a:pt x="4719860" y="275111"/>
                  </a:cubicBezTo>
                  <a:cubicBezTo>
                    <a:pt x="4706655" y="438970"/>
                    <a:pt x="4732910" y="583269"/>
                    <a:pt x="4719860" y="681913"/>
                  </a:cubicBezTo>
                  <a:cubicBezTo>
                    <a:pt x="4718960" y="808668"/>
                    <a:pt x="4708130" y="898058"/>
                    <a:pt x="4719860" y="1088714"/>
                  </a:cubicBezTo>
                  <a:cubicBezTo>
                    <a:pt x="4715651" y="1175346"/>
                    <a:pt x="4554094" y="1342588"/>
                    <a:pt x="4444748" y="1363826"/>
                  </a:cubicBezTo>
                  <a:cubicBezTo>
                    <a:pt x="4293043" y="1344161"/>
                    <a:pt x="4236884" y="1349233"/>
                    <a:pt x="4048633" y="1363826"/>
                  </a:cubicBezTo>
                  <a:cubicBezTo>
                    <a:pt x="3836230" y="1387697"/>
                    <a:pt x="3625905" y="1365459"/>
                    <a:pt x="3444035" y="1363826"/>
                  </a:cubicBezTo>
                  <a:cubicBezTo>
                    <a:pt x="3261411" y="1366288"/>
                    <a:pt x="3089995" y="1337619"/>
                    <a:pt x="2964527" y="1363826"/>
                  </a:cubicBezTo>
                  <a:cubicBezTo>
                    <a:pt x="2824918" y="1348563"/>
                    <a:pt x="2720454" y="1370287"/>
                    <a:pt x="2485019" y="1363826"/>
                  </a:cubicBezTo>
                  <a:cubicBezTo>
                    <a:pt x="2277942" y="1358062"/>
                    <a:pt x="2029347" y="1361682"/>
                    <a:pt x="1880421" y="1363826"/>
                  </a:cubicBezTo>
                  <a:cubicBezTo>
                    <a:pt x="1757262" y="1390377"/>
                    <a:pt x="1490268" y="1378413"/>
                    <a:pt x="1317520" y="1363826"/>
                  </a:cubicBezTo>
                  <a:cubicBezTo>
                    <a:pt x="1108512" y="1375174"/>
                    <a:pt x="1021556" y="1358570"/>
                    <a:pt x="838012" y="1363826"/>
                  </a:cubicBezTo>
                  <a:cubicBezTo>
                    <a:pt x="677812" y="1361738"/>
                    <a:pt x="496923" y="1402251"/>
                    <a:pt x="275111" y="1363826"/>
                  </a:cubicBezTo>
                  <a:cubicBezTo>
                    <a:pt x="134368" y="1371031"/>
                    <a:pt x="-57116" y="1246331"/>
                    <a:pt x="0" y="1088714"/>
                  </a:cubicBezTo>
                  <a:cubicBezTo>
                    <a:pt x="18332" y="988617"/>
                    <a:pt x="-1728" y="851403"/>
                    <a:pt x="0" y="673776"/>
                  </a:cubicBezTo>
                  <a:cubicBezTo>
                    <a:pt x="19082" y="501044"/>
                    <a:pt x="16122" y="408073"/>
                    <a:pt x="0" y="275111"/>
                  </a:cubicBezTo>
                  <a:close/>
                </a:path>
                <a:path w="4719860" h="1363826" fill="none" stroke="0" extrusionOk="0">
                  <a:moveTo>
                    <a:pt x="0" y="275111"/>
                  </a:moveTo>
                  <a:cubicBezTo>
                    <a:pt x="-3672" y="116168"/>
                    <a:pt x="157947" y="55571"/>
                    <a:pt x="275111" y="0"/>
                  </a:cubicBezTo>
                  <a:cubicBezTo>
                    <a:pt x="436575" y="-6558"/>
                    <a:pt x="580992" y="21774"/>
                    <a:pt x="796316" y="0"/>
                  </a:cubicBezTo>
                  <a:cubicBezTo>
                    <a:pt x="985702" y="-3683"/>
                    <a:pt x="1020666" y="-4473"/>
                    <a:pt x="1234127" y="0"/>
                  </a:cubicBezTo>
                  <a:cubicBezTo>
                    <a:pt x="1410790" y="10335"/>
                    <a:pt x="1578135" y="-16250"/>
                    <a:pt x="1671939" y="0"/>
                  </a:cubicBezTo>
                  <a:cubicBezTo>
                    <a:pt x="1814727" y="-9244"/>
                    <a:pt x="2074025" y="-15977"/>
                    <a:pt x="2234840" y="0"/>
                  </a:cubicBezTo>
                  <a:cubicBezTo>
                    <a:pt x="2404598" y="365"/>
                    <a:pt x="2445574" y="12601"/>
                    <a:pt x="2630956" y="0"/>
                  </a:cubicBezTo>
                  <a:cubicBezTo>
                    <a:pt x="2817788" y="-23513"/>
                    <a:pt x="2917953" y="8101"/>
                    <a:pt x="3068768" y="0"/>
                  </a:cubicBezTo>
                  <a:cubicBezTo>
                    <a:pt x="3193522" y="-5642"/>
                    <a:pt x="3382109" y="12202"/>
                    <a:pt x="3673365" y="0"/>
                  </a:cubicBezTo>
                  <a:cubicBezTo>
                    <a:pt x="3947421" y="-14725"/>
                    <a:pt x="4132465" y="-45587"/>
                    <a:pt x="4444748" y="0"/>
                  </a:cubicBezTo>
                  <a:cubicBezTo>
                    <a:pt x="4579460" y="13863"/>
                    <a:pt x="4765997" y="140640"/>
                    <a:pt x="4719860" y="275111"/>
                  </a:cubicBezTo>
                  <a:cubicBezTo>
                    <a:pt x="4675911" y="410803"/>
                    <a:pt x="4741957" y="528714"/>
                    <a:pt x="4719860" y="681913"/>
                  </a:cubicBezTo>
                  <a:cubicBezTo>
                    <a:pt x="4693834" y="794238"/>
                    <a:pt x="4708364" y="969833"/>
                    <a:pt x="4719860" y="1088714"/>
                  </a:cubicBezTo>
                  <a:cubicBezTo>
                    <a:pt x="4750998" y="1232066"/>
                    <a:pt x="4582377" y="1373461"/>
                    <a:pt x="4444748" y="1363826"/>
                  </a:cubicBezTo>
                  <a:cubicBezTo>
                    <a:pt x="4191440" y="1390411"/>
                    <a:pt x="4089622" y="1360654"/>
                    <a:pt x="3923543" y="1363826"/>
                  </a:cubicBezTo>
                  <a:cubicBezTo>
                    <a:pt x="3770943" y="1378723"/>
                    <a:pt x="3618286" y="1356608"/>
                    <a:pt x="3402339" y="1363826"/>
                  </a:cubicBezTo>
                  <a:cubicBezTo>
                    <a:pt x="3155693" y="1369582"/>
                    <a:pt x="2982643" y="1369839"/>
                    <a:pt x="2839438" y="1363826"/>
                  </a:cubicBezTo>
                  <a:cubicBezTo>
                    <a:pt x="2683278" y="1377196"/>
                    <a:pt x="2581357" y="1356010"/>
                    <a:pt x="2318233" y="1363826"/>
                  </a:cubicBezTo>
                  <a:cubicBezTo>
                    <a:pt x="2082936" y="1366840"/>
                    <a:pt x="1963829" y="1387064"/>
                    <a:pt x="1838725" y="1363826"/>
                  </a:cubicBezTo>
                  <a:cubicBezTo>
                    <a:pt x="1739433" y="1366367"/>
                    <a:pt x="1449506" y="1333307"/>
                    <a:pt x="1359216" y="1363826"/>
                  </a:cubicBezTo>
                  <a:cubicBezTo>
                    <a:pt x="1245910" y="1395756"/>
                    <a:pt x="1150056" y="1384661"/>
                    <a:pt x="963101" y="1363826"/>
                  </a:cubicBezTo>
                  <a:cubicBezTo>
                    <a:pt x="750455" y="1392467"/>
                    <a:pt x="597217" y="1386660"/>
                    <a:pt x="275111" y="1363826"/>
                  </a:cubicBezTo>
                  <a:cubicBezTo>
                    <a:pt x="91701" y="1353440"/>
                    <a:pt x="12313" y="1242162"/>
                    <a:pt x="0" y="1088714"/>
                  </a:cubicBezTo>
                  <a:cubicBezTo>
                    <a:pt x="-6407" y="923368"/>
                    <a:pt x="782" y="831378"/>
                    <a:pt x="0" y="690049"/>
                  </a:cubicBezTo>
                  <a:cubicBezTo>
                    <a:pt x="-11433" y="555885"/>
                    <a:pt x="-24208" y="382599"/>
                    <a:pt x="0" y="275111"/>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5305379"/>
                  <a:gd name="connsiteY0" fmla="*/ 359169 h 1780534"/>
                  <a:gd name="connsiteX1" fmla="*/ 359169 w 5305379"/>
                  <a:gd name="connsiteY1" fmla="*/ 0 h 1780534"/>
                  <a:gd name="connsiteX2" fmla="*/ 968590 w 5305379"/>
                  <a:gd name="connsiteY2" fmla="*/ 0 h 1780534"/>
                  <a:gd name="connsiteX3" fmla="*/ 1578011 w 5305379"/>
                  <a:gd name="connsiteY3" fmla="*/ 0 h 1780534"/>
                  <a:gd name="connsiteX4" fmla="*/ 2095692 w 5305379"/>
                  <a:gd name="connsiteY4" fmla="*/ 0 h 1780534"/>
                  <a:gd name="connsiteX5" fmla="*/ 2659242 w 5305379"/>
                  <a:gd name="connsiteY5" fmla="*/ 0 h 1780534"/>
                  <a:gd name="connsiteX6" fmla="*/ 3222793 w 5305379"/>
                  <a:gd name="connsiteY6" fmla="*/ 0 h 1780534"/>
                  <a:gd name="connsiteX7" fmla="*/ 3923955 w 5305379"/>
                  <a:gd name="connsiteY7" fmla="*/ 0 h 1780534"/>
                  <a:gd name="connsiteX8" fmla="*/ 4946210 w 5305379"/>
                  <a:gd name="connsiteY8" fmla="*/ 0 h 1780534"/>
                  <a:gd name="connsiteX9" fmla="*/ 5305379 w 5305379"/>
                  <a:gd name="connsiteY9" fmla="*/ 359169 h 1780534"/>
                  <a:gd name="connsiteX10" fmla="*/ 5305379 w 5305379"/>
                  <a:gd name="connsiteY10" fmla="*/ 879645 h 1780534"/>
                  <a:gd name="connsiteX11" fmla="*/ 5305379 w 5305379"/>
                  <a:gd name="connsiteY11" fmla="*/ 1421365 h 1780534"/>
                  <a:gd name="connsiteX12" fmla="*/ 4946210 w 5305379"/>
                  <a:gd name="connsiteY12" fmla="*/ 1780534 h 1780534"/>
                  <a:gd name="connsiteX13" fmla="*/ 4245048 w 5305379"/>
                  <a:gd name="connsiteY13" fmla="*/ 1780534 h 1780534"/>
                  <a:gd name="connsiteX14" fmla="*/ 3589756 w 5305379"/>
                  <a:gd name="connsiteY14" fmla="*/ 1780534 h 1780534"/>
                  <a:gd name="connsiteX15" fmla="*/ 2842724 w 5305379"/>
                  <a:gd name="connsiteY15" fmla="*/ 1780534 h 1780534"/>
                  <a:gd name="connsiteX16" fmla="*/ 2187432 w 5305379"/>
                  <a:gd name="connsiteY16" fmla="*/ 1780534 h 1780534"/>
                  <a:gd name="connsiteX17" fmla="*/ 1532141 w 5305379"/>
                  <a:gd name="connsiteY17" fmla="*/ 1780534 h 1780534"/>
                  <a:gd name="connsiteX18" fmla="*/ 359169 w 5305379"/>
                  <a:gd name="connsiteY18" fmla="*/ 1780534 h 1780534"/>
                  <a:gd name="connsiteX19" fmla="*/ 0 w 5305379"/>
                  <a:gd name="connsiteY19" fmla="*/ 1421365 h 1780534"/>
                  <a:gd name="connsiteX20" fmla="*/ 0 w 5305379"/>
                  <a:gd name="connsiteY20" fmla="*/ 900889 h 1780534"/>
                  <a:gd name="connsiteX21" fmla="*/ 0 w 5305379"/>
                  <a:gd name="connsiteY21" fmla="*/ 359169 h 178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5379" h="1780534" fill="none" extrusionOk="0">
                    <a:moveTo>
                      <a:pt x="0" y="359169"/>
                    </a:moveTo>
                    <a:cubicBezTo>
                      <a:pt x="18542" y="187069"/>
                      <a:pt x="133323" y="25154"/>
                      <a:pt x="359169" y="0"/>
                    </a:cubicBezTo>
                    <a:cubicBezTo>
                      <a:pt x="635051" y="-14275"/>
                      <a:pt x="719368" y="2951"/>
                      <a:pt x="968590" y="0"/>
                    </a:cubicBezTo>
                    <a:cubicBezTo>
                      <a:pt x="1217812" y="-2951"/>
                      <a:pt x="1328514" y="7605"/>
                      <a:pt x="1578011" y="0"/>
                    </a:cubicBezTo>
                    <a:cubicBezTo>
                      <a:pt x="1827508" y="-7605"/>
                      <a:pt x="1866315" y="5124"/>
                      <a:pt x="2095692" y="0"/>
                    </a:cubicBezTo>
                    <a:cubicBezTo>
                      <a:pt x="2325069" y="-5124"/>
                      <a:pt x="2428975" y="-9940"/>
                      <a:pt x="2659242" y="0"/>
                    </a:cubicBezTo>
                    <a:cubicBezTo>
                      <a:pt x="2889509" y="9940"/>
                      <a:pt x="3092038" y="25054"/>
                      <a:pt x="3222793" y="0"/>
                    </a:cubicBezTo>
                    <a:cubicBezTo>
                      <a:pt x="3353548" y="-25054"/>
                      <a:pt x="3742837" y="-17988"/>
                      <a:pt x="3923955" y="0"/>
                    </a:cubicBezTo>
                    <a:cubicBezTo>
                      <a:pt x="4105073" y="17988"/>
                      <a:pt x="4498236" y="1532"/>
                      <a:pt x="4946210" y="0"/>
                    </a:cubicBezTo>
                    <a:cubicBezTo>
                      <a:pt x="5189930" y="-3727"/>
                      <a:pt x="5300583" y="151499"/>
                      <a:pt x="5305379" y="359169"/>
                    </a:cubicBezTo>
                    <a:cubicBezTo>
                      <a:pt x="5328736" y="522174"/>
                      <a:pt x="5328944" y="695989"/>
                      <a:pt x="5305379" y="879645"/>
                    </a:cubicBezTo>
                    <a:cubicBezTo>
                      <a:pt x="5281814" y="1063301"/>
                      <a:pt x="5293987" y="1205679"/>
                      <a:pt x="5305379" y="1421365"/>
                    </a:cubicBezTo>
                    <a:cubicBezTo>
                      <a:pt x="5324353" y="1619891"/>
                      <a:pt x="5158869" y="1805748"/>
                      <a:pt x="4946210" y="1780534"/>
                    </a:cubicBezTo>
                    <a:cubicBezTo>
                      <a:pt x="4661073" y="1789269"/>
                      <a:pt x="4495426" y="1760894"/>
                      <a:pt x="4245048" y="1780534"/>
                    </a:cubicBezTo>
                    <a:cubicBezTo>
                      <a:pt x="3994670" y="1800174"/>
                      <a:pt x="3844532" y="1767101"/>
                      <a:pt x="3589756" y="1780534"/>
                    </a:cubicBezTo>
                    <a:cubicBezTo>
                      <a:pt x="3334980" y="1793967"/>
                      <a:pt x="3041338" y="1764417"/>
                      <a:pt x="2842724" y="1780534"/>
                    </a:cubicBezTo>
                    <a:cubicBezTo>
                      <a:pt x="2644110" y="1796651"/>
                      <a:pt x="2350041" y="1756717"/>
                      <a:pt x="2187432" y="1780534"/>
                    </a:cubicBezTo>
                    <a:cubicBezTo>
                      <a:pt x="2024823" y="1804351"/>
                      <a:pt x="1772274" y="1811397"/>
                      <a:pt x="1532141" y="1780534"/>
                    </a:cubicBezTo>
                    <a:cubicBezTo>
                      <a:pt x="1292008" y="1749671"/>
                      <a:pt x="600081" y="1790027"/>
                      <a:pt x="359169" y="1780534"/>
                    </a:cubicBezTo>
                    <a:cubicBezTo>
                      <a:pt x="160182" y="1787828"/>
                      <a:pt x="-532" y="1613616"/>
                      <a:pt x="0" y="1421365"/>
                    </a:cubicBezTo>
                    <a:cubicBezTo>
                      <a:pt x="2551" y="1257641"/>
                      <a:pt x="7405" y="1148842"/>
                      <a:pt x="0" y="900889"/>
                    </a:cubicBezTo>
                    <a:cubicBezTo>
                      <a:pt x="-7405" y="652936"/>
                      <a:pt x="-17374" y="563976"/>
                      <a:pt x="0" y="359169"/>
                    </a:cubicBezTo>
                    <a:close/>
                  </a:path>
                  <a:path w="5305379" h="1780534" stroke="0" extrusionOk="0">
                    <a:moveTo>
                      <a:pt x="0" y="359169"/>
                    </a:moveTo>
                    <a:cubicBezTo>
                      <a:pt x="553" y="177723"/>
                      <a:pt x="163945" y="5611"/>
                      <a:pt x="359169" y="0"/>
                    </a:cubicBezTo>
                    <a:cubicBezTo>
                      <a:pt x="585193" y="1"/>
                      <a:pt x="888394" y="-317"/>
                      <a:pt x="1060331" y="0"/>
                    </a:cubicBezTo>
                    <a:cubicBezTo>
                      <a:pt x="1232268" y="317"/>
                      <a:pt x="1445676" y="1176"/>
                      <a:pt x="1623882" y="0"/>
                    </a:cubicBezTo>
                    <a:cubicBezTo>
                      <a:pt x="1802088" y="-1176"/>
                      <a:pt x="2042732" y="-26013"/>
                      <a:pt x="2187432" y="0"/>
                    </a:cubicBezTo>
                    <a:cubicBezTo>
                      <a:pt x="2332132" y="26013"/>
                      <a:pt x="2689475" y="-3790"/>
                      <a:pt x="2888594" y="0"/>
                    </a:cubicBezTo>
                    <a:cubicBezTo>
                      <a:pt x="3087713" y="3790"/>
                      <a:pt x="3349146" y="12039"/>
                      <a:pt x="3498016" y="0"/>
                    </a:cubicBezTo>
                    <a:cubicBezTo>
                      <a:pt x="3646886" y="-12039"/>
                      <a:pt x="3893552" y="17106"/>
                      <a:pt x="4245048" y="0"/>
                    </a:cubicBezTo>
                    <a:cubicBezTo>
                      <a:pt x="4596544" y="-17106"/>
                      <a:pt x="4636315" y="-30107"/>
                      <a:pt x="4946210" y="0"/>
                    </a:cubicBezTo>
                    <a:cubicBezTo>
                      <a:pt x="5125887" y="9836"/>
                      <a:pt x="5311520" y="154007"/>
                      <a:pt x="5305379" y="359169"/>
                    </a:cubicBezTo>
                    <a:cubicBezTo>
                      <a:pt x="5318188" y="595167"/>
                      <a:pt x="5289970" y="701109"/>
                      <a:pt x="5305379" y="869023"/>
                    </a:cubicBezTo>
                    <a:cubicBezTo>
                      <a:pt x="5320788" y="1036937"/>
                      <a:pt x="5323567" y="1165974"/>
                      <a:pt x="5305379" y="1421365"/>
                    </a:cubicBezTo>
                    <a:cubicBezTo>
                      <a:pt x="5348317" y="1640864"/>
                      <a:pt x="5141427" y="1760815"/>
                      <a:pt x="4946210" y="1780534"/>
                    </a:cubicBezTo>
                    <a:cubicBezTo>
                      <a:pt x="4818636" y="1794314"/>
                      <a:pt x="4594612" y="1767282"/>
                      <a:pt x="4382659" y="1780534"/>
                    </a:cubicBezTo>
                    <a:cubicBezTo>
                      <a:pt x="4170706" y="1793786"/>
                      <a:pt x="3968885" y="1786325"/>
                      <a:pt x="3681497" y="1780534"/>
                    </a:cubicBezTo>
                    <a:cubicBezTo>
                      <a:pt x="3394109" y="1774743"/>
                      <a:pt x="3249645" y="1783572"/>
                      <a:pt x="2934465" y="1780534"/>
                    </a:cubicBezTo>
                    <a:cubicBezTo>
                      <a:pt x="2619285" y="1777496"/>
                      <a:pt x="2517549" y="1784203"/>
                      <a:pt x="2325044" y="1780534"/>
                    </a:cubicBezTo>
                    <a:cubicBezTo>
                      <a:pt x="2132539" y="1776865"/>
                      <a:pt x="1953270" y="1793231"/>
                      <a:pt x="1715623" y="1780534"/>
                    </a:cubicBezTo>
                    <a:cubicBezTo>
                      <a:pt x="1477976" y="1767837"/>
                      <a:pt x="1149667" y="1798722"/>
                      <a:pt x="968590" y="1780534"/>
                    </a:cubicBezTo>
                    <a:cubicBezTo>
                      <a:pt x="787513" y="1762346"/>
                      <a:pt x="584527" y="1762928"/>
                      <a:pt x="359169" y="1780534"/>
                    </a:cubicBezTo>
                    <a:cubicBezTo>
                      <a:pt x="187442" y="1773290"/>
                      <a:pt x="24398" y="1632149"/>
                      <a:pt x="0" y="1421365"/>
                    </a:cubicBezTo>
                    <a:cubicBezTo>
                      <a:pt x="-11987" y="1281474"/>
                      <a:pt x="12544" y="1069401"/>
                      <a:pt x="0" y="911511"/>
                    </a:cubicBezTo>
                    <a:cubicBezTo>
                      <a:pt x="-12544" y="753621"/>
                      <a:pt x="7156" y="532693"/>
                      <a:pt x="0" y="359169"/>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527100"/>
                  <a:gd name="connsiteY0" fmla="*/ 463203 h 2296265"/>
                  <a:gd name="connsiteX1" fmla="*/ 463203 w 6527100"/>
                  <a:gd name="connsiteY1" fmla="*/ 0 h 2296265"/>
                  <a:gd name="connsiteX2" fmla="*/ 1085502 w 6527100"/>
                  <a:gd name="connsiteY2" fmla="*/ 0 h 2296265"/>
                  <a:gd name="connsiteX3" fmla="*/ 1595788 w 6527100"/>
                  <a:gd name="connsiteY3" fmla="*/ 0 h 2296265"/>
                  <a:gd name="connsiteX4" fmla="*/ 2274094 w 6527100"/>
                  <a:gd name="connsiteY4" fmla="*/ 0 h 2296265"/>
                  <a:gd name="connsiteX5" fmla="*/ 2728373 w 6527100"/>
                  <a:gd name="connsiteY5" fmla="*/ 0 h 2296265"/>
                  <a:gd name="connsiteX6" fmla="*/ 3238658 w 6527100"/>
                  <a:gd name="connsiteY6" fmla="*/ 0 h 2296265"/>
                  <a:gd name="connsiteX7" fmla="*/ 3972971 w 6527100"/>
                  <a:gd name="connsiteY7" fmla="*/ 0 h 2296265"/>
                  <a:gd name="connsiteX8" fmla="*/ 4427250 w 6527100"/>
                  <a:gd name="connsiteY8" fmla="*/ 0 h 2296265"/>
                  <a:gd name="connsiteX9" fmla="*/ 4881528 w 6527100"/>
                  <a:gd name="connsiteY9" fmla="*/ 0 h 2296265"/>
                  <a:gd name="connsiteX10" fmla="*/ 5335807 w 6527100"/>
                  <a:gd name="connsiteY10" fmla="*/ 0 h 2296265"/>
                  <a:gd name="connsiteX11" fmla="*/ 6063897 w 6527100"/>
                  <a:gd name="connsiteY11" fmla="*/ 0 h 2296265"/>
                  <a:gd name="connsiteX12" fmla="*/ 6527100 w 6527100"/>
                  <a:gd name="connsiteY12" fmla="*/ 463203 h 2296265"/>
                  <a:gd name="connsiteX13" fmla="*/ 6527100 w 6527100"/>
                  <a:gd name="connsiteY13" fmla="*/ 1148133 h 2296265"/>
                  <a:gd name="connsiteX14" fmla="*/ 6527100 w 6527100"/>
                  <a:gd name="connsiteY14" fmla="*/ 1833062 h 2296265"/>
                  <a:gd name="connsiteX15" fmla="*/ 6063897 w 6527100"/>
                  <a:gd name="connsiteY15" fmla="*/ 2296265 h 2296265"/>
                  <a:gd name="connsiteX16" fmla="*/ 5553612 w 6527100"/>
                  <a:gd name="connsiteY16" fmla="*/ 2296265 h 2296265"/>
                  <a:gd name="connsiteX17" fmla="*/ 4987319 w 6527100"/>
                  <a:gd name="connsiteY17" fmla="*/ 2296265 h 2296265"/>
                  <a:gd name="connsiteX18" fmla="*/ 4421027 w 6527100"/>
                  <a:gd name="connsiteY18" fmla="*/ 2296265 h 2296265"/>
                  <a:gd name="connsiteX19" fmla="*/ 3966748 w 6527100"/>
                  <a:gd name="connsiteY19" fmla="*/ 2296265 h 2296265"/>
                  <a:gd name="connsiteX20" fmla="*/ 3400456 w 6527100"/>
                  <a:gd name="connsiteY20" fmla="*/ 2296265 h 2296265"/>
                  <a:gd name="connsiteX21" fmla="*/ 2890170 w 6527100"/>
                  <a:gd name="connsiteY21" fmla="*/ 2296265 h 2296265"/>
                  <a:gd name="connsiteX22" fmla="*/ 2435892 w 6527100"/>
                  <a:gd name="connsiteY22" fmla="*/ 2296265 h 2296265"/>
                  <a:gd name="connsiteX23" fmla="*/ 1701579 w 6527100"/>
                  <a:gd name="connsiteY23" fmla="*/ 2296265 h 2296265"/>
                  <a:gd name="connsiteX24" fmla="*/ 1079279 w 6527100"/>
                  <a:gd name="connsiteY24" fmla="*/ 2296265 h 2296265"/>
                  <a:gd name="connsiteX25" fmla="*/ 463203 w 6527100"/>
                  <a:gd name="connsiteY25" fmla="*/ 2296265 h 2296265"/>
                  <a:gd name="connsiteX26" fmla="*/ 0 w 6527100"/>
                  <a:gd name="connsiteY26" fmla="*/ 1833062 h 2296265"/>
                  <a:gd name="connsiteX27" fmla="*/ 0 w 6527100"/>
                  <a:gd name="connsiteY27" fmla="*/ 1134434 h 2296265"/>
                  <a:gd name="connsiteX28" fmla="*/ 0 w 6527100"/>
                  <a:gd name="connsiteY28" fmla="*/ 463203 h 22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27100" h="2296265" fill="none" extrusionOk="0">
                    <a:moveTo>
                      <a:pt x="0" y="463203"/>
                    </a:moveTo>
                    <a:cubicBezTo>
                      <a:pt x="16075" y="227135"/>
                      <a:pt x="199453" y="-14859"/>
                      <a:pt x="463203" y="0"/>
                    </a:cubicBezTo>
                    <a:cubicBezTo>
                      <a:pt x="727278" y="-18714"/>
                      <a:pt x="817093" y="25847"/>
                      <a:pt x="1085502" y="0"/>
                    </a:cubicBezTo>
                    <a:cubicBezTo>
                      <a:pt x="1353911" y="-25847"/>
                      <a:pt x="1418302" y="-18742"/>
                      <a:pt x="1595788" y="0"/>
                    </a:cubicBezTo>
                    <a:cubicBezTo>
                      <a:pt x="1773274" y="18742"/>
                      <a:pt x="1972319" y="-8483"/>
                      <a:pt x="2274094" y="0"/>
                    </a:cubicBezTo>
                    <a:cubicBezTo>
                      <a:pt x="2575869" y="8483"/>
                      <a:pt x="2526460" y="136"/>
                      <a:pt x="2728373" y="0"/>
                    </a:cubicBezTo>
                    <a:cubicBezTo>
                      <a:pt x="2930286" y="-136"/>
                      <a:pt x="3072437" y="12576"/>
                      <a:pt x="3238658" y="0"/>
                    </a:cubicBezTo>
                    <a:cubicBezTo>
                      <a:pt x="3404880" y="-12576"/>
                      <a:pt x="3748424" y="31483"/>
                      <a:pt x="3972971" y="0"/>
                    </a:cubicBezTo>
                    <a:cubicBezTo>
                      <a:pt x="4197518" y="-31483"/>
                      <a:pt x="4203784" y="21966"/>
                      <a:pt x="4427250" y="0"/>
                    </a:cubicBezTo>
                    <a:cubicBezTo>
                      <a:pt x="4650716" y="-21966"/>
                      <a:pt x="4681734" y="9918"/>
                      <a:pt x="4881528" y="0"/>
                    </a:cubicBezTo>
                    <a:cubicBezTo>
                      <a:pt x="5081322" y="-9918"/>
                      <a:pt x="5204345" y="-8171"/>
                      <a:pt x="5335807" y="0"/>
                    </a:cubicBezTo>
                    <a:cubicBezTo>
                      <a:pt x="5467269" y="8171"/>
                      <a:pt x="5836048" y="-5083"/>
                      <a:pt x="6063897" y="0"/>
                    </a:cubicBezTo>
                    <a:cubicBezTo>
                      <a:pt x="6342085" y="-13607"/>
                      <a:pt x="6569313" y="223290"/>
                      <a:pt x="6527100" y="463203"/>
                    </a:cubicBezTo>
                    <a:cubicBezTo>
                      <a:pt x="6502701" y="777797"/>
                      <a:pt x="6552350" y="993599"/>
                      <a:pt x="6527100" y="1148133"/>
                    </a:cubicBezTo>
                    <a:cubicBezTo>
                      <a:pt x="6501851" y="1302667"/>
                      <a:pt x="6561270" y="1550879"/>
                      <a:pt x="6527100" y="1833062"/>
                    </a:cubicBezTo>
                    <a:cubicBezTo>
                      <a:pt x="6570926" y="2090813"/>
                      <a:pt x="6304718" y="2322141"/>
                      <a:pt x="6063897" y="2296265"/>
                    </a:cubicBezTo>
                    <a:cubicBezTo>
                      <a:pt x="5809115" y="2307637"/>
                      <a:pt x="5699391" y="2297015"/>
                      <a:pt x="5553612" y="2296265"/>
                    </a:cubicBezTo>
                    <a:cubicBezTo>
                      <a:pt x="5407833" y="2295515"/>
                      <a:pt x="5157343" y="2273191"/>
                      <a:pt x="4987319" y="2296265"/>
                    </a:cubicBezTo>
                    <a:cubicBezTo>
                      <a:pt x="4817295" y="2319339"/>
                      <a:pt x="4637136" y="2294291"/>
                      <a:pt x="4421027" y="2296265"/>
                    </a:cubicBezTo>
                    <a:cubicBezTo>
                      <a:pt x="4204918" y="2298239"/>
                      <a:pt x="4192790" y="2315378"/>
                      <a:pt x="3966748" y="2296265"/>
                    </a:cubicBezTo>
                    <a:cubicBezTo>
                      <a:pt x="3740706" y="2277152"/>
                      <a:pt x="3557740" y="2305916"/>
                      <a:pt x="3400456" y="2296265"/>
                    </a:cubicBezTo>
                    <a:cubicBezTo>
                      <a:pt x="3243172" y="2286614"/>
                      <a:pt x="3046920" y="2279536"/>
                      <a:pt x="2890170" y="2296265"/>
                    </a:cubicBezTo>
                    <a:cubicBezTo>
                      <a:pt x="2733420" y="2312994"/>
                      <a:pt x="2615403" y="2298926"/>
                      <a:pt x="2435892" y="2296265"/>
                    </a:cubicBezTo>
                    <a:cubicBezTo>
                      <a:pt x="2256381" y="2293604"/>
                      <a:pt x="1971619" y="2264062"/>
                      <a:pt x="1701579" y="2296265"/>
                    </a:cubicBezTo>
                    <a:cubicBezTo>
                      <a:pt x="1431539" y="2328468"/>
                      <a:pt x="1360091" y="2297014"/>
                      <a:pt x="1079279" y="2296265"/>
                    </a:cubicBezTo>
                    <a:cubicBezTo>
                      <a:pt x="798467" y="2295516"/>
                      <a:pt x="621851" y="2292135"/>
                      <a:pt x="463203" y="2296265"/>
                    </a:cubicBezTo>
                    <a:cubicBezTo>
                      <a:pt x="192376" y="2287447"/>
                      <a:pt x="1894" y="2137693"/>
                      <a:pt x="0" y="1833062"/>
                    </a:cubicBezTo>
                    <a:cubicBezTo>
                      <a:pt x="5807" y="1674391"/>
                      <a:pt x="6973" y="1414380"/>
                      <a:pt x="0" y="1134434"/>
                    </a:cubicBezTo>
                    <a:cubicBezTo>
                      <a:pt x="-6973" y="854488"/>
                      <a:pt x="21016" y="688898"/>
                      <a:pt x="0" y="463203"/>
                    </a:cubicBezTo>
                    <a:close/>
                  </a:path>
                  <a:path w="6527100" h="2296265" stroke="0" extrusionOk="0">
                    <a:moveTo>
                      <a:pt x="0" y="463203"/>
                    </a:moveTo>
                    <a:cubicBezTo>
                      <a:pt x="635" y="226812"/>
                      <a:pt x="213577" y="11068"/>
                      <a:pt x="463203" y="0"/>
                    </a:cubicBezTo>
                    <a:cubicBezTo>
                      <a:pt x="784482" y="3410"/>
                      <a:pt x="898266" y="19619"/>
                      <a:pt x="1141509" y="0"/>
                    </a:cubicBezTo>
                    <a:cubicBezTo>
                      <a:pt x="1384752" y="-19619"/>
                      <a:pt x="1498087" y="3210"/>
                      <a:pt x="1651795" y="0"/>
                    </a:cubicBezTo>
                    <a:cubicBezTo>
                      <a:pt x="1805503" y="-3210"/>
                      <a:pt x="1992934" y="4773"/>
                      <a:pt x="2162080" y="0"/>
                    </a:cubicBezTo>
                    <a:cubicBezTo>
                      <a:pt x="2331227" y="-4773"/>
                      <a:pt x="2525774" y="-22387"/>
                      <a:pt x="2840386" y="0"/>
                    </a:cubicBezTo>
                    <a:cubicBezTo>
                      <a:pt x="3154998" y="22387"/>
                      <a:pt x="3176072" y="1205"/>
                      <a:pt x="3406679" y="0"/>
                    </a:cubicBezTo>
                    <a:cubicBezTo>
                      <a:pt x="3637286" y="-1205"/>
                      <a:pt x="3861164" y="-12041"/>
                      <a:pt x="4140992" y="0"/>
                    </a:cubicBezTo>
                    <a:cubicBezTo>
                      <a:pt x="4420820" y="12041"/>
                      <a:pt x="4538320" y="-3281"/>
                      <a:pt x="4875305" y="0"/>
                    </a:cubicBezTo>
                    <a:cubicBezTo>
                      <a:pt x="5212290" y="3281"/>
                      <a:pt x="5788793" y="-30722"/>
                      <a:pt x="6063897" y="0"/>
                    </a:cubicBezTo>
                    <a:cubicBezTo>
                      <a:pt x="6286119" y="-15095"/>
                      <a:pt x="6505997" y="207198"/>
                      <a:pt x="6527100" y="463203"/>
                    </a:cubicBezTo>
                    <a:cubicBezTo>
                      <a:pt x="6553911" y="717481"/>
                      <a:pt x="6536960" y="839472"/>
                      <a:pt x="6527100" y="1148133"/>
                    </a:cubicBezTo>
                    <a:cubicBezTo>
                      <a:pt x="6517241" y="1456794"/>
                      <a:pt x="6524602" y="1622574"/>
                      <a:pt x="6527100" y="1833062"/>
                    </a:cubicBezTo>
                    <a:cubicBezTo>
                      <a:pt x="6529422" y="2058772"/>
                      <a:pt x="6292044" y="2243739"/>
                      <a:pt x="6063897" y="2296265"/>
                    </a:cubicBezTo>
                    <a:cubicBezTo>
                      <a:pt x="5962415" y="2288939"/>
                      <a:pt x="5804652" y="2318720"/>
                      <a:pt x="5609618" y="2296265"/>
                    </a:cubicBezTo>
                    <a:cubicBezTo>
                      <a:pt x="5414584" y="2273810"/>
                      <a:pt x="5220113" y="2318676"/>
                      <a:pt x="4875305" y="2296265"/>
                    </a:cubicBezTo>
                    <a:cubicBezTo>
                      <a:pt x="4530497" y="2273854"/>
                      <a:pt x="4424827" y="2314172"/>
                      <a:pt x="4309013" y="2296265"/>
                    </a:cubicBezTo>
                    <a:cubicBezTo>
                      <a:pt x="4193199" y="2278358"/>
                      <a:pt x="3948952" y="2279738"/>
                      <a:pt x="3742720" y="2296265"/>
                    </a:cubicBezTo>
                    <a:cubicBezTo>
                      <a:pt x="3536488" y="2312792"/>
                      <a:pt x="3271575" y="2304496"/>
                      <a:pt x="3008407" y="2296265"/>
                    </a:cubicBezTo>
                    <a:cubicBezTo>
                      <a:pt x="2745239" y="2288034"/>
                      <a:pt x="2468413" y="2296569"/>
                      <a:pt x="2330101" y="2296265"/>
                    </a:cubicBezTo>
                    <a:cubicBezTo>
                      <a:pt x="2191789" y="2295961"/>
                      <a:pt x="2031728" y="2323271"/>
                      <a:pt x="1763809" y="2296265"/>
                    </a:cubicBezTo>
                    <a:cubicBezTo>
                      <a:pt x="1495890" y="2269259"/>
                      <a:pt x="1485854" y="2321355"/>
                      <a:pt x="1253523" y="2296265"/>
                    </a:cubicBezTo>
                    <a:cubicBezTo>
                      <a:pt x="1021192" y="2271175"/>
                      <a:pt x="631766" y="2291477"/>
                      <a:pt x="463203" y="2296265"/>
                    </a:cubicBezTo>
                    <a:cubicBezTo>
                      <a:pt x="216652" y="2285792"/>
                      <a:pt x="-17225" y="2137621"/>
                      <a:pt x="0" y="1833062"/>
                    </a:cubicBezTo>
                    <a:cubicBezTo>
                      <a:pt x="18778" y="1560015"/>
                      <a:pt x="2702" y="1372597"/>
                      <a:pt x="0" y="1120735"/>
                    </a:cubicBezTo>
                    <a:cubicBezTo>
                      <a:pt x="-2702" y="868873"/>
                      <a:pt x="13449" y="749565"/>
                      <a:pt x="0" y="463203"/>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5"/>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6"/>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spid="4102" name="TextBox1" r:id="rId2" imgW="4000680" imgH="952560"/>
        </mc:Choice>
        <mc:Fallback>
          <p:control name="TextBox1" r:id="rId2" imgW="4000680" imgH="952560">
            <p:pic>
              <p:nvPicPr>
                <p:cNvPr id="6" name="TextBox1"/>
                <p:cNvPicPr>
                  <a:picLocks/>
                </p:cNvPicPr>
                <p:nvPr/>
              </p:nvPicPr>
              <p:blipFill>
                <a:blip r:embed="rId7"/>
                <a:srcRect/>
                <a:stretch>
                  <a:fillRect/>
                </a:stretch>
              </p:blipFill>
              <p:spPr bwMode="auto">
                <a:xfrm>
                  <a:off x="2595563" y="1200150"/>
                  <a:ext cx="4000500" cy="952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DEEAC741-CF60-C56C-B75F-6AB2A0949536}"/>
              </a:ext>
            </a:extLst>
          </p:cNvPr>
          <p:cNvPicPr>
            <a:picLocks noChangeAspect="1"/>
          </p:cNvPicPr>
          <p:nvPr/>
        </p:nvPicPr>
        <p:blipFill>
          <a:blip r:embed="rId12"/>
          <a:stretch>
            <a:fillRect/>
          </a:stretch>
        </p:blipFill>
        <p:spPr>
          <a:xfrm>
            <a:off x="-1429231" y="420220"/>
            <a:ext cx="1313169" cy="1313169"/>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TotalTime>
  <Words>2775</Words>
  <Application>Microsoft Office PowerPoint</Application>
  <PresentationFormat>On-screen Show (16:9)</PresentationFormat>
  <Paragraphs>190</Paragraphs>
  <Slides>34</Slides>
  <Notes>28</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34</vt:i4>
      </vt:variant>
    </vt:vector>
  </HeadingPairs>
  <TitlesOfParts>
    <vt:vector size="55" baseType="lpstr">
      <vt:lpstr>宋体</vt:lpstr>
      <vt:lpstr>Arial</vt:lpstr>
      <vt:lpstr>Calibri</vt:lpstr>
      <vt:lpstr>Cambria</vt:lpstr>
      <vt:lpstr>等线</vt:lpstr>
      <vt:lpstr>iCiel Crocante</vt:lpstr>
      <vt:lpstr>PT Sans</vt:lpstr>
      <vt:lpstr>Tahoma</vt:lpstr>
      <vt:lpstr>Times New Roman</vt:lpstr>
      <vt:lpstr>TsangerYuMo W04</vt:lpstr>
      <vt:lpstr>UVN Bach Dang Nang</vt:lpstr>
      <vt:lpstr>UVN Banh Mi</vt:lpstr>
      <vt:lpstr>Wingdings</vt:lpstr>
      <vt:lpstr>印品黑体</vt:lpstr>
      <vt:lpstr>字魂27号-布丁体</vt:lpstr>
      <vt:lpstr>思源黑体 CN Bold</vt:lpstr>
      <vt:lpstr>思源黑体 CN Light</vt:lpstr>
      <vt:lpstr>office</vt:lpstr>
      <vt:lpstr>第一PPT，www.1ppt.com</vt:lpstr>
      <vt:lpstr>1_office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creator>thao</dc:creator>
  <cp:lastModifiedBy>Admin</cp:lastModifiedBy>
  <cp:revision>110</cp:revision>
  <dcterms:created xsi:type="dcterms:W3CDTF">2023-03-18T06:46:00Z</dcterms:created>
  <dcterms:modified xsi:type="dcterms:W3CDTF">2024-10-21T01:34:48Z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