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  <p:sldMasterId id="2147483704" r:id="rId3"/>
    <p:sldMasterId id="2147483716" r:id="rId4"/>
  </p:sldMasterIdLst>
  <p:notesMasterIdLst>
    <p:notesMasterId r:id="rId26"/>
  </p:notesMasterIdLst>
  <p:sldIdLst>
    <p:sldId id="377" r:id="rId5"/>
    <p:sldId id="323" r:id="rId6"/>
    <p:sldId id="366" r:id="rId7"/>
    <p:sldId id="367" r:id="rId8"/>
    <p:sldId id="368" r:id="rId9"/>
    <p:sldId id="369" r:id="rId10"/>
    <p:sldId id="370" r:id="rId11"/>
    <p:sldId id="314" r:id="rId12"/>
    <p:sldId id="336" r:id="rId13"/>
    <p:sldId id="371" r:id="rId14"/>
    <p:sldId id="340" r:id="rId15"/>
    <p:sldId id="341" r:id="rId16"/>
    <p:sldId id="325" r:id="rId17"/>
    <p:sldId id="321" r:id="rId18"/>
    <p:sldId id="345" r:id="rId19"/>
    <p:sldId id="352" r:id="rId20"/>
    <p:sldId id="376" r:id="rId21"/>
    <p:sldId id="372" r:id="rId22"/>
    <p:sldId id="373" r:id="rId23"/>
    <p:sldId id="333" r:id="rId24"/>
    <p:sldId id="288" r:id="rId25"/>
  </p:sldIdLst>
  <p:sldSz cx="12192000" cy="6858000"/>
  <p:notesSz cx="6858000" cy="9144000"/>
  <p:embeddedFontLst>
    <p:embeddedFont>
      <p:font typeface="HP001 5 hàng" panose="020B0603050302020204" pitchFamily="34" charset="0"/>
      <p:regular r:id="rId27"/>
      <p:bold r:id="rId28"/>
    </p:embeddedFont>
    <p:embeddedFont>
      <p:font typeface="等线" panose="020B0604020202020204" charset="0"/>
      <p:regular r:id="rId29"/>
    </p:embeddedFont>
    <p:embeddedFont>
      <p:font typeface="Arial-Rounded" panose="020B0500000000000000" charset="0"/>
      <p:regular r:id="rId30"/>
      <p:bold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SimSun" panose="02010600030101010101" pitchFamily="2" charset="-122"/>
      <p:regular r:id="rId36"/>
    </p:embeddedFont>
    <p:embeddedFont>
      <p:font typeface="Nunito" panose="00000500000000000000" pitchFamily="2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-1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D7E9-CD40-4AC0-8C83-6C08B44B9367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94EB7-3A0B-48FE-9BD6-CD5A84AF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6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/>
              <a:t>15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2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67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9" y="260353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6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19" y="3035300"/>
            <a:ext cx="89958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594786" y="4965700"/>
            <a:ext cx="11002433" cy="1919288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3888317" y="7845427"/>
            <a:ext cx="1025841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smtClean="0">
                <a:solidFill>
                  <a:srgbClr val="FFFFFF"/>
                </a:solidFill>
                <a:latin typeface="Calibri" pitchFamily="34" charset="0"/>
              </a:rPr>
              <a:t>Contents</a:t>
            </a:r>
            <a:endParaRPr lang="zh-CN" altLang="en-US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27503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A35D-4EE6-489A-BF91-759C88319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AF4C5-8C71-49F8-9EF3-285E57B1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D6A4B-7B50-40CD-AD37-41272109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FF6CF-2BFB-4E35-8D34-CE548B33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9C3B3-60EE-42BD-B0FF-4EF3712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0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97E3-E482-4C1B-9754-A1EAAA5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830AC-F92B-4AD6-A507-3A7C74E7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DBDDB-4821-4D5F-9039-8B1973D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4DA77-4CEF-4ED2-9991-0A786130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9187-D7EC-4C6A-8F3D-61E85BAA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60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A498-A5EA-44FA-BC20-465F2441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AA1FC-3FDE-4B64-AAA0-37BACE5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9439-4E9A-4473-8D82-4FCCD1DD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BEDC-D8C1-4B71-A979-571A9D6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116BE-8149-4E04-AEFB-711252A5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31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709E-2A3F-436E-A775-8C79F8F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EBAB-B700-4ADE-B55A-4CB6974F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816CE-C567-4D2C-8F73-586DFEB4C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DD7E1-1B61-4C52-B981-7E0956E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8FEE9-9E1B-456F-A3BE-845DDC3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204F5-855C-4668-B4D9-B226045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53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87B3-BAD4-4B52-B259-7DE31AF7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3099-B68A-4240-B10D-DAAF38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258CE-705E-4404-9A96-FFAECE808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EDAA95-2C8B-4AEC-836F-FBE11F0FD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98BC-047F-4991-A328-D09E3045F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5E2D2-F2CD-47F8-85F1-732D415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8A162-20FA-4DF2-9289-E1A6D081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7707F-1BF4-430E-9F29-7A6619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0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D03B-48F5-4986-B9F0-9B2EADF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7F4F3-0D25-4971-849D-4CD3563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FF4C0-2540-4486-A042-743D20C0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755A2-9C3C-42BF-A383-8B45994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77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0DF18-F847-46C8-9FF9-5973503E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7238E-6383-4870-8AC1-F2DFA1D5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4787B-47A7-43B0-A6D0-17CFD5D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44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F57F-2537-441E-BAA8-0FE804D4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52A4-298B-49E0-AC87-B60DA9C6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356E7-34BF-48CD-9F84-3B7D41A65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2CC0D-3C45-4B87-80DD-939AA9F9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77763-DF90-44D5-ADDB-C4E2E93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C3BE-3577-425A-B0EE-3271117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813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D689-94CE-4AA0-85B7-916928AF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4FDD9-BA17-4376-ABB0-6A80ECEA5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58C7D-284D-4028-A368-ADB2C967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09611-23D2-4188-94BE-960CA7A5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059FC-A52F-41A3-A781-2C8BAE4E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4512-EE39-48B7-932E-9CDCD29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06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F438-792F-48F5-960E-3AA18EE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43785-3F0D-46DE-8AC6-E7F45052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619F0-0B0B-4116-ACDA-0003E5A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0C93F-00CF-4761-A869-3166C96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14D7-7F63-4829-942E-0B98DAF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97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020F2-8CC5-4B5E-BB20-CFDE9189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C2CBC-E439-44E5-8038-FD6E0A436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E965-FB64-45D5-A53F-D6F4B14F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6768A-B948-44F4-9D8A-A8D67642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F8479-1227-4CBD-9323-3D049B12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38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A35D-4EE6-489A-BF91-759C88319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AF4C5-8C71-49F8-9EF3-285E57B1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D6A4B-7B50-40CD-AD37-41272109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FF6CF-2BFB-4E35-8D34-CE548B33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9C3B3-60EE-42BD-B0FF-4EF3712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742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97E3-E482-4C1B-9754-A1EAAA5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830AC-F92B-4AD6-A507-3A7C74E7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DBDDB-4821-4D5F-9039-8B1973D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4DA77-4CEF-4ED2-9991-0A786130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9187-D7EC-4C6A-8F3D-61E85BAA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87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A498-A5EA-44FA-BC20-465F2441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AA1FC-3FDE-4B64-AAA0-37BACE5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9439-4E9A-4473-8D82-4FCCD1DD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BEDC-D8C1-4B71-A979-571A9D6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116BE-8149-4E04-AEFB-711252A5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1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709E-2A3F-436E-A775-8C79F8F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EBAB-B700-4ADE-B55A-4CB6974F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816CE-C567-4D2C-8F73-586DFEB4C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DD7E1-1B61-4C52-B981-7E0956E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8FEE9-9E1B-456F-A3BE-845DDC3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204F5-855C-4668-B4D9-B226045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919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87B3-BAD4-4B52-B259-7DE31AF7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3099-B68A-4240-B10D-DAAF38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258CE-705E-4404-9A96-FFAECE808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EDAA95-2C8B-4AEC-836F-FBE11F0FD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98BC-047F-4991-A328-D09E3045F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5E2D2-F2CD-47F8-85F1-732D415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8A162-20FA-4DF2-9289-E1A6D081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7707F-1BF4-430E-9F29-7A6619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08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D03B-48F5-4986-B9F0-9B2EADF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7F4F3-0D25-4971-849D-4CD3563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FF4C0-2540-4486-A042-743D20C0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755A2-9C3C-42BF-A383-8B45994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27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0DF18-F847-46C8-9FF9-5973503E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7238E-6383-4870-8AC1-F2DFA1D5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4787B-47A7-43B0-A6D0-17CFD5D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087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F57F-2537-441E-BAA8-0FE804D4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52A4-298B-49E0-AC87-B60DA9C6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356E7-34BF-48CD-9F84-3B7D41A65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2CC0D-3C45-4B87-80DD-939AA9F9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77763-DF90-44D5-ADDB-C4E2E93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C3BE-3577-425A-B0EE-3271117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61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D689-94CE-4AA0-85B7-916928AF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4FDD9-BA17-4376-ABB0-6A80ECEA5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58C7D-284D-4028-A368-ADB2C967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09611-23D2-4188-94BE-960CA7A5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059FC-A52F-41A3-A781-2C8BAE4E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4512-EE39-48B7-932E-9CDCD29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937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F438-792F-48F5-960E-3AA18EE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43785-3F0D-46DE-8AC6-E7F45052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619F0-0B0B-4116-ACDA-0003E5A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0C93F-00CF-4761-A869-3166C96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14D7-7F63-4829-942E-0B98DAF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696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020F2-8CC5-4B5E-BB20-CFDE9189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C2CBC-E439-44E5-8038-FD6E0A436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E965-FB64-45D5-A53F-D6F4B14F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6768A-B948-44F4-9D8A-A8D67642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F8479-1227-4CBD-9323-3D049B12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41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7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04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13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2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87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67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79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716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65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81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82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396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89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C6964-C826-4042-9CF2-278A5C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4E614-6EAD-4374-84FD-1343457B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2909-AC8F-4DFE-959D-A7E9C0190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28CDE-8814-4712-9FC4-674195FCB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4215-9568-4B61-B269-08AFB9BF8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C6964-C826-4042-9CF2-278A5C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4E614-6EAD-4374-84FD-1343457B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2909-AC8F-4DFE-959D-A7E9C0190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28CDE-8814-4712-9FC4-674195FCB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4215-9568-4B61-B269-08AFB9BF8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0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7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10" Type="http://schemas.openxmlformats.org/officeDocument/2006/relationships/audio" Target="../media/audio110.wav"/><Relationship Id="rId4" Type="http://schemas.openxmlformats.org/officeDocument/2006/relationships/image" Target="../media/image49.GIF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10" Type="http://schemas.openxmlformats.org/officeDocument/2006/relationships/audio" Target="../media/audio110.wav"/><Relationship Id="rId4" Type="http://schemas.openxmlformats.org/officeDocument/2006/relationships/image" Target="../media/image49.GIF"/><Relationship Id="rId9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7.xml"/><Relationship Id="rId11" Type="http://schemas.openxmlformats.org/officeDocument/2006/relationships/slide" Target="slide8.xml"/><Relationship Id="rId5" Type="http://schemas.openxmlformats.org/officeDocument/2006/relationships/image" Target="../media/image31.jpeg"/><Relationship Id="rId10" Type="http://schemas.openxmlformats.org/officeDocument/2006/relationships/image" Target="../media/image34.gif"/><Relationship Id="rId4" Type="http://schemas.openxmlformats.org/officeDocument/2006/relationships/slide" Target="slide5.xml"/><Relationship Id="rId9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slide" Target="slide3.xml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3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jpe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slide" Target="slide3.xml"/><Relationship Id="rId4" Type="http://schemas.openxmlformats.org/officeDocument/2006/relationships/image" Target="../media/image3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4.vml"/><Relationship Id="rId6" Type="http://schemas.openxmlformats.org/officeDocument/2006/relationships/slide" Target="slide3.xml"/><Relationship Id="rId5" Type="http://schemas.openxmlformats.org/officeDocument/2006/relationships/image" Target="../media/image36.jpeg"/><Relationship Id="rId4" Type="http://schemas.openxmlformats.org/officeDocument/2006/relationships/image" Target="../media/image35.wmf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577E1239-3019-4B07-99D5-EF4E2EC8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-337624" y="-675249"/>
            <a:ext cx="13195496" cy="7598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128516" y="3363595"/>
            <a:ext cx="3528723" cy="3494499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562" y="997"/>
            <a:ext cx="1403294" cy="1278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29A887-FD25-44BE-9E24-28BFF2069239}"/>
              </a:ext>
            </a:extLst>
          </p:cNvPr>
          <p:cNvSpPr/>
          <p:nvPr/>
        </p:nvSpPr>
        <p:spPr>
          <a:xfrm>
            <a:off x="1361486" y="1411323"/>
            <a:ext cx="9134818" cy="32444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1B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574388" y="4080680"/>
            <a:ext cx="8554651" cy="2418610"/>
          </a:xfrm>
          <a:prstGeom prst="rect">
            <a:avLst/>
          </a:prstGeom>
        </p:spPr>
      </p:pic>
      <p:sp>
        <p:nvSpPr>
          <p:cNvPr id="19" name="Text Box 5"/>
          <p:cNvSpPr txBox="1"/>
          <p:nvPr/>
        </p:nvSpPr>
        <p:spPr>
          <a:xfrm>
            <a:off x="1391810" y="1349580"/>
            <a:ext cx="9469925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x-none" sz="6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x-none" sz="60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6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Môn</a:t>
            </a: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: </a:t>
            </a:r>
            <a:r>
              <a:rPr lang="en-US" altLang="x-none" sz="6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Tiếng</a:t>
            </a: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6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Việt</a:t>
            </a: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.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x-none" sz="6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Ôn</a:t>
            </a: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6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6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cuối</a:t>
            </a: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6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tuần</a:t>
            </a:r>
            <a:r>
              <a:rPr lang="en-US" altLang="x-none" sz="6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6</a:t>
            </a:r>
            <a:endParaRPr lang="en-US" altLang="x-none" sz="6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x-none" sz="6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77245" y="5179647"/>
            <a:ext cx="681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F0"/>
                </a:solidFill>
                <a:latin typeface="HP001 5 hàng" panose="020B0604020202020204" charset="0"/>
              </a:rPr>
              <a:t>Giáo</a:t>
            </a:r>
            <a:r>
              <a:rPr lang="en-US" sz="4000" b="1" dirty="0" smtClean="0">
                <a:solidFill>
                  <a:srgbClr val="00B0F0"/>
                </a:solidFill>
                <a:latin typeface="HP001 5 hàng" panose="020B0604020202020204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HP001 5 hàng" panose="020B0604020202020204" charset="0"/>
              </a:rPr>
              <a:t>viên</a:t>
            </a:r>
            <a:r>
              <a:rPr lang="en-US" sz="4000" b="1" dirty="0" smtClean="0">
                <a:solidFill>
                  <a:srgbClr val="00B0F0"/>
                </a:solidFill>
                <a:latin typeface="HP001 5 hàng" panose="020B0604020202020204" charset="0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HP001 5 hàng" panose="020B0604020202020204" charset="0"/>
              </a:rPr>
              <a:t>Phạm</a:t>
            </a:r>
            <a:r>
              <a:rPr lang="en-US" sz="4000" b="1" dirty="0" smtClean="0">
                <a:solidFill>
                  <a:srgbClr val="00B0F0"/>
                </a:solidFill>
                <a:latin typeface="HP001 5 hàng" panose="020B0604020202020204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HP001 5 hàng" panose="020B0604020202020204" charset="0"/>
              </a:rPr>
              <a:t>Thị</a:t>
            </a:r>
            <a:r>
              <a:rPr lang="en-US" sz="4000" b="1" dirty="0" smtClean="0">
                <a:solidFill>
                  <a:srgbClr val="00B0F0"/>
                </a:solidFill>
                <a:latin typeface="HP001 5 hàng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HP001 5 hàng" panose="020B0604020202020204" charset="0"/>
              </a:rPr>
              <a:t>H</a:t>
            </a:r>
            <a:r>
              <a:rPr lang="en-US" sz="4000" b="1" dirty="0" err="1" smtClean="0">
                <a:solidFill>
                  <a:srgbClr val="00B0F0"/>
                </a:solidFill>
                <a:latin typeface="HP001 5 hàng" panose="020B0604020202020204" charset="0"/>
              </a:rPr>
              <a:t>iền</a:t>
            </a:r>
            <a:endParaRPr lang="en-US" sz="4000" b="1" dirty="0">
              <a:solidFill>
                <a:srgbClr val="00B0F0"/>
              </a:solidFill>
              <a:latin typeface="HP001 5 hàng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177332" y="4376298"/>
            <a:ext cx="4093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Arial-SGK-TV"/>
              </a:rPr>
              <a:t>đua</a:t>
            </a:r>
            <a:r>
              <a:rPr lang="en-US" sz="6600" b="1" dirty="0" smtClean="0">
                <a:latin typeface="Arial-SGK-TV"/>
              </a:rPr>
              <a:t> </a:t>
            </a:r>
            <a:r>
              <a:rPr lang="en-US" sz="6600" b="1" dirty="0" err="1" smtClean="0">
                <a:latin typeface="Arial-SGK-TV"/>
              </a:rPr>
              <a:t>ngựa</a:t>
            </a:r>
            <a:r>
              <a:rPr lang="en-US" sz="6600" b="1" dirty="0" smtClean="0">
                <a:latin typeface="Arial-SGK-TV"/>
              </a:rPr>
              <a:t> </a:t>
            </a:r>
            <a:endParaRPr lang="en-US" sz="6600" b="1" dirty="0">
              <a:latin typeface="Arial-SGK-TV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4297" y="1744099"/>
            <a:ext cx="38526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/>
              </a:rPr>
              <a:t>m</a:t>
            </a:r>
            <a:r>
              <a:rPr lang="en-US" sz="6600" b="1" dirty="0" err="1" smtClean="0">
                <a:latin typeface="Arial-SGK-TV"/>
              </a:rPr>
              <a:t>ưa</a:t>
            </a:r>
            <a:r>
              <a:rPr lang="en-US" sz="6600" b="1" dirty="0" smtClean="0">
                <a:latin typeface="Arial-SGK-TV"/>
              </a:rPr>
              <a:t> </a:t>
            </a:r>
            <a:r>
              <a:rPr lang="en-US" sz="6600" b="1" dirty="0" err="1" smtClean="0">
                <a:latin typeface="Arial-SGK-TV"/>
              </a:rPr>
              <a:t>gió</a:t>
            </a:r>
            <a:endParaRPr lang="en-US" sz="6600" b="1" dirty="0">
              <a:latin typeface="Arial-SGK-TV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23476" y="4343092"/>
            <a:ext cx="5086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/>
              </a:rPr>
              <a:t>s</a:t>
            </a:r>
            <a:r>
              <a:rPr lang="en-US" sz="6600" b="1" dirty="0" err="1" smtClean="0">
                <a:latin typeface="Arial-SGK-TV"/>
              </a:rPr>
              <a:t>ữa</a:t>
            </a:r>
            <a:r>
              <a:rPr lang="en-US" sz="6600" b="1" dirty="0" smtClean="0">
                <a:latin typeface="Arial-SGK-TV"/>
              </a:rPr>
              <a:t> </a:t>
            </a:r>
            <a:r>
              <a:rPr lang="en-US" sz="6600" b="1" dirty="0" err="1" smtClean="0">
                <a:latin typeface="Arial-SGK-TV"/>
              </a:rPr>
              <a:t>chua</a:t>
            </a:r>
            <a:endParaRPr lang="en-US" sz="6600" b="1" dirty="0">
              <a:latin typeface="Arial-SGK-TV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29378" y="1713125"/>
            <a:ext cx="3742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/>
              </a:rPr>
              <a:t>t</a:t>
            </a:r>
            <a:r>
              <a:rPr lang="en-US" sz="6600" b="1" dirty="0" err="1" smtClean="0">
                <a:latin typeface="Arial-SGK-TV"/>
              </a:rPr>
              <a:t>ia</a:t>
            </a:r>
            <a:r>
              <a:rPr lang="en-US" sz="6600" b="1" dirty="0" smtClean="0">
                <a:latin typeface="Arial-SGK-TV"/>
              </a:rPr>
              <a:t> </a:t>
            </a:r>
            <a:r>
              <a:rPr lang="en-US" sz="6600" b="1" dirty="0" err="1" smtClean="0">
                <a:latin typeface="Arial-SGK-TV"/>
              </a:rPr>
              <a:t>lửa</a:t>
            </a:r>
            <a:endParaRPr lang="en-US" sz="6600" b="1" dirty="0">
              <a:latin typeface="Arial-SGK-TV"/>
            </a:endParaRPr>
          </a:p>
        </p:txBody>
      </p:sp>
      <p:sp>
        <p:nvSpPr>
          <p:cNvPr id="36" name="Title 35"/>
          <p:cNvSpPr txBox="1">
            <a:spLocks noGrp="1"/>
          </p:cNvSpPr>
          <p:nvPr>
            <p:ph type="title"/>
          </p:nvPr>
        </p:nvSpPr>
        <p:spPr>
          <a:xfrm>
            <a:off x="91517" y="12880"/>
            <a:ext cx="3650426" cy="8392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5393" b="1" dirty="0">
                <a:latin typeface="VNI-Avo" pitchFamily="2" charset="0"/>
              </a:rPr>
              <a:t> </a:t>
            </a:r>
            <a:r>
              <a:rPr lang="en-US" sz="3595" b="1" dirty="0" err="1">
                <a:latin typeface="VNI-Avo" pitchFamily="2" charset="0"/>
              </a:rPr>
              <a:t>Luyeän</a:t>
            </a:r>
            <a:r>
              <a:rPr lang="en-US" sz="3595" b="1" dirty="0">
                <a:latin typeface="VNI-Avo" pitchFamily="2" charset="0"/>
              </a:rPr>
              <a:t> </a:t>
            </a:r>
            <a:r>
              <a:rPr lang="en-US" sz="3595" b="1" dirty="0" err="1">
                <a:latin typeface="VNI-Avo" pitchFamily="2" charset="0"/>
              </a:rPr>
              <a:t>ñoïc</a:t>
            </a:r>
            <a:r>
              <a:rPr lang="en-US" sz="3595" b="1" dirty="0">
                <a:latin typeface="VNI-Avo" pitchFamily="2" charset="0"/>
              </a:rPr>
              <a:t> </a:t>
            </a:r>
            <a:r>
              <a:rPr lang="en-US" sz="3595" b="1" dirty="0" err="1">
                <a:latin typeface="VNI-Avo" pitchFamily="2" charset="0"/>
              </a:rPr>
              <a:t>töø</a:t>
            </a:r>
            <a:r>
              <a:rPr lang="en-US" sz="3595" b="1" dirty="0">
                <a:latin typeface="VNI-Avo" pitchFamily="2" charset="0"/>
              </a:rPr>
              <a:t>:</a:t>
            </a:r>
          </a:p>
        </p:txBody>
      </p:sp>
      <p:pic>
        <p:nvPicPr>
          <p:cNvPr id="19" name="Picture 31" descr="D:\lớp 1 năm 2020 -2021 knttvcs\ảnh tiếng việt\tải xuống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45" y="3514507"/>
            <a:ext cx="416976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70" y="3514507"/>
            <a:ext cx="389951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70" y="948719"/>
            <a:ext cx="399144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78" y="170390"/>
            <a:ext cx="374290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7096" y="0"/>
            <a:ext cx="4328037" cy="922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5393" b="1" dirty="0">
                <a:latin typeface="VNI-Avo" pitchFamily="2" charset="0"/>
              </a:rPr>
              <a:t> </a:t>
            </a:r>
            <a:r>
              <a:rPr lang="en-US" sz="4494" b="1" dirty="0" err="1">
                <a:latin typeface="VNI-Avo" pitchFamily="2" charset="0"/>
              </a:rPr>
              <a:t>Luyeän</a:t>
            </a:r>
            <a:r>
              <a:rPr lang="en-US" sz="4494" b="1" dirty="0">
                <a:latin typeface="VNI-Avo" pitchFamily="2" charset="0"/>
              </a:rPr>
              <a:t> </a:t>
            </a:r>
            <a:r>
              <a:rPr lang="en-US" sz="4494" b="1" dirty="0" err="1">
                <a:latin typeface="VNI-Avo" pitchFamily="2" charset="0"/>
              </a:rPr>
              <a:t>ñoïc</a:t>
            </a:r>
            <a:r>
              <a:rPr lang="en-US" sz="4494" b="1" dirty="0">
                <a:latin typeface="VNI-Avo" pitchFamily="2" charset="0"/>
              </a:rPr>
              <a:t> </a:t>
            </a:r>
            <a:r>
              <a:rPr lang="en-US" sz="4494" b="1" dirty="0" err="1">
                <a:latin typeface="VNI-Avo" pitchFamily="2" charset="0"/>
              </a:rPr>
              <a:t>töø</a:t>
            </a:r>
            <a:r>
              <a:rPr lang="en-US" sz="4494" b="1" dirty="0">
                <a:latin typeface="VNI-Avo" pitchFamily="2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0120" y="1138753"/>
            <a:ext cx="71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kĩ</a:t>
            </a:r>
            <a:r>
              <a:rPr lang="en-US" sz="6000" b="1" dirty="0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sư</a:t>
            </a:r>
            <a:r>
              <a:rPr lang="en-US" sz="6000" b="1" dirty="0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         </a:t>
            </a:r>
            <a:r>
              <a:rPr lang="en-US" sz="6000" b="1" dirty="0" err="1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giá</a:t>
            </a:r>
            <a:r>
              <a:rPr lang="en-US" sz="6000" b="1" dirty="0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rẻ</a:t>
            </a:r>
            <a:r>
              <a:rPr lang="en-US" sz="6000" b="1" dirty="0" smtClean="0">
                <a:solidFill>
                  <a:srgbClr val="0000FF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0000FF"/>
              </a:solidFill>
              <a:latin typeface="Arial-SGK-TV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0120" y="2508296"/>
            <a:ext cx="8584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Arial-SGK-TV"/>
                <a:cs typeface="Times New Roman" panose="02020603050405020304" pitchFamily="18" charset="0"/>
              </a:rPr>
              <a:t>tự</a:t>
            </a:r>
            <a:r>
              <a:rPr lang="en-US" sz="6000" b="1" dirty="0" smtClean="0">
                <a:latin typeface="Arial-SGK-TV"/>
                <a:cs typeface="Times New Roman" panose="02020603050405020304" pitchFamily="18" charset="0"/>
              </a:rPr>
              <a:t> do         </a:t>
            </a:r>
            <a:r>
              <a:rPr lang="en-US" sz="6000" b="1" dirty="0" err="1" smtClean="0">
                <a:latin typeface="Arial-SGK-TV"/>
                <a:cs typeface="Times New Roman" panose="02020603050405020304" pitchFamily="18" charset="0"/>
              </a:rPr>
              <a:t>trí</a:t>
            </a:r>
            <a:r>
              <a:rPr lang="en-US" sz="6000" b="1" dirty="0" smtClean="0"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Arial-SGK-TV"/>
                <a:cs typeface="Times New Roman" panose="02020603050405020304" pitchFamily="18" charset="0"/>
              </a:rPr>
              <a:t>nhớ</a:t>
            </a:r>
            <a:endParaRPr lang="en-US" sz="6000" b="1" dirty="0">
              <a:latin typeface="Arial-SGK-TV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5680" y="3895353"/>
            <a:ext cx="983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93" b="1" dirty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  <a:cs typeface="Times New Roman" panose="02020603050405020304" pitchFamily="18" charset="0"/>
              </a:rPr>
              <a:t>cổ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  <a:cs typeface="Times New Roman" panose="02020603050405020304" pitchFamily="18" charset="0"/>
              </a:rPr>
              <a:t>thụ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  <a:cs typeface="Times New Roman" panose="02020603050405020304" pitchFamily="18" charset="0"/>
              </a:rPr>
              <a:t>       chia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  <a:cs typeface="Times New Roman" panose="02020603050405020304" pitchFamily="18" charset="0"/>
              </a:rPr>
              <a:t>sẻ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00B050"/>
              </a:solidFill>
              <a:latin typeface="Arial-SGK-TV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7741" y="5248413"/>
            <a:ext cx="8471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cua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bể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        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ngựa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gỗ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  <a:cs typeface="Times New Roman" panose="02020603050405020304" pitchFamily="18" charset="0"/>
              </a:rPr>
              <a:t>       </a:t>
            </a:r>
            <a:endParaRPr lang="en-US" sz="6000" b="1" dirty="0">
              <a:solidFill>
                <a:srgbClr val="C00000"/>
              </a:solidFill>
              <a:latin typeface="Arial-SGK-TV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9933" y="0"/>
            <a:ext cx="416507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-SGK-TV"/>
              </a:rPr>
              <a:t>Luyện</a:t>
            </a:r>
            <a:r>
              <a:rPr lang="en-US" sz="4000" b="1" dirty="0" smtClean="0">
                <a:latin typeface="Arial-SGK-TV"/>
              </a:rPr>
              <a:t> </a:t>
            </a:r>
            <a:r>
              <a:rPr lang="en-US" sz="4000" b="1" dirty="0" err="1" smtClean="0">
                <a:latin typeface="Arial-SGK-TV"/>
              </a:rPr>
              <a:t>đọc</a:t>
            </a:r>
            <a:r>
              <a:rPr lang="en-US" sz="4000" b="1" dirty="0" smtClean="0">
                <a:latin typeface="Arial-SGK-TV"/>
              </a:rPr>
              <a:t> </a:t>
            </a:r>
            <a:r>
              <a:rPr lang="en-US" sz="4000" b="1" dirty="0" err="1" smtClean="0">
                <a:latin typeface="Arial-SGK-TV"/>
              </a:rPr>
              <a:t>câu</a:t>
            </a:r>
            <a:r>
              <a:rPr lang="en-US" sz="4000" b="1" dirty="0" smtClean="0">
                <a:latin typeface="Arial-SGK-TV"/>
              </a:rPr>
              <a:t>:</a:t>
            </a:r>
            <a:endParaRPr lang="en-US" sz="4000" b="1" dirty="0">
              <a:latin typeface="Arial-SGK-TV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22929" y="707887"/>
            <a:ext cx="9587753" cy="1561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Arial-SGK-TV"/>
              </a:rPr>
              <a:t>Bố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</a:rPr>
              <a:t>mẹ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</a:rPr>
              <a:t>bé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</a:rPr>
              <a:t> Sa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</a:rPr>
              <a:t>đi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</a:rPr>
              <a:t>ra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</a:rPr>
              <a:t>bờ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Arial-SGK-TV"/>
              </a:rPr>
              <a:t>hồ</a:t>
            </a:r>
            <a:r>
              <a:rPr lang="en-US" sz="6000" b="1" dirty="0" smtClean="0">
                <a:solidFill>
                  <a:srgbClr val="00B050"/>
                </a:solidFill>
                <a:latin typeface="Arial-SGK-TV"/>
              </a:rPr>
              <a:t>.</a:t>
            </a:r>
            <a:endParaRPr lang="en-US" sz="6000" b="1" dirty="0">
              <a:solidFill>
                <a:srgbClr val="00B050"/>
              </a:solidFill>
              <a:latin typeface="Arial-SGK-TV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01757" y="2690404"/>
            <a:ext cx="6598490" cy="10258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Arial-SGK-TV"/>
              </a:rPr>
              <a:t>Cu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</a:rPr>
              <a:t>Tí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</a:rPr>
              <a:t>đi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</a:rPr>
              <a:t>nhà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Arial-SGK-TV"/>
              </a:rPr>
              <a:t>trẻ</a:t>
            </a:r>
            <a:r>
              <a:rPr lang="en-US" sz="6000" b="1" dirty="0" smtClean="0">
                <a:solidFill>
                  <a:srgbClr val="C00000"/>
                </a:solidFill>
                <a:latin typeface="Arial-SGK-TV"/>
              </a:rPr>
              <a:t> .</a:t>
            </a:r>
            <a:endParaRPr lang="en-US" sz="6000" b="1" dirty="0">
              <a:solidFill>
                <a:srgbClr val="C00000"/>
              </a:solidFill>
              <a:latin typeface="Arial-SGK-TV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7847" y="4137431"/>
            <a:ext cx="10260106" cy="19280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6000" b="1" dirty="0" smtClean="0">
                <a:solidFill>
                  <a:srgbClr val="0000FF"/>
                </a:solidFill>
                <a:latin typeface="Arial-SGK-TV"/>
              </a:rPr>
              <a:t>Thu chia </a:t>
            </a:r>
            <a:r>
              <a:rPr lang="fr-FR" sz="6000" b="1" dirty="0" err="1" smtClean="0">
                <a:solidFill>
                  <a:srgbClr val="0000FF"/>
                </a:solidFill>
                <a:latin typeface="Arial-SGK-TV"/>
              </a:rPr>
              <a:t>sữa</a:t>
            </a:r>
            <a:r>
              <a:rPr lang="fr-FR" sz="6000" b="1" dirty="0" smtClean="0">
                <a:solidFill>
                  <a:srgbClr val="0000FF"/>
                </a:solidFill>
                <a:latin typeface="Arial-SGK-TV"/>
              </a:rPr>
              <a:t> </a:t>
            </a:r>
            <a:r>
              <a:rPr lang="fr-FR" sz="6000" b="1" dirty="0" err="1" smtClean="0">
                <a:solidFill>
                  <a:srgbClr val="0000FF"/>
                </a:solidFill>
                <a:latin typeface="Arial-SGK-TV"/>
              </a:rPr>
              <a:t>chua</a:t>
            </a:r>
            <a:r>
              <a:rPr lang="fr-FR" sz="6000" b="1" dirty="0" smtClean="0">
                <a:solidFill>
                  <a:srgbClr val="0000FF"/>
                </a:solidFill>
                <a:latin typeface="Arial-SGK-TV"/>
              </a:rPr>
              <a:t> </a:t>
            </a:r>
            <a:r>
              <a:rPr lang="fr-FR" sz="6000" b="1" dirty="0" err="1" smtClean="0">
                <a:solidFill>
                  <a:srgbClr val="0000FF"/>
                </a:solidFill>
                <a:latin typeface="Arial-SGK-TV"/>
              </a:rPr>
              <a:t>cho</a:t>
            </a:r>
            <a:r>
              <a:rPr lang="fr-FR" sz="6000" b="1" dirty="0" smtClean="0">
                <a:solidFill>
                  <a:srgbClr val="0000FF"/>
                </a:solidFill>
                <a:latin typeface="Arial-SGK-TV"/>
              </a:rPr>
              <a:t> </a:t>
            </a:r>
            <a:r>
              <a:rPr lang="fr-FR" sz="6000" b="1" dirty="0" err="1">
                <a:solidFill>
                  <a:srgbClr val="0000FF"/>
                </a:solidFill>
                <a:latin typeface="Arial-SGK-TV"/>
              </a:rPr>
              <a:t>H</a:t>
            </a:r>
            <a:r>
              <a:rPr lang="fr-FR" sz="6000" b="1" dirty="0" err="1" smtClean="0">
                <a:solidFill>
                  <a:srgbClr val="0000FF"/>
                </a:solidFill>
                <a:latin typeface="Arial-SGK-TV"/>
              </a:rPr>
              <a:t>à</a:t>
            </a:r>
            <a:r>
              <a:rPr lang="fr-FR" sz="6000" b="1" dirty="0" smtClean="0">
                <a:solidFill>
                  <a:srgbClr val="0000FF"/>
                </a:solidFill>
                <a:latin typeface="Arial-SGK-TV"/>
              </a:rPr>
              <a:t>.</a:t>
            </a:r>
            <a:endParaRPr lang="en-US" sz="6000" b="1" dirty="0">
              <a:solidFill>
                <a:srgbClr val="0000FF"/>
              </a:solidFill>
              <a:latin typeface="Arial-SGK-TV"/>
            </a:endParaRPr>
          </a:p>
        </p:txBody>
      </p:sp>
    </p:spTree>
    <p:extLst>
      <p:ext uri="{BB962C8B-B14F-4D97-AF65-F5344CB8AC3E}">
        <p14:creationId xmlns:p14="http://schemas.microsoft.com/office/powerpoint/2010/main" val="33760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935" y="15081"/>
            <a:ext cx="647700" cy="2482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649" y="2719502"/>
            <a:ext cx="962025" cy="869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93" y="5792788"/>
            <a:ext cx="129698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649" y="5972970"/>
            <a:ext cx="962025" cy="869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96" y="4387851"/>
            <a:ext cx="593725" cy="2468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4212" y="4794729"/>
            <a:ext cx="1541461" cy="1509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70990" y="219227"/>
            <a:ext cx="5949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con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Flash Lang hoa dep">
            <a:extLst>
              <a:ext uri="{FF2B5EF4-FFF2-40B4-BE49-F238E27FC236}">
                <a16:creationId xmlns:a16="http://schemas.microsoft.com/office/drawing/2014/main" id="{657BDF41-6119-4AEC-BFAA-8E5900F52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90057">
            <a:off x="-9919" y="2801562"/>
            <a:ext cx="962025" cy="869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Bo hoa 1">
            <a:extLst>
              <a:ext uri="{FF2B5EF4-FFF2-40B4-BE49-F238E27FC236}">
                <a16:creationId xmlns:a16="http://schemas.microsoft.com/office/drawing/2014/main" id="{1B2F8676-ED9D-443C-877B-DC3E4434F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0908" y="4389437"/>
            <a:ext cx="593725" cy="2468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19D3570-D9A5-447B-9774-98138BE1E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4519" y="5333685"/>
            <a:ext cx="9825431" cy="1509235"/>
          </a:xfrm>
          <a:prstGeom prst="rect">
            <a:avLst/>
          </a:prstGeom>
        </p:spPr>
      </p:pic>
      <p:pic>
        <p:nvPicPr>
          <p:cNvPr id="15" name="Picture 6" descr="Day hoa 2">
            <a:extLst>
              <a:ext uri="{FF2B5EF4-FFF2-40B4-BE49-F238E27FC236}">
                <a16:creationId xmlns:a16="http://schemas.microsoft.com/office/drawing/2014/main" id="{B7B4F826-E770-4CD1-9C32-ECF83809F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2" y="23133"/>
            <a:ext cx="647700" cy="2482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2" descr="Tổng hợp Bảng Con Hồng Hà giá rẻ, bán chạy tháng 12/2022 ...">
            <a:extLst>
              <a:ext uri="{FF2B5EF4-FFF2-40B4-BE49-F238E27FC236}">
                <a16:creationId xmlns:a16="http://schemas.microsoft.com/office/drawing/2014/main" id="{92A3E0F5-E84F-49EB-956F-63C6E68D5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15446" r="1081" b="16387"/>
          <a:stretch/>
        </p:blipFill>
        <p:spPr bwMode="auto">
          <a:xfrm>
            <a:off x="1429054" y="1430984"/>
            <a:ext cx="9760832" cy="539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6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3334046" y="1611920"/>
            <a:ext cx="4999567" cy="7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" name="Text Box 66"/>
          <p:cNvSpPr txBox="1">
            <a:spLocks noChangeArrowheads="1"/>
          </p:cNvSpPr>
          <p:nvPr/>
        </p:nvSpPr>
        <p:spPr bwMode="auto">
          <a:xfrm>
            <a:off x="2293034" y="2763125"/>
            <a:ext cx="7146387" cy="17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 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NHÌN HÌNH ĐOÁN CHỮ</a:t>
            </a:r>
          </a:p>
        </p:txBody>
      </p:sp>
    </p:spTree>
    <p:extLst>
      <p:ext uri="{BB962C8B-B14F-4D97-AF65-F5344CB8AC3E}">
        <p14:creationId xmlns:p14="http://schemas.microsoft.com/office/powerpoint/2010/main" val="30513561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36271" y="5707985"/>
            <a:ext cx="3334271" cy="842939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búa</a:t>
            </a:r>
            <a:endParaRPr lang="en-US" sz="8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669" y="934784"/>
            <a:ext cx="4702628" cy="47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1259" y="5308979"/>
            <a:ext cx="4541168" cy="10235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Arial-SGK-TV"/>
              </a:rPr>
              <a:t>cưa</a:t>
            </a:r>
            <a:endParaRPr lang="en-US" sz="8000" dirty="0">
              <a:solidFill>
                <a:srgbClr val="FF0000"/>
              </a:solidFill>
              <a:latin typeface="Arial-SGK-TV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0" y="807264"/>
            <a:ext cx="6844938" cy="38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53021" y="2238233"/>
            <a:ext cx="3482502" cy="988255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7218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Lừa</a:t>
            </a:r>
            <a:endParaRPr lang="en-US" sz="7218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30" y="1147762"/>
            <a:ext cx="6073868" cy="493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78983" y="3016426"/>
            <a:ext cx="2546251" cy="1166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rial-SGK-TV"/>
              </a:rPr>
              <a:t>Ngựa</a:t>
            </a:r>
            <a:endParaRPr lang="en-US" sz="6000" b="1" dirty="0">
              <a:solidFill>
                <a:srgbClr val="FF0000"/>
              </a:solidFill>
              <a:latin typeface="Arial-SGK-TV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37" y="1014412"/>
            <a:ext cx="68770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A85066-0206-4E8C-976F-D3E48692ABEC}"/>
              </a:ext>
            </a:extLst>
          </p:cNvPr>
          <p:cNvSpPr/>
          <p:nvPr/>
        </p:nvSpPr>
        <p:spPr>
          <a:xfrm>
            <a:off x="2849825" y="67270"/>
            <a:ext cx="682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đoàn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1A1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lop chung ta doan 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1434858" y="2161697"/>
            <a:ext cx="9469925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endParaRPr lang="en-US" altLang="x-none" sz="4000" b="1" dirty="0" smtClean="0">
              <a:solidFill>
                <a:srgbClr val="006600"/>
              </a:solidFill>
              <a:latin typeface="HP001 5 hàng" panose="020B06030503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40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Đọc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>
                <a:solidFill>
                  <a:srgbClr val="006600"/>
                </a:solidFill>
                <a:latin typeface="HP001 5 hàng" panose="020B0603050302020204" pitchFamily="34" charset="0"/>
              </a:rPr>
              <a:t>lại</a:t>
            </a:r>
            <a:r>
              <a:rPr lang="en-US" altLang="x-none" sz="4400" b="1" dirty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>
                <a:solidFill>
                  <a:srgbClr val="00660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4400" b="1" dirty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học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nhiều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lần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Chuẩn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bị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cho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4400" b="1" dirty="0" err="1" smtClean="0">
                <a:solidFill>
                  <a:srgbClr val="006600"/>
                </a:solidFill>
                <a:latin typeface="HP001 5 hàng" panose="020B0603050302020204" pitchFamily="34" charset="0"/>
              </a:rPr>
              <a:t>tiết</a:t>
            </a:r>
            <a:r>
              <a:rPr lang="en-US" altLang="x-none" sz="4400" b="1" dirty="0" smtClean="0">
                <a:solidFill>
                  <a:srgbClr val="006600"/>
                </a:solidFill>
                <a:latin typeface="HP001 5 hàng" panose="020B0603050302020204" pitchFamily="34" charset="0"/>
              </a:rPr>
              <a:t> 2.  </a:t>
            </a:r>
            <a:endParaRPr lang="en-US" altLang="x-none" sz="4400" b="1" dirty="0">
              <a:solidFill>
                <a:srgbClr val="0066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935" y="15081"/>
            <a:ext cx="647700" cy="2482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649" y="2719502"/>
            <a:ext cx="962025" cy="869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93" y="5792788"/>
            <a:ext cx="129698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649" y="5972970"/>
            <a:ext cx="962025" cy="869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96" y="4387851"/>
            <a:ext cx="593725" cy="2468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4212" y="4794729"/>
            <a:ext cx="1541461" cy="1509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542" y="324465"/>
            <a:ext cx="4568825" cy="5921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773089" y="1294987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Dặn</a:t>
            </a:r>
            <a:r>
              <a:rPr lang="en-US" sz="72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dò</a:t>
            </a:r>
            <a:endParaRPr lang="en-US" sz="72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Flash Lang hoa dep">
            <a:extLst>
              <a:ext uri="{FF2B5EF4-FFF2-40B4-BE49-F238E27FC236}">
                <a16:creationId xmlns:a16="http://schemas.microsoft.com/office/drawing/2014/main" id="{657BDF41-6119-4AEC-BFAA-8E5900F52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90057">
            <a:off x="-9919" y="2801562"/>
            <a:ext cx="962025" cy="869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Bo hoa 1">
            <a:extLst>
              <a:ext uri="{FF2B5EF4-FFF2-40B4-BE49-F238E27FC236}">
                <a16:creationId xmlns:a16="http://schemas.microsoft.com/office/drawing/2014/main" id="{1B2F8676-ED9D-443C-877B-DC3E4434F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0908" y="4389437"/>
            <a:ext cx="593725" cy="2468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19D3570-D9A5-447B-9774-98138BE1E2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4519" y="5333685"/>
            <a:ext cx="9825431" cy="1509235"/>
          </a:xfrm>
          <a:prstGeom prst="rect">
            <a:avLst/>
          </a:prstGeom>
        </p:spPr>
      </p:pic>
      <p:pic>
        <p:nvPicPr>
          <p:cNvPr id="15" name="Picture 6" descr="Day hoa 2">
            <a:extLst>
              <a:ext uri="{FF2B5EF4-FFF2-40B4-BE49-F238E27FC236}">
                <a16:creationId xmlns:a16="http://schemas.microsoft.com/office/drawing/2014/main" id="{B7B4F826-E770-4CD1-9C32-ECF83809F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2" y="23133"/>
            <a:ext cx="647700" cy="2482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7585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6411" y="769029"/>
            <a:ext cx="9758150" cy="59041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123" name="TextBox 11"/>
          <p:cNvSpPr txBox="1">
            <a:spLocks noChangeArrowheads="1"/>
          </p:cNvSpPr>
          <p:nvPr/>
        </p:nvSpPr>
        <p:spPr bwMode="auto">
          <a:xfrm>
            <a:off x="2895600" y="144463"/>
            <a:ext cx="685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HOA</a:t>
            </a:r>
          </a:p>
        </p:txBody>
      </p:sp>
      <p:pic>
        <p:nvPicPr>
          <p:cNvPr id="16391" name="Picture 1" descr="tha-hon-vao-bo-anh-hoa-sen-dep-nhat (4)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7004" y="1122356"/>
            <a:ext cx="3833866" cy="2452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4" name="Picture 10" descr="http://baamboo2.vcmedia.vn/film/user/blog/boo_luv2ne1/2011/7/30/3S1VIVIP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3979" y="3721104"/>
            <a:ext cx="3797352" cy="2498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5" name="Picture 19" descr="http://1.bp.blogspot.com/-PtjAOSgHqeo/UVe3AVDpOJI/AAAAAAABUZY/H1ss5xCCP4k/s1600/hinh+nen+hoa+mai+vang+(36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9026" y="3757618"/>
            <a:ext cx="3943405" cy="2446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7" name="Picture 13" descr="22112012131626561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32513" y="1128682"/>
            <a:ext cx="3943404" cy="23003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8" name="Picture 13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6" y="-165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28" y="0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904561" y="5923128"/>
            <a:ext cx="1009935" cy="83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8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6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4927600" y="6400801"/>
          <a:ext cx="26289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3" imgW="1688592" imgH="201168" progId="CDraw5">
                  <p:embed/>
                </p:oleObj>
              </mc:Choice>
              <mc:Fallback>
                <p:oleObj r:id="rId3" imgW="1688592" imgH="201168" progId="CDraw5">
                  <p:embed/>
                  <p:pic>
                    <p:nvPicPr>
                      <p:cNvPr id="61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6400801"/>
                        <a:ext cx="2628900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Picture 58" descr="three-violet-flow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0739038" y="5137148"/>
            <a:ext cx="837844" cy="90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9" name="TextBox 23"/>
          <p:cNvSpPr txBox="1">
            <a:spLocks noChangeArrowheads="1"/>
          </p:cNvSpPr>
          <p:nvPr/>
        </p:nvSpPr>
        <p:spPr bwMode="auto">
          <a:xfrm>
            <a:off x="4672013" y="3332164"/>
            <a:ext cx="525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53" name="Rectangle 1"/>
          <p:cNvSpPr>
            <a:spLocks noChangeArrowheads="1"/>
          </p:cNvSpPr>
          <p:nvPr/>
        </p:nvSpPr>
        <p:spPr bwMode="auto">
          <a:xfrm>
            <a:off x="2222500" y="1798639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6157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9688"/>
            <a:ext cx="738188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88" y="-55563"/>
            <a:ext cx="74771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7476" y="6019801"/>
            <a:ext cx="962025" cy="8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64" y="6038850"/>
            <a:ext cx="9620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-403763" y="-633636"/>
            <a:ext cx="11136852" cy="7291612"/>
            <a:chOff x="3561827" y="-497315"/>
            <a:chExt cx="8685699" cy="7879034"/>
          </a:xfrm>
        </p:grpSpPr>
        <p:pic>
          <p:nvPicPr>
            <p:cNvPr id="18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827" y="-497315"/>
              <a:ext cx="8685699" cy="787903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691787" y="2551102"/>
              <a:ext cx="6056005" cy="3292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600" b="1" dirty="0" err="1">
                  <a:solidFill>
                    <a:prstClr val="black"/>
                  </a:solidFill>
                  <a:latin typeface="Nunito" pitchFamily="2" charset="0"/>
                </a:rPr>
                <a:t>r</a:t>
              </a:r>
              <a:r>
                <a:rPr lang="en-US" sz="9600" b="1" dirty="0" err="1" smtClean="0">
                  <a:solidFill>
                    <a:prstClr val="black"/>
                  </a:solidFill>
                  <a:latin typeface="Nunito" pitchFamily="2" charset="0"/>
                </a:rPr>
                <a:t>ổ</a:t>
              </a:r>
              <a:r>
                <a:rPr lang="en-US" sz="9600" b="1" dirty="0" smtClean="0">
                  <a:solidFill>
                    <a:prstClr val="black"/>
                  </a:solidFill>
                  <a:latin typeface="Nunito" pitchFamily="2" charset="0"/>
                </a:rPr>
                <a:t> </a:t>
              </a:r>
              <a:r>
                <a:rPr lang="en-US" sz="9600" b="1" dirty="0" err="1" smtClean="0">
                  <a:solidFill>
                    <a:prstClr val="black"/>
                  </a:solidFill>
                  <a:latin typeface="Nunito" pitchFamily="2" charset="0"/>
                </a:rPr>
                <a:t>khế</a:t>
              </a:r>
              <a:endParaRPr lang="en-US" sz="9600" b="1" dirty="0" smtClean="0">
                <a:solidFill>
                  <a:prstClr val="black"/>
                </a:solidFill>
                <a:latin typeface="Nunito" pitchFamily="2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600" b="1" dirty="0" err="1">
                  <a:solidFill>
                    <a:prstClr val="black"/>
                  </a:solidFill>
                  <a:latin typeface="Nunito" pitchFamily="2" charset="0"/>
                </a:rPr>
                <a:t>r</a:t>
              </a:r>
              <a:r>
                <a:rPr lang="en-US" sz="9600" b="1" noProof="0" dirty="0" smtClean="0">
                  <a:solidFill>
                    <a:prstClr val="black"/>
                  </a:solidFill>
                  <a:latin typeface="Nunito" pitchFamily="2" charset="0"/>
                </a:rPr>
                <a:t>ễ </a:t>
              </a:r>
              <a:r>
                <a:rPr lang="en-US" sz="9600" b="1" noProof="0" dirty="0" err="1" smtClean="0">
                  <a:solidFill>
                    <a:prstClr val="black"/>
                  </a:solidFill>
                  <a:latin typeface="Nunito" pitchFamily="2" charset="0"/>
                </a:rPr>
                <a:t>sả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279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0294144" y="5547083"/>
            <a:ext cx="877850" cy="853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105400" y="6400801"/>
          <a:ext cx="26289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4" imgW="1688592" imgH="201168" progId="CDraw5">
                  <p:embed/>
                </p:oleObj>
              </mc:Choice>
              <mc:Fallback>
                <p:oleObj r:id="rId4" imgW="1688592" imgH="201168" progId="CDraw5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6400801"/>
                        <a:ext cx="2628900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58" descr="three-violet-flow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-39688"/>
            <a:ext cx="74771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88" y="-55563"/>
            <a:ext cx="74771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6188075"/>
            <a:ext cx="74771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88" y="6224589"/>
            <a:ext cx="747712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1003" y="-366923"/>
            <a:ext cx="11869003" cy="6873292"/>
          </a:xfrm>
          <a:prstGeom prst="rect">
            <a:avLst/>
          </a:prstGeom>
        </p:spPr>
      </p:pic>
      <p:sp>
        <p:nvSpPr>
          <p:cNvPr id="52" name="Text Box 11">
            <a:extLst>
              <a:ext uri="{FF2B5EF4-FFF2-40B4-BE49-F238E27FC236}">
                <a16:creationId xmlns:a16="http://schemas.microsoft.com/office/drawing/2014/main" id="{5B1CC8D0-F77A-42C8-8693-1A43E4632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18" y="3171408"/>
            <a:ext cx="103802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 err="1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Trưa</a:t>
            </a:r>
            <a:r>
              <a:rPr lang="en-US" sz="8800" b="1" dirty="0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8800" b="1" dirty="0" err="1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hè</a:t>
            </a:r>
            <a:r>
              <a:rPr lang="en-US" sz="8800" b="1" dirty="0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8800" b="1" dirty="0" err="1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8800" b="1" dirty="0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8800" b="1" dirty="0" err="1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gió</a:t>
            </a:r>
            <a:r>
              <a:rPr lang="en-US" sz="8800" b="1" dirty="0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8800" b="1" dirty="0" err="1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nhẹ</a:t>
            </a:r>
            <a:r>
              <a:rPr lang="en-US" sz="8800" b="1" dirty="0" smtClean="0">
                <a:solidFill>
                  <a:srgbClr val="C00000"/>
                </a:solidFill>
                <a:latin typeface="Nunito" pitchFamily="2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8800" b="1" dirty="0">
              <a:solidFill>
                <a:srgbClr val="C00000"/>
              </a:solidFill>
              <a:latin typeface="Nunit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80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5105400" y="6400801"/>
          <a:ext cx="26289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r:id="rId3" imgW="1688592" imgH="201168" progId="CDraw5">
                  <p:embed/>
                </p:oleObj>
              </mc:Choice>
              <mc:Fallback>
                <p:oleObj r:id="rId3" imgW="1688592" imgH="201168" progId="CDraw5">
                  <p:embed/>
                  <p:pic>
                    <p:nvPicPr>
                      <p:cNvPr id="81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6400801"/>
                        <a:ext cx="2628900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8">
            <a:hlinkClick r:id="rId5" action="ppaction://hlinksldjump"/>
          </p:cNvPr>
          <p:cNvSpPr/>
          <p:nvPr/>
        </p:nvSpPr>
        <p:spPr>
          <a:xfrm>
            <a:off x="10294144" y="5513696"/>
            <a:ext cx="801046" cy="771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9" name="Picture 25" descr="FLOWERS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9688"/>
            <a:ext cx="7747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5" descr="FLOWERS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88" y="-55563"/>
            <a:ext cx="747712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5" descr="FLOWERS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6094414"/>
            <a:ext cx="89693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5" descr="FLOWERS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88" y="6167438"/>
            <a:ext cx="81121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785" y="-1116569"/>
            <a:ext cx="10316073" cy="84727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18453" y="1744653"/>
            <a:ext cx="4973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Arial-SGK-TV"/>
              </a:rPr>
              <a:t>c</a:t>
            </a:r>
            <a:r>
              <a:rPr lang="en-US" sz="8800" b="1" dirty="0" err="1" smtClean="0">
                <a:latin typeface="Arial-SGK-TV"/>
              </a:rPr>
              <a:t>ủ</a:t>
            </a:r>
            <a:r>
              <a:rPr lang="en-US" sz="8800" b="1" dirty="0" smtClean="0">
                <a:latin typeface="Arial-SGK-TV"/>
              </a:rPr>
              <a:t> </a:t>
            </a:r>
            <a:r>
              <a:rPr lang="en-US" sz="8800" b="1" dirty="0" err="1" smtClean="0">
                <a:latin typeface="Arial-SGK-TV"/>
              </a:rPr>
              <a:t>từ</a:t>
            </a:r>
            <a:r>
              <a:rPr lang="en-US" sz="8800" b="1" dirty="0" smtClean="0">
                <a:latin typeface="Arial-SGK-TV"/>
              </a:rPr>
              <a:t>   </a:t>
            </a:r>
          </a:p>
          <a:p>
            <a:r>
              <a:rPr lang="en-US" sz="8800" b="1" dirty="0" err="1">
                <a:solidFill>
                  <a:srgbClr val="FF0000"/>
                </a:solidFill>
                <a:latin typeface="Arial-SGK-TV"/>
              </a:rPr>
              <a:t>n</a:t>
            </a:r>
            <a:r>
              <a:rPr lang="en-US" sz="8800" b="1" dirty="0" err="1" smtClean="0">
                <a:solidFill>
                  <a:srgbClr val="FF0000"/>
                </a:solidFill>
                <a:latin typeface="Arial-SGK-TV"/>
              </a:rPr>
              <a:t>hà</a:t>
            </a:r>
            <a:r>
              <a:rPr lang="en-US" sz="8800" b="1" dirty="0" smtClean="0">
                <a:solidFill>
                  <a:srgbClr val="FF0000"/>
                </a:solidFill>
                <a:latin typeface="Arial-SGK-TV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Arial-SGK-TV"/>
              </a:rPr>
              <a:t>trọ</a:t>
            </a:r>
            <a:r>
              <a:rPr lang="en-US" sz="8800" b="1" dirty="0" smtClean="0">
                <a:solidFill>
                  <a:srgbClr val="FF0000"/>
                </a:solidFill>
                <a:latin typeface="Arial-SGK-TV"/>
              </a:rPr>
              <a:t> </a:t>
            </a:r>
          </a:p>
          <a:p>
            <a:r>
              <a:rPr lang="en-US" sz="8800" b="1" dirty="0" err="1">
                <a:solidFill>
                  <a:srgbClr val="00B050"/>
                </a:solidFill>
                <a:latin typeface="Arial-SGK-TV"/>
              </a:rPr>
              <a:t>d</a:t>
            </a:r>
            <a:r>
              <a:rPr lang="en-US" sz="8800" b="1" dirty="0" err="1" smtClean="0">
                <a:solidFill>
                  <a:srgbClr val="00B050"/>
                </a:solidFill>
                <a:latin typeface="Arial-SGK-TV"/>
              </a:rPr>
              <a:t>ự</a:t>
            </a:r>
            <a:r>
              <a:rPr lang="en-US" sz="8800" b="1" dirty="0" smtClean="0">
                <a:solidFill>
                  <a:srgbClr val="00B050"/>
                </a:solidFill>
                <a:latin typeface="Arial-SGK-TV"/>
              </a:rPr>
              <a:t> </a:t>
            </a:r>
            <a:r>
              <a:rPr lang="en-US" sz="8800" b="1" dirty="0" err="1" smtClean="0">
                <a:solidFill>
                  <a:srgbClr val="00B050"/>
                </a:solidFill>
                <a:latin typeface="Arial-SGK-TV"/>
              </a:rPr>
              <a:t>trữ</a:t>
            </a:r>
            <a:r>
              <a:rPr lang="en-US" sz="8800" b="1" dirty="0" smtClean="0">
                <a:solidFill>
                  <a:srgbClr val="00B050"/>
                </a:solidFill>
                <a:latin typeface="Arial-SGK-TV"/>
              </a:rPr>
              <a:t> </a:t>
            </a:r>
            <a:endParaRPr lang="en-US" sz="8800" b="1" dirty="0">
              <a:solidFill>
                <a:srgbClr val="00B050"/>
              </a:solidFill>
              <a:latin typeface="Arial-SGK-TV"/>
            </a:endParaRPr>
          </a:p>
        </p:txBody>
      </p:sp>
    </p:spTree>
    <p:extLst>
      <p:ext uri="{BB962C8B-B14F-4D97-AF65-F5344CB8AC3E}">
        <p14:creationId xmlns:p14="http://schemas.microsoft.com/office/powerpoint/2010/main" val="13844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5105400" y="6400801"/>
          <a:ext cx="26289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r:id="rId3" imgW="1688592" imgH="201168" progId="CDraw5">
                  <p:embed/>
                </p:oleObj>
              </mc:Choice>
              <mc:Fallback>
                <p:oleObj r:id="rId3" imgW="1688592" imgH="201168" progId="CDraw5">
                  <p:embed/>
                  <p:pic>
                    <p:nvPicPr>
                      <p:cNvPr id="92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6400801"/>
                        <a:ext cx="2628900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9" name="Picture 58" descr="three-violet-flow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hlinkClick r:id="rId6" action="ppaction://hlinksldjump"/>
          </p:cNvPr>
          <p:cNvSpPr/>
          <p:nvPr/>
        </p:nvSpPr>
        <p:spPr>
          <a:xfrm>
            <a:off x="10568960" y="5781658"/>
            <a:ext cx="842653" cy="1065371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4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39688"/>
            <a:ext cx="962025" cy="8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-55563"/>
            <a:ext cx="962025" cy="8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38850"/>
            <a:ext cx="9620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5" descr="FLOWER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6038850"/>
            <a:ext cx="9620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8"/>
          <a:srcRect l="11908" t="16713" b="14111"/>
          <a:stretch>
            <a:fillRect/>
          </a:stretch>
        </p:blipFill>
        <p:spPr>
          <a:xfrm>
            <a:off x="1106784" y="404440"/>
            <a:ext cx="10890914" cy="53772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>
            <a:fillRect/>
          </a:stretch>
        </p:blipFill>
        <p:spPr>
          <a:xfrm>
            <a:off x="-459264" y="1725864"/>
            <a:ext cx="3909378" cy="5692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05013" y="2181583"/>
            <a:ext cx="909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latin typeface="Arial-SGK-TV"/>
              </a:rPr>
              <a:t>Bố</a:t>
            </a:r>
            <a:r>
              <a:rPr lang="en-US" sz="8000" dirty="0" smtClean="0">
                <a:latin typeface="Arial-SGK-TV"/>
              </a:rPr>
              <a:t> </a:t>
            </a:r>
            <a:r>
              <a:rPr lang="en-US" sz="8000" dirty="0" err="1" smtClean="0">
                <a:latin typeface="Arial-SGK-TV"/>
              </a:rPr>
              <a:t>cưa</a:t>
            </a:r>
            <a:r>
              <a:rPr lang="en-US" sz="8000" dirty="0" smtClean="0">
                <a:latin typeface="Arial-SGK-TV"/>
              </a:rPr>
              <a:t> </a:t>
            </a:r>
            <a:r>
              <a:rPr lang="en-US" sz="8000" dirty="0" err="1" smtClean="0">
                <a:latin typeface="Arial-SGK-TV"/>
              </a:rPr>
              <a:t>gỗ</a:t>
            </a:r>
            <a:r>
              <a:rPr lang="en-US" sz="8000" dirty="0" smtClean="0">
                <a:latin typeface="Arial-SGK-TV"/>
              </a:rPr>
              <a:t> </a:t>
            </a:r>
            <a:r>
              <a:rPr lang="en-US" sz="8000" dirty="0" err="1" smtClean="0">
                <a:latin typeface="Arial-SGK-TV"/>
              </a:rPr>
              <a:t>để</a:t>
            </a:r>
            <a:r>
              <a:rPr lang="en-US" sz="8000" dirty="0" smtClean="0">
                <a:latin typeface="Arial-SGK-TV"/>
              </a:rPr>
              <a:t> </a:t>
            </a:r>
            <a:r>
              <a:rPr lang="en-US" sz="8000" dirty="0" err="1" smtClean="0">
                <a:latin typeface="Arial-SGK-TV"/>
              </a:rPr>
              <a:t>sửa</a:t>
            </a:r>
            <a:r>
              <a:rPr lang="en-US" sz="8000" dirty="0" smtClean="0">
                <a:latin typeface="Arial-SGK-TV"/>
              </a:rPr>
              <a:t> </a:t>
            </a:r>
            <a:r>
              <a:rPr lang="en-US" sz="8000" dirty="0" err="1" smtClean="0">
                <a:latin typeface="Arial-SGK-TV"/>
              </a:rPr>
              <a:t>nhà</a:t>
            </a:r>
            <a:r>
              <a:rPr lang="en-US" sz="8000" dirty="0" smtClean="0">
                <a:latin typeface="Arial-SGK-TV"/>
              </a:rPr>
              <a:t>.</a:t>
            </a:r>
            <a:endParaRPr lang="en-US" sz="8000" dirty="0">
              <a:latin typeface="Arial-SGK-TV"/>
            </a:endParaRPr>
          </a:p>
        </p:txBody>
      </p:sp>
    </p:spTree>
    <p:extLst>
      <p:ext uri="{BB962C8B-B14F-4D97-AF65-F5344CB8AC3E}">
        <p14:creationId xmlns:p14="http://schemas.microsoft.com/office/powerpoint/2010/main" val="8241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0F4B7-0F29-43D8-BC25-23F10E1BE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4375"/>
          <a:stretch/>
        </p:blipFill>
        <p:spPr>
          <a:xfrm>
            <a:off x="0" y="150125"/>
            <a:ext cx="12192000" cy="6858000"/>
          </a:xfrm>
          <a:prstGeom prst="rect">
            <a:avLst/>
          </a:prstGeom>
        </p:spPr>
      </p:pic>
      <p:pic>
        <p:nvPicPr>
          <p:cNvPr id="6" name="Picture 7" descr="FLWRC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53000"/>
            <a:ext cx="6781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2447" y="2713458"/>
            <a:ext cx="7427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 smtClean="0">
                <a:solidFill>
                  <a:srgbClr val="FF0000"/>
                </a:solidFill>
                <a:latin typeface="HP001 5 hàng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6000" b="1" dirty="0" smtClean="0">
                <a:solidFill>
                  <a:srgbClr val="FF0000"/>
                </a:solidFill>
                <a:latin typeface="HP001 5 hàng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 smtClean="0">
                <a:solidFill>
                  <a:srgbClr val="FF0000"/>
                </a:solidFill>
                <a:latin typeface="HP001 5 hàng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GB" sz="6000" b="1" dirty="0" smtClean="0">
                <a:solidFill>
                  <a:srgbClr val="FF0000"/>
                </a:solidFill>
                <a:latin typeface="HP001 5 hàng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 smtClean="0">
                <a:solidFill>
                  <a:srgbClr val="FF0000"/>
                </a:solidFill>
                <a:latin typeface="HP001 5 hàng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GB" sz="6000" b="1" dirty="0" smtClean="0">
                <a:solidFill>
                  <a:srgbClr val="FF0000"/>
                </a:solidFill>
                <a:latin typeface="HP001 5 hàng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 smtClean="0">
                <a:solidFill>
                  <a:srgbClr val="FF0000"/>
                </a:solidFill>
                <a:latin typeface="HP001 5 hàng" panose="020B060402020202020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endParaRPr lang="en-US" sz="6000" b="1" dirty="0">
              <a:solidFill>
                <a:srgbClr val="FF0000"/>
              </a:solidFill>
              <a:latin typeface="HP001 5 hàng" panose="020B060402020202020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2879682" y="114313"/>
            <a:ext cx="4835782" cy="31393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x-none" sz="6600" b="1" dirty="0">
                <a:latin typeface="HP001 5 hàng" panose="020B0603050302020204" pitchFamily="34" charset="0"/>
              </a:rPr>
              <a:t> 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x-none" sz="6600" b="1" dirty="0" smtClean="0">
                <a:latin typeface="HP001 5 hàng" panose="020B0603050302020204" pitchFamily="34" charset="0"/>
              </a:rPr>
              <a:t> </a:t>
            </a:r>
            <a:r>
              <a:rPr lang="en-US" altLang="x-none" sz="6600" b="1" dirty="0" err="1" smtClean="0">
                <a:latin typeface="HP001 5 hàng" panose="020B0603050302020204" pitchFamily="34" charset="0"/>
              </a:rPr>
              <a:t>Tiếng</a:t>
            </a:r>
            <a:r>
              <a:rPr lang="en-US" altLang="x-none" sz="6600" b="1" dirty="0" smtClean="0">
                <a:latin typeface="HP001 5 hàng" panose="020B0603050302020204" pitchFamily="34" charset="0"/>
              </a:rPr>
              <a:t> </a:t>
            </a:r>
            <a:r>
              <a:rPr lang="en-US" altLang="x-none" sz="6600" b="1" dirty="0" err="1" smtClean="0">
                <a:latin typeface="HP001 5 hàng" panose="020B0603050302020204" pitchFamily="34" charset="0"/>
              </a:rPr>
              <a:t>Việt</a:t>
            </a:r>
            <a:r>
              <a:rPr lang="en-US" altLang="x-none" sz="6600" b="1" dirty="0" smtClean="0">
                <a:latin typeface="HP001 5 hàng" panose="020B0603050302020204" pitchFamily="34" charset="0"/>
              </a:rPr>
              <a:t>.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en-US" altLang="x-none" sz="66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94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26547" y="83534"/>
            <a:ext cx="4061116" cy="928048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/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  <a:latin typeface="Arial-SGK-TV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/>
              </a:rPr>
              <a:t>âm</a:t>
            </a:r>
            <a:endParaRPr lang="en-US" sz="4000" b="1" dirty="0">
              <a:solidFill>
                <a:srgbClr val="FF0000"/>
              </a:solidFill>
              <a:latin typeface="Arial-SGK-TV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87354" y="1419359"/>
            <a:ext cx="3616657" cy="15421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Arial-SGK-TV"/>
              </a:rPr>
              <a:t>r    </a:t>
            </a:r>
            <a:r>
              <a:rPr lang="en-US" sz="8000" b="1" dirty="0">
                <a:latin typeface="Arial-SGK-TV"/>
              </a:rPr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87355" y="3402840"/>
            <a:ext cx="3616656" cy="20289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Arial-SGK-TV"/>
              </a:rPr>
              <a:t>t</a:t>
            </a:r>
            <a:r>
              <a:rPr lang="en-US" sz="8000" b="1" dirty="0" smtClean="0">
                <a:latin typeface="Arial-SGK-TV"/>
              </a:rPr>
              <a:t>    </a:t>
            </a:r>
            <a:r>
              <a:rPr lang="en-US" sz="8000" b="1" dirty="0" err="1" smtClean="0">
                <a:latin typeface="Arial-SGK-TV"/>
              </a:rPr>
              <a:t>tr</a:t>
            </a:r>
            <a:endParaRPr lang="en-US" sz="8000" b="1" dirty="0">
              <a:latin typeface="Arial-SGK-TV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61628" y="1419360"/>
            <a:ext cx="3616658" cy="15421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atin typeface="Arial-SGK-TV"/>
              </a:rPr>
              <a:t>t</a:t>
            </a:r>
            <a:r>
              <a:rPr lang="en-US" sz="8000" b="1" dirty="0" err="1" smtClean="0">
                <a:latin typeface="Arial-SGK-TV"/>
              </a:rPr>
              <a:t>h</a:t>
            </a:r>
            <a:r>
              <a:rPr lang="en-US" sz="8000" b="1" dirty="0" smtClean="0">
                <a:latin typeface="Arial-SGK-TV"/>
              </a:rPr>
              <a:t>  </a:t>
            </a:r>
            <a:r>
              <a:rPr lang="en-US" sz="8000" b="1" dirty="0" err="1" smtClean="0">
                <a:latin typeface="Arial-SGK-TV"/>
              </a:rPr>
              <a:t>ia</a:t>
            </a:r>
            <a:endParaRPr lang="en-US" sz="8000" b="1" dirty="0">
              <a:latin typeface="Arial-SGK-TV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61629" y="3400565"/>
            <a:ext cx="4788549" cy="20289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latin typeface="Arial-SGK-TV"/>
              </a:rPr>
              <a:t>ua</a:t>
            </a:r>
            <a:r>
              <a:rPr lang="en-US" sz="8000" b="1" dirty="0" smtClean="0">
                <a:latin typeface="Arial-SGK-TV"/>
              </a:rPr>
              <a:t>   </a:t>
            </a:r>
            <a:r>
              <a:rPr lang="en-US" sz="8000" b="1" dirty="0" err="1" smtClean="0">
                <a:latin typeface="Arial-SGK-TV"/>
              </a:rPr>
              <a:t>ưa</a:t>
            </a:r>
            <a:endParaRPr lang="en-US" sz="8000" b="1" dirty="0">
              <a:latin typeface="Arial-SGK-TV"/>
            </a:endParaRPr>
          </a:p>
        </p:txBody>
      </p:sp>
      <p:pic>
        <p:nvPicPr>
          <p:cNvPr id="13" name="Picture 2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54" y="205541"/>
            <a:ext cx="2411380" cy="305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4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7502567</TotalTime>
  <Words>180</Words>
  <Application>Microsoft Office PowerPoint</Application>
  <PresentationFormat>Widescreen</PresentationFormat>
  <Paragraphs>50</Paragraphs>
  <Slides>21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HP001 5 hàng</vt:lpstr>
      <vt:lpstr>等线</vt:lpstr>
      <vt:lpstr>Arial</vt:lpstr>
      <vt:lpstr>Arial-Rounded</vt:lpstr>
      <vt:lpstr>Arial-SGK-TV</vt:lpstr>
      <vt:lpstr>VNI-Avo</vt:lpstr>
      <vt:lpstr>SimSun</vt:lpstr>
      <vt:lpstr>Nunito</vt:lpstr>
      <vt:lpstr>Calibri Light</vt:lpstr>
      <vt:lpstr>Times New Roman</vt:lpstr>
      <vt:lpstr>Wingdings</vt:lpstr>
      <vt:lpstr>Tahoma</vt:lpstr>
      <vt:lpstr>Calibri</vt:lpstr>
      <vt:lpstr>Office Theme</vt:lpstr>
      <vt:lpstr>2_Office Theme</vt:lpstr>
      <vt:lpstr>3_Office Theme</vt:lpstr>
      <vt:lpstr>4_Office Theme</vt:lpstr>
      <vt:lpstr>CDraw5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Luyeän ñoïc töø: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Dell</cp:lastModifiedBy>
  <cp:revision>336</cp:revision>
  <dcterms:created xsi:type="dcterms:W3CDTF">2020-10-19T12:51:54Z</dcterms:created>
  <dcterms:modified xsi:type="dcterms:W3CDTF">2024-10-22T22:26:02Z</dcterms:modified>
  <cp:category>Kết nối tri thức với cuộc sống</cp:category>
</cp:coreProperties>
</file>