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86" r:id="rId2"/>
    <p:sldId id="264" r:id="rId3"/>
    <p:sldId id="262" r:id="rId4"/>
    <p:sldId id="287" r:id="rId5"/>
    <p:sldId id="288" r:id="rId6"/>
    <p:sldId id="295" r:id="rId7"/>
    <p:sldId id="296" r:id="rId8"/>
    <p:sldId id="297" r:id="rId9"/>
    <p:sldId id="292" r:id="rId10"/>
    <p:sldId id="271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5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3B01A-EB7E-4F05-82A4-39A7C8585CD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BCDCE-7A19-41C0-A1B6-4DB74B71E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7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392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650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93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454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3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301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394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236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729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33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33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74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0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2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9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7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B5A1745-A3C5-4D9A-B266-17FE80A66BE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495300"/>
            <a:ext cx="1209377" cy="120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2" y="119634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593436"/>
            <a:ext cx="8823720" cy="5174570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263" y="4333465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6061"/>
            <a:ext cx="1292541" cy="17446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679427" y="1073115"/>
            <a:ext cx="5266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任意多边形: 形状 27"/>
          <p:cNvSpPr/>
          <p:nvPr/>
        </p:nvSpPr>
        <p:spPr>
          <a:xfrm>
            <a:off x="4516941" y="1819946"/>
            <a:ext cx="3158116" cy="925481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rgbClr val="52CAC1"/>
          </a:solidFill>
          <a:ln w="19050" cap="flat" cmpd="sng" algn="ctr">
            <a:noFill/>
            <a:prstDash val="sysDot"/>
            <a:round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ea"/>
              <a:sym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5965" y="1926303"/>
            <a:ext cx="3920068" cy="66452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474558" y="2844152"/>
            <a:ext cx="6715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Chủ điểm: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trải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nghiệm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thú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vị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ea typeface="字魂59号-创粗黑"/>
              <a:cs typeface="Baloo" panose="03080902040302020200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46665" y="3504526"/>
            <a:ext cx="7743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: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Chó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Đốm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  <a:ea typeface="字魂59号-创粗黑"/>
                <a:cs typeface="Baloo" panose="03080902040302020200" pitchFamily="66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39" name="图片 11">
            <a:extLst>
              <a:ext uri="{FF2B5EF4-FFF2-40B4-BE49-F238E27FC236}">
                <a16:creationId xmlns:a16="http://schemas.microsoft.com/office/drawing/2014/main" id="{7C6395DF-0A18-4392-9F29-923AC59225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907238"/>
            <a:ext cx="2169804" cy="21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33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921486" y="3476568"/>
            <a:ext cx="2643809" cy="1750751"/>
            <a:chOff x="9062863" y="3139288"/>
            <a:chExt cx="2643809" cy="144889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4" name="Cloud Callout 13"/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454132" y="3325123"/>
              <a:ext cx="2178802" cy="8914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644640" y="1568677"/>
            <a:ext cx="3787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71531" y="2379047"/>
            <a:ext cx="4084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042D9C-845D-466F-AE30-3F9E8E417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988" y="970843"/>
            <a:ext cx="4167422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2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5" y="1407367"/>
            <a:ext cx="9705975" cy="511893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3950230" y="1813024"/>
            <a:ext cx="5346170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90768AFB-299C-4604-8594-3B411D49024D}"/>
              </a:ext>
            </a:extLst>
          </p:cNvPr>
          <p:cNvSpPr/>
          <p:nvPr/>
        </p:nvSpPr>
        <p:spPr>
          <a:xfrm>
            <a:off x="3757847" y="1595309"/>
            <a:ext cx="5346170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1611" y="1974227"/>
            <a:ext cx="5370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6425" y="3399963"/>
            <a:ext cx="87153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14" name="图片 13" descr="图片包含 航空器, 运输, 气球, 人员&#10;&#10;自动生成的说明">
            <a:extLst>
              <a:ext uri="{FF2B5EF4-FFF2-40B4-BE49-F238E27FC236}">
                <a16:creationId xmlns:a16="http://schemas.microsoft.com/office/drawing/2014/main" id="{3D73FC19-46F7-431C-8EAC-411938158E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44"/>
          <a:stretch/>
        </p:blipFill>
        <p:spPr>
          <a:xfrm>
            <a:off x="4355217" y="1797995"/>
            <a:ext cx="1847302" cy="963385"/>
          </a:xfrm>
          <a:prstGeom prst="rect">
            <a:avLst/>
          </a:prstGeom>
        </p:spPr>
      </p:pic>
      <p:pic>
        <p:nvPicPr>
          <p:cNvPr id="34" name="图片 33" descr="图片包含 航空器, 运输, 气球, 人员&#10;&#10;自动生成的说明">
            <a:extLst>
              <a:ext uri="{FF2B5EF4-FFF2-40B4-BE49-F238E27FC236}">
                <a16:creationId xmlns:a16="http://schemas.microsoft.com/office/drawing/2014/main" id="{08123F77-C40A-44A1-8513-2F3826BD53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6" t="65203" b="-807"/>
          <a:stretch/>
        </p:blipFill>
        <p:spPr>
          <a:xfrm>
            <a:off x="6572081" y="2003239"/>
            <a:ext cx="287044" cy="341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7B3941-7955-492C-A88F-6B1159A335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8989" y="2055354"/>
            <a:ext cx="741947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26" y="4179007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3076574" y="2888188"/>
            <a:ext cx="6118481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9" name="图片 8" descr="图片包含 时钟, 物体&#10;&#10;自动生成的说明">
            <a:extLst>
              <a:ext uri="{FF2B5EF4-FFF2-40B4-BE49-F238E27FC236}">
                <a16:creationId xmlns:a16="http://schemas.microsoft.com/office/drawing/2014/main" id="{EA887156-977E-4199-9DFC-FDF6887B86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5" y="1969876"/>
            <a:ext cx="718956" cy="700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E04DF2-3182-40DE-9650-D27350E4EE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3722" y="2502327"/>
            <a:ext cx="622455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5" y="217712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027" y="4599791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53616" y="609092"/>
            <a:ext cx="4084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053189" y="1991438"/>
            <a:ext cx="3156220" cy="2499495"/>
            <a:chOff x="8876879" y="803427"/>
            <a:chExt cx="3156220" cy="2499495"/>
          </a:xfrm>
          <a:solidFill>
            <a:srgbClr val="FFFF99"/>
          </a:solidFill>
        </p:grpSpPr>
        <p:sp>
          <p:nvSpPr>
            <p:cNvPr id="34" name="等腰三角形 2"/>
            <p:cNvSpPr>
              <a:spLocks noChangeAspect="1"/>
            </p:cNvSpPr>
            <p:nvPr/>
          </p:nvSpPr>
          <p:spPr bwMode="auto">
            <a:xfrm rot="15627953">
              <a:off x="9205241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500739" y="1115454"/>
              <a:ext cx="2307042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Dự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đoán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nội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chuyện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416D60C-2A18-466A-9C74-39EEA1D87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2934" y="1532818"/>
            <a:ext cx="4167422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52972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53616" y="1112012"/>
            <a:ext cx="4084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3103" y="571133"/>
            <a:ext cx="237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5C9B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674" y="4644622"/>
            <a:ext cx="1692086" cy="169208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625856" y="3071004"/>
            <a:ext cx="2428356" cy="1355905"/>
            <a:chOff x="9062863" y="3139288"/>
            <a:chExt cx="2643809" cy="1610140"/>
          </a:xfrm>
        </p:grpSpPr>
        <p:sp>
          <p:nvSpPr>
            <p:cNvPr id="18" name="Cloud Callout 17"/>
            <p:cNvSpPr/>
            <p:nvPr/>
          </p:nvSpPr>
          <p:spPr>
            <a:xfrm>
              <a:off x="9062863" y="3139288"/>
              <a:ext cx="2643809" cy="1610140"/>
            </a:xfrm>
            <a:prstGeom prst="cloudCallout">
              <a:avLst>
                <a:gd name="adj1" fmla="val -20081"/>
                <a:gd name="adj2" fmla="val 71759"/>
              </a:avLst>
            </a:prstGeom>
            <a:solidFill>
              <a:srgbClr val="92D050"/>
            </a:solidFill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391546" y="3409826"/>
              <a:ext cx="198644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Lắng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nhớ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5" name="Chó đốm và mặt trời">
            <a:hlinkClick r:id="" action="ppaction://media"/>
            <a:extLst>
              <a:ext uri="{FF2B5EF4-FFF2-40B4-BE49-F238E27FC236}">
                <a16:creationId xmlns:a16="http://schemas.microsoft.com/office/drawing/2014/main" id="{36B2DAEE-03C7-4FC7-9C00-8CF0D958FA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7202" y="1793450"/>
            <a:ext cx="7433733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99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276680" y="129455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78126" y="1671413"/>
            <a:ext cx="2787539" cy="1454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just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4DCAB-6105-4E33-BDB1-B7B71C86C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002" y="1761429"/>
            <a:ext cx="3962141" cy="3882097"/>
          </a:xfrm>
          <a:prstGeom prst="rect">
            <a:avLst/>
          </a:prstGeom>
        </p:spPr>
      </p:pic>
      <p:sp>
        <p:nvSpPr>
          <p:cNvPr id="18" name="Cloud Callout 16">
            <a:extLst>
              <a:ext uri="{FF2B5EF4-FFF2-40B4-BE49-F238E27FC236}">
                <a16:creationId xmlns:a16="http://schemas.microsoft.com/office/drawing/2014/main" id="{D30B2A72-B350-4C9C-AA2D-9DF0DC935D6A}"/>
              </a:ext>
            </a:extLst>
          </p:cNvPr>
          <p:cNvSpPr/>
          <p:nvPr/>
        </p:nvSpPr>
        <p:spPr>
          <a:xfrm>
            <a:off x="224478" y="1121985"/>
            <a:ext cx="3633391" cy="2134444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8B7F58-F646-45E6-BBA7-EC4E0B707D0A}"/>
              </a:ext>
            </a:extLst>
          </p:cNvPr>
          <p:cNvSpPr/>
          <p:nvPr/>
        </p:nvSpPr>
        <p:spPr>
          <a:xfrm>
            <a:off x="341316" y="1671413"/>
            <a:ext cx="3254323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96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8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7999434" y="129455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00520" y="1535206"/>
            <a:ext cx="3113519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just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Cloud Callout 16">
            <a:extLst>
              <a:ext uri="{FF2B5EF4-FFF2-40B4-BE49-F238E27FC236}">
                <a16:creationId xmlns:a16="http://schemas.microsoft.com/office/drawing/2014/main" id="{D731D194-F458-4F89-A895-130AEB4A999D}"/>
              </a:ext>
            </a:extLst>
          </p:cNvPr>
          <p:cNvSpPr/>
          <p:nvPr/>
        </p:nvSpPr>
        <p:spPr>
          <a:xfrm>
            <a:off x="224478" y="1121985"/>
            <a:ext cx="3633391" cy="2134444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EBADBD-DEE7-4B98-99D0-F47F2D60366A}"/>
              </a:ext>
            </a:extLst>
          </p:cNvPr>
          <p:cNvSpPr/>
          <p:nvPr/>
        </p:nvSpPr>
        <p:spPr>
          <a:xfrm>
            <a:off x="353225" y="1472408"/>
            <a:ext cx="3254323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AD378-C5AA-46E5-9685-04F6D5C11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663" y="1799157"/>
            <a:ext cx="3998541" cy="38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4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076623" y="110738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37220" y="1656744"/>
            <a:ext cx="2787539" cy="1098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77B72-90E2-48B3-B9E0-9AD0A771C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277" y="1617267"/>
            <a:ext cx="3991047" cy="3991047"/>
          </a:xfrm>
          <a:prstGeom prst="rect">
            <a:avLst/>
          </a:prstGeom>
        </p:spPr>
      </p:pic>
      <p:sp>
        <p:nvSpPr>
          <p:cNvPr id="15" name="Cloud Callout 16">
            <a:extLst>
              <a:ext uri="{FF2B5EF4-FFF2-40B4-BE49-F238E27FC236}">
                <a16:creationId xmlns:a16="http://schemas.microsoft.com/office/drawing/2014/main" id="{968C4359-7747-4D55-A72E-3A22B46A50A1}"/>
              </a:ext>
            </a:extLst>
          </p:cNvPr>
          <p:cNvSpPr/>
          <p:nvPr/>
        </p:nvSpPr>
        <p:spPr>
          <a:xfrm>
            <a:off x="224478" y="1019175"/>
            <a:ext cx="3633391" cy="3581400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8630B2-0670-4704-BCC3-A5FA2F281FE7}"/>
              </a:ext>
            </a:extLst>
          </p:cNvPr>
          <p:cNvSpPr/>
          <p:nvPr/>
        </p:nvSpPr>
        <p:spPr>
          <a:xfrm>
            <a:off x="224478" y="1378299"/>
            <a:ext cx="3254323" cy="2816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240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376929" y="115706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00208" y="1397649"/>
            <a:ext cx="2787539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83540" algn="ctr" defTabSz="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solidFill>
                <a:srgbClr val="EEECE1">
                  <a:lumMod val="2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4E5912-48BF-449B-B604-32DAD2658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569" y="1671413"/>
            <a:ext cx="4289634" cy="4174476"/>
          </a:xfrm>
          <a:prstGeom prst="rect">
            <a:avLst/>
          </a:prstGeom>
        </p:spPr>
      </p:pic>
      <p:sp>
        <p:nvSpPr>
          <p:cNvPr id="18" name="Cloud Callout 16">
            <a:extLst>
              <a:ext uri="{FF2B5EF4-FFF2-40B4-BE49-F238E27FC236}">
                <a16:creationId xmlns:a16="http://schemas.microsoft.com/office/drawing/2014/main" id="{52FE3447-4381-421F-A04B-73F3B34AEC16}"/>
              </a:ext>
            </a:extLst>
          </p:cNvPr>
          <p:cNvSpPr/>
          <p:nvPr/>
        </p:nvSpPr>
        <p:spPr>
          <a:xfrm>
            <a:off x="224478" y="1121984"/>
            <a:ext cx="3976047" cy="2688015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703B3E-0C01-4605-B8DE-D9D1ECCC3899}"/>
              </a:ext>
            </a:extLst>
          </p:cNvPr>
          <p:cNvSpPr/>
          <p:nvPr/>
        </p:nvSpPr>
        <p:spPr>
          <a:xfrm>
            <a:off x="341316" y="1454354"/>
            <a:ext cx="3680801" cy="1894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08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8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482"/>
            <a:ext cx="12382096" cy="7204964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26968" y="761149"/>
            <a:ext cx="4084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59">
            <a:extLst>
              <a:ext uri="{FF2B5EF4-FFF2-40B4-BE49-F238E27FC236}">
                <a16:creationId xmlns:a16="http://schemas.microsoft.com/office/drawing/2014/main" id="{68C6DC61-9FBF-4A3A-8828-F8C5DC083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929" y="3573069"/>
            <a:ext cx="2915598" cy="2841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852" y="1423941"/>
            <a:ext cx="4255377" cy="193259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94156" y="2079776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8002" y="3131180"/>
            <a:ext cx="3121059" cy="919401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5F0CE7-4A32-4CF0-9187-7248C1E50F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705" y="1493534"/>
            <a:ext cx="4167422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1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282</Words>
  <Application>Microsoft Office PowerPoint</Application>
  <PresentationFormat>Widescreen</PresentationFormat>
  <Paragraphs>46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Arial-Rounded</vt:lpstr>
      <vt:lpstr>Calibri</vt:lpstr>
      <vt:lpstr>NUNITO BLACK</vt:lpstr>
      <vt:lpstr>字魂59号-创粗黑</vt:lpstr>
      <vt:lpstr>方正清刻本悦宋简体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19</cp:revision>
  <dcterms:created xsi:type="dcterms:W3CDTF">2022-06-15T05:04:34Z</dcterms:created>
  <dcterms:modified xsi:type="dcterms:W3CDTF">2024-09-30T03:21:53Z</dcterms:modified>
</cp:coreProperties>
</file>