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8" r:id="rId2"/>
    <p:sldId id="323" r:id="rId3"/>
    <p:sldId id="324" r:id="rId4"/>
    <p:sldId id="326" r:id="rId5"/>
    <p:sldId id="333" r:id="rId6"/>
    <p:sldId id="328" r:id="rId7"/>
    <p:sldId id="327" r:id="rId8"/>
    <p:sldId id="330" r:id="rId9"/>
    <p:sldId id="334" r:id="rId10"/>
    <p:sldId id="346" r:id="rId11"/>
    <p:sldId id="347" r:id="rId12"/>
    <p:sldId id="380" r:id="rId13"/>
    <p:sldId id="357" r:id="rId14"/>
    <p:sldId id="381" r:id="rId15"/>
    <p:sldId id="384" r:id="rId16"/>
    <p:sldId id="387" r:id="rId17"/>
    <p:sldId id="385" r:id="rId18"/>
    <p:sldId id="386" r:id="rId19"/>
    <p:sldId id="348" r:id="rId20"/>
    <p:sldId id="376" r:id="rId2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FEF4EC"/>
    <a:srgbClr val="88DFE8"/>
    <a:srgbClr val="FFCC2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10" autoAdjust="0"/>
    <p:restoredTop sz="94660"/>
  </p:normalViewPr>
  <p:slideViewPr>
    <p:cSldViewPr>
      <p:cViewPr varScale="1">
        <p:scale>
          <a:sx n="47" d="100"/>
          <a:sy n="47" d="100"/>
        </p:scale>
        <p:origin x="72" y="30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CF5F-639A-4AB0-B072-C34FDEA7C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52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4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54837" y="791156"/>
            <a:ext cx="15166964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54837" y="2048844"/>
            <a:ext cx="15166964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12760" lvl="0" indent="-60957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625519" lvl="1" indent="-564417">
              <a:spcBef>
                <a:spcPts val="2844"/>
              </a:spcBef>
              <a:spcAft>
                <a:spcPts val="0"/>
              </a:spcAft>
              <a:buSzPts val="1400"/>
              <a:buChar char="○"/>
              <a:defRPr/>
            </a:lvl2pPr>
            <a:lvl3pPr marL="2438278" lvl="2" indent="-564417">
              <a:spcBef>
                <a:spcPts val="2844"/>
              </a:spcBef>
              <a:spcAft>
                <a:spcPts val="0"/>
              </a:spcAft>
              <a:buSzPts val="1400"/>
              <a:buChar char="■"/>
              <a:defRPr/>
            </a:lvl3pPr>
            <a:lvl4pPr marL="3251037" lvl="3" indent="-564417">
              <a:spcBef>
                <a:spcPts val="2844"/>
              </a:spcBef>
              <a:spcAft>
                <a:spcPts val="0"/>
              </a:spcAft>
              <a:buSzPts val="1400"/>
              <a:buChar char="●"/>
              <a:defRPr/>
            </a:lvl4pPr>
            <a:lvl5pPr marL="4063797" lvl="4" indent="-564417">
              <a:spcBef>
                <a:spcPts val="2844"/>
              </a:spcBef>
              <a:spcAft>
                <a:spcPts val="0"/>
              </a:spcAft>
              <a:buSzPts val="1400"/>
              <a:buChar char="○"/>
              <a:defRPr/>
            </a:lvl5pPr>
            <a:lvl6pPr marL="4876557" lvl="5" indent="-564417">
              <a:spcBef>
                <a:spcPts val="2844"/>
              </a:spcBef>
              <a:spcAft>
                <a:spcPts val="0"/>
              </a:spcAft>
              <a:buSzPts val="1400"/>
              <a:buChar char="■"/>
              <a:defRPr/>
            </a:lvl6pPr>
            <a:lvl7pPr marL="5689315" lvl="6" indent="-564417">
              <a:spcBef>
                <a:spcPts val="2844"/>
              </a:spcBef>
              <a:spcAft>
                <a:spcPts val="0"/>
              </a:spcAft>
              <a:buSzPts val="1400"/>
              <a:buChar char="●"/>
              <a:defRPr/>
            </a:lvl7pPr>
            <a:lvl8pPr marL="6502075" lvl="7" indent="-564417">
              <a:spcBef>
                <a:spcPts val="2844"/>
              </a:spcBef>
              <a:spcAft>
                <a:spcPts val="0"/>
              </a:spcAft>
              <a:buSzPts val="1400"/>
              <a:buChar char="○"/>
              <a:defRPr/>
            </a:lvl8pPr>
            <a:lvl9pPr marL="7314834" lvl="8" indent="-564417">
              <a:spcBef>
                <a:spcPts val="2844"/>
              </a:spcBef>
              <a:spcAft>
                <a:spcPts val="28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5081270" y="8290164"/>
            <a:ext cx="97670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3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3072" y="0"/>
            <a:ext cx="13393566" cy="1572384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3956" y="1755687"/>
            <a:ext cx="12304967" cy="81893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5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542369" y="2958659"/>
            <a:ext cx="12304967" cy="532575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8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585480" y="0"/>
            <a:ext cx="15233692" cy="9144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865622" y="1930400"/>
            <a:ext cx="11521280" cy="422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3733" b="1" dirty="0">
                <a:solidFill>
                  <a:srgbClr val="002060"/>
                </a:solidFill>
              </a:rPr>
              <a:t>LỚP 1D </a:t>
            </a:r>
          </a:p>
          <a:p>
            <a:pPr algn="ctr"/>
            <a:r>
              <a:rPr lang="vi-VN" altLang="en-US" sz="3733" b="1" dirty="0">
                <a:solidFill>
                  <a:srgbClr val="002060"/>
                </a:solidFill>
              </a:rPr>
              <a:t>CHÀO MỪNG QUÝ CÔ GIÁO VỀ DỰ GIỜ</a:t>
            </a:r>
            <a:r>
              <a:rPr lang="en-US" altLang="en-US" sz="5689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altLang="en-US" sz="5689" b="1" u="sng" dirty="0">
              <a:solidFill>
                <a:srgbClr val="FF0000"/>
              </a:solidFill>
            </a:endParaRPr>
          </a:p>
          <a:p>
            <a:pPr algn="ctr"/>
            <a:r>
              <a:rPr lang="en-US" altLang="en-US" sz="3733" b="1" u="sng" dirty="0" err="1">
                <a:solidFill>
                  <a:srgbClr val="002060"/>
                </a:solidFill>
              </a:rPr>
              <a:t>Môn</a:t>
            </a:r>
            <a:r>
              <a:rPr lang="en-US" altLang="en-US" sz="3733" b="1" u="sng" dirty="0">
                <a:solidFill>
                  <a:srgbClr val="002060"/>
                </a:solidFill>
              </a:rPr>
              <a:t> </a:t>
            </a:r>
            <a:r>
              <a:rPr lang="en-US" altLang="en-US" sz="3733" b="1" dirty="0">
                <a:solidFill>
                  <a:srgbClr val="002060"/>
                </a:solidFill>
              </a:rPr>
              <a:t>:</a:t>
            </a:r>
            <a:r>
              <a:rPr lang="en-US" altLang="en-US" sz="3733" b="1" dirty="0" err="1">
                <a:solidFill>
                  <a:srgbClr val="002060"/>
                </a:solidFill>
              </a:rPr>
              <a:t>Toán</a:t>
            </a:r>
            <a:r>
              <a:rPr lang="en-US" altLang="en-US" sz="3733" b="1" dirty="0">
                <a:solidFill>
                  <a:srgbClr val="002060"/>
                </a:solidFill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</a:rPr>
              <a:t>lớp</a:t>
            </a:r>
            <a:r>
              <a:rPr lang="en-US" altLang="en-US" sz="3733" b="1" dirty="0">
                <a:solidFill>
                  <a:srgbClr val="002060"/>
                </a:solidFill>
              </a:rPr>
              <a:t> 1</a:t>
            </a:r>
          </a:p>
          <a:p>
            <a:pPr algn="ctr"/>
            <a:r>
              <a:rPr lang="en-US" altLang="en-US" sz="4267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4267" b="1" dirty="0">
                <a:solidFill>
                  <a:srgbClr val="FF0000"/>
                </a:solidFill>
              </a:rPr>
              <a:t>:</a:t>
            </a:r>
            <a:r>
              <a:rPr lang="vi-VN" altLang="en-US" sz="4267" b="1" dirty="0">
                <a:solidFill>
                  <a:srgbClr val="FF0000"/>
                </a:solidFill>
              </a:rPr>
              <a:t> Mấy và mấy</a:t>
            </a:r>
            <a:r>
              <a:rPr lang="en-US" altLang="en-US" sz="4267" b="1" dirty="0">
                <a:solidFill>
                  <a:srgbClr val="FF0000"/>
                </a:solidFill>
              </a:rPr>
              <a:t> ( </a:t>
            </a:r>
            <a:r>
              <a:rPr lang="en-US" altLang="en-US" sz="4267" b="1" dirty="0" err="1">
                <a:solidFill>
                  <a:srgbClr val="FF0000"/>
                </a:solidFill>
              </a:rPr>
              <a:t>Tiết</a:t>
            </a:r>
            <a:r>
              <a:rPr lang="en-US" altLang="en-US" sz="4267" b="1" dirty="0">
                <a:solidFill>
                  <a:srgbClr val="FF0000"/>
                </a:solidFill>
              </a:rPr>
              <a:t> </a:t>
            </a:r>
            <a:r>
              <a:rPr lang="vi-VN" altLang="en-US" sz="4267" b="1" dirty="0">
                <a:solidFill>
                  <a:srgbClr val="FF0000"/>
                </a:solidFill>
              </a:rPr>
              <a:t>2</a:t>
            </a:r>
            <a:r>
              <a:rPr lang="en-US" altLang="en-US" sz="4267" b="1" dirty="0">
                <a:solidFill>
                  <a:srgbClr val="FF0000"/>
                </a:solidFill>
              </a:rPr>
              <a:t>) </a:t>
            </a:r>
            <a:endParaRPr lang="en-US" altLang="en-US" sz="3733" b="1" dirty="0">
              <a:solidFill>
                <a:srgbClr val="002060"/>
              </a:solidFill>
            </a:endParaRPr>
          </a:p>
          <a:p>
            <a:pPr algn="ctr"/>
            <a:r>
              <a:rPr lang="en-US" altLang="en-US" sz="3733" b="1" u="sng" dirty="0">
                <a:solidFill>
                  <a:srgbClr val="002060"/>
                </a:solidFill>
              </a:rPr>
              <a:t>GV</a:t>
            </a:r>
            <a:r>
              <a:rPr lang="en-US" altLang="en-US" sz="3733" b="1" dirty="0">
                <a:solidFill>
                  <a:srgbClr val="002060"/>
                </a:solidFill>
              </a:rPr>
              <a:t>: </a:t>
            </a:r>
            <a:r>
              <a:rPr lang="en-US" altLang="en-US" sz="3733" b="1" dirty="0" err="1">
                <a:solidFill>
                  <a:srgbClr val="002060"/>
                </a:solidFill>
              </a:rPr>
              <a:t>Phạm</a:t>
            </a:r>
            <a:r>
              <a:rPr lang="en-US" altLang="en-US" sz="3733" b="1" dirty="0">
                <a:solidFill>
                  <a:srgbClr val="002060"/>
                </a:solidFill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</a:rPr>
              <a:t>Thị</a:t>
            </a:r>
            <a:r>
              <a:rPr lang="en-US" altLang="en-US" sz="3733" b="1" dirty="0">
                <a:solidFill>
                  <a:srgbClr val="002060"/>
                </a:solidFill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</a:rPr>
              <a:t>Hiền</a:t>
            </a:r>
            <a:r>
              <a:rPr lang="en-US" altLang="en-US" sz="3733" b="1" dirty="0">
                <a:solidFill>
                  <a:srgbClr val="002060"/>
                </a:solidFill>
              </a:rPr>
              <a:t> </a:t>
            </a:r>
            <a:endParaRPr lang="vi-VN" altLang="en-US" sz="3733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5519" y="1752600"/>
            <a:ext cx="57150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Maáy</a:t>
            </a:r>
            <a:r>
              <a:rPr lang="en-US" sz="5333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</a:t>
            </a:r>
            <a:r>
              <a:rPr lang="en-US" sz="5333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maáy</a:t>
            </a:r>
            <a:r>
              <a:rPr lang="en-US" sz="5333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5333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5333" b="1" dirty="0" err="1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5333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ieát</a:t>
            </a:r>
            <a:r>
              <a:rPr lang="en-US" sz="5333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lang="en-US" sz="5333" b="1" dirty="0">
              <a:solidFill>
                <a:srgbClr val="0000FF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319" y="1803737"/>
            <a:ext cx="442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HP001 4 hàng" panose="020B0603050302020204" pitchFamily="34" charset="0"/>
              </a:rPr>
              <a:t>Toán</a:t>
            </a:r>
            <a:r>
              <a:rPr lang="en-US" sz="6000" b="1" dirty="0" smtClean="0">
                <a:latin typeface="HP001 4 hàng" panose="020B0603050302020204" pitchFamily="34" charset="0"/>
              </a:rPr>
              <a:t>:</a:t>
            </a:r>
            <a:endParaRPr lang="en-US" sz="6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1779757"/>
            <a:ext cx="5262253" cy="4087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-787400"/>
            <a:ext cx="6553200" cy="45950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12" y="5554855"/>
            <a:ext cx="7101607" cy="366534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10" y="3733800"/>
            <a:ext cx="3419010" cy="3300413"/>
          </a:xfrm>
        </p:spPr>
      </p:pic>
    </p:spTree>
    <p:extLst>
      <p:ext uri="{BB962C8B-B14F-4D97-AF65-F5344CB8AC3E}">
        <p14:creationId xmlns:p14="http://schemas.microsoft.com/office/powerpoint/2010/main" val="1393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919366"/>
            <a:ext cx="5262253" cy="408764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848544"/>
            <a:ext cx="7466615" cy="41044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48" y="5181600"/>
            <a:ext cx="867608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919366"/>
            <a:ext cx="5262253" cy="4087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3053" y="5181600"/>
            <a:ext cx="1251866" cy="11729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4319" y="5105400"/>
            <a:ext cx="703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5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358628" y="6339576"/>
            <a:ext cx="876300" cy="7782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37719" y="71328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85119" y="71328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cxnSp>
        <p:nvCxnSpPr>
          <p:cNvPr id="14" name="Straight Connector 13"/>
          <p:cNvCxnSpPr>
            <a:endCxn id="12" idx="0"/>
          </p:cNvCxnSpPr>
          <p:nvPr/>
        </p:nvCxnSpPr>
        <p:spPr>
          <a:xfrm>
            <a:off x="3248544" y="6324600"/>
            <a:ext cx="660675" cy="808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0369" y="69823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</a:rPr>
              <a:t>4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3719" y="69823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</a:rPr>
              <a:t>1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4923" y="5257800"/>
            <a:ext cx="1268596" cy="117295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42919" y="5181600"/>
            <a:ext cx="64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5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397228" y="6415776"/>
            <a:ext cx="876300" cy="7782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76319" y="72090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23719" y="72090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cxnSp>
        <p:nvCxnSpPr>
          <p:cNvPr id="25" name="Straight Connector 24"/>
          <p:cNvCxnSpPr>
            <a:endCxn id="23" idx="0"/>
          </p:cNvCxnSpPr>
          <p:nvPr/>
        </p:nvCxnSpPr>
        <p:spPr>
          <a:xfrm>
            <a:off x="7287144" y="6400800"/>
            <a:ext cx="660675" cy="808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78969" y="70585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1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2319" y="70585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4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363453" y="1066800"/>
            <a:ext cx="1251866" cy="11729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3179028" y="2224776"/>
            <a:ext cx="876300" cy="7782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158119" y="30180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2405519" y="30180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cxnSp>
        <p:nvCxnSpPr>
          <p:cNvPr id="32" name="Straight Connector 31"/>
          <p:cNvCxnSpPr>
            <a:endCxn id="30" idx="0"/>
          </p:cNvCxnSpPr>
          <p:nvPr/>
        </p:nvCxnSpPr>
        <p:spPr>
          <a:xfrm>
            <a:off x="14068944" y="2209800"/>
            <a:ext cx="660675" cy="808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60769" y="28675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</a:rPr>
              <a:t>2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34119" y="28675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</a:rPr>
              <a:t>3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72453" y="1066800"/>
            <a:ext cx="1251866" cy="11729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8988028" y="2224776"/>
            <a:ext cx="876300" cy="7782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967119" y="30180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14519" y="3018048"/>
            <a:ext cx="1143000" cy="11729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5555</a:t>
            </a:r>
            <a:endParaRPr lang="en-US" dirty="0"/>
          </a:p>
        </p:txBody>
      </p:sp>
      <p:cxnSp>
        <p:nvCxnSpPr>
          <p:cNvPr id="39" name="Straight Connector 38"/>
          <p:cNvCxnSpPr>
            <a:endCxn id="37" idx="0"/>
          </p:cNvCxnSpPr>
          <p:nvPr/>
        </p:nvCxnSpPr>
        <p:spPr>
          <a:xfrm>
            <a:off x="9877944" y="2209800"/>
            <a:ext cx="660675" cy="808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169769" y="28675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3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43119" y="2867561"/>
            <a:ext cx="78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2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68253" y="990600"/>
            <a:ext cx="64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5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01053" y="990600"/>
            <a:ext cx="64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FF0000"/>
                </a:solidFill>
              </a:rPr>
              <a:t>5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" y="2312722"/>
            <a:ext cx="18186677" cy="7167687"/>
          </a:xfrm>
        </p:spPr>
      </p:pic>
      <p:grpSp>
        <p:nvGrpSpPr>
          <p:cNvPr id="9" name="Group 8"/>
          <p:cNvGrpSpPr/>
          <p:nvPr/>
        </p:nvGrpSpPr>
        <p:grpSpPr>
          <a:xfrm>
            <a:off x="2423322" y="1320462"/>
            <a:ext cx="12287496" cy="1066801"/>
            <a:chOff x="748538" y="1505790"/>
            <a:chExt cx="6373404" cy="562078"/>
          </a:xfrm>
        </p:grpSpPr>
        <p:sp>
          <p:nvSpPr>
            <p:cNvPr id="10" name="Oval 9"/>
            <p:cNvSpPr/>
            <p:nvPr/>
          </p:nvSpPr>
          <p:spPr>
            <a:xfrm>
              <a:off x="748538" y="1505790"/>
              <a:ext cx="650749" cy="5228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80925" y="1532734"/>
              <a:ext cx="5741017" cy="53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08919" y="304799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0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Luyeän taäp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en-US" sz="6000" b="1" dirty="0">
              <a:solidFill>
                <a:srgbClr val="0000FF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50" y="1834770"/>
            <a:ext cx="13720452" cy="6321628"/>
          </a:xfrm>
        </p:spPr>
      </p:pic>
      <p:sp>
        <p:nvSpPr>
          <p:cNvPr id="6" name="Oval 5"/>
          <p:cNvSpPr/>
          <p:nvPr/>
        </p:nvSpPr>
        <p:spPr>
          <a:xfrm>
            <a:off x="6730163" y="3931929"/>
            <a:ext cx="768085" cy="89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5834063" y="4995584"/>
            <a:ext cx="768085" cy="89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730163" y="4995584"/>
            <a:ext cx="768085" cy="89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834063" y="6043132"/>
            <a:ext cx="768085" cy="83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22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730163" y="6043132"/>
            <a:ext cx="768085" cy="89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22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2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5C9F17-1200-42B9-BC50-3B53E70B0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17252" r="14853" b="14966"/>
          <a:stretch/>
        </p:blipFill>
        <p:spPr>
          <a:xfrm>
            <a:off x="7831029" y="20320"/>
            <a:ext cx="8079690" cy="9123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719" y="19812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Laáy 6 que tính. Taùch 6 que tính ñoù thaønh 2   nhoùm. Tìm soá que tính ôû moãi nhoùm (theo maãu)</a:t>
            </a:r>
            <a:r>
              <a:rPr lang="en-US" sz="48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en-US" sz="4800" b="1" dirty="0">
              <a:solidFill>
                <a:srgbClr val="0000FF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23322" y="685800"/>
            <a:ext cx="1254600" cy="99225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522" y="736939"/>
            <a:ext cx="1106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SỐ 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42" y="1600200"/>
            <a:ext cx="12763701" cy="6858107"/>
          </a:xfrm>
        </p:spPr>
      </p:pic>
      <p:grpSp>
        <p:nvGrpSpPr>
          <p:cNvPr id="6" name="Group 5"/>
          <p:cNvGrpSpPr/>
          <p:nvPr/>
        </p:nvGrpSpPr>
        <p:grpSpPr>
          <a:xfrm>
            <a:off x="2576442" y="708903"/>
            <a:ext cx="11746329" cy="952364"/>
            <a:chOff x="939388" y="1491630"/>
            <a:chExt cx="6607310" cy="535705"/>
          </a:xfrm>
        </p:grpSpPr>
        <p:sp>
          <p:nvSpPr>
            <p:cNvPr id="7" name="Oval 6"/>
            <p:cNvSpPr/>
            <p:nvPr/>
          </p:nvSpPr>
          <p:spPr>
            <a:xfrm>
              <a:off x="939388" y="1491630"/>
              <a:ext cx="608276" cy="50135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SỐ ?</a:t>
              </a:r>
              <a:endParaRPr lang="en-US" sz="515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-40640"/>
            <a:ext cx="10210800" cy="4947501"/>
          </a:xfrm>
        </p:spPr>
      </p:pic>
      <p:sp>
        <p:nvSpPr>
          <p:cNvPr id="6" name="Rounded Rectangle 5"/>
          <p:cNvSpPr/>
          <p:nvPr/>
        </p:nvSpPr>
        <p:spPr>
          <a:xfrm>
            <a:off x="3931692" y="2057400"/>
            <a:ext cx="1082427" cy="962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86319" y="2057400"/>
            <a:ext cx="12192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28291" y="2057400"/>
            <a:ext cx="1062228" cy="962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14491" y="2057400"/>
            <a:ext cx="1138428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4511041"/>
            <a:ext cx="9829800" cy="5242559"/>
          </a:xfrm>
        </p:spPr>
      </p:pic>
      <p:sp>
        <p:nvSpPr>
          <p:cNvPr id="11" name="Rounded Rectangle 10"/>
          <p:cNvSpPr/>
          <p:nvPr/>
        </p:nvSpPr>
        <p:spPr>
          <a:xfrm>
            <a:off x="3964718" y="6858000"/>
            <a:ext cx="973201" cy="940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186319" y="6858000"/>
            <a:ext cx="947474" cy="9238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41118" y="6831478"/>
            <a:ext cx="973201" cy="940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433719" y="6859014"/>
            <a:ext cx="973201" cy="940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11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837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23719" y="381000"/>
            <a:ext cx="5943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72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Vaän duïng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519" y="2457271"/>
            <a:ext cx="13106400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7200" b="1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7200" b="1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7200" b="1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aùch </a:t>
            </a:r>
            <a:r>
              <a:rPr lang="vi-VN" sz="72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7 que tính ra thaønh 2 nhoùm, neâu soá que tính ôû moãi nhoùm </a:t>
            </a:r>
            <a:r>
              <a:rPr lang="en-US" sz="72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112474" y="-4213031"/>
            <a:ext cx="8331781" cy="12086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3733" b="1" spc="67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3733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71" y="7683129"/>
            <a:ext cx="1199963" cy="14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21" y="7074587"/>
            <a:ext cx="1699817" cy="20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14" y="8376617"/>
            <a:ext cx="5080000" cy="685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28" y="8321589"/>
            <a:ext cx="5080000" cy="685800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175874" y="2460848"/>
            <a:ext cx="15423303" cy="5463952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“Ai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người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may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mắn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356519" y="1066800"/>
            <a:ext cx="6019800" cy="1577754"/>
          </a:xfrm>
          <a:prstGeom prst="rect">
            <a:avLst/>
          </a:prstGeom>
          <a:solidFill>
            <a:schemeClr val="bg2"/>
          </a:solidFill>
        </p:spPr>
        <p:txBody>
          <a:bodyPr wrap="none" lIns="68580" tIns="34290" rIns="68580" bIns="34290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87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Khởi</a:t>
            </a:r>
            <a:r>
              <a:rPr lang="en-US" sz="187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87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endParaRPr lang="en-US" sz="187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618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6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9887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887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AN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35919" y="442308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TH.NHÂN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56286" y="448235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THIỆN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 DUYÊN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DIỆP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.PHÚC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ĐẠI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TRÍ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704638" y="27025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NHIÊN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HÀO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415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 KHÁNH</a:t>
            </a:r>
            <a:endParaRPr lang="en-US" sz="4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THIỆN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KHOA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16119" y="499872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VY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THƯ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41929" y="6075680"/>
            <a:ext cx="334519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669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KH. NGÂN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TH.TRÚC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KHOA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 HUY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DUY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UYÊN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76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37">
            <a:hlinkClick r:id="" action="ppaction://noaction"/>
          </p:cNvPr>
          <p:cNvSpPr/>
          <p:nvPr/>
        </p:nvSpPr>
        <p:spPr>
          <a:xfrm flipH="1">
            <a:off x="50959" y="8270240"/>
            <a:ext cx="6096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089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 DUYÊN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5080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TH.NHÂN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15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THIỆN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DIỆP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PHÚC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887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AN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TRÍ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94319" y="2722880"/>
            <a:ext cx="3251200" cy="11176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NHIÊN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KHOA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415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 KHÁNH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THIỆN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KHOA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415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VY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THƯ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6359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87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73035" y="6075680"/>
            <a:ext cx="3219684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KH. NGÂN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TRÚC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HÀO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HUY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DUY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UYÊN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610519" y="16002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Hexagon 64">
            <a:hlinkClick r:id="rId8" action="ppaction://hlinksldjump"/>
          </p:cNvPr>
          <p:cNvSpPr/>
          <p:nvPr/>
        </p:nvSpPr>
        <p:spPr>
          <a:xfrm>
            <a:off x="4497014" y="457200"/>
            <a:ext cx="3869905" cy="1371600"/>
          </a:xfrm>
          <a:prstGeom prst="hexagon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NHÂN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01"/>
                            </p:stCondLst>
                            <p:childTnLst>
                              <p:par>
                                <p:cTn id="5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5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1"/>
                            </p:stCondLst>
                            <p:childTnLst>
                              <p:par>
                                <p:cTn id="5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1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1"/>
                            </p:stCondLst>
                            <p:childTnLst>
                              <p:par>
                                <p:cTn id="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01"/>
                            </p:stCondLst>
                            <p:childTnLst>
                              <p:par>
                                <p:cTn id="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01"/>
                            </p:stCondLst>
                            <p:childTnLst>
                              <p:par>
                                <p:cTn id="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1"/>
                            </p:stCondLst>
                            <p:childTnLst>
                              <p:par>
                                <p:cTn id="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901"/>
                            </p:stCondLst>
                            <p:childTnLst>
                              <p:par>
                                <p:cTn id="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1"/>
                            </p:stCondLst>
                            <p:childTnLst>
                              <p:par>
                                <p:cTn id="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1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01"/>
                            </p:stCondLst>
                            <p:childTnLst>
                              <p:par>
                                <p:cTn id="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01"/>
                            </p:stCondLst>
                            <p:childTnLst>
                              <p:par>
                                <p:cTn id="9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301"/>
                            </p:stCondLst>
                            <p:childTnLst>
                              <p:par>
                                <p:cTn id="10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401"/>
                            </p:stCondLst>
                            <p:childTnLst>
                              <p:par>
                                <p:cTn id="10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1"/>
                            </p:stCondLst>
                            <p:childTnLst>
                              <p:par>
                                <p:cTn id="11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01"/>
                            </p:stCondLst>
                            <p:childTnLst>
                              <p:par>
                                <p:cTn id="11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701"/>
                            </p:stCondLst>
                            <p:childTnLst>
                              <p:par>
                                <p:cTn id="12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801"/>
                            </p:stCondLst>
                            <p:childTnLst>
                              <p:par>
                                <p:cTn id="12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901"/>
                            </p:stCondLst>
                            <p:childTnLst>
                              <p:par>
                                <p:cTn id="13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1"/>
                            </p:stCondLst>
                            <p:childTnLst>
                              <p:par>
                                <p:cTn id="13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101"/>
                            </p:stCondLst>
                            <p:childTnLst>
                              <p:par>
                                <p:cTn id="14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1"/>
                            </p:stCondLst>
                            <p:childTnLst>
                              <p:par>
                                <p:cTn id="14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1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301"/>
                            </p:stCondLst>
                            <p:childTnLst>
                              <p:par>
                                <p:cTn id="15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401"/>
                            </p:stCondLst>
                            <p:childTnLst>
                              <p:par>
                                <p:cTn id="15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501"/>
                            </p:stCondLst>
                            <p:childTnLst>
                              <p:par>
                                <p:cTn id="1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601"/>
                            </p:stCondLst>
                            <p:childTnLst>
                              <p:par>
                                <p:cTn id="1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701"/>
                            </p:stCondLst>
                            <p:childTnLst>
                              <p:par>
                                <p:cTn id="1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801"/>
                            </p:stCondLst>
                            <p:childTnLst>
                              <p:par>
                                <p:cTn id="1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1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901"/>
                            </p:stCondLst>
                            <p:childTnLst>
                              <p:par>
                                <p:cTn id="1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1"/>
                            </p:stCondLst>
                            <p:childTnLst>
                              <p:par>
                                <p:cTn id="1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101"/>
                            </p:stCondLst>
                            <p:childTnLst>
                              <p:par>
                                <p:cTn id="1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201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3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12481719" y="533400"/>
            <a:ext cx="3027253" cy="182880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270" y="8915400"/>
            <a:ext cx="3721100" cy="228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72" y="8915400"/>
            <a:ext cx="3721100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0" y="0"/>
            <a:ext cx="1003300" cy="533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0" y="0"/>
            <a:ext cx="1003300" cy="533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46" y="0"/>
            <a:ext cx="1003300" cy="533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46" y="0"/>
            <a:ext cx="1003300" cy="533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1" y="0"/>
            <a:ext cx="1003300" cy="533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1" y="0"/>
            <a:ext cx="1003300" cy="533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33" y="0"/>
            <a:ext cx="1003300" cy="533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33" y="0"/>
            <a:ext cx="1003300" cy="533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1" y="0"/>
            <a:ext cx="1003300" cy="533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1" y="0"/>
            <a:ext cx="1003300" cy="533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21" y="0"/>
            <a:ext cx="1003300" cy="533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521" y="0"/>
            <a:ext cx="1003300" cy="533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40" y="0"/>
            <a:ext cx="1003300" cy="533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557" y="0"/>
            <a:ext cx="1003300" cy="533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73" y="8889159"/>
            <a:ext cx="3721100" cy="228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4" y="8889159"/>
            <a:ext cx="3721100" cy="228600"/>
          </a:xfrm>
          <a:prstGeom prst="rect">
            <a:avLst/>
          </a:prstGeom>
        </p:spPr>
      </p:pic>
      <p:sp>
        <p:nvSpPr>
          <p:cNvPr id="32" name="Right Arrow 31">
            <a:hlinkClick r:id="" action="ppaction://noaction"/>
          </p:cNvPr>
          <p:cNvSpPr/>
          <p:nvPr/>
        </p:nvSpPr>
        <p:spPr>
          <a:xfrm>
            <a:off x="15636399" y="8432800"/>
            <a:ext cx="5080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8377" y="6244600"/>
            <a:ext cx="2285142" cy="2137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6" tIns="54863" rIns="109726" bIns="54863" rtlCol="0" anchor="ctr"/>
          <a:lstStyle/>
          <a:p>
            <a:pPr algn="ctr"/>
            <a:endParaRPr lang="en-US" sz="11500" dirty="0">
              <a:solidFill>
                <a:srgbClr val="009900"/>
              </a:solidFill>
            </a:endParaRPr>
          </a:p>
        </p:txBody>
      </p:sp>
      <p:cxnSp>
        <p:nvCxnSpPr>
          <p:cNvPr id="26" name="Straight Connector 25"/>
          <p:cNvCxnSpPr>
            <a:stCxn id="36" idx="2"/>
            <a:endCxn id="25" idx="0"/>
          </p:cNvCxnSpPr>
          <p:nvPr/>
        </p:nvCxnSpPr>
        <p:spPr>
          <a:xfrm>
            <a:off x="4975191" y="4871599"/>
            <a:ext cx="1715757" cy="1373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5" idx="0"/>
          </p:cNvCxnSpPr>
          <p:nvPr/>
        </p:nvCxnSpPr>
        <p:spPr>
          <a:xfrm flipH="1">
            <a:off x="6690948" y="4793748"/>
            <a:ext cx="2192412" cy="145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22174" y="2577417"/>
            <a:ext cx="6449745" cy="2294182"/>
            <a:chOff x="3822174" y="1994711"/>
            <a:chExt cx="6449745" cy="2265315"/>
          </a:xfrm>
        </p:grpSpPr>
        <p:sp>
          <p:nvSpPr>
            <p:cNvPr id="31" name="Rectangle 30"/>
            <p:cNvSpPr/>
            <p:nvPr/>
          </p:nvSpPr>
          <p:spPr>
            <a:xfrm>
              <a:off x="7965886" y="1994711"/>
              <a:ext cx="2306033" cy="221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mpd="dbl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6" tIns="54863" rIns="109726" bIns="54863" rtlCol="0" anchor="ctr"/>
            <a:lstStyle/>
            <a:p>
              <a:pPr algn="ctr"/>
              <a:endParaRPr lang="en-US" sz="11500" dirty="0">
                <a:solidFill>
                  <a:srgbClr val="0099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232096" y="2476772"/>
              <a:ext cx="626838" cy="6892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208202" y="3247669"/>
              <a:ext cx="626838" cy="6892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22174" y="2043695"/>
              <a:ext cx="2306033" cy="221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mpd="dbl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6" tIns="54863" rIns="109726" bIns="54863" rtlCol="0" anchor="ctr"/>
            <a:lstStyle/>
            <a:p>
              <a:pPr algn="ctr"/>
              <a:endParaRPr lang="en-US" sz="11500" dirty="0">
                <a:solidFill>
                  <a:srgbClr val="009900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3997448" y="2125195"/>
              <a:ext cx="574064" cy="73368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4593881" y="2750747"/>
              <a:ext cx="597861" cy="67478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215041" y="3425531"/>
              <a:ext cx="574063" cy="689269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263284" y="648064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731849"/>
            <a:ext cx="1123951" cy="11239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785270" y="457200"/>
            <a:ext cx="8934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Haõy ñieàn soá vaøo oâ troáng vaø neâu caùch goäp soá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en-US" sz="4800" b="1" dirty="0">
              <a:solidFill>
                <a:srgbClr val="00206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37">
            <a:hlinkClick r:id="" action="ppaction://noaction"/>
          </p:cNvPr>
          <p:cNvSpPr/>
          <p:nvPr/>
        </p:nvSpPr>
        <p:spPr>
          <a:xfrm flipH="1">
            <a:off x="50959" y="8270240"/>
            <a:ext cx="6096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359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 AN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4318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NHÂN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15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THIỆN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ĐẠI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DIỆP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PHÚC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887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KHOA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TRÍ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943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NHIÊN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 DUYÊN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39919" y="3840480"/>
            <a:ext cx="33528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 KHÁNH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THIỆN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KHOA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415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VY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THƯ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6359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90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415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KH. NGÂN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TRÚC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HÀO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HUY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DUY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UYÊN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xagon 33">
            <a:hlinkClick r:id="rId7" action="ppaction://hlinksldjump"/>
          </p:cNvPr>
          <p:cNvSpPr/>
          <p:nvPr/>
        </p:nvSpPr>
        <p:spPr>
          <a:xfrm>
            <a:off x="4633119" y="2743200"/>
            <a:ext cx="3886200" cy="1280160"/>
          </a:xfrm>
          <a:prstGeom prst="hexagon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KHOA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301"/>
                            </p:stCondLst>
                            <p:childTnLst>
                              <p:par>
                                <p:cTn id="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401"/>
                            </p:stCondLst>
                            <p:childTnLst>
                              <p:par>
                                <p:cTn id="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1"/>
                            </p:stCondLst>
                            <p:childTnLst>
                              <p:par>
                                <p:cTn id="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01"/>
                            </p:stCondLst>
                            <p:childTnLst>
                              <p:par>
                                <p:cTn id="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01"/>
                            </p:stCondLst>
                            <p:childTnLst>
                              <p:par>
                                <p:cTn id="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01"/>
                            </p:stCondLst>
                            <p:childTnLst>
                              <p:par>
                                <p:cTn id="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901"/>
                            </p:stCondLst>
                            <p:childTnLst>
                              <p:par>
                                <p:cTn id="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1"/>
                            </p:stCondLst>
                            <p:childTnLst>
                              <p:par>
                                <p:cTn id="9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01"/>
                            </p:stCondLst>
                            <p:childTnLst>
                              <p:par>
                                <p:cTn id="10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01"/>
                            </p:stCondLst>
                            <p:childTnLst>
                              <p:par>
                                <p:cTn id="10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301"/>
                            </p:stCondLst>
                            <p:childTnLst>
                              <p:par>
                                <p:cTn id="11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401"/>
                            </p:stCondLst>
                            <p:childTnLst>
                              <p:par>
                                <p:cTn id="11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1"/>
                            </p:stCondLst>
                            <p:childTnLst>
                              <p:par>
                                <p:cTn id="12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601"/>
                            </p:stCondLst>
                            <p:childTnLst>
                              <p:par>
                                <p:cTn id="12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701"/>
                            </p:stCondLst>
                            <p:childTnLst>
                              <p:par>
                                <p:cTn id="13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801"/>
                            </p:stCondLst>
                            <p:childTnLst>
                              <p:par>
                                <p:cTn id="13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901"/>
                            </p:stCondLst>
                            <p:childTnLst>
                              <p:par>
                                <p:cTn id="14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1"/>
                            </p:stCondLst>
                            <p:childTnLst>
                              <p:par>
                                <p:cTn id="14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1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101"/>
                            </p:stCondLst>
                            <p:childTnLst>
                              <p:par>
                                <p:cTn id="15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201"/>
                            </p:stCondLst>
                            <p:childTnLst>
                              <p:par>
                                <p:cTn id="15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301"/>
                            </p:stCondLst>
                            <p:childTnLst>
                              <p:par>
                                <p:cTn id="16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401"/>
                            </p:stCondLst>
                            <p:childTnLst>
                              <p:par>
                                <p:cTn id="16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501"/>
                            </p:stCondLst>
                            <p:childTnLst>
                              <p:par>
                                <p:cTn id="17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601"/>
                            </p:stCondLst>
                            <p:childTnLst>
                              <p:par>
                                <p:cTn id="17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1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701"/>
                            </p:stCondLst>
                            <p:childTnLst>
                              <p:par>
                                <p:cTn id="18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801"/>
                            </p:stCondLst>
                            <p:childTnLst>
                              <p:par>
                                <p:cTn id="18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901"/>
                            </p:stCondLst>
                            <p:childTnLst>
                              <p:par>
                                <p:cTn id="19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1"/>
                            </p:stCondLst>
                            <p:childTnLst>
                              <p:par>
                                <p:cTn id="199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20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101"/>
                            </p:stCondLst>
                            <p:childTnLst>
                              <p:par>
                                <p:cTn id="204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201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3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13130575" y="6447733"/>
            <a:ext cx="3274288" cy="177124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33" y="8903061"/>
            <a:ext cx="3721100" cy="228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70" y="8890152"/>
            <a:ext cx="3721100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0" y="0"/>
            <a:ext cx="1003300" cy="533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0" y="0"/>
            <a:ext cx="1003300" cy="533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46" y="0"/>
            <a:ext cx="1003300" cy="533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46" y="0"/>
            <a:ext cx="1003300" cy="533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1" y="0"/>
            <a:ext cx="1003300" cy="533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1" y="0"/>
            <a:ext cx="1003300" cy="533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33" y="0"/>
            <a:ext cx="1003300" cy="533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33" y="0"/>
            <a:ext cx="1003300" cy="533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1" y="0"/>
            <a:ext cx="1003300" cy="533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1" y="0"/>
            <a:ext cx="1003300" cy="533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21" y="0"/>
            <a:ext cx="1003300" cy="533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521" y="0"/>
            <a:ext cx="1003300" cy="533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40" y="0"/>
            <a:ext cx="1003300" cy="533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557" y="0"/>
            <a:ext cx="1003300" cy="533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44" y="8890152"/>
            <a:ext cx="3721100" cy="22860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7" y="676928"/>
            <a:ext cx="1456672" cy="14566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" y="8915400"/>
            <a:ext cx="3721100" cy="228600"/>
          </a:xfrm>
          <a:prstGeom prst="rect">
            <a:avLst/>
          </a:prstGeom>
        </p:spPr>
      </p:pic>
      <p:sp>
        <p:nvSpPr>
          <p:cNvPr id="37" name="Right Arrow 36">
            <a:hlinkClick r:id="" action="ppaction://noaction"/>
          </p:cNvPr>
          <p:cNvSpPr/>
          <p:nvPr/>
        </p:nvSpPr>
        <p:spPr>
          <a:xfrm>
            <a:off x="15636399" y="8432800"/>
            <a:ext cx="5080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58362" y="6210023"/>
            <a:ext cx="2277171" cy="2400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6" tIns="54863" rIns="109726" bIns="54863" rtlCol="0" anchor="ctr"/>
          <a:lstStyle/>
          <a:p>
            <a:pPr algn="ctr"/>
            <a:endParaRPr lang="en-US" sz="11500" dirty="0">
              <a:solidFill>
                <a:srgbClr val="009900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962285" y="4991214"/>
            <a:ext cx="1834663" cy="12188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5" idx="0"/>
          </p:cNvCxnSpPr>
          <p:nvPr/>
        </p:nvCxnSpPr>
        <p:spPr>
          <a:xfrm flipH="1">
            <a:off x="7796948" y="5164876"/>
            <a:ext cx="1951849" cy="104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21571" y="6553200"/>
            <a:ext cx="8540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0000" dirty="0" smtClean="0">
                <a:solidFill>
                  <a:srgbClr val="FF0000"/>
                </a:solidFill>
              </a:rPr>
              <a:t>9</a:t>
            </a:r>
            <a:endParaRPr lang="en-US" sz="1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328319" y="2286000"/>
            <a:ext cx="6869165" cy="2878876"/>
            <a:chOff x="4328319" y="1219200"/>
            <a:chExt cx="6869165" cy="2878876"/>
          </a:xfrm>
        </p:grpSpPr>
        <p:sp>
          <p:nvSpPr>
            <p:cNvPr id="31" name="Rectangle 30"/>
            <p:cNvSpPr/>
            <p:nvPr/>
          </p:nvSpPr>
          <p:spPr>
            <a:xfrm>
              <a:off x="8452991" y="1219200"/>
              <a:ext cx="2744493" cy="28383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mpd="dbl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6" tIns="54863" rIns="109726" bIns="54863" rtlCol="0" anchor="ctr"/>
            <a:lstStyle/>
            <a:p>
              <a:pPr algn="ctr"/>
              <a:endParaRPr lang="en-US" sz="11500" dirty="0">
                <a:solidFill>
                  <a:srgbClr val="0099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671719" y="1371600"/>
              <a:ext cx="898262" cy="11148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747920" y="2675546"/>
              <a:ext cx="925406" cy="1134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28319" y="1259681"/>
              <a:ext cx="2744493" cy="28383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mpd="dbl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6" tIns="54863" rIns="109726" bIns="54863" rtlCol="0" anchor="ctr"/>
            <a:lstStyle/>
            <a:p>
              <a:pPr algn="ctr"/>
              <a:endParaRPr lang="en-US" sz="11500" dirty="0">
                <a:solidFill>
                  <a:srgbClr val="009900"/>
                </a:solidFill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480720" y="1295400"/>
              <a:ext cx="945906" cy="10395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166519" y="2286000"/>
              <a:ext cx="936375" cy="8895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6027031" y="3047999"/>
              <a:ext cx="920897" cy="95900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013231" y="1371600"/>
              <a:ext cx="898262" cy="11148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0043320" y="2621316"/>
              <a:ext cx="925406" cy="1134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4480719" y="3121144"/>
              <a:ext cx="936375" cy="93645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6027031" y="1371600"/>
              <a:ext cx="920897" cy="95900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547270" y="457200"/>
            <a:ext cx="8934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Haõy ñieàn soá vaøo oâ troáng vaø neâu caùch goäp soá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en-US" sz="4800" b="1" dirty="0">
              <a:solidFill>
                <a:srgbClr val="00206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39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37">
            <a:hlinkClick r:id="" action="ppaction://noaction"/>
          </p:cNvPr>
          <p:cNvSpPr/>
          <p:nvPr/>
        </p:nvSpPr>
        <p:spPr>
          <a:xfrm flipH="1">
            <a:off x="10319" y="8249920"/>
            <a:ext cx="6096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359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 DUYÊN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887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NHÂN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15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94319" y="4673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THIỆN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59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ĐẠI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87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 DIỆP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15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NHI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94319" y="158496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 PHÚC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59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ANH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10649" y="278384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 AN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5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TRÍ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94319" y="27228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NHIÊN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59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KHOA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887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415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 KHÁNH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94319" y="38404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THIỆN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9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HÂN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87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KHOA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415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VY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94319" y="49580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6359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HUY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87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415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KH. NGÂN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94319" y="607568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TH.TRÚC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59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HÀO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887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HUY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41519" y="7162800"/>
            <a:ext cx="3251200" cy="10668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DUY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94319" y="7213600"/>
            <a:ext cx="3251200" cy="1016000"/>
          </a:xfrm>
          <a:prstGeom prst="rect">
            <a:avLst/>
          </a:prstGeom>
          <a:solidFill>
            <a:srgbClr val="00006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UYÊN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xagon 33">
            <a:hlinkClick r:id="rId7" action="ppaction://hlinksldjump"/>
          </p:cNvPr>
          <p:cNvSpPr/>
          <p:nvPr/>
        </p:nvSpPr>
        <p:spPr>
          <a:xfrm>
            <a:off x="11313319" y="5903259"/>
            <a:ext cx="3911600" cy="1335741"/>
          </a:xfrm>
          <a:prstGeom prst="hexagon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TRÚC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on_nguoi_dua_ra_cau_tra_loi_dung_va_nhanh_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83038" y="3535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01"/>
                            </p:stCondLst>
                            <p:childTnLst>
                              <p:par>
                                <p:cTn id="5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1"/>
                            </p:stCondLst>
                            <p:childTnLst>
                              <p:par>
                                <p:cTn id="6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1"/>
                            </p:stCondLst>
                            <p:childTnLst>
                              <p:par>
                                <p:cTn id="6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01"/>
                            </p:stCondLst>
                            <p:childTnLst>
                              <p:par>
                                <p:cTn id="7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01"/>
                            </p:stCondLst>
                            <p:childTnLst>
                              <p:par>
                                <p:cTn id="7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0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01"/>
                            </p:stCondLst>
                            <p:childTnLst>
                              <p:par>
                                <p:cTn id="8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85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901"/>
                            </p:stCondLst>
                            <p:childTnLst>
                              <p:par>
                                <p:cTn id="8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1"/>
                            </p:stCondLst>
                            <p:childTnLst>
                              <p:par>
                                <p:cTn id="9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95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101"/>
                            </p:stCondLst>
                            <p:childTnLst>
                              <p:par>
                                <p:cTn id="9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01"/>
                            </p:stCondLst>
                            <p:childTnLst>
                              <p:par>
                                <p:cTn id="10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301"/>
                            </p:stCondLst>
                            <p:childTnLst>
                              <p:par>
                                <p:cTn id="10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01"/>
                            </p:stCondLst>
                            <p:childTnLst>
                              <p:par>
                                <p:cTn id="11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1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1"/>
                            </p:stCondLst>
                            <p:childTnLst>
                              <p:par>
                                <p:cTn id="11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601"/>
                            </p:stCondLst>
                            <p:childTnLst>
                              <p:par>
                                <p:cTn id="12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25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701"/>
                            </p:stCondLst>
                            <p:childTnLst>
                              <p:par>
                                <p:cTn id="12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801"/>
                            </p:stCondLst>
                            <p:childTnLst>
                              <p:par>
                                <p:cTn id="13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901"/>
                            </p:stCondLst>
                            <p:childTnLst>
                              <p:par>
                                <p:cTn id="13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0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1"/>
                            </p:stCondLst>
                            <p:childTnLst>
                              <p:par>
                                <p:cTn id="14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101"/>
                            </p:stCondLst>
                            <p:childTnLst>
                              <p:par>
                                <p:cTn id="14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01"/>
                            </p:stCondLst>
                            <p:childTnLst>
                              <p:par>
                                <p:cTn id="15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301"/>
                            </p:stCondLst>
                            <p:childTnLst>
                              <p:par>
                                <p:cTn id="15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401"/>
                            </p:stCondLst>
                            <p:childTnLst>
                              <p:par>
                                <p:cTn id="16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6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1"/>
                            </p:stCondLst>
                            <p:childTnLst>
                              <p:par>
                                <p:cTn id="16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601"/>
                            </p:stCondLst>
                            <p:childTnLst>
                              <p:par>
                                <p:cTn id="17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75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701"/>
                            </p:stCondLst>
                            <p:childTnLst>
                              <p:par>
                                <p:cTn id="17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0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801"/>
                            </p:stCondLst>
                            <p:childTnLst>
                              <p:par>
                                <p:cTn id="18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85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901"/>
                            </p:stCondLst>
                            <p:childTnLst>
                              <p:par>
                                <p:cTn id="188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0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1"/>
                            </p:stCondLst>
                            <p:childTnLst>
                              <p:par>
                                <p:cTn id="193" presetID="1" presetClass="emph" presetSubtype="2" accel="40000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101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13415171" y="6603220"/>
            <a:ext cx="3274288" cy="177124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33" y="8903061"/>
            <a:ext cx="3721100" cy="228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70" y="8890152"/>
            <a:ext cx="3721100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8" y="0"/>
            <a:ext cx="1003300" cy="533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0" y="0"/>
            <a:ext cx="1003300" cy="533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46" y="0"/>
            <a:ext cx="1003300" cy="533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46" y="0"/>
            <a:ext cx="1003300" cy="533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1" y="0"/>
            <a:ext cx="1003300" cy="533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1" y="0"/>
            <a:ext cx="1003300" cy="533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33" y="0"/>
            <a:ext cx="1003300" cy="533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33" y="0"/>
            <a:ext cx="1003300" cy="533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1" y="0"/>
            <a:ext cx="1003300" cy="533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1" y="0"/>
            <a:ext cx="1003300" cy="533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21" y="0"/>
            <a:ext cx="1003300" cy="533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521" y="0"/>
            <a:ext cx="1003300" cy="533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40" y="0"/>
            <a:ext cx="1003300" cy="533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557" y="0"/>
            <a:ext cx="1003300" cy="533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44" y="8890152"/>
            <a:ext cx="3721100" cy="2286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" y="8915400"/>
            <a:ext cx="3721100" cy="228600"/>
          </a:xfrm>
          <a:prstGeom prst="rect">
            <a:avLst/>
          </a:prstGeom>
        </p:spPr>
      </p:pic>
      <p:sp>
        <p:nvSpPr>
          <p:cNvPr id="37" name="Right Arrow 36">
            <a:hlinkClick r:id="" action="ppaction://noaction"/>
          </p:cNvPr>
          <p:cNvSpPr/>
          <p:nvPr/>
        </p:nvSpPr>
        <p:spPr>
          <a:xfrm>
            <a:off x="15636399" y="8432800"/>
            <a:ext cx="508000" cy="609600"/>
          </a:xfrm>
          <a:prstGeom prst="rightArrow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err="1">
              <a:solidFill>
                <a:srgbClr val="0000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0" y="738350"/>
            <a:ext cx="1331013" cy="13310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312576" y="6166952"/>
            <a:ext cx="2622957" cy="2443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6" tIns="54863" rIns="109726" bIns="54863" rtlCol="0" anchor="ctr"/>
          <a:lstStyle/>
          <a:p>
            <a:pPr algn="ctr"/>
            <a:endParaRPr lang="en-US" sz="11500" dirty="0">
              <a:solidFill>
                <a:srgbClr val="009900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733685" y="4915014"/>
            <a:ext cx="1890370" cy="1251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5" idx="0"/>
          </p:cNvCxnSpPr>
          <p:nvPr/>
        </p:nvCxnSpPr>
        <p:spPr>
          <a:xfrm flipH="1">
            <a:off x="7624055" y="4976187"/>
            <a:ext cx="1531309" cy="1190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70508" y="6507540"/>
            <a:ext cx="1623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0000" dirty="0" smtClean="0">
                <a:solidFill>
                  <a:srgbClr val="FF0000"/>
                </a:solidFill>
              </a:rPr>
              <a:t>10</a:t>
            </a:r>
            <a:endParaRPr lang="en-US" sz="1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023519" y="2209800"/>
            <a:ext cx="6896102" cy="2805336"/>
            <a:chOff x="4023519" y="1143000"/>
            <a:chExt cx="6896102" cy="2805336"/>
          </a:xfrm>
        </p:grpSpPr>
        <p:sp>
          <p:nvSpPr>
            <p:cNvPr id="28" name="Rectangle 27"/>
            <p:cNvSpPr/>
            <p:nvPr/>
          </p:nvSpPr>
          <p:spPr>
            <a:xfrm>
              <a:off x="7995791" y="1143000"/>
              <a:ext cx="2923830" cy="28053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mpd="dbl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6" tIns="54863" rIns="109726" bIns="54863" rtlCol="0" anchor="ctr"/>
            <a:lstStyle/>
            <a:p>
              <a:pPr algn="ctr"/>
              <a:endParaRPr lang="en-US" sz="11500" dirty="0">
                <a:solidFill>
                  <a:srgbClr val="0099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319317" y="1243661"/>
              <a:ext cx="836047" cy="779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366919" y="3058506"/>
              <a:ext cx="849397" cy="7897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23519" y="1181949"/>
              <a:ext cx="2923830" cy="27663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mpd="dbl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6" tIns="54863" rIns="109726" bIns="54863" rtlCol="0" anchor="ctr"/>
            <a:lstStyle/>
            <a:p>
              <a:pPr algn="ctr"/>
              <a:endParaRPr lang="en-US" sz="11500" dirty="0">
                <a:solidFill>
                  <a:srgbClr val="009900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772630" y="2872339"/>
              <a:ext cx="841689" cy="78796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479831" y="1243661"/>
              <a:ext cx="944488" cy="803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366919" y="2148870"/>
              <a:ext cx="849396" cy="846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479831" y="2107356"/>
              <a:ext cx="935948" cy="814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479831" y="2994881"/>
              <a:ext cx="944488" cy="8178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4542892" y="2872339"/>
              <a:ext cx="815715" cy="78796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4480719" y="1600200"/>
              <a:ext cx="775440" cy="75714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762679" y="1605057"/>
              <a:ext cx="775440" cy="75714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547270" y="457200"/>
            <a:ext cx="8934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Haõy ñieàn soá vaøo oâ troáng vaø neâu caùch goäp soá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lang="en-US" sz="4800" b="1" dirty="0">
              <a:solidFill>
                <a:srgbClr val="00206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39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478</Words>
  <Application>Microsoft Office PowerPoint</Application>
  <PresentationFormat>Custom</PresentationFormat>
  <Paragraphs>193</Paragraphs>
  <Slides>20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맑은 고딕</vt:lpstr>
      <vt:lpstr>Aharoni</vt:lpstr>
      <vt:lpstr>Arial</vt:lpstr>
      <vt:lpstr>Arial-Rounded</vt:lpstr>
      <vt:lpstr>Calibri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424</cp:revision>
  <dcterms:created xsi:type="dcterms:W3CDTF">2022-07-10T01:37:20Z</dcterms:created>
  <dcterms:modified xsi:type="dcterms:W3CDTF">2024-10-09T06:19:26Z</dcterms:modified>
</cp:coreProperties>
</file>