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818" y="84656"/>
            <a:ext cx="9305388" cy="734291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0" i="0" u="none" strike="noStrike" kern="0" cap="none" spc="0" normalizeH="0" baseline="0" noProof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2024</a:t>
            </a:r>
            <a:endParaRPr kumimoji="0" lang="zh-CN" altLang="en-US" sz="36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392</Words>
  <Application>Microsoft Office PowerPoint</Application>
  <PresentationFormat>Widescreen</PresentationFormat>
  <Paragraphs>65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17</cp:revision>
  <dcterms:created xsi:type="dcterms:W3CDTF">2022-06-27T01:17:11Z</dcterms:created>
  <dcterms:modified xsi:type="dcterms:W3CDTF">2024-10-22T12:59:08Z</dcterms:modified>
</cp:coreProperties>
</file>