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3" r:id="rId3"/>
    <p:sldMasterId id="2147483695" r:id="rId4"/>
  </p:sldMasterIdLst>
  <p:notesMasterIdLst>
    <p:notesMasterId r:id="rId18"/>
  </p:notesMasterIdLst>
  <p:sldIdLst>
    <p:sldId id="299" r:id="rId5"/>
    <p:sldId id="313" r:id="rId6"/>
    <p:sldId id="259" r:id="rId7"/>
    <p:sldId id="263" r:id="rId8"/>
    <p:sldId id="298" r:id="rId9"/>
    <p:sldId id="314" r:id="rId10"/>
    <p:sldId id="275" r:id="rId11"/>
    <p:sldId id="311" r:id="rId12"/>
    <p:sldId id="316" r:id="rId13"/>
    <p:sldId id="315" r:id="rId14"/>
    <p:sldId id="310" r:id="rId15"/>
    <p:sldId id="317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586" autoAdjust="0"/>
  </p:normalViewPr>
  <p:slideViewPr>
    <p:cSldViewPr snapToGrid="0">
      <p:cViewPr varScale="1">
        <p:scale>
          <a:sx n="70" d="100"/>
          <a:sy n="70" d="100"/>
        </p:scale>
        <p:origin x="116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3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7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885947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1EA678-6C5A-4329-A444-2B5F6CA60DC1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2023/10/26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4" y="-109220"/>
            <a:ext cx="12305665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10155760" y="1757444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500895" y="3934343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062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3286532" y="49676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898189" y="1240953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5" y="2578244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2305049" y="541329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718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764054" y="1132778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344" y="1006116"/>
            <a:ext cx="733412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12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4712678" y="1905329"/>
            <a:ext cx="68228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*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Mỗi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bản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thông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báo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gồm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có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3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ph</a:t>
            </a:r>
            <a:r>
              <a:rPr lang="vi-VN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ần:  Tiêu đề -&gt; nội dung -&gt; người viết  </a:t>
            </a:r>
            <a:endParaRPr lang="en-US" sz="34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0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4551903" y="3044102"/>
            <a:ext cx="764009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vi-VN" altLang="zh-CN" sz="3400" dirty="0">
              <a:solidFill>
                <a:prstClr val="black"/>
              </a:solidFill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  <a:p>
            <a:pPr>
              <a:defRPr/>
            </a:pPr>
            <a:r>
              <a:rPr lang="vi-VN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*NỘI DUNG:</a:t>
            </a:r>
          </a:p>
          <a:p>
            <a:pPr>
              <a:defRPr/>
            </a:pPr>
            <a:r>
              <a:rPr lang="vi-VN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- Thời gian thành lập...</a:t>
            </a:r>
          </a:p>
          <a:p>
            <a:pPr>
              <a:defRPr/>
            </a:pPr>
            <a:r>
              <a:rPr lang="vi-VN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- Nơi tìm hiểu thông tin...</a:t>
            </a:r>
          </a:p>
          <a:p>
            <a:pPr>
              <a:defRPr/>
            </a:pPr>
            <a:r>
              <a:rPr lang="vi-VN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- Nơi đăng kí...</a:t>
            </a:r>
          </a:p>
          <a:p>
            <a:pPr>
              <a:defRPr/>
            </a:pPr>
            <a:r>
              <a:rPr lang="vi-VN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- Thời hạn đăng kí...  </a:t>
            </a:r>
          </a:p>
          <a:p>
            <a:pPr>
              <a:defRPr/>
            </a:pPr>
            <a:endParaRPr lang="zh-CN" altLang="en-US" sz="3400" dirty="0">
              <a:solidFill>
                <a:prstClr val="black"/>
              </a:solidFill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3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622998" y="2292740"/>
            <a:ext cx="4089680" cy="17173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endParaRPr lang="vi-VN" altLang="zh-CN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KẾT LUẬN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009292" y="2130251"/>
            <a:ext cx="984739" cy="12560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009292" y="3386295"/>
            <a:ext cx="703386" cy="4220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4324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13" t="831" r="34507" b="88198"/>
          <a:stretch/>
        </p:blipFill>
        <p:spPr>
          <a:xfrm>
            <a:off x="1538563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3533775" y="2247900"/>
            <a:ext cx="8623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0" y="1166897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9235940" y="2716882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2971799" y="539949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3578120" y="706902"/>
            <a:ext cx="6977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4340447" y="1125690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5" y="1791694"/>
            <a:ext cx="3894776" cy="131561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66AAF-8FD3-4DC9-B2B3-DCD9A155C40E}"/>
              </a:ext>
            </a:extLst>
          </p:cNvPr>
          <p:cNvGrpSpPr/>
          <p:nvPr/>
        </p:nvGrpSpPr>
        <p:grpSpPr>
          <a:xfrm>
            <a:off x="2321860" y="492350"/>
            <a:ext cx="7205319" cy="781183"/>
            <a:chOff x="2805087" y="343910"/>
            <a:chExt cx="4539696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2805087" y="440029"/>
              <a:ext cx="453969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</a:t>
              </a:r>
              <a:r>
                <a:rPr lang="en-US" sz="3600" b="0" noProof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ngày </a:t>
              </a:r>
              <a:r>
                <a:rPr lang="en-US" sz="3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tháng </a:t>
              </a:r>
              <a:r>
                <a:rPr lang="en-US" sz="3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năm</a:t>
              </a:r>
              <a:r>
                <a:rPr lang="en-US" sz="3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2023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752475" y="3429000"/>
            <a:ext cx="10544177" cy="15430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025" y="3671483"/>
            <a:ext cx="10931075" cy="148145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1914986_1350306881 [转换].png">
            <a:extLst>
              <a:ext uri="{FF2B5EF4-FFF2-40B4-BE49-F238E27FC236}">
                <a16:creationId xmlns:a16="http://schemas.microsoft.com/office/drawing/2014/main" id="{EF7DE185-C05E-4E3C-8978-DF378852E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>
            <a:off x="6243778" y="4223111"/>
            <a:ext cx="5448854" cy="26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219075" y="90032"/>
            <a:ext cx="11608854" cy="658324"/>
            <a:chOff x="2873170" y="343910"/>
            <a:chExt cx="4342058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3200" b="1" i="0" dirty="0">
                  <a:solidFill>
                    <a:srgbClr val="000000"/>
                  </a:solidFill>
                  <a:effectLst/>
                  <a:latin typeface="+mn-lt"/>
                </a:rPr>
                <a:t>1. 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+mn-lt"/>
                </a:rPr>
                <a:t>Đọc thông báo dưới đây và thực hiện các yêu cầu.</a:t>
              </a:r>
              <a:endParaRPr lang="vi-VN" sz="3200" b="0" i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A77228-8BFC-4409-80D5-19859B6C86E2}"/>
              </a:ext>
            </a:extLst>
          </p:cNvPr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>
              <a:gd name="connsiteX0" fmla="*/ 1892356 w 7303412"/>
              <a:gd name="connsiteY0" fmla="*/ 623615 h 11906050"/>
              <a:gd name="connsiteX1" fmla="*/ 4235986 w 7303412"/>
              <a:gd name="connsiteY1" fmla="*/ 2810524 h 11906050"/>
              <a:gd name="connsiteX2" fmla="*/ 4478992 w 7303412"/>
              <a:gd name="connsiteY2" fmla="*/ 4197281 h 11906050"/>
              <a:gd name="connsiteX3" fmla="*/ 6003545 w 7303412"/>
              <a:gd name="connsiteY3" fmla="*/ 7540561 h 11906050"/>
              <a:gd name="connsiteX4" fmla="*/ 7213638 w 7303412"/>
              <a:gd name="connsiteY4" fmla="*/ 11906051 h 11906050"/>
              <a:gd name="connsiteX5" fmla="*/ 0 w 7303412"/>
              <a:gd name="connsiteY5" fmla="*/ 11906051 h 11906050"/>
              <a:gd name="connsiteX6" fmla="*/ 0 w 7303412"/>
              <a:gd name="connsiteY6" fmla="*/ 0 h 11906050"/>
              <a:gd name="connsiteX7" fmla="*/ 1892356 w 7303412"/>
              <a:gd name="connsiteY7" fmla="*/ 623615 h 1190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A079BCA-A64A-487E-8600-686BC4B36432}"/>
              </a:ext>
            </a:extLst>
          </p:cNvPr>
          <p:cNvSpPr/>
          <p:nvPr/>
        </p:nvSpPr>
        <p:spPr>
          <a:xfrm rot="20910766">
            <a:off x="-183917" y="5440983"/>
            <a:ext cx="4385413" cy="4331006"/>
          </a:xfrm>
          <a:custGeom>
            <a:avLst/>
            <a:gdLst>
              <a:gd name="connsiteX0" fmla="*/ 1892356 w 7303412"/>
              <a:gd name="connsiteY0" fmla="*/ 623615 h 11906051"/>
              <a:gd name="connsiteX1" fmla="*/ 4235986 w 7303412"/>
              <a:gd name="connsiteY1" fmla="*/ 2810524 h 11906051"/>
              <a:gd name="connsiteX2" fmla="*/ 4478992 w 7303412"/>
              <a:gd name="connsiteY2" fmla="*/ 4197281 h 11906051"/>
              <a:gd name="connsiteX3" fmla="*/ 6003545 w 7303412"/>
              <a:gd name="connsiteY3" fmla="*/ 7540561 h 11906051"/>
              <a:gd name="connsiteX4" fmla="*/ 7213638 w 7303412"/>
              <a:gd name="connsiteY4" fmla="*/ 11906052 h 11906051"/>
              <a:gd name="connsiteX5" fmla="*/ 0 w 7303412"/>
              <a:gd name="connsiteY5" fmla="*/ 11906052 h 11906051"/>
              <a:gd name="connsiteX6" fmla="*/ 0 w 7303412"/>
              <a:gd name="connsiteY6" fmla="*/ 0 h 11906051"/>
              <a:gd name="connsiteX7" fmla="*/ 1892356 w 7303412"/>
              <a:gd name="connsiteY7" fmla="*/ 623615 h 119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1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8"/>
                  <a:pt x="4660259" y="6104951"/>
                  <a:pt x="6003545" y="7540561"/>
                </a:cubicBezTo>
                <a:cubicBezTo>
                  <a:pt x="7793989" y="9453967"/>
                  <a:pt x="7213638" y="11906052"/>
                  <a:pt x="7213638" y="11906052"/>
                </a:cubicBezTo>
                <a:lnTo>
                  <a:pt x="0" y="11906052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90" y="1210914"/>
            <a:ext cx="9786175" cy="4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5944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257175" y="122147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Sắp xếp các phần sau theo thứ tự của bản thông báo.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 đề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Người viết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Nêu rõ những thông tin được thể hiện trong nội dung của thông báo.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690C6F-462E-4CCE-8590-73B277C190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910517" y="3548062"/>
            <a:ext cx="1123950" cy="839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C3273A-A313-4358-A1E4-993ABC4F7DA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910517" y="4905067"/>
            <a:ext cx="1123950" cy="458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368F3-752B-47CA-9C8D-87D402FA0790}"/>
              </a:ext>
            </a:extLst>
          </p:cNvPr>
          <p:cNvGrpSpPr/>
          <p:nvPr/>
        </p:nvGrpSpPr>
        <p:grpSpPr>
          <a:xfrm>
            <a:off x="100014" y="2947987"/>
            <a:ext cx="11801478" cy="3195638"/>
            <a:chOff x="142872" y="2947987"/>
            <a:chExt cx="11801478" cy="319563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AA7C76E-4ECF-4B31-B0B6-6D5BDD9FEFB4}"/>
                </a:ext>
              </a:extLst>
            </p:cNvPr>
            <p:cNvSpPr/>
            <p:nvPr/>
          </p:nvSpPr>
          <p:spPr>
            <a:xfrm>
              <a:off x="4048125" y="3924300"/>
              <a:ext cx="3905250" cy="1343025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endPara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D1103D-5AA4-4475-BD11-B5D1117D90CE}"/>
                </a:ext>
              </a:extLst>
            </p:cNvPr>
            <p:cNvCxnSpPr>
              <a:endCxn id="2" idx="1"/>
            </p:cNvCxnSpPr>
            <p:nvPr/>
          </p:nvCxnSpPr>
          <p:spPr>
            <a:xfrm>
              <a:off x="3009900" y="3886200"/>
              <a:ext cx="1038225" cy="709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7E9DE7-EC50-4E86-AC9C-8EEBB177C5AD}"/>
                </a:ext>
              </a:extLst>
            </p:cNvPr>
            <p:cNvSpPr/>
            <p:nvPr/>
          </p:nvSpPr>
          <p:spPr>
            <a:xfrm>
              <a:off x="142875" y="317182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(….)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5A2BCD-F465-49BE-B634-E31EBF823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898" y="5033963"/>
              <a:ext cx="1038226" cy="602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1B0AF41-321D-4A55-ACF0-12602BF07BF2}"/>
                </a:ext>
              </a:extLst>
            </p:cNvPr>
            <p:cNvSpPr/>
            <p:nvPr/>
          </p:nvSpPr>
          <p:spPr>
            <a:xfrm>
              <a:off x="142872" y="494347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tin( ….)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E3AD994-6E63-4814-B6D7-B3CC031C2856}"/>
                </a:ext>
              </a:extLst>
            </p:cNvPr>
            <p:cNvSpPr/>
            <p:nvPr/>
          </p:nvSpPr>
          <p:spPr>
            <a:xfrm>
              <a:off x="9077325" y="2947987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đăng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(….)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6188061-45EF-41BA-BE8F-0A1CD899A6D7}"/>
                </a:ext>
              </a:extLst>
            </p:cNvPr>
            <p:cNvSpPr/>
            <p:nvPr/>
          </p:nvSpPr>
          <p:spPr>
            <a:xfrm>
              <a:off x="9077325" y="4763746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Thờì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đăng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(….)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344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3295650" y="1450072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vi-V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tự của bản thông báo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AEF381-2516-4203-83CE-B044945BB51B}"/>
              </a:ext>
            </a:extLst>
          </p:cNvPr>
          <p:cNvSpPr/>
          <p:nvPr/>
        </p:nvSpPr>
        <p:spPr>
          <a:xfrm>
            <a:off x="476250" y="2314575"/>
            <a:ext cx="2286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21A1636-7745-4A59-BF39-137B8E2CB914}"/>
              </a:ext>
            </a:extLst>
          </p:cNvPr>
          <p:cNvSpPr/>
          <p:nvPr/>
        </p:nvSpPr>
        <p:spPr>
          <a:xfrm>
            <a:off x="329565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A3197-2F92-4D2F-AFBA-43AA3F49AEA9}"/>
              </a:ext>
            </a:extLst>
          </p:cNvPr>
          <p:cNvSpPr/>
          <p:nvPr/>
        </p:nvSpPr>
        <p:spPr>
          <a:xfrm>
            <a:off x="4581525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69276FB-A394-4266-9439-CE01DBAD3AAC}"/>
              </a:ext>
            </a:extLst>
          </p:cNvPr>
          <p:cNvSpPr/>
          <p:nvPr/>
        </p:nvSpPr>
        <p:spPr>
          <a:xfrm>
            <a:off x="784860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203168-4EE6-4C0E-84DF-B11BC214EB29}"/>
              </a:ext>
            </a:extLst>
          </p:cNvPr>
          <p:cNvSpPr/>
          <p:nvPr/>
        </p:nvSpPr>
        <p:spPr>
          <a:xfrm>
            <a:off x="9182100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DA0C78-EDAC-474D-88D5-43D6AD0E1CC9}"/>
              </a:ext>
            </a:extLst>
          </p:cNvPr>
          <p:cNvSpPr txBox="1"/>
          <p:nvPr/>
        </p:nvSpPr>
        <p:spPr>
          <a:xfrm>
            <a:off x="2762250" y="3267541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1B7CC-071A-4CBF-95B2-61C4893C3EA9}"/>
              </a:ext>
            </a:extLst>
          </p:cNvPr>
          <p:cNvSpPr txBox="1"/>
          <p:nvPr/>
        </p:nvSpPr>
        <p:spPr>
          <a:xfrm>
            <a:off x="813816" y="4222890"/>
            <a:ext cx="1127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Thời gian thành lập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15/10/2022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tìm hiểu thông tin: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mạng của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phòng nhà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01/10/2022 đến 10/10/2022</a:t>
            </a:r>
          </a:p>
        </p:txBody>
      </p:sp>
    </p:spTree>
    <p:extLst>
      <p:ext uri="{BB962C8B-B14F-4D97-AF65-F5344CB8AC3E}">
        <p14:creationId xmlns:p14="http://schemas.microsoft.com/office/powerpoint/2010/main" val="29112880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  <p:bldP spid="20" grpId="0" animBg="1"/>
      <p:bldP spid="21" grpId="0" animBg="1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753626" y="10522"/>
            <a:ext cx="11125730" cy="2182498"/>
            <a:chOff x="1451041" y="352385"/>
            <a:chExt cx="10428313" cy="880168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428313" cy="8536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882561" y="352385"/>
              <a:ext cx="9741305" cy="85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đăng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tham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cấp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323850" y="2193020"/>
            <a:ext cx="9696450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Thời hạn và cách đăng kí tham gia.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818374" y="512466"/>
            <a:ext cx="3486778" cy="10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18598" y="1016559"/>
            <a:ext cx="3486778" cy="10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4922164" y="1963133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99921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509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7688869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2029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6" y="11791"/>
            <a:ext cx="1117282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2876550" y="733931"/>
            <a:ext cx="875347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BÁO VỀ CUỘC THI CỜ VUA</a:t>
            </a:r>
          </a:p>
          <a:p>
            <a:pPr algn="just">
              <a:defRPr/>
            </a:pP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20/11.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15/11/202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 học sinh đăng kí tham gia cuộc thi với giáo viên chủ nhiệm.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kí: từ ngày 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/10/202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đến ngày 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/1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/202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endParaRPr lang="vi-VN" sz="3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Huệ Linh </a:t>
            </a: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433</Words>
  <Application>Microsoft Office PowerPoint</Application>
  <PresentationFormat>Widescreen</PresentationFormat>
  <Paragraphs>60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微软雅黑</vt:lpstr>
      <vt:lpstr>Arial</vt:lpstr>
      <vt:lpstr>Arial-Rounded</vt:lpstr>
      <vt:lpstr>Calibri</vt:lpstr>
      <vt:lpstr>Calibri Light</vt:lpstr>
      <vt:lpstr>Gloria Hallelujah</vt:lpstr>
      <vt:lpstr>MTD Anydore</vt:lpstr>
      <vt:lpstr>Pattaya</vt:lpstr>
      <vt:lpstr>SVN-Cookies</vt:lpstr>
      <vt:lpstr>SVN-SAF</vt:lpstr>
      <vt:lpstr>1_Office 主题</vt:lpstr>
      <vt:lpstr>2_jeppt.com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SƯ  PHONG</cp:lastModifiedBy>
  <cp:revision>46</cp:revision>
  <dcterms:created xsi:type="dcterms:W3CDTF">2022-06-29T03:01:49Z</dcterms:created>
  <dcterms:modified xsi:type="dcterms:W3CDTF">2023-10-26T09:03:23Z</dcterms:modified>
</cp:coreProperties>
</file>