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9" r:id="rId2"/>
    <p:sldId id="287" r:id="rId3"/>
    <p:sldId id="259" r:id="rId4"/>
    <p:sldId id="267" r:id="rId5"/>
    <p:sldId id="301" r:id="rId6"/>
    <p:sldId id="303" r:id="rId7"/>
    <p:sldId id="264" r:id="rId8"/>
    <p:sldId id="286" r:id="rId9"/>
    <p:sldId id="305" r:id="rId10"/>
    <p:sldId id="307" r:id="rId11"/>
    <p:sldId id="268" r:id="rId12"/>
    <p:sldId id="308" r:id="rId13"/>
    <p:sldId id="309" r:id="rId14"/>
    <p:sldId id="278" r:id="rId15"/>
    <p:sldId id="310" r:id="rId16"/>
    <p:sldId id="279" r:id="rId17"/>
    <p:sldId id="311" r:id="rId18"/>
    <p:sldId id="270" r:id="rId19"/>
    <p:sldId id="271" r:id="rId20"/>
    <p:sldId id="272" r:id="rId21"/>
    <p:sldId id="273" r:id="rId22"/>
    <p:sldId id="288" r:id="rId23"/>
    <p:sldId id="291" r:id="rId24"/>
    <p:sldId id="289" r:id="rId25"/>
    <p:sldId id="292" r:id="rId26"/>
    <p:sldId id="294" r:id="rId27"/>
    <p:sldId id="290" r:id="rId28"/>
    <p:sldId id="295" r:id="rId29"/>
    <p:sldId id="298" r:id="rId30"/>
    <p:sldId id="2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07976-BE82-4071-97C3-528CC2010A3D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274CF-DFF5-42F5-B10A-C751251AD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4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7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3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2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53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7709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2362229"/>
            <a:ext cx="8153400" cy="154657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itchFamily="18" charset="0"/>
              </a:rPr>
              <a:t> MÔN TIẾNG VIỆT</a:t>
            </a:r>
          </a:p>
          <a:p>
            <a:pPr algn="ctr" eaLnBrk="1" hangingPunct="1">
              <a:defRPr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itchFamily="18" charset="0"/>
              </a:rPr>
              <a:t>BÀI 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itchFamily="18" charset="0"/>
              </a:rPr>
              <a:t>14: CH -   KH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657664" y="4230432"/>
            <a:ext cx="556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15"/>
          <p:cNvSpPr>
            <a:spLocks noChangeArrowheads="1" noChangeShapeType="1" noTextEdit="1"/>
          </p:cNvSpPr>
          <p:nvPr/>
        </p:nvSpPr>
        <p:spPr bwMode="auto">
          <a:xfrm>
            <a:off x="1524000" y="381080"/>
            <a:ext cx="9144000" cy="1828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r>
              <a:rPr lang="en-US" sz="49600" b="1" i="1" kern="10" dirty="0">
                <a:ln w="19050" cap="rnd">
                  <a:solidFill>
                    <a:srgbClr val="00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LỚP </a:t>
            </a:r>
            <a:r>
              <a:rPr lang="en-US" sz="49600" b="1" i="1" kern="10" dirty="0" smtClean="0">
                <a:ln w="19050" cap="rnd">
                  <a:solidFill>
                    <a:srgbClr val="00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1D </a:t>
            </a:r>
            <a:r>
              <a:rPr lang="en-US" sz="49600" b="1" i="1" kern="10" dirty="0">
                <a:ln w="19050" cap="rnd">
                  <a:solidFill>
                    <a:srgbClr val="00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CHÀO MỪNG QUÝ THẦY CÔ  VỀ DỰ GIỜ </a:t>
            </a:r>
          </a:p>
        </p:txBody>
      </p:sp>
    </p:spTree>
    <p:extLst>
      <p:ext uri="{BB962C8B-B14F-4D97-AF65-F5344CB8AC3E}">
        <p14:creationId xmlns:p14="http://schemas.microsoft.com/office/powerpoint/2010/main" val="39052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2650" y="90514"/>
            <a:ext cx="5938668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Luyeän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endParaRPr lang="en-US" sz="5400" b="1" dirty="0">
              <a:solidFill>
                <a:srgbClr val="00206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487" y="1179444"/>
            <a:ext cx="7085812" cy="52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8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64008"/>
            <a:ext cx="6394704" cy="6394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3" y="1136980"/>
            <a:ext cx="6930886" cy="51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36" y="684778"/>
            <a:ext cx="7903434" cy="574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0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8" y="594360"/>
            <a:ext cx="7766304" cy="5824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36" y="684778"/>
            <a:ext cx="7903434" cy="574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66" y="1930784"/>
            <a:ext cx="7524223" cy="342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650" y="90514"/>
            <a:ext cx="5938668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Vaän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duïng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5400" b="1" dirty="0">
              <a:solidFill>
                <a:srgbClr val="00206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9843" y="2045210"/>
            <a:ext cx="1162215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teân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baïn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hoaëc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teân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ngöôøi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thaân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coù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aâm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5400" b="1" dirty="0">
              <a:solidFill>
                <a:srgbClr val="00206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13909" y="5564198"/>
            <a:ext cx="6910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ChÞ</a:t>
            </a:r>
            <a:r>
              <a:rPr lang="en-US" sz="54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cã</a:t>
            </a:r>
            <a:r>
              <a:rPr lang="en-US" sz="54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 </a:t>
            </a:r>
            <a:r>
              <a:rPr lang="en-US" sz="54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54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khÕ</a:t>
            </a:r>
            <a:r>
              <a:rPr lang="en-US" sz="54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4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05" y="757027"/>
            <a:ext cx="9920706" cy="484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3930" y="5555915"/>
            <a:ext cx="1549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vi-VN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92068" y="5540723"/>
            <a:ext cx="1549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051561" y="1898468"/>
            <a:ext cx="3454301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ư;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506928" y="1610127"/>
            <a:ext cx="195058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7540260" y="2468388"/>
            <a:ext cx="191724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3200397" y="4747398"/>
            <a:ext cx="505532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Caù</a:t>
            </a:r>
            <a:r>
              <a:rPr lang="en-US" altLang="en-US" sz="4800" b="1" dirty="0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hoå</a:t>
            </a:r>
            <a:r>
              <a:rPr lang="en-US" altLang="en-US" sz="4800" b="1" dirty="0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laø</a:t>
            </a:r>
            <a:r>
              <a:rPr lang="en-US" altLang="en-US" sz="4800" b="1" dirty="0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caù</a:t>
            </a:r>
            <a:r>
              <a:rPr lang="en-US" altLang="en-US" sz="4800" b="1" dirty="0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döõ</a:t>
            </a:r>
            <a:r>
              <a:rPr lang="en-US" altLang="en-US" sz="4800" b="1" dirty="0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.</a:t>
            </a:r>
            <a:endParaRPr lang="en-US" altLang="en-US" sz="4800" b="1" dirty="0">
              <a:solidFill>
                <a:srgbClr val="0000FF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81930" name="Picture 10" descr="DSC014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2" y="1078115"/>
            <a:ext cx="3428174" cy="246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11" descr="hoa cuc trang Ý Nghĩa Hoa Cúc Trắ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73" y="947409"/>
            <a:ext cx="3161211" cy="248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AutoShape 12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2" name="AutoShape 13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1936" name="Picture 16" descr="oanhntk20111219162852922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36" y="3619717"/>
            <a:ext cx="5146766" cy="323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Rectangle 18"/>
          <p:cNvSpPr>
            <a:spLocks noChangeArrowheads="1"/>
          </p:cNvSpPr>
          <p:nvPr/>
        </p:nvSpPr>
        <p:spPr bwMode="auto">
          <a:xfrm>
            <a:off x="6527" y="240889"/>
            <a:ext cx="4069081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u="sng" dirty="0" err="1" smtClean="0">
                <a:solidFill>
                  <a:srgbClr val="0000FF"/>
                </a:solidFill>
              </a:rPr>
              <a:t>Khởi</a:t>
            </a:r>
            <a:r>
              <a:rPr lang="en-US" altLang="en-US" sz="4400" b="1" u="sng" dirty="0" smtClean="0">
                <a:solidFill>
                  <a:srgbClr val="0000FF"/>
                </a:solidFill>
              </a:rPr>
              <a:t> </a:t>
            </a:r>
            <a:r>
              <a:rPr lang="en-US" altLang="en-US" sz="4400" b="1" u="sng" dirty="0" err="1" smtClean="0">
                <a:solidFill>
                  <a:srgbClr val="0000FF"/>
                </a:solidFill>
              </a:rPr>
              <a:t>động</a:t>
            </a:r>
            <a:r>
              <a:rPr lang="en-US" altLang="en-US" sz="4400" b="1" dirty="0" smtClean="0">
                <a:solidFill>
                  <a:srgbClr val="0000FF"/>
                </a:solidFill>
              </a:rPr>
              <a:t>:</a:t>
            </a: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81941" name="WordArt 21"/>
          <p:cNvSpPr>
            <a:spLocks noChangeArrowheads="1" noChangeShapeType="1" noTextEdit="1"/>
          </p:cNvSpPr>
          <p:nvPr/>
        </p:nvSpPr>
        <p:spPr bwMode="auto">
          <a:xfrm>
            <a:off x="3540035" y="383177"/>
            <a:ext cx="6448697" cy="4572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cs typeface="Times New Roman" panose="02020603050405020304" pitchFamily="18" charset="0"/>
              </a:rPr>
              <a:t> Trò chơi hái hoa </a:t>
            </a:r>
            <a:endParaRPr lang="en-US" sz="36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99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9179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19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3" dur="1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1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9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19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5" dur="2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21" y="770826"/>
            <a:ext cx="7645871" cy="5690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7295" y="433002"/>
            <a:ext cx="2941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cảnh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0" descr="Earth-16-june"/>
          <p:cNvSpPr>
            <a:spLocks noChangeArrowheads="1" noChangeShapeType="1" noTextEdit="1"/>
          </p:cNvSpPr>
          <p:nvPr/>
        </p:nvSpPr>
        <p:spPr bwMode="auto">
          <a:xfrm>
            <a:off x="2133600" y="304800"/>
            <a:ext cx="52578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i="1" kern="10" dirty="0">
                <a:ln w="12700">
                  <a:pattFill prst="pct5">
                    <a:fgClr>
                      <a:srgbClr val="EAEAEA"/>
                    </a:fgClr>
                    <a:bgClr>
                      <a:srgbClr val="0000FF"/>
                    </a:bgClr>
                  </a:patt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b="1" i="1" kern="10" dirty="0">
              <a:ln w="12700">
                <a:pattFill prst="pct5">
                  <a:fgClr>
                    <a:srgbClr val="EAEAEA"/>
                  </a:fgClr>
                  <a:bgClr>
                    <a:srgbClr val="0000FF"/>
                  </a:bgClr>
                </a:pattFill>
                <a:round/>
                <a:headEnd/>
                <a:tailEnd/>
              </a:ln>
              <a:blipFill dpi="0" rotWithShape="0">
                <a:blip r:embed="rId2"/>
                <a:srcRect/>
                <a:stretch>
                  <a:fillRect/>
                </a:stretch>
              </a:blip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16"/>
          <p:cNvSpPr>
            <a:spLocks noChangeArrowheads="1" noChangeShapeType="1" noTextEdit="1"/>
          </p:cNvSpPr>
          <p:nvPr/>
        </p:nvSpPr>
        <p:spPr bwMode="auto">
          <a:xfrm>
            <a:off x="1485900" y="1066800"/>
            <a:ext cx="65532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smtClean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600" kern="10" dirty="0" err="1" smtClean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Avo" pitchFamily="2" charset="0"/>
              </a:rPr>
              <a:t>nhìn</a:t>
            </a:r>
            <a:r>
              <a:rPr lang="en-US" sz="3600" kern="10" dirty="0" smtClean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600" kern="10" dirty="0" err="1" smtClean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Avo" pitchFamily="2" charset="0"/>
              </a:rPr>
              <a:t>hình</a:t>
            </a:r>
            <a:r>
              <a:rPr lang="en-US" sz="3600" kern="10" dirty="0" smtClean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600" kern="10" dirty="0" err="1" smtClean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Avo" pitchFamily="2" charset="0"/>
              </a:rPr>
              <a:t>ñoaùn</a:t>
            </a:r>
            <a:r>
              <a:rPr lang="en-US" sz="3600" kern="10" dirty="0" smtClean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600" kern="10" dirty="0" err="1" smtClean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Avo" pitchFamily="2" charset="0"/>
              </a:rPr>
              <a:t>chöõ</a:t>
            </a:r>
            <a:endParaRPr lang="en-US" sz="3600" kern="10" dirty="0">
              <a:ln w="28575">
                <a:solidFill>
                  <a:schemeClr val="tx1"/>
                </a:solidFill>
                <a:round/>
                <a:headEnd/>
                <a:tailEnd/>
              </a:ln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79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y Chè Dung - Đặc Điểm, Công Dụng Và Các Bài Thuốc Chữa Bệ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31" y="39194"/>
            <a:ext cx="7096310" cy="532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062329" y="5516188"/>
            <a:ext cx="3689789" cy="13418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¸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chÌ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3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Ô DÙ CHE NẮNG CHE MƯA HÌNH HOẠT HÌNH DỄ THƯƠNG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17" y="42727"/>
            <a:ext cx="5874161" cy="547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214189" y="5516188"/>
            <a:ext cx="3689789" cy="13418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che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«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7 Món cá kho ngon đậm đà tốt cho sức khỏe và cách là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53" y="-38328"/>
            <a:ext cx="7006949" cy="51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214189" y="5516188"/>
            <a:ext cx="3689789" cy="13418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c¸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kho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3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oảnh khắc ngọt ngào ở đảo Kh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93" y="129103"/>
            <a:ext cx="8452418" cy="56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200939" y="5821278"/>
            <a:ext cx="4916167" cy="103672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chó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khØ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ê hương là chùm khế ngọt.... | HỘI DÒNG NỮ ĐA MINH GÒ VẤ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25" y="702712"/>
            <a:ext cx="685800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200939" y="5317695"/>
            <a:ext cx="5764696" cy="103672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chïm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Õ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3691" y="406049"/>
            <a:ext cx="11338560" cy="235021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t×m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tªn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vËt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©m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8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344644" y="2447113"/>
            <a:ext cx="20749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772400" y="4433888"/>
            <a:ext cx="198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233988" y="2485348"/>
            <a:ext cx="1928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7657827" y="2390010"/>
            <a:ext cx="1828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2651759" y="4357688"/>
            <a:ext cx="17286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lừ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5181600" y="4368573"/>
            <a:ext cx="2057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30" name="Picture 10" descr="DSC014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80" y="1957252"/>
            <a:ext cx="226286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11" descr="hoa cuc trang Ý Nghĩa Hoa Cúc Trắ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6" y="4154444"/>
            <a:ext cx="239785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AutoShape 12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2" name="AutoShape 13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1934" name="Picture 14" descr="01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009505"/>
            <a:ext cx="1885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15" descr="dDSC00003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43" y="4180569"/>
            <a:ext cx="2068513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16" descr="oanhntk20111219162852922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064" y="4178084"/>
            <a:ext cx="221932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7" name="Picture 17" descr="xuat-xu-hoa-hong-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76" y="2074819"/>
            <a:ext cx="22424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Rectangle 18"/>
          <p:cNvSpPr>
            <a:spLocks noChangeArrowheads="1"/>
          </p:cNvSpPr>
          <p:nvPr/>
        </p:nvSpPr>
        <p:spPr bwMode="auto">
          <a:xfrm>
            <a:off x="2057398" y="306204"/>
            <a:ext cx="4069081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u="sng" dirty="0" err="1" smtClean="0">
                <a:solidFill>
                  <a:srgbClr val="0000FF"/>
                </a:solidFill>
              </a:rPr>
              <a:t>Khởi</a:t>
            </a:r>
            <a:r>
              <a:rPr lang="en-US" altLang="en-US" sz="4400" b="1" u="sng" dirty="0" smtClean="0">
                <a:solidFill>
                  <a:srgbClr val="0000FF"/>
                </a:solidFill>
              </a:rPr>
              <a:t> </a:t>
            </a:r>
            <a:r>
              <a:rPr lang="en-US" altLang="en-US" sz="4400" b="1" u="sng" dirty="0" err="1" smtClean="0">
                <a:solidFill>
                  <a:srgbClr val="0000FF"/>
                </a:solidFill>
              </a:rPr>
              <a:t>động</a:t>
            </a:r>
            <a:r>
              <a:rPr lang="en-US" altLang="en-US" sz="4400" b="1" dirty="0" smtClean="0">
                <a:solidFill>
                  <a:srgbClr val="0000FF"/>
                </a:solidFill>
              </a:rPr>
              <a:t>:</a:t>
            </a: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81941" name="WordArt 21"/>
          <p:cNvSpPr>
            <a:spLocks noChangeArrowheads="1" noChangeShapeType="1" noTextEdit="1"/>
          </p:cNvSpPr>
          <p:nvPr/>
        </p:nvSpPr>
        <p:spPr bwMode="auto">
          <a:xfrm>
            <a:off x="2847703" y="1219200"/>
            <a:ext cx="6448697" cy="4572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cs typeface="Times New Roman" panose="02020603050405020304" pitchFamily="18" charset="0"/>
              </a:rPr>
              <a:t> Trò chơi hái hoa </a:t>
            </a:r>
            <a:endParaRPr lang="en-US" sz="36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99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718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19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3" dur="1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19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19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1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9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7" dur="2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1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" dur="20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8" y="831310"/>
            <a:ext cx="9275255" cy="5466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65" y="3634741"/>
            <a:ext cx="6056893" cy="2306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0" y="831310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0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89" y="419841"/>
            <a:ext cx="9275255" cy="54660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42754" y="5495958"/>
            <a:ext cx="668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Mấy chú khỉ </a:t>
            </a:r>
            <a:r>
              <a:rPr lang="en-US" sz="48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lang="en-US" sz="4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chuối</a:t>
            </a: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49792" y="5442170"/>
            <a:ext cx="4496319" cy="923330"/>
            <a:chOff x="6741734" y="431771"/>
            <a:chExt cx="2004301" cy="923330"/>
          </a:xfrm>
        </p:grpSpPr>
        <p:sp>
          <p:nvSpPr>
            <p:cNvPr id="19" name="TextBox 18"/>
            <p:cNvSpPr txBox="1"/>
            <p:nvPr/>
          </p:nvSpPr>
          <p:spPr>
            <a:xfrm>
              <a:off x="6741734" y="431771"/>
              <a:ext cx="5761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66915" y="431771"/>
              <a:ext cx="5791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05382" y="431771"/>
              <a:ext cx="5791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</a:t>
              </a:r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0" y="831310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" descr="B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468574"/>
            <a:ext cx="13106400" cy="6858000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rgbClr val="FFFFCC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" name="Rectangle 6"/>
          <p:cNvSpPr/>
          <p:nvPr/>
        </p:nvSpPr>
        <p:spPr>
          <a:xfrm>
            <a:off x="552992" y="1676400"/>
            <a:ext cx="9982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66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u="sng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14</a:t>
            </a:r>
            <a:r>
              <a:rPr lang="en-US" sz="6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 </a:t>
            </a:r>
            <a:r>
              <a:rPr lang="en-US" sz="6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6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6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6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r>
              <a:rPr lang="en-US" sz="6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r>
              <a:rPr lang="en-US" sz="6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6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9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370523" cy="76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2673351" y="2397949"/>
            <a:ext cx="3949535" cy="2319338"/>
            <a:chOff x="384" y="1680"/>
            <a:chExt cx="1680" cy="9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788474" y="2375818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vi-VN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37538" y="237581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12659" y="3512041"/>
            <a:ext cx="18425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vi-VN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23179" y="1235923"/>
            <a:ext cx="2137542" cy="9194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vi-VN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7562194" y="2395590"/>
            <a:ext cx="3638857" cy="2319338"/>
            <a:chOff x="384" y="1680"/>
            <a:chExt cx="1680" cy="9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8651089" y="1235922"/>
            <a:ext cx="1458086" cy="9149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92863" y="2457707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219927" y="2519824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96759" y="3630321"/>
            <a:ext cx="19664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æ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BDA412-3819-4FC6-B559-7C06041C6DB0}"/>
              </a:ext>
            </a:extLst>
          </p:cNvPr>
          <p:cNvSpPr/>
          <p:nvPr/>
        </p:nvSpPr>
        <p:spPr>
          <a:xfrm>
            <a:off x="384678" y="5105400"/>
            <a:ext cx="6476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cheø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chæ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chôï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</a:p>
          <a:p>
            <a:pPr algn="ctr">
              <a:defRPr/>
            </a:pP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BDA412-3819-4FC6-B559-7C06041C6DB0}"/>
              </a:ext>
            </a:extLst>
          </p:cNvPr>
          <p:cNvSpPr/>
          <p:nvPr/>
        </p:nvSpPr>
        <p:spPr>
          <a:xfrm>
            <a:off x="3967538" y="3615212"/>
            <a:ext cx="10744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kho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khoâ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1790" y="5118595"/>
            <a:ext cx="1549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vi-VN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49852" y="5120739"/>
            <a:ext cx="1549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vi-VN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86347" y="5123084"/>
            <a:ext cx="1549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vi-VN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533044" y="5063644"/>
            <a:ext cx="1549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42942" y="5080197"/>
            <a:ext cx="1549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308974" y="5076585"/>
            <a:ext cx="1163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 animBg="1"/>
      <p:bldP spid="43" grpId="0" animBg="1"/>
      <p:bldP spid="44" grpId="0"/>
      <p:bldP spid="45" grpId="0"/>
      <p:bldP spid="47" grpId="0"/>
      <p:bldP spid="34" grpId="0"/>
      <p:bldP spid="37" grpId="0"/>
      <p:bldP spid="24" grpId="0"/>
      <p:bldP spid="26" grpId="0"/>
      <p:bldP spid="2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3324" y="4766058"/>
            <a:ext cx="2468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¸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«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2994" y="4766058"/>
            <a:ext cx="3016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khØ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95360" y="4766058"/>
            <a:ext cx="3043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chî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19" y="1676933"/>
            <a:ext cx="4193787" cy="30910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92" y="1712130"/>
            <a:ext cx="2883616" cy="30137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8" y="1962337"/>
            <a:ext cx="3698383" cy="2805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281874" y="4741741"/>
            <a:ext cx="17630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1845" y="4759648"/>
            <a:ext cx="175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1758" y="4764131"/>
            <a:ext cx="175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20669" y="4746217"/>
            <a:ext cx="1779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1" grpId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0242" y="2591081"/>
            <a:ext cx="2760475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l¸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«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9525" y="2578021"/>
            <a:ext cx="3016213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khØ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4923" y="2564955"/>
            <a:ext cx="3043646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chî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0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94129"/>
            <a:ext cx="1370523" cy="76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2635623" y="1729296"/>
            <a:ext cx="3949535" cy="2319338"/>
            <a:chOff x="384" y="1680"/>
            <a:chExt cx="1680" cy="9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788474" y="1690021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vi-VN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37538" y="1690021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12659" y="2826244"/>
            <a:ext cx="18425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vi-VN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23179" y="550126"/>
            <a:ext cx="2137542" cy="9194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vi-VN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7562194" y="1709793"/>
            <a:ext cx="3638857" cy="2319338"/>
            <a:chOff x="384" y="1680"/>
            <a:chExt cx="1680" cy="9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8651089" y="550125"/>
            <a:ext cx="1458086" cy="9149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92863" y="1771910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219927" y="1834027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96759" y="2944524"/>
            <a:ext cx="19664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æ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BDA412-3819-4FC6-B559-7C06041C6DB0}"/>
              </a:ext>
            </a:extLst>
          </p:cNvPr>
          <p:cNvSpPr/>
          <p:nvPr/>
        </p:nvSpPr>
        <p:spPr>
          <a:xfrm>
            <a:off x="384678" y="4419603"/>
            <a:ext cx="6476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cheø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chæ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chôï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</a:p>
          <a:p>
            <a:pPr algn="ctr">
              <a:defRPr/>
            </a:pP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BDA412-3819-4FC6-B559-7C06041C6DB0}"/>
              </a:ext>
            </a:extLst>
          </p:cNvPr>
          <p:cNvSpPr/>
          <p:nvPr/>
        </p:nvSpPr>
        <p:spPr>
          <a:xfrm>
            <a:off x="3967538" y="2929415"/>
            <a:ext cx="10744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kho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khoâ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73689" y="5643559"/>
            <a:ext cx="2760475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l¸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«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62972" y="5630499"/>
            <a:ext cx="301621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khØ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8370" y="5617433"/>
            <a:ext cx="3043646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chî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1066</TotalTime>
  <Words>240</Words>
  <Application>Microsoft Office PowerPoint</Application>
  <PresentationFormat>Widescreen</PresentationFormat>
  <Paragraphs>83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.VnAvant</vt:lpstr>
      <vt:lpstr>Arial</vt:lpstr>
      <vt:lpstr>Arial-Rounded</vt:lpstr>
      <vt:lpstr>Calibri</vt:lpstr>
      <vt:lpstr>Calibri Light</vt:lpstr>
      <vt:lpstr>Lato</vt:lpstr>
      <vt:lpstr>Quicksand Medium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Dell</cp:lastModifiedBy>
  <cp:revision>98</cp:revision>
  <dcterms:created xsi:type="dcterms:W3CDTF">2020-05-19T07:29:54Z</dcterms:created>
  <dcterms:modified xsi:type="dcterms:W3CDTF">2024-10-01T17:12:17Z</dcterms:modified>
</cp:coreProperties>
</file>