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sldIdLst>
    <p:sldId id="420" r:id="rId2"/>
    <p:sldId id="1773" r:id="rId3"/>
    <p:sldId id="405" r:id="rId4"/>
    <p:sldId id="406" r:id="rId5"/>
    <p:sldId id="1783" r:id="rId6"/>
    <p:sldId id="1784" r:id="rId7"/>
    <p:sldId id="407" r:id="rId8"/>
    <p:sldId id="409" r:id="rId9"/>
    <p:sldId id="408" r:id="rId10"/>
    <p:sldId id="1785" r:id="rId11"/>
    <p:sldId id="410" r:id="rId12"/>
    <p:sldId id="411" r:id="rId13"/>
    <p:sldId id="1787" r:id="rId14"/>
    <p:sldId id="305" r:id="rId15"/>
    <p:sldId id="403" r:id="rId16"/>
    <p:sldId id="412" r:id="rId17"/>
    <p:sldId id="370" r:id="rId18"/>
    <p:sldId id="1789" r:id="rId19"/>
    <p:sldId id="413" r:id="rId20"/>
    <p:sldId id="414" r:id="rId21"/>
    <p:sldId id="415" r:id="rId22"/>
    <p:sldId id="369" r:id="rId23"/>
    <p:sldId id="355" r:id="rId24"/>
    <p:sldId id="288" r:id="rId25"/>
    <p:sldId id="350" r:id="rId26"/>
    <p:sldId id="349" r:id="rId27"/>
    <p:sldId id="391" r:id="rId28"/>
    <p:sldId id="392" r:id="rId29"/>
    <p:sldId id="393" r:id="rId30"/>
    <p:sldId id="395" r:id="rId31"/>
    <p:sldId id="396" r:id="rId32"/>
    <p:sldId id="319" r:id="rId33"/>
    <p:sldId id="402" r:id="rId34"/>
    <p:sldId id="398" r:id="rId35"/>
    <p:sldId id="399" r:id="rId36"/>
    <p:sldId id="1788" r:id="rId37"/>
    <p:sldId id="1790" r:id="rId38"/>
    <p:sldId id="1629" r:id="rId39"/>
    <p:sldId id="1792" r:id="rId40"/>
    <p:sldId id="1793" r:id="rId41"/>
    <p:sldId id="1791" r:id="rId42"/>
    <p:sldId id="1691" r:id="rId43"/>
    <p:sldId id="1692" r:id="rId44"/>
    <p:sldId id="1693" r:id="rId45"/>
    <p:sldId id="1631" r:id="rId46"/>
    <p:sldId id="1627" r:id="rId47"/>
    <p:sldId id="268" r:id="rId48"/>
  </p:sldIdLst>
  <p:sldSz cx="12192000" cy="6858000"/>
  <p:notesSz cx="6669088" cy="9872663"/>
  <p:embeddedFontLst>
    <p:embeddedFont>
      <p:font typeface="Barlow" panose="00000500000000000000" pitchFamily="2" charset="0"/>
      <p:regular r:id="rId50"/>
      <p:bold r:id="rId51"/>
      <p:italic r:id="rId52"/>
      <p:boldItalic r:id="rId53"/>
    </p:embeddedFont>
    <p:embeddedFont>
      <p:font typeface="Dosis" pitchFamily="2" charset="0"/>
      <p:regular r:id="rId54"/>
      <p:bold r:id="rId55"/>
    </p:embeddedFont>
    <p:embeddedFont>
      <p:font typeface="Montserrat" panose="00000500000000000000" pitchFamily="2" charset="0"/>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Roboto Condensed" panose="02000000000000000000" pitchFamily="2" charset="0"/>
      <p:regular r:id="rId64"/>
      <p:bold r:id="rId65"/>
      <p:italic r:id="rId66"/>
      <p:boldItalic r:id="rId67"/>
    </p:embeddedFont>
    <p:embeddedFont>
      <p:font typeface="Saira ExtraCondensed Bold" panose="00000808000000000000" charset="0"/>
      <p:bold r:id="rId68"/>
    </p:embeddedFont>
    <p:embeddedFont>
      <p:font typeface="Tahoma" panose="020B0604030504040204" pitchFamily="34" charset="0"/>
      <p:regular r:id="rId69"/>
      <p:bold r:id="rId7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C9190E-C948-48EF-872E-26E13776156E}">
          <p14:sldIdLst>
            <p14:sldId id="420"/>
            <p14:sldId id="1773"/>
            <p14:sldId id="405"/>
            <p14:sldId id="406"/>
            <p14:sldId id="1783"/>
            <p14:sldId id="1784"/>
            <p14:sldId id="407"/>
            <p14:sldId id="409"/>
            <p14:sldId id="408"/>
            <p14:sldId id="1785"/>
            <p14:sldId id="410"/>
            <p14:sldId id="411"/>
            <p14:sldId id="1787"/>
            <p14:sldId id="305"/>
            <p14:sldId id="403"/>
            <p14:sldId id="412"/>
            <p14:sldId id="370"/>
            <p14:sldId id="1789"/>
            <p14:sldId id="413"/>
            <p14:sldId id="414"/>
            <p14:sldId id="415"/>
            <p14:sldId id="369"/>
            <p14:sldId id="355"/>
            <p14:sldId id="288"/>
          </p14:sldIdLst>
        </p14:section>
        <p14:section name="Untitled Section" id="{289B83CF-D4A1-4E9B-A27A-32992AB7229D}">
          <p14:sldIdLst>
            <p14:sldId id="350"/>
            <p14:sldId id="349"/>
            <p14:sldId id="391"/>
            <p14:sldId id="392"/>
            <p14:sldId id="393"/>
            <p14:sldId id="395"/>
            <p14:sldId id="396"/>
            <p14:sldId id="319"/>
            <p14:sldId id="402"/>
            <p14:sldId id="398"/>
            <p14:sldId id="399"/>
            <p14:sldId id="1788"/>
            <p14:sldId id="1790"/>
            <p14:sldId id="1629"/>
            <p14:sldId id="1792"/>
            <p14:sldId id="1793"/>
            <p14:sldId id="1791"/>
            <p14:sldId id="1691"/>
            <p14:sldId id="1692"/>
            <p14:sldId id="1693"/>
            <p14:sldId id="1631"/>
            <p14:sldId id="162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2E3192"/>
    <a:srgbClr val="84F2F8"/>
    <a:srgbClr val="00ADEF"/>
    <a:srgbClr val="9E0B0F"/>
    <a:srgbClr val="F8FAFD"/>
    <a:srgbClr val="ED7D31"/>
    <a:srgbClr val="43682B"/>
    <a:srgbClr val="1CADE4"/>
    <a:srgbClr val="1FA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4696" autoAdjust="0"/>
  </p:normalViewPr>
  <p:slideViewPr>
    <p:cSldViewPr snapToGrid="0">
      <p:cViewPr varScale="1">
        <p:scale>
          <a:sx n="63" d="100"/>
          <a:sy n="63" d="100"/>
        </p:scale>
        <p:origin x="924" y="52"/>
      </p:cViewPr>
      <p:guideLst/>
    </p:cSldViewPr>
  </p:slideViewPr>
  <p:notesTextViewPr>
    <p:cViewPr>
      <p:scale>
        <a:sx n="1" d="1"/>
        <a:sy n="1" d="1"/>
      </p:scale>
      <p:origin x="0" y="0"/>
    </p:cViewPr>
  </p:notesTextViewPr>
  <p:sorterViewPr>
    <p:cViewPr>
      <p:scale>
        <a:sx n="66" d="100"/>
        <a:sy n="66" d="100"/>
      </p:scale>
      <p:origin x="0" y="-36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FF0000"/>
                </a:solidFill>
                <a:latin typeface="+mn-lt"/>
                <a:ea typeface="+mn-ea"/>
                <a:cs typeface="+mn-cs"/>
              </a:defRPr>
            </a:pPr>
            <a:r>
              <a:rPr lang="en-US" sz="2400">
                <a:solidFill>
                  <a:srgbClr val="FF0000"/>
                </a:solidFill>
                <a:latin typeface="Roboto" panose="02000000000000000000" pitchFamily="2" charset="0"/>
                <a:ea typeface="Roboto" panose="02000000000000000000" pitchFamily="2" charset="0"/>
              </a:rPr>
              <a:t>SỐ THIẾT BỊ ĐIỆN TỬ (tỉ cái)</a:t>
            </a:r>
          </a:p>
        </c:rich>
      </c:tx>
      <c:overlay val="0"/>
      <c:spPr>
        <a:noFill/>
        <a:ln>
          <a:noFill/>
        </a:ln>
        <a:effectLst/>
      </c:spPr>
      <c:txPr>
        <a:bodyPr rot="0" spcFirstLastPara="1" vertOverflow="ellipsis" vert="horz" wrap="square" anchor="ctr" anchorCtr="1"/>
        <a:lstStyle/>
        <a:p>
          <a:pPr>
            <a:defRPr sz="2400"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5.5163051295972286E-2"/>
          <c:y val="0.1359006102869314"/>
          <c:w val="0.9297529255482706"/>
          <c:h val="0.73474783125492948"/>
        </c:manualLayout>
      </c:layout>
      <c:lineChart>
        <c:grouping val="standard"/>
        <c:varyColors val="0"/>
        <c:ser>
          <c:idx val="0"/>
          <c:order val="0"/>
          <c:tx>
            <c:strRef>
              <c:f>Sheet1!$B$1</c:f>
              <c:strCache>
                <c:ptCount val="1"/>
                <c:pt idx="0">
                  <c:v>Số thiết bị điện tử (tỉ cái)</c:v>
                </c:pt>
              </c:strCache>
            </c:strRef>
          </c:tx>
          <c:spPr>
            <a:ln w="28575" cap="rnd">
              <a:solidFill>
                <a:schemeClr val="accent1"/>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Sheet1!$B$2:$B$17</c:f>
              <c:numCache>
                <c:formatCode>General</c:formatCode>
                <c:ptCount val="16"/>
                <c:pt idx="0">
                  <c:v>15.41</c:v>
                </c:pt>
                <c:pt idx="1">
                  <c:v>17.68</c:v>
                </c:pt>
                <c:pt idx="2">
                  <c:v>20.350000000000001</c:v>
                </c:pt>
                <c:pt idx="3">
                  <c:v>23.14</c:v>
                </c:pt>
                <c:pt idx="4">
                  <c:v>26.66</c:v>
                </c:pt>
                <c:pt idx="5">
                  <c:v>30.73</c:v>
                </c:pt>
                <c:pt idx="6">
                  <c:v>34.81</c:v>
                </c:pt>
                <c:pt idx="7">
                  <c:v>38.89</c:v>
                </c:pt>
                <c:pt idx="8">
                  <c:v>42.62</c:v>
                </c:pt>
                <c:pt idx="9">
                  <c:v>46.12</c:v>
                </c:pt>
                <c:pt idx="10">
                  <c:v>49.61</c:v>
                </c:pt>
                <c:pt idx="11">
                  <c:v>53.11</c:v>
                </c:pt>
                <c:pt idx="12">
                  <c:v>56.6</c:v>
                </c:pt>
                <c:pt idx="13">
                  <c:v>60.1</c:v>
                </c:pt>
                <c:pt idx="14">
                  <c:v>63.59</c:v>
                </c:pt>
                <c:pt idx="15">
                  <c:v>67.09</c:v>
                </c:pt>
              </c:numCache>
            </c:numRef>
          </c:val>
          <c:smooth val="0"/>
          <c:extLst>
            <c:ext xmlns:c16="http://schemas.microsoft.com/office/drawing/2014/chart" uri="{C3380CC4-5D6E-409C-BE32-E72D297353CC}">
              <c16:uniqueId val="{00000000-9F82-492C-9AD7-7A4CB6EACADB}"/>
            </c:ext>
          </c:extLst>
        </c:ser>
        <c:dLbls>
          <c:showLegendKey val="0"/>
          <c:showVal val="0"/>
          <c:showCatName val="0"/>
          <c:showSerName val="0"/>
          <c:showPercent val="0"/>
          <c:showBubbleSize val="0"/>
        </c:dLbls>
        <c:smooth val="0"/>
        <c:axId val="1451618400"/>
        <c:axId val="1451615520"/>
      </c:lineChart>
      <c:catAx>
        <c:axId val="1451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Saira ExtraCondensed Bold" panose="00000808000000000000" pitchFamily="2" charset="0"/>
                <a:ea typeface="+mn-ea"/>
                <a:cs typeface="+mn-cs"/>
              </a:defRPr>
            </a:pPr>
            <a:endParaRPr lang="en-US"/>
          </a:p>
        </c:txPr>
        <c:crossAx val="1451615520"/>
        <c:crosses val="autoZero"/>
        <c:auto val="1"/>
        <c:lblAlgn val="ctr"/>
        <c:lblOffset val="100"/>
        <c:noMultiLvlLbl val="0"/>
      </c:catAx>
      <c:valAx>
        <c:axId val="1451615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618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FF0000"/>
                </a:solidFill>
                <a:latin typeface="+mn-lt"/>
                <a:ea typeface="+mn-ea"/>
                <a:cs typeface="+mn-cs"/>
              </a:defRPr>
            </a:pPr>
            <a:r>
              <a:rPr lang="en-US" sz="2400">
                <a:solidFill>
                  <a:srgbClr val="FF0000"/>
                </a:solidFill>
                <a:latin typeface="Roboto" panose="02000000000000000000" pitchFamily="2" charset="0"/>
                <a:ea typeface="Roboto" panose="02000000000000000000" pitchFamily="2" charset="0"/>
              </a:rPr>
              <a:t>SỐ NGƯỜI</a:t>
            </a:r>
            <a:r>
              <a:rPr lang="en-US" sz="2400" baseline="0">
                <a:solidFill>
                  <a:srgbClr val="FF0000"/>
                </a:solidFill>
                <a:latin typeface="Roboto" panose="02000000000000000000" pitchFamily="2" charset="0"/>
                <a:ea typeface="Roboto" panose="02000000000000000000" pitchFamily="2" charset="0"/>
              </a:rPr>
              <a:t> SỬ DỤNG INTERNET</a:t>
            </a:r>
            <a:r>
              <a:rPr lang="en-US" sz="2400">
                <a:solidFill>
                  <a:srgbClr val="FF0000"/>
                </a:solidFill>
                <a:latin typeface="Roboto" panose="02000000000000000000" pitchFamily="2" charset="0"/>
                <a:ea typeface="Roboto" panose="02000000000000000000" pitchFamily="2" charset="0"/>
              </a:rPr>
              <a:t> (tỉ người)</a:t>
            </a:r>
          </a:p>
        </c:rich>
      </c:tx>
      <c:overlay val="0"/>
      <c:spPr>
        <a:noFill/>
        <a:ln>
          <a:noFill/>
        </a:ln>
        <a:effectLst/>
      </c:spPr>
      <c:txPr>
        <a:bodyPr rot="0" spcFirstLastPara="1" vertOverflow="ellipsis" vert="horz" wrap="square" anchor="ctr" anchorCtr="1"/>
        <a:lstStyle/>
        <a:p>
          <a:pPr>
            <a:defRPr sz="2400"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5.5163051295972286E-2"/>
          <c:y val="0.1359006102869314"/>
          <c:w val="0.9297529255482706"/>
          <c:h val="0.73474783125492948"/>
        </c:manualLayout>
      </c:layout>
      <c:lineChart>
        <c:grouping val="standard"/>
        <c:varyColors val="0"/>
        <c:ser>
          <c:idx val="0"/>
          <c:order val="0"/>
          <c:tx>
            <c:strRef>
              <c:f>Sheet1!$B$1</c:f>
              <c:strCache>
                <c:ptCount val="1"/>
                <c:pt idx="0">
                  <c:v>Số người sử dụng Internet (tỉ người)</c:v>
                </c:pt>
              </c:strCache>
            </c:strRef>
          </c:tx>
          <c:spPr>
            <a:ln w="28575" cap="rnd">
              <a:solidFill>
                <a:schemeClr val="accent1"/>
              </a:solidFill>
              <a:round/>
            </a:ln>
            <a:effectLst/>
          </c:spPr>
          <c:marker>
            <c:symbol val="none"/>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numCache>
            </c:numRef>
          </c:cat>
          <c:val>
            <c:numRef>
              <c:f>Sheet1!$B$2:$B$17</c:f>
              <c:numCache>
                <c:formatCode>General</c:formatCode>
                <c:ptCount val="16"/>
                <c:pt idx="0">
                  <c:v>3.2</c:v>
                </c:pt>
                <c:pt idx="1">
                  <c:v>3.5</c:v>
                </c:pt>
                <c:pt idx="2">
                  <c:v>3.7</c:v>
                </c:pt>
                <c:pt idx="3">
                  <c:v>4</c:v>
                </c:pt>
                <c:pt idx="4">
                  <c:v>4.3</c:v>
                </c:pt>
                <c:pt idx="5">
                  <c:v>4.5999999999999996</c:v>
                </c:pt>
                <c:pt idx="6">
                  <c:v>4.9000000000000004</c:v>
                </c:pt>
                <c:pt idx="7">
                  <c:v>5.0999999999999996</c:v>
                </c:pt>
                <c:pt idx="8">
                  <c:v>5.3</c:v>
                </c:pt>
                <c:pt idx="9">
                  <c:v>5.5</c:v>
                </c:pt>
                <c:pt idx="10">
                  <c:v>5.7</c:v>
                </c:pt>
                <c:pt idx="11">
                  <c:v>5.9</c:v>
                </c:pt>
                <c:pt idx="12">
                  <c:v>6.1</c:v>
                </c:pt>
                <c:pt idx="13">
                  <c:v>6.3</c:v>
                </c:pt>
                <c:pt idx="14">
                  <c:v>6.5</c:v>
                </c:pt>
                <c:pt idx="15">
                  <c:v>6.7</c:v>
                </c:pt>
              </c:numCache>
            </c:numRef>
          </c:val>
          <c:smooth val="0"/>
          <c:extLst>
            <c:ext xmlns:c16="http://schemas.microsoft.com/office/drawing/2014/chart" uri="{C3380CC4-5D6E-409C-BE32-E72D297353CC}">
              <c16:uniqueId val="{00000000-9F82-492C-9AD7-7A4CB6EACADB}"/>
            </c:ext>
          </c:extLst>
        </c:ser>
        <c:dLbls>
          <c:showLegendKey val="0"/>
          <c:showVal val="0"/>
          <c:showCatName val="0"/>
          <c:showSerName val="0"/>
          <c:showPercent val="0"/>
          <c:showBubbleSize val="0"/>
        </c:dLbls>
        <c:smooth val="0"/>
        <c:axId val="1451618400"/>
        <c:axId val="1451615520"/>
      </c:lineChart>
      <c:catAx>
        <c:axId val="1451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Saira ExtraCondensed Bold" panose="00000808000000000000" pitchFamily="2" charset="0"/>
                <a:ea typeface="+mn-ea"/>
                <a:cs typeface="+mn-cs"/>
              </a:defRPr>
            </a:pPr>
            <a:endParaRPr lang="en-US"/>
          </a:p>
        </c:txPr>
        <c:crossAx val="1451615520"/>
        <c:crosses val="autoZero"/>
        <c:auto val="1"/>
        <c:lblAlgn val="ctr"/>
        <c:lblOffset val="100"/>
        <c:noMultiLvlLbl val="0"/>
      </c:catAx>
      <c:valAx>
        <c:axId val="1451615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618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25"/>
        <c:overlap val="-27"/>
        <c:axId val="256146688"/>
        <c:axId val="1071491840"/>
      </c:barChart>
      <c:catAx>
        <c:axId val="256146688"/>
        <c:scaling>
          <c:orientation val="minMax"/>
        </c:scaling>
        <c:delete val="1"/>
        <c:axPos val="b"/>
        <c:numFmt formatCode="General" sourceLinked="1"/>
        <c:majorTickMark val="none"/>
        <c:minorTickMark val="none"/>
        <c:tickLblPos val="nextTo"/>
        <c:crossAx val="1071491840"/>
        <c:crosses val="autoZero"/>
        <c:auto val="1"/>
        <c:lblAlgn val="ctr"/>
        <c:lblOffset val="100"/>
        <c:noMultiLvlLbl val="0"/>
      </c:catAx>
      <c:valAx>
        <c:axId val="1071491840"/>
        <c:scaling>
          <c:orientation val="minMax"/>
        </c:scaling>
        <c:delete val="1"/>
        <c:axPos val="l"/>
        <c:numFmt formatCode="General" sourceLinked="1"/>
        <c:majorTickMark val="none"/>
        <c:minorTickMark val="none"/>
        <c:tickLblPos val="nextTo"/>
        <c:crossAx val="25614668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Bài học</c:v>
                </c:pt>
              </c:strCache>
            </c:strRef>
          </c:tx>
          <c:explosion val="3"/>
          <c:dPt>
            <c:idx val="0"/>
            <c:bubble3D val="0"/>
            <c:spPr>
              <a:solidFill>
                <a:srgbClr val="ED7D3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76E-4007-AB5A-198AFC069A42}"/>
              </c:ext>
            </c:extLst>
          </c:dPt>
          <c:dPt>
            <c:idx val="1"/>
            <c:bubble3D val="0"/>
            <c:spPr>
              <a:solidFill>
                <a:srgbClr val="A5A5A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376E-4007-AB5A-198AFC069A42}"/>
              </c:ext>
            </c:extLst>
          </c:dPt>
          <c:dPt>
            <c:idx val="2"/>
            <c:bubble3D val="0"/>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76E-4007-AB5A-198AFC069A42}"/>
              </c:ext>
            </c:extLst>
          </c:dPt>
          <c:dPt>
            <c:idx val="3"/>
            <c:bubble3D val="0"/>
            <c:spPr>
              <a:solidFill>
                <a:srgbClr val="5B9BD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376E-4007-AB5A-198AFC069A42}"/>
              </c:ext>
            </c:extLst>
          </c:dPt>
          <c:dPt>
            <c:idx val="4"/>
            <c:bubble3D val="0"/>
            <c:spPr>
              <a:solidFill>
                <a:srgbClr val="70AD47"/>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76E-4007-AB5A-198AFC069A42}"/>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376E-4007-AB5A-198AFC069A42}"/>
              </c:ext>
            </c:extLst>
          </c:dPt>
          <c:dLbls>
            <c:dLbl>
              <c:idx val="0"/>
              <c:tx>
                <c:rich>
                  <a:bodyPr rot="0" spcFirstLastPara="1" vertOverflow="ellipsis" vert="horz" wrap="square" lIns="38100" tIns="19050" rIns="38100" bIns="19050" anchor="ctr" anchorCtr="1">
                    <a:spAutoFit/>
                  </a:bodyPr>
                  <a:lstStyle/>
                  <a:p>
                    <a:pPr>
                      <a:defRPr sz="2400" b="1" i="0" u="none" strike="noStrike" kern="1200" spc="0" baseline="0">
                        <a:solidFill>
                          <a:srgbClr val="ED7D31"/>
                        </a:solidFill>
                        <a:latin typeface="Roboto" panose="02000000000000000000" pitchFamily="2" charset="0"/>
                        <a:ea typeface="Roboto" panose="02000000000000000000" pitchFamily="2" charset="0"/>
                        <a:cs typeface="+mn-cs"/>
                      </a:defRPr>
                    </a:pPr>
                    <a:fld id="{7F3745DD-4DE0-45CC-B3DD-670453FF2DFB}" type="CATEGORYNAME">
                      <a:rPr lang="en-US"/>
                      <a:pPr>
                        <a:defRPr sz="2400">
                          <a:solidFill>
                            <a:srgbClr val="ED7D31"/>
                          </a:solidFill>
                          <a:latin typeface="Roboto" panose="02000000000000000000" pitchFamily="2" charset="0"/>
                          <a:ea typeface="Roboto" panose="02000000000000000000" pitchFamily="2" charset="0"/>
                        </a:defRPr>
                      </a:pPr>
                      <a:t>[CATEGORY NAME]</a:t>
                    </a:fld>
                    <a:r>
                      <a:rPr lang="en-US" baseline="0"/>
                      <a:t>
12</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ED7D31"/>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76E-4007-AB5A-198AFC069A42}"/>
                </c:ext>
              </c:extLst>
            </c:dLbl>
            <c:dLbl>
              <c:idx val="1"/>
              <c:tx>
                <c:rich>
                  <a:bodyPr rot="0" spcFirstLastPara="1" vertOverflow="ellipsis" vert="horz" wrap="square" lIns="38100" tIns="19050" rIns="38100" bIns="19050" anchor="ctr" anchorCtr="1">
                    <a:spAutoFit/>
                  </a:bodyPr>
                  <a:lstStyle/>
                  <a:p>
                    <a:pPr>
                      <a:defRPr sz="2400" b="1" i="0" u="none" strike="noStrike" kern="1200" spc="0" baseline="0">
                        <a:solidFill>
                          <a:srgbClr val="A5A5A5"/>
                        </a:solidFill>
                        <a:latin typeface="Roboto" panose="02000000000000000000" pitchFamily="2" charset="0"/>
                        <a:ea typeface="Roboto" panose="02000000000000000000" pitchFamily="2" charset="0"/>
                        <a:cs typeface="+mn-cs"/>
                      </a:defRPr>
                    </a:pPr>
                    <a:fld id="{EDE3DF05-E7C5-4A3D-A4F6-049D4438DA39}" type="CATEGORYNAME">
                      <a:rPr lang="en-US" smtClean="0"/>
                      <a:pPr>
                        <a:defRPr sz="2400">
                          <a:solidFill>
                            <a:srgbClr val="A5A5A5"/>
                          </a:solidFill>
                          <a:latin typeface="Roboto" panose="02000000000000000000" pitchFamily="2" charset="0"/>
                          <a:ea typeface="Roboto" panose="02000000000000000000" pitchFamily="2" charset="0"/>
                        </a:defRPr>
                      </a:pPr>
                      <a:t>[CATEGORY NAME]</a:t>
                    </a:fld>
                    <a:r>
                      <a:rPr lang="en-US" baseline="0"/>
                      <a:t> 12</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A5A5A5"/>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76E-4007-AB5A-198AFC069A42}"/>
                </c:ext>
              </c:extLst>
            </c:dLbl>
            <c:dLbl>
              <c:idx val="2"/>
              <c:layout>
                <c:manualLayout>
                  <c:x val="4.5833340851925919E-2"/>
                  <c:y val="0"/>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rgbClr val="FFC000"/>
                        </a:solidFill>
                        <a:latin typeface="Roboto" panose="02000000000000000000" pitchFamily="2" charset="0"/>
                        <a:ea typeface="Roboto" panose="02000000000000000000" pitchFamily="2" charset="0"/>
                        <a:cs typeface="+mn-cs"/>
                      </a:defRPr>
                    </a:pPr>
                    <a:fld id="{D6FFC728-A171-4E62-84D4-669B93F7AC33}" type="CATEGORYNAME">
                      <a:rPr lang="en-US"/>
                      <a:pPr>
                        <a:defRPr sz="2400">
                          <a:solidFill>
                            <a:srgbClr val="FFC000"/>
                          </a:solidFill>
                          <a:latin typeface="Roboto" panose="02000000000000000000" pitchFamily="2" charset="0"/>
                          <a:ea typeface="Roboto" panose="02000000000000000000" pitchFamily="2" charset="0"/>
                        </a:defRPr>
                      </a:pPr>
                      <a:t>[CATEGORY NAME]</a:t>
                    </a:fld>
                    <a:r>
                      <a:rPr lang="en-US" baseline="0"/>
                      <a:t>
12</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FFC000"/>
                      </a:solidFill>
                      <a:latin typeface="Roboto" panose="02000000000000000000" pitchFamily="2" charset="0"/>
                      <a:ea typeface="Roboto" panose="02000000000000000000" pitchFamily="2" charset="0"/>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76E-4007-AB5A-198AFC069A42}"/>
                </c:ext>
              </c:extLst>
            </c:dLbl>
            <c:dLbl>
              <c:idx val="3"/>
              <c:tx>
                <c:rich>
                  <a:bodyPr rot="0" spcFirstLastPara="1" vertOverflow="ellipsis" vert="horz" wrap="square" lIns="38100" tIns="19050" rIns="38100" bIns="19050" anchor="ctr" anchorCtr="1">
                    <a:spAutoFit/>
                  </a:bodyPr>
                  <a:lstStyle/>
                  <a:p>
                    <a:pPr>
                      <a:defRPr sz="2400" b="1" i="0" u="none" strike="noStrike" kern="1200" spc="0" baseline="0">
                        <a:solidFill>
                          <a:srgbClr val="5B9BD5"/>
                        </a:solidFill>
                        <a:latin typeface="Roboto" panose="02000000000000000000" pitchFamily="2" charset="0"/>
                        <a:ea typeface="Roboto" panose="02000000000000000000" pitchFamily="2" charset="0"/>
                        <a:cs typeface="+mn-cs"/>
                      </a:defRPr>
                    </a:pPr>
                    <a:fld id="{4A63E0DB-BA97-4649-8EE7-832E4B67B7CE}" type="CATEGORYNAME">
                      <a:rPr lang="en-US" smtClean="0"/>
                      <a:pPr>
                        <a:defRPr sz="2400">
                          <a:solidFill>
                            <a:srgbClr val="5B9BD5"/>
                          </a:solidFill>
                          <a:latin typeface="Roboto" panose="02000000000000000000" pitchFamily="2" charset="0"/>
                          <a:ea typeface="Roboto" panose="02000000000000000000" pitchFamily="2" charset="0"/>
                        </a:defRPr>
                      </a:pPr>
                      <a:t>[CATEGORY NAME]</a:t>
                    </a:fld>
                    <a:r>
                      <a:rPr lang="en-US" baseline="0"/>
                      <a:t> 12</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5B9BD5"/>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76E-4007-AB5A-198AFC069A42}"/>
                </c:ext>
              </c:extLst>
            </c:dLbl>
            <c:dLbl>
              <c:idx val="4"/>
              <c:tx>
                <c:rich>
                  <a:bodyPr rot="0" spcFirstLastPara="1" vertOverflow="ellipsis" vert="horz" wrap="square" lIns="38100" tIns="19050" rIns="38100" bIns="19050" anchor="ctr" anchorCtr="1">
                    <a:spAutoFit/>
                  </a:bodyPr>
                  <a:lstStyle/>
                  <a:p>
                    <a:pPr>
                      <a:defRPr sz="2400" b="1" i="0" u="none" strike="noStrike" kern="1200" spc="0" baseline="0">
                        <a:solidFill>
                          <a:srgbClr val="70AD47"/>
                        </a:solidFill>
                        <a:latin typeface="Roboto" panose="02000000000000000000" pitchFamily="2" charset="0"/>
                        <a:ea typeface="Roboto" panose="02000000000000000000" pitchFamily="2" charset="0"/>
                        <a:cs typeface="+mn-cs"/>
                      </a:defRPr>
                    </a:pPr>
                    <a:fld id="{DCC86104-8F88-495C-9B0F-16A504554C76}" type="CATEGORYNAME">
                      <a:rPr lang="en-US" smtClean="0"/>
                      <a:pPr>
                        <a:defRPr sz="2400">
                          <a:solidFill>
                            <a:srgbClr val="70AD47"/>
                          </a:solidFill>
                          <a:latin typeface="Roboto" panose="02000000000000000000" pitchFamily="2" charset="0"/>
                          <a:ea typeface="Roboto" panose="02000000000000000000" pitchFamily="2" charset="0"/>
                        </a:defRPr>
                      </a:pPr>
                      <a:t>[CATEGORY NAME]</a:t>
                    </a:fld>
                    <a:r>
                      <a:rPr lang="en-US"/>
                      <a:t> </a:t>
                    </a:r>
                    <a:r>
                      <a:rPr lang="en-US" baseline="0"/>
                      <a:t>12</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70AD47"/>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76E-4007-AB5A-198AFC069A42}"/>
                </c:ext>
              </c:extLst>
            </c:dLbl>
            <c:dLbl>
              <c:idx val="5"/>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6"/>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76E-4007-AB5A-198AFC069A4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Roboto" panose="02000000000000000000" pitchFamily="2" charset="0"/>
                    <a:ea typeface="Roboto" panose="02000000000000000000" pitchFamily="2" charset="0"/>
                    <a:cs typeface="+mn-cs"/>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Sheet1!$A$2:$A$7</c:f>
              <c:strCache>
                <c:ptCount val="5"/>
                <c:pt idx="0">
                  <c:v>Lớp 1</c:v>
                </c:pt>
                <c:pt idx="1">
                  <c:v>Lớp 2</c:v>
                </c:pt>
                <c:pt idx="2">
                  <c:v>Lớp 3</c:v>
                </c:pt>
                <c:pt idx="3">
                  <c:v>Lớp 4</c:v>
                </c:pt>
                <c:pt idx="4">
                  <c:v>Lớp 5</c:v>
                </c:pt>
              </c:strCache>
            </c:strRef>
          </c:cat>
          <c:val>
            <c:numRef>
              <c:f>Sheet1!$B$2:$B$7</c:f>
              <c:numCache>
                <c:formatCode>General</c:formatCode>
                <c:ptCount val="6"/>
                <c:pt idx="0">
                  <c:v>15</c:v>
                </c:pt>
                <c:pt idx="1">
                  <c:v>15</c:v>
                </c:pt>
                <c:pt idx="2">
                  <c:v>19</c:v>
                </c:pt>
                <c:pt idx="3">
                  <c:v>20</c:v>
                </c:pt>
                <c:pt idx="4">
                  <c:v>21</c:v>
                </c:pt>
              </c:numCache>
            </c:numRef>
          </c:val>
          <c:extLst>
            <c:ext xmlns:c16="http://schemas.microsoft.com/office/drawing/2014/chart" uri="{C3380CC4-5D6E-409C-BE32-E72D297353CC}">
              <c16:uniqueId val="{00000000-376E-4007-AB5A-198AFC069A42}"/>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05FDB6-2AAD-49CC-9FD4-9AE3B401CDB7}"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vi-VN"/>
        </a:p>
      </dgm:t>
    </dgm:pt>
    <dgm:pt modelId="{292B415B-CE6F-4006-94A2-1BA9F5E95772}">
      <dgm:prSet phldrT="[Text]"/>
      <dgm:spPr/>
      <dgm:t>
        <a:bodyPr lIns="0" rIns="0"/>
        <a:lstStyle/>
        <a:p>
          <a:pPr>
            <a:lnSpc>
              <a:spcPct val="100000"/>
            </a:lnSpc>
          </a:pPr>
          <a:r>
            <a:rPr lang="vi-VN">
              <a:latin typeface="Roboto Condensed" panose="02000000000000000000" pitchFamily="2" charset="0"/>
              <a:ea typeface="Roboto Condensed" panose="02000000000000000000" pitchFamily="2" charset="0"/>
            </a:rPr>
            <a:t>GIÁO DỤC KNCDS</a:t>
          </a:r>
        </a:p>
      </dgm:t>
    </dgm:pt>
    <dgm:pt modelId="{646936A8-6B83-4C8F-A77D-FDB0E6DBFFA8}" type="parTrans" cxnId="{23C2AB22-2E90-4207-B2E6-0B6475D2821E}">
      <dgm:prSet/>
      <dgm:spPr/>
      <dgm:t>
        <a:bodyPr/>
        <a:lstStyle/>
        <a:p>
          <a:endParaRPr lang="vi-VN"/>
        </a:p>
      </dgm:t>
    </dgm:pt>
    <dgm:pt modelId="{DB65C677-481A-4842-9DCD-A08C25EB15A2}" type="sibTrans" cxnId="{23C2AB22-2E90-4207-B2E6-0B6475D2821E}">
      <dgm:prSet/>
      <dgm:spPr/>
      <dgm:t>
        <a:bodyPr/>
        <a:lstStyle/>
        <a:p>
          <a:endParaRPr lang="vi-VN"/>
        </a:p>
      </dgm:t>
    </dgm:pt>
    <dgm:pt modelId="{C295269E-E5B5-44F4-B745-FEFAB835F399}">
      <dgm:prSet phldrT="[Text]" custT="1"/>
      <dgm:spPr/>
      <dgm:t>
        <a:bodyPr/>
        <a:lstStyle/>
        <a:p>
          <a:r>
            <a:rPr lang="vi-VN" sz="2400" b="1">
              <a:latin typeface="Roboto" panose="02000000000000000000" pitchFamily="2" charset="0"/>
              <a:ea typeface="Roboto" panose="02000000000000000000" pitchFamily="2" charset="0"/>
            </a:rPr>
            <a:t>Lớp 1</a:t>
          </a:r>
        </a:p>
      </dgm:t>
    </dgm:pt>
    <dgm:pt modelId="{1D0A1557-9F9E-4EE7-B1F5-D061DAE31119}" type="parTrans" cxnId="{C1492F84-A4A1-4F66-B742-B6E4B53FA71E}">
      <dgm:prSet/>
      <dgm:spPr/>
      <dgm:t>
        <a:bodyPr/>
        <a:lstStyle/>
        <a:p>
          <a:endParaRPr lang="vi-VN"/>
        </a:p>
      </dgm:t>
    </dgm:pt>
    <dgm:pt modelId="{A8AB8548-943D-4C26-BECB-B1DB0710ABBB}" type="sibTrans" cxnId="{C1492F84-A4A1-4F66-B742-B6E4B53FA71E}">
      <dgm:prSet/>
      <dgm:spPr/>
      <dgm:t>
        <a:bodyPr/>
        <a:lstStyle/>
        <a:p>
          <a:endParaRPr lang="vi-VN"/>
        </a:p>
      </dgm:t>
    </dgm:pt>
    <dgm:pt modelId="{7ADCDF55-5C07-4938-9F2F-9313CE91CAD7}">
      <dgm:prSet phldrT="[Text]" custT="1"/>
      <dgm:spPr/>
      <dgm:t>
        <a:bodyPr/>
        <a:lstStyle/>
        <a:p>
          <a:r>
            <a:rPr lang="vi-VN" sz="2400" b="1">
              <a:latin typeface="Roboto" panose="02000000000000000000" pitchFamily="2" charset="0"/>
              <a:ea typeface="Roboto" panose="02000000000000000000" pitchFamily="2" charset="0"/>
            </a:rPr>
            <a:t>Lớp 2</a:t>
          </a:r>
        </a:p>
      </dgm:t>
    </dgm:pt>
    <dgm:pt modelId="{DAB3BB91-51C8-44C2-9526-E55903A01F89}" type="parTrans" cxnId="{7970C1FD-78BE-4494-A4B7-DCFBE04D2A22}">
      <dgm:prSet/>
      <dgm:spPr/>
      <dgm:t>
        <a:bodyPr/>
        <a:lstStyle/>
        <a:p>
          <a:endParaRPr lang="vi-VN"/>
        </a:p>
      </dgm:t>
    </dgm:pt>
    <dgm:pt modelId="{CFF13697-3477-4960-BA10-B4F09B08BF0F}" type="sibTrans" cxnId="{7970C1FD-78BE-4494-A4B7-DCFBE04D2A22}">
      <dgm:prSet/>
      <dgm:spPr/>
      <dgm:t>
        <a:bodyPr/>
        <a:lstStyle/>
        <a:p>
          <a:endParaRPr lang="vi-VN"/>
        </a:p>
      </dgm:t>
    </dgm:pt>
    <dgm:pt modelId="{2AE99137-4E19-40FE-9270-CFCEB9ECD3B4}">
      <dgm:prSet phldrT="[Text]" custT="1"/>
      <dgm:spPr/>
      <dgm:t>
        <a:bodyPr/>
        <a:lstStyle/>
        <a:p>
          <a:r>
            <a:rPr lang="vi-VN" sz="2400" b="1">
              <a:latin typeface="Roboto" panose="02000000000000000000" pitchFamily="2" charset="0"/>
              <a:ea typeface="Roboto" panose="02000000000000000000" pitchFamily="2" charset="0"/>
            </a:rPr>
            <a:t>Lớp 3</a:t>
          </a:r>
        </a:p>
      </dgm:t>
    </dgm:pt>
    <dgm:pt modelId="{223CB81E-952B-43F2-96B4-82929E7F475A}" type="parTrans" cxnId="{5A71AC6E-1BD4-495C-BE8F-83BDD1699F05}">
      <dgm:prSet/>
      <dgm:spPr/>
      <dgm:t>
        <a:bodyPr/>
        <a:lstStyle/>
        <a:p>
          <a:endParaRPr lang="vi-VN"/>
        </a:p>
      </dgm:t>
    </dgm:pt>
    <dgm:pt modelId="{670D1C47-727F-4D63-8F2C-A7CAC92DD522}" type="sibTrans" cxnId="{5A71AC6E-1BD4-495C-BE8F-83BDD1699F05}">
      <dgm:prSet/>
      <dgm:spPr/>
      <dgm:t>
        <a:bodyPr/>
        <a:lstStyle/>
        <a:p>
          <a:endParaRPr lang="vi-VN"/>
        </a:p>
      </dgm:t>
    </dgm:pt>
    <dgm:pt modelId="{3FFD5029-CA53-43F3-A4D4-A3B0ACECD0AD}">
      <dgm:prSet phldrT="[Text]" custT="1"/>
      <dgm:spPr/>
      <dgm:t>
        <a:bodyPr/>
        <a:lstStyle/>
        <a:p>
          <a:r>
            <a:rPr lang="vi-VN" sz="2400" b="1">
              <a:latin typeface="Roboto" panose="02000000000000000000" pitchFamily="2" charset="0"/>
              <a:ea typeface="Roboto" panose="02000000000000000000" pitchFamily="2" charset="0"/>
            </a:rPr>
            <a:t>Lớp 4</a:t>
          </a:r>
        </a:p>
      </dgm:t>
    </dgm:pt>
    <dgm:pt modelId="{76C6F987-39AA-4221-9EE6-BB7B6B7D7375}" type="parTrans" cxnId="{0A8D4FE3-7BE7-478E-A27B-E7B70AF6D2EF}">
      <dgm:prSet/>
      <dgm:spPr/>
      <dgm:t>
        <a:bodyPr/>
        <a:lstStyle/>
        <a:p>
          <a:endParaRPr lang="vi-VN"/>
        </a:p>
      </dgm:t>
    </dgm:pt>
    <dgm:pt modelId="{0E4EEEE6-37B1-448A-8FC7-F260984D8825}" type="sibTrans" cxnId="{0A8D4FE3-7BE7-478E-A27B-E7B70AF6D2EF}">
      <dgm:prSet/>
      <dgm:spPr/>
      <dgm:t>
        <a:bodyPr/>
        <a:lstStyle/>
        <a:p>
          <a:endParaRPr lang="vi-VN"/>
        </a:p>
      </dgm:t>
    </dgm:pt>
    <dgm:pt modelId="{78AC2933-B63E-4723-9AA3-C1001AF389D4}">
      <dgm:prSet phldrT="[Text]" custT="1"/>
      <dgm:spPr/>
      <dgm:t>
        <a:bodyPr/>
        <a:lstStyle/>
        <a:p>
          <a:r>
            <a:rPr lang="vi-VN" sz="2400" b="1">
              <a:latin typeface="Roboto" panose="02000000000000000000" pitchFamily="2" charset="0"/>
              <a:ea typeface="Roboto" panose="02000000000000000000" pitchFamily="2" charset="0"/>
            </a:rPr>
            <a:t>Lớp 5</a:t>
          </a:r>
        </a:p>
      </dgm:t>
    </dgm:pt>
    <dgm:pt modelId="{9D7F4715-F762-4BDD-8B6D-ADC7B5EBBC6D}" type="parTrans" cxnId="{965404D7-B7ED-4A23-A970-B9ECBAFE8206}">
      <dgm:prSet/>
      <dgm:spPr/>
      <dgm:t>
        <a:bodyPr/>
        <a:lstStyle/>
        <a:p>
          <a:endParaRPr lang="vi-VN"/>
        </a:p>
      </dgm:t>
    </dgm:pt>
    <dgm:pt modelId="{1DC484BC-E371-4206-8A6C-325F69B9CA2A}" type="sibTrans" cxnId="{965404D7-B7ED-4A23-A970-B9ECBAFE8206}">
      <dgm:prSet/>
      <dgm:spPr/>
      <dgm:t>
        <a:bodyPr/>
        <a:lstStyle/>
        <a:p>
          <a:endParaRPr lang="vi-VN"/>
        </a:p>
      </dgm:t>
    </dgm:pt>
    <dgm:pt modelId="{2026523E-6962-4F23-93AF-290C21DA5E07}" type="pres">
      <dgm:prSet presAssocID="{8805FDB6-2AAD-49CC-9FD4-9AE3B401CDB7}" presName="Name0" presStyleCnt="0">
        <dgm:presLayoutVars>
          <dgm:chMax val="1"/>
          <dgm:dir/>
          <dgm:animLvl val="ctr"/>
          <dgm:resizeHandles val="exact"/>
        </dgm:presLayoutVars>
      </dgm:prSet>
      <dgm:spPr/>
    </dgm:pt>
    <dgm:pt modelId="{98138648-FCF2-4106-A715-EBA7F47092D5}" type="pres">
      <dgm:prSet presAssocID="{292B415B-CE6F-4006-94A2-1BA9F5E95772}" presName="centerShape" presStyleLbl="node0" presStyleIdx="0" presStyleCnt="1" custScaleX="112687"/>
      <dgm:spPr/>
    </dgm:pt>
    <dgm:pt modelId="{A07923EE-E983-46B4-86D7-A02C61105695}" type="pres">
      <dgm:prSet presAssocID="{C295269E-E5B5-44F4-B745-FEFAB835F399}" presName="node" presStyleLbl="node1" presStyleIdx="0" presStyleCnt="5">
        <dgm:presLayoutVars>
          <dgm:bulletEnabled val="1"/>
        </dgm:presLayoutVars>
      </dgm:prSet>
      <dgm:spPr/>
    </dgm:pt>
    <dgm:pt modelId="{8D4D1D66-D617-4220-BD2D-F39B85C81C81}" type="pres">
      <dgm:prSet presAssocID="{C295269E-E5B5-44F4-B745-FEFAB835F399}" presName="dummy" presStyleCnt="0"/>
      <dgm:spPr/>
    </dgm:pt>
    <dgm:pt modelId="{A86EAFA1-2166-401A-A53E-F760118321D6}" type="pres">
      <dgm:prSet presAssocID="{A8AB8548-943D-4C26-BECB-B1DB0710ABBB}" presName="sibTrans" presStyleLbl="sibTrans2D1" presStyleIdx="0" presStyleCnt="5"/>
      <dgm:spPr/>
    </dgm:pt>
    <dgm:pt modelId="{222D6A5A-7AD1-4C59-A6D0-F928299A7FC1}" type="pres">
      <dgm:prSet presAssocID="{7ADCDF55-5C07-4938-9F2F-9313CE91CAD7}" presName="node" presStyleLbl="node1" presStyleIdx="1" presStyleCnt="5">
        <dgm:presLayoutVars>
          <dgm:bulletEnabled val="1"/>
        </dgm:presLayoutVars>
      </dgm:prSet>
      <dgm:spPr/>
    </dgm:pt>
    <dgm:pt modelId="{A14A7B4F-BF33-4579-9B31-365B0821FD35}" type="pres">
      <dgm:prSet presAssocID="{7ADCDF55-5C07-4938-9F2F-9313CE91CAD7}" presName="dummy" presStyleCnt="0"/>
      <dgm:spPr/>
    </dgm:pt>
    <dgm:pt modelId="{9239E5C0-A8C3-47F9-B66E-17B9C0C7827B}" type="pres">
      <dgm:prSet presAssocID="{CFF13697-3477-4960-BA10-B4F09B08BF0F}" presName="sibTrans" presStyleLbl="sibTrans2D1" presStyleIdx="1" presStyleCnt="5"/>
      <dgm:spPr/>
    </dgm:pt>
    <dgm:pt modelId="{EC3949B0-5166-4947-B51E-90664FE446AC}" type="pres">
      <dgm:prSet presAssocID="{2AE99137-4E19-40FE-9270-CFCEB9ECD3B4}" presName="node" presStyleLbl="node1" presStyleIdx="2" presStyleCnt="5">
        <dgm:presLayoutVars>
          <dgm:bulletEnabled val="1"/>
        </dgm:presLayoutVars>
      </dgm:prSet>
      <dgm:spPr/>
    </dgm:pt>
    <dgm:pt modelId="{B3E4558F-8E88-4F85-8C9B-967DD5A02EFD}" type="pres">
      <dgm:prSet presAssocID="{2AE99137-4E19-40FE-9270-CFCEB9ECD3B4}" presName="dummy" presStyleCnt="0"/>
      <dgm:spPr/>
    </dgm:pt>
    <dgm:pt modelId="{CF4BDCF5-3F2F-4D76-AA0C-9011C6D577D1}" type="pres">
      <dgm:prSet presAssocID="{670D1C47-727F-4D63-8F2C-A7CAC92DD522}" presName="sibTrans" presStyleLbl="sibTrans2D1" presStyleIdx="2" presStyleCnt="5"/>
      <dgm:spPr/>
    </dgm:pt>
    <dgm:pt modelId="{23323EB8-B12D-4963-B6C3-6D8FBBA30EA0}" type="pres">
      <dgm:prSet presAssocID="{3FFD5029-CA53-43F3-A4D4-A3B0ACECD0AD}" presName="node" presStyleLbl="node1" presStyleIdx="3" presStyleCnt="5">
        <dgm:presLayoutVars>
          <dgm:bulletEnabled val="1"/>
        </dgm:presLayoutVars>
      </dgm:prSet>
      <dgm:spPr/>
    </dgm:pt>
    <dgm:pt modelId="{018D9A71-7964-4C1F-B6C6-4123E03AC64D}" type="pres">
      <dgm:prSet presAssocID="{3FFD5029-CA53-43F3-A4D4-A3B0ACECD0AD}" presName="dummy" presStyleCnt="0"/>
      <dgm:spPr/>
    </dgm:pt>
    <dgm:pt modelId="{FCE3F2EF-CE41-45ED-8C5C-CDAD2298C1C7}" type="pres">
      <dgm:prSet presAssocID="{0E4EEEE6-37B1-448A-8FC7-F260984D8825}" presName="sibTrans" presStyleLbl="sibTrans2D1" presStyleIdx="3" presStyleCnt="5"/>
      <dgm:spPr/>
    </dgm:pt>
    <dgm:pt modelId="{6D8492D3-6D0E-459D-9180-1226D5BFD551}" type="pres">
      <dgm:prSet presAssocID="{78AC2933-B63E-4723-9AA3-C1001AF389D4}" presName="node" presStyleLbl="node1" presStyleIdx="4" presStyleCnt="5">
        <dgm:presLayoutVars>
          <dgm:bulletEnabled val="1"/>
        </dgm:presLayoutVars>
      </dgm:prSet>
      <dgm:spPr/>
    </dgm:pt>
    <dgm:pt modelId="{7F3D9B63-C1B8-471C-941E-1DD55E228FFD}" type="pres">
      <dgm:prSet presAssocID="{78AC2933-B63E-4723-9AA3-C1001AF389D4}" presName="dummy" presStyleCnt="0"/>
      <dgm:spPr/>
    </dgm:pt>
    <dgm:pt modelId="{5206E3E2-915A-4C83-A17C-A25B789B13A9}" type="pres">
      <dgm:prSet presAssocID="{1DC484BC-E371-4206-8A6C-325F69B9CA2A}" presName="sibTrans" presStyleLbl="sibTrans2D1" presStyleIdx="4" presStyleCnt="5"/>
      <dgm:spPr/>
    </dgm:pt>
  </dgm:ptLst>
  <dgm:cxnLst>
    <dgm:cxn modelId="{DE8AB01B-5835-4650-A67A-60B095716822}" type="presOf" srcId="{1DC484BC-E371-4206-8A6C-325F69B9CA2A}" destId="{5206E3E2-915A-4C83-A17C-A25B789B13A9}" srcOrd="0" destOrd="0" presId="urn:microsoft.com/office/officeart/2005/8/layout/radial6"/>
    <dgm:cxn modelId="{5E3DC31E-FFEA-4A95-942F-54757A0EB59B}" type="presOf" srcId="{CFF13697-3477-4960-BA10-B4F09B08BF0F}" destId="{9239E5C0-A8C3-47F9-B66E-17B9C0C7827B}" srcOrd="0" destOrd="0" presId="urn:microsoft.com/office/officeart/2005/8/layout/radial6"/>
    <dgm:cxn modelId="{23C2AB22-2E90-4207-B2E6-0B6475D2821E}" srcId="{8805FDB6-2AAD-49CC-9FD4-9AE3B401CDB7}" destId="{292B415B-CE6F-4006-94A2-1BA9F5E95772}" srcOrd="0" destOrd="0" parTransId="{646936A8-6B83-4C8F-A77D-FDB0E6DBFFA8}" sibTransId="{DB65C677-481A-4842-9DCD-A08C25EB15A2}"/>
    <dgm:cxn modelId="{DD54D630-BF11-47C4-90AE-2430E519F11F}" type="presOf" srcId="{0E4EEEE6-37B1-448A-8FC7-F260984D8825}" destId="{FCE3F2EF-CE41-45ED-8C5C-CDAD2298C1C7}" srcOrd="0" destOrd="0" presId="urn:microsoft.com/office/officeart/2005/8/layout/radial6"/>
    <dgm:cxn modelId="{83BF9163-1EC1-4FCC-BF00-1363CA87AED3}" type="presOf" srcId="{8805FDB6-2AAD-49CC-9FD4-9AE3B401CDB7}" destId="{2026523E-6962-4F23-93AF-290C21DA5E07}" srcOrd="0" destOrd="0" presId="urn:microsoft.com/office/officeart/2005/8/layout/radial6"/>
    <dgm:cxn modelId="{5A71AC6E-1BD4-495C-BE8F-83BDD1699F05}" srcId="{292B415B-CE6F-4006-94A2-1BA9F5E95772}" destId="{2AE99137-4E19-40FE-9270-CFCEB9ECD3B4}" srcOrd="2" destOrd="0" parTransId="{223CB81E-952B-43F2-96B4-82929E7F475A}" sibTransId="{670D1C47-727F-4D63-8F2C-A7CAC92DD522}"/>
    <dgm:cxn modelId="{1B41F750-BB33-4A21-A9C7-6293E968BD02}" type="presOf" srcId="{78AC2933-B63E-4723-9AA3-C1001AF389D4}" destId="{6D8492D3-6D0E-459D-9180-1226D5BFD551}" srcOrd="0" destOrd="0" presId="urn:microsoft.com/office/officeart/2005/8/layout/radial6"/>
    <dgm:cxn modelId="{44F95752-5B2B-410E-B438-6E455A3BFF2E}" type="presOf" srcId="{7ADCDF55-5C07-4938-9F2F-9313CE91CAD7}" destId="{222D6A5A-7AD1-4C59-A6D0-F928299A7FC1}" srcOrd="0" destOrd="0" presId="urn:microsoft.com/office/officeart/2005/8/layout/radial6"/>
    <dgm:cxn modelId="{57B9375A-B2E6-452E-9466-F3C1A5B8E4DC}" type="presOf" srcId="{A8AB8548-943D-4C26-BECB-B1DB0710ABBB}" destId="{A86EAFA1-2166-401A-A53E-F760118321D6}" srcOrd="0" destOrd="0" presId="urn:microsoft.com/office/officeart/2005/8/layout/radial6"/>
    <dgm:cxn modelId="{C1492F84-A4A1-4F66-B742-B6E4B53FA71E}" srcId="{292B415B-CE6F-4006-94A2-1BA9F5E95772}" destId="{C295269E-E5B5-44F4-B745-FEFAB835F399}" srcOrd="0" destOrd="0" parTransId="{1D0A1557-9F9E-4EE7-B1F5-D061DAE31119}" sibTransId="{A8AB8548-943D-4C26-BECB-B1DB0710ABBB}"/>
    <dgm:cxn modelId="{0B9119B3-9FB9-4408-A942-3952636C7DEE}" type="presOf" srcId="{3FFD5029-CA53-43F3-A4D4-A3B0ACECD0AD}" destId="{23323EB8-B12D-4963-B6C3-6D8FBBA30EA0}" srcOrd="0" destOrd="0" presId="urn:microsoft.com/office/officeart/2005/8/layout/radial6"/>
    <dgm:cxn modelId="{6E0A77BD-B4DC-4CBA-A3C3-3DE04773CFF6}" type="presOf" srcId="{292B415B-CE6F-4006-94A2-1BA9F5E95772}" destId="{98138648-FCF2-4106-A715-EBA7F47092D5}" srcOrd="0" destOrd="0" presId="urn:microsoft.com/office/officeart/2005/8/layout/radial6"/>
    <dgm:cxn modelId="{FA3C08D0-A5C9-4C03-97D5-5621CECF8088}" type="presOf" srcId="{C295269E-E5B5-44F4-B745-FEFAB835F399}" destId="{A07923EE-E983-46B4-86D7-A02C61105695}" srcOrd="0" destOrd="0" presId="urn:microsoft.com/office/officeart/2005/8/layout/radial6"/>
    <dgm:cxn modelId="{965404D7-B7ED-4A23-A970-B9ECBAFE8206}" srcId="{292B415B-CE6F-4006-94A2-1BA9F5E95772}" destId="{78AC2933-B63E-4723-9AA3-C1001AF389D4}" srcOrd="4" destOrd="0" parTransId="{9D7F4715-F762-4BDD-8B6D-ADC7B5EBBC6D}" sibTransId="{1DC484BC-E371-4206-8A6C-325F69B9CA2A}"/>
    <dgm:cxn modelId="{354BD4E1-27FB-4B34-8011-77F63CFD8247}" type="presOf" srcId="{670D1C47-727F-4D63-8F2C-A7CAC92DD522}" destId="{CF4BDCF5-3F2F-4D76-AA0C-9011C6D577D1}" srcOrd="0" destOrd="0" presId="urn:microsoft.com/office/officeart/2005/8/layout/radial6"/>
    <dgm:cxn modelId="{060025E2-4FE7-4502-A7BD-B430B84636CB}" type="presOf" srcId="{2AE99137-4E19-40FE-9270-CFCEB9ECD3B4}" destId="{EC3949B0-5166-4947-B51E-90664FE446AC}" srcOrd="0" destOrd="0" presId="urn:microsoft.com/office/officeart/2005/8/layout/radial6"/>
    <dgm:cxn modelId="{0A8D4FE3-7BE7-478E-A27B-E7B70AF6D2EF}" srcId="{292B415B-CE6F-4006-94A2-1BA9F5E95772}" destId="{3FFD5029-CA53-43F3-A4D4-A3B0ACECD0AD}" srcOrd="3" destOrd="0" parTransId="{76C6F987-39AA-4221-9EE6-BB7B6B7D7375}" sibTransId="{0E4EEEE6-37B1-448A-8FC7-F260984D8825}"/>
    <dgm:cxn modelId="{7970C1FD-78BE-4494-A4B7-DCFBE04D2A22}" srcId="{292B415B-CE6F-4006-94A2-1BA9F5E95772}" destId="{7ADCDF55-5C07-4938-9F2F-9313CE91CAD7}" srcOrd="1" destOrd="0" parTransId="{DAB3BB91-51C8-44C2-9526-E55903A01F89}" sibTransId="{CFF13697-3477-4960-BA10-B4F09B08BF0F}"/>
    <dgm:cxn modelId="{A91FB087-7170-4A4C-8CF0-5A1AD32249DE}" type="presParOf" srcId="{2026523E-6962-4F23-93AF-290C21DA5E07}" destId="{98138648-FCF2-4106-A715-EBA7F47092D5}" srcOrd="0" destOrd="0" presId="urn:microsoft.com/office/officeart/2005/8/layout/radial6"/>
    <dgm:cxn modelId="{6E9D9A88-08E5-4904-BE3D-4EA439279490}" type="presParOf" srcId="{2026523E-6962-4F23-93AF-290C21DA5E07}" destId="{A07923EE-E983-46B4-86D7-A02C61105695}" srcOrd="1" destOrd="0" presId="urn:microsoft.com/office/officeart/2005/8/layout/radial6"/>
    <dgm:cxn modelId="{8F008F3E-7F8E-48F0-B261-DD1EB2675C47}" type="presParOf" srcId="{2026523E-6962-4F23-93AF-290C21DA5E07}" destId="{8D4D1D66-D617-4220-BD2D-F39B85C81C81}" srcOrd="2" destOrd="0" presId="urn:microsoft.com/office/officeart/2005/8/layout/radial6"/>
    <dgm:cxn modelId="{36C39FEA-107F-4A98-A172-62D2B3E0377A}" type="presParOf" srcId="{2026523E-6962-4F23-93AF-290C21DA5E07}" destId="{A86EAFA1-2166-401A-A53E-F760118321D6}" srcOrd="3" destOrd="0" presId="urn:microsoft.com/office/officeart/2005/8/layout/radial6"/>
    <dgm:cxn modelId="{D6E97CD1-FA21-49BC-9D8F-DED4922F7E23}" type="presParOf" srcId="{2026523E-6962-4F23-93AF-290C21DA5E07}" destId="{222D6A5A-7AD1-4C59-A6D0-F928299A7FC1}" srcOrd="4" destOrd="0" presId="urn:microsoft.com/office/officeart/2005/8/layout/radial6"/>
    <dgm:cxn modelId="{BEAF6BA9-7ECD-409C-837A-1A469B074387}" type="presParOf" srcId="{2026523E-6962-4F23-93AF-290C21DA5E07}" destId="{A14A7B4F-BF33-4579-9B31-365B0821FD35}" srcOrd="5" destOrd="0" presId="urn:microsoft.com/office/officeart/2005/8/layout/radial6"/>
    <dgm:cxn modelId="{6C82940E-93F3-4B00-9E55-D63E1DC53949}" type="presParOf" srcId="{2026523E-6962-4F23-93AF-290C21DA5E07}" destId="{9239E5C0-A8C3-47F9-B66E-17B9C0C7827B}" srcOrd="6" destOrd="0" presId="urn:microsoft.com/office/officeart/2005/8/layout/radial6"/>
    <dgm:cxn modelId="{B7411871-7BFB-44C3-8D13-FDB16087068C}" type="presParOf" srcId="{2026523E-6962-4F23-93AF-290C21DA5E07}" destId="{EC3949B0-5166-4947-B51E-90664FE446AC}" srcOrd="7" destOrd="0" presId="urn:microsoft.com/office/officeart/2005/8/layout/radial6"/>
    <dgm:cxn modelId="{CDFB6A05-6BA9-4BAC-A04D-E9D6A57284A4}" type="presParOf" srcId="{2026523E-6962-4F23-93AF-290C21DA5E07}" destId="{B3E4558F-8E88-4F85-8C9B-967DD5A02EFD}" srcOrd="8" destOrd="0" presId="urn:microsoft.com/office/officeart/2005/8/layout/radial6"/>
    <dgm:cxn modelId="{4DBB1A9D-352D-4F80-9DC6-E66FEB1C8DA4}" type="presParOf" srcId="{2026523E-6962-4F23-93AF-290C21DA5E07}" destId="{CF4BDCF5-3F2F-4D76-AA0C-9011C6D577D1}" srcOrd="9" destOrd="0" presId="urn:microsoft.com/office/officeart/2005/8/layout/radial6"/>
    <dgm:cxn modelId="{8B512F72-1326-47EB-A9B7-203C5B0FA4C8}" type="presParOf" srcId="{2026523E-6962-4F23-93AF-290C21DA5E07}" destId="{23323EB8-B12D-4963-B6C3-6D8FBBA30EA0}" srcOrd="10" destOrd="0" presId="urn:microsoft.com/office/officeart/2005/8/layout/radial6"/>
    <dgm:cxn modelId="{492F7AF4-7334-4123-AE62-2A522F78E7B8}" type="presParOf" srcId="{2026523E-6962-4F23-93AF-290C21DA5E07}" destId="{018D9A71-7964-4C1F-B6C6-4123E03AC64D}" srcOrd="11" destOrd="0" presId="urn:microsoft.com/office/officeart/2005/8/layout/radial6"/>
    <dgm:cxn modelId="{DF5B4F26-8DC7-4258-929D-9E551DF6AA5D}" type="presParOf" srcId="{2026523E-6962-4F23-93AF-290C21DA5E07}" destId="{FCE3F2EF-CE41-45ED-8C5C-CDAD2298C1C7}" srcOrd="12" destOrd="0" presId="urn:microsoft.com/office/officeart/2005/8/layout/radial6"/>
    <dgm:cxn modelId="{E6A619C2-3E44-4ECC-86AB-9C7399A3930E}" type="presParOf" srcId="{2026523E-6962-4F23-93AF-290C21DA5E07}" destId="{6D8492D3-6D0E-459D-9180-1226D5BFD551}" srcOrd="13" destOrd="0" presId="urn:microsoft.com/office/officeart/2005/8/layout/radial6"/>
    <dgm:cxn modelId="{90DA42B9-FCD8-4BE5-BA64-7AA3E4650ED1}" type="presParOf" srcId="{2026523E-6962-4F23-93AF-290C21DA5E07}" destId="{7F3D9B63-C1B8-471C-941E-1DD55E228FFD}" srcOrd="14" destOrd="0" presId="urn:microsoft.com/office/officeart/2005/8/layout/radial6"/>
    <dgm:cxn modelId="{A7E8D464-64A0-4F27-9309-A5C54F8ABB15}" type="presParOf" srcId="{2026523E-6962-4F23-93AF-290C21DA5E07}" destId="{5206E3E2-915A-4C83-A17C-A25B789B13A9}"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6E3E2-915A-4C83-A17C-A25B789B13A9}">
      <dsp:nvSpPr>
        <dsp:cNvPr id="0" name=""/>
        <dsp:cNvSpPr/>
      </dsp:nvSpPr>
      <dsp:spPr>
        <a:xfrm>
          <a:off x="1177460" y="498522"/>
          <a:ext cx="3335950" cy="3335950"/>
        </a:xfrm>
        <a:prstGeom prst="blockArc">
          <a:avLst>
            <a:gd name="adj1" fmla="val 11880000"/>
            <a:gd name="adj2" fmla="val 16200000"/>
            <a:gd name="adj3" fmla="val 4635"/>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E3F2EF-CE41-45ED-8C5C-CDAD2298C1C7}">
      <dsp:nvSpPr>
        <dsp:cNvPr id="0" name=""/>
        <dsp:cNvSpPr/>
      </dsp:nvSpPr>
      <dsp:spPr>
        <a:xfrm>
          <a:off x="1177460" y="498522"/>
          <a:ext cx="3335950" cy="3335950"/>
        </a:xfrm>
        <a:prstGeom prst="blockArc">
          <a:avLst>
            <a:gd name="adj1" fmla="val 7560000"/>
            <a:gd name="adj2" fmla="val 11880000"/>
            <a:gd name="adj3" fmla="val 4635"/>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4BDCF5-3F2F-4D76-AA0C-9011C6D577D1}">
      <dsp:nvSpPr>
        <dsp:cNvPr id="0" name=""/>
        <dsp:cNvSpPr/>
      </dsp:nvSpPr>
      <dsp:spPr>
        <a:xfrm>
          <a:off x="1177460" y="498522"/>
          <a:ext cx="3335950" cy="3335950"/>
        </a:xfrm>
        <a:prstGeom prst="blockArc">
          <a:avLst>
            <a:gd name="adj1" fmla="val 3240000"/>
            <a:gd name="adj2" fmla="val 7560000"/>
            <a:gd name="adj3" fmla="val 4635"/>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39E5C0-A8C3-47F9-B66E-17B9C0C7827B}">
      <dsp:nvSpPr>
        <dsp:cNvPr id="0" name=""/>
        <dsp:cNvSpPr/>
      </dsp:nvSpPr>
      <dsp:spPr>
        <a:xfrm>
          <a:off x="1177460" y="498522"/>
          <a:ext cx="3335950" cy="3335950"/>
        </a:xfrm>
        <a:prstGeom prst="blockArc">
          <a:avLst>
            <a:gd name="adj1" fmla="val 20520000"/>
            <a:gd name="adj2" fmla="val 3240000"/>
            <a:gd name="adj3" fmla="val 4635"/>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6EAFA1-2166-401A-A53E-F760118321D6}">
      <dsp:nvSpPr>
        <dsp:cNvPr id="0" name=""/>
        <dsp:cNvSpPr/>
      </dsp:nvSpPr>
      <dsp:spPr>
        <a:xfrm>
          <a:off x="1177460" y="498522"/>
          <a:ext cx="3335950" cy="3335950"/>
        </a:xfrm>
        <a:prstGeom prst="blockArc">
          <a:avLst>
            <a:gd name="adj1" fmla="val 16200000"/>
            <a:gd name="adj2" fmla="val 20520000"/>
            <a:gd name="adj3" fmla="val 463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138648-FCF2-4106-A715-EBA7F47092D5}">
      <dsp:nvSpPr>
        <dsp:cNvPr id="0" name=""/>
        <dsp:cNvSpPr/>
      </dsp:nvSpPr>
      <dsp:spPr>
        <a:xfrm>
          <a:off x="1981200" y="1399563"/>
          <a:ext cx="1728469" cy="15338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100000"/>
            </a:lnSpc>
            <a:spcBef>
              <a:spcPct val="0"/>
            </a:spcBef>
            <a:spcAft>
              <a:spcPct val="35000"/>
            </a:spcAft>
            <a:buNone/>
          </a:pPr>
          <a:r>
            <a:rPr lang="vi-VN" sz="2400" kern="1200">
              <a:latin typeface="Roboto Condensed" panose="02000000000000000000" pitchFamily="2" charset="0"/>
              <a:ea typeface="Roboto Condensed" panose="02000000000000000000" pitchFamily="2" charset="0"/>
            </a:rPr>
            <a:t>GIÁO DỤC KNCDS</a:t>
          </a:r>
        </a:p>
      </dsp:txBody>
      <dsp:txXfrm>
        <a:off x="2234328" y="1624193"/>
        <a:ext cx="1222213" cy="1084607"/>
      </dsp:txXfrm>
    </dsp:sp>
    <dsp:sp modelId="{A07923EE-E983-46B4-86D7-A02C61105695}">
      <dsp:nvSpPr>
        <dsp:cNvPr id="0" name=""/>
        <dsp:cNvSpPr/>
      </dsp:nvSpPr>
      <dsp:spPr>
        <a:xfrm>
          <a:off x="2308581" y="322"/>
          <a:ext cx="1073707" cy="10737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vi-VN" sz="2400" b="1" kern="1200">
              <a:latin typeface="Roboto" panose="02000000000000000000" pitchFamily="2" charset="0"/>
              <a:ea typeface="Roboto" panose="02000000000000000000" pitchFamily="2" charset="0"/>
            </a:rPr>
            <a:t>Lớp 1</a:t>
          </a:r>
        </a:p>
      </dsp:txBody>
      <dsp:txXfrm>
        <a:off x="2465822" y="157563"/>
        <a:ext cx="759225" cy="759225"/>
      </dsp:txXfrm>
    </dsp:sp>
    <dsp:sp modelId="{222D6A5A-7AD1-4C59-A6D0-F928299A7FC1}">
      <dsp:nvSpPr>
        <dsp:cNvPr id="0" name=""/>
        <dsp:cNvSpPr/>
      </dsp:nvSpPr>
      <dsp:spPr>
        <a:xfrm>
          <a:off x="3858159" y="1126155"/>
          <a:ext cx="1073707" cy="107370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vi-VN" sz="2400" b="1" kern="1200">
              <a:latin typeface="Roboto" panose="02000000000000000000" pitchFamily="2" charset="0"/>
              <a:ea typeface="Roboto" panose="02000000000000000000" pitchFamily="2" charset="0"/>
            </a:rPr>
            <a:t>Lớp 2</a:t>
          </a:r>
        </a:p>
      </dsp:txBody>
      <dsp:txXfrm>
        <a:off x="4015400" y="1283396"/>
        <a:ext cx="759225" cy="759225"/>
      </dsp:txXfrm>
    </dsp:sp>
    <dsp:sp modelId="{EC3949B0-5166-4947-B51E-90664FE446AC}">
      <dsp:nvSpPr>
        <dsp:cNvPr id="0" name=""/>
        <dsp:cNvSpPr/>
      </dsp:nvSpPr>
      <dsp:spPr>
        <a:xfrm>
          <a:off x="3266273" y="2947793"/>
          <a:ext cx="1073707" cy="107370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vi-VN" sz="2400" b="1" kern="1200">
              <a:latin typeface="Roboto" panose="02000000000000000000" pitchFamily="2" charset="0"/>
              <a:ea typeface="Roboto" panose="02000000000000000000" pitchFamily="2" charset="0"/>
            </a:rPr>
            <a:t>Lớp 3</a:t>
          </a:r>
        </a:p>
      </dsp:txBody>
      <dsp:txXfrm>
        <a:off x="3423514" y="3105034"/>
        <a:ext cx="759225" cy="759225"/>
      </dsp:txXfrm>
    </dsp:sp>
    <dsp:sp modelId="{23323EB8-B12D-4963-B6C3-6D8FBBA30EA0}">
      <dsp:nvSpPr>
        <dsp:cNvPr id="0" name=""/>
        <dsp:cNvSpPr/>
      </dsp:nvSpPr>
      <dsp:spPr>
        <a:xfrm>
          <a:off x="1350890" y="2947793"/>
          <a:ext cx="1073707" cy="107370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vi-VN" sz="2400" b="1" kern="1200">
              <a:latin typeface="Roboto" panose="02000000000000000000" pitchFamily="2" charset="0"/>
              <a:ea typeface="Roboto" panose="02000000000000000000" pitchFamily="2" charset="0"/>
            </a:rPr>
            <a:t>Lớp 4</a:t>
          </a:r>
        </a:p>
      </dsp:txBody>
      <dsp:txXfrm>
        <a:off x="1508131" y="3105034"/>
        <a:ext cx="759225" cy="759225"/>
      </dsp:txXfrm>
    </dsp:sp>
    <dsp:sp modelId="{6D8492D3-6D0E-459D-9180-1226D5BFD551}">
      <dsp:nvSpPr>
        <dsp:cNvPr id="0" name=""/>
        <dsp:cNvSpPr/>
      </dsp:nvSpPr>
      <dsp:spPr>
        <a:xfrm>
          <a:off x="759004" y="1126155"/>
          <a:ext cx="1073707" cy="107370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vi-VN" sz="2400" b="1" kern="1200">
              <a:latin typeface="Roboto" panose="02000000000000000000" pitchFamily="2" charset="0"/>
              <a:ea typeface="Roboto" panose="02000000000000000000" pitchFamily="2" charset="0"/>
            </a:rPr>
            <a:t>Lớp 5</a:t>
          </a:r>
        </a:p>
      </dsp:txBody>
      <dsp:txXfrm>
        <a:off x="916245" y="1283396"/>
        <a:ext cx="759225" cy="75922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77EECB70-55CD-45DB-AB21-EF327AFE4461}" type="datetimeFigureOut">
              <a:rPr lang="en-US" smtClean="0"/>
              <a:t>16/10/2024</a:t>
            </a:fld>
            <a:endParaRPr lang="en-US"/>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19CEE362-219E-435C-B2AA-0EF7709A0BFE}" type="slidenum">
              <a:rPr lang="en-US" smtClean="0"/>
              <a:t>‹#›</a:t>
            </a:fld>
            <a:endParaRPr lang="en-US"/>
          </a:p>
        </p:txBody>
      </p:sp>
    </p:spTree>
    <p:extLst>
      <p:ext uri="{BB962C8B-B14F-4D97-AF65-F5344CB8AC3E}">
        <p14:creationId xmlns:p14="http://schemas.microsoft.com/office/powerpoint/2010/main" val="204859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3C784-A6A1-0C50-7509-D0B8EE9A8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5AE20-42AD-10BE-9C3F-DE07592F2F6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0CF1739-D733-47FB-2C6E-AB6CA13671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DD337-7C1B-7DE3-D349-94568A83243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22A7DC-D880-4C24-B816-06EC56C44D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95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37a7b701f7_7_36:notes"/>
          <p:cNvSpPr>
            <a:spLocks noGrp="1" noRot="1" noChangeAspect="1"/>
          </p:cNvSpPr>
          <p:nvPr>
            <p:ph type="sldImg" idx="2"/>
          </p:nvPr>
        </p:nvSpPr>
        <p:spPr>
          <a:xfrm>
            <a:off x="42863" y="739775"/>
            <a:ext cx="6583362"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37a7b701f7_7_36:notes"/>
          <p:cNvSpPr txBox="1">
            <a:spLocks noGrp="1"/>
          </p:cNvSpPr>
          <p:nvPr>
            <p:ph type="body" idx="1"/>
          </p:nvPr>
        </p:nvSpPr>
        <p:spPr>
          <a:xfrm>
            <a:off x="666909" y="4689515"/>
            <a:ext cx="533527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6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22A7DC-D880-4C24-B816-06EC56C44D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62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684113-D162-4D41-9FA6-AB59DED01147}" type="slidenum">
              <a:rPr lang="en-US" smtClean="0"/>
              <a:t>42</a:t>
            </a:fld>
            <a:endParaRPr lang="en-US"/>
          </a:p>
        </p:txBody>
      </p:sp>
    </p:spTree>
    <p:extLst>
      <p:ext uri="{BB962C8B-B14F-4D97-AF65-F5344CB8AC3E}">
        <p14:creationId xmlns:p14="http://schemas.microsoft.com/office/powerpoint/2010/main" val="940893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684113-D162-4D41-9FA6-AB59DED01147}" type="slidenum">
              <a:rPr lang="en-US" smtClean="0"/>
              <a:t>43</a:t>
            </a:fld>
            <a:endParaRPr lang="en-US"/>
          </a:p>
        </p:txBody>
      </p:sp>
    </p:spTree>
    <p:extLst>
      <p:ext uri="{BB962C8B-B14F-4D97-AF65-F5344CB8AC3E}">
        <p14:creationId xmlns:p14="http://schemas.microsoft.com/office/powerpoint/2010/main" val="279767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684113-D162-4D41-9FA6-AB59DED01147}" type="slidenum">
              <a:rPr lang="en-US" smtClean="0"/>
              <a:t>44</a:t>
            </a:fld>
            <a:endParaRPr lang="en-US"/>
          </a:p>
        </p:txBody>
      </p:sp>
    </p:spTree>
    <p:extLst>
      <p:ext uri="{BB962C8B-B14F-4D97-AF65-F5344CB8AC3E}">
        <p14:creationId xmlns:p14="http://schemas.microsoft.com/office/powerpoint/2010/main" val="168679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684113-D162-4D41-9FA6-AB59DED01147}" type="slidenum">
              <a:rPr lang="en-US" smtClean="0"/>
              <a:t>45</a:t>
            </a:fld>
            <a:endParaRPr lang="en-US"/>
          </a:p>
        </p:txBody>
      </p:sp>
    </p:spTree>
    <p:extLst>
      <p:ext uri="{BB962C8B-B14F-4D97-AF65-F5344CB8AC3E}">
        <p14:creationId xmlns:p14="http://schemas.microsoft.com/office/powerpoint/2010/main" val="1073752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3217-2A3A-452A-9E07-B1FBD8D456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43BD7DC-5DA0-4924-B4E7-B776D895FA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3CB419E-90C9-457A-8C34-0DF84736A217}"/>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5" name="Footer Placeholder 4">
            <a:extLst>
              <a:ext uri="{FF2B5EF4-FFF2-40B4-BE49-F238E27FC236}">
                <a16:creationId xmlns:a16="http://schemas.microsoft.com/office/drawing/2014/main" id="{DC245F9D-95A4-45FB-88E1-C77170BED4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0C8CBE7-FB48-44F5-8CFC-B50AC3F95684}"/>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3550270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DC0F-B14E-4847-8753-0BE83478C3B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3FAFB04-46B3-441C-82F7-C1135FC4E5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A73186-A8E1-44EE-AE86-BDA779042032}"/>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5" name="Footer Placeholder 4">
            <a:extLst>
              <a:ext uri="{FF2B5EF4-FFF2-40B4-BE49-F238E27FC236}">
                <a16:creationId xmlns:a16="http://schemas.microsoft.com/office/drawing/2014/main" id="{2BE123BC-4070-4C62-8940-7457FA80D0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AEDDAE-F99D-4CC8-872A-1D8ED1844456}"/>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3901032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9A743-95A3-4AD5-9223-804520AE55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200C75-2068-4707-B151-480CB4EA62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CE512C3-CDFB-4FC6-892F-C18955A56F9C}"/>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5" name="Footer Placeholder 4">
            <a:extLst>
              <a:ext uri="{FF2B5EF4-FFF2-40B4-BE49-F238E27FC236}">
                <a16:creationId xmlns:a16="http://schemas.microsoft.com/office/drawing/2014/main" id="{DECFC38E-5A14-498A-811D-78F514CC40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F62DC4B-9AB7-48EE-A189-8E39C89CBA25}"/>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3103524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0F96-01FB-443F-AAC0-851734E6253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0ACD1F1-F13A-415D-8321-A93056CA98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455D5C1-A0E9-4C26-B13E-D650A8F2D4AA}"/>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5" name="Footer Placeholder 4">
            <a:extLst>
              <a:ext uri="{FF2B5EF4-FFF2-40B4-BE49-F238E27FC236}">
                <a16:creationId xmlns:a16="http://schemas.microsoft.com/office/drawing/2014/main" id="{6E2FF9DF-4B70-43C8-A155-82E605ADE4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6FD9390-B745-4651-8538-16C05B88831C}"/>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2726869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3FFA0-D406-4A45-9FA9-9E1D73E2B2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6F5135F-4C38-4291-AF06-8E7858D7D7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63E4EF-6BF3-41FC-906E-DBA2214F5163}"/>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5" name="Footer Placeholder 4">
            <a:extLst>
              <a:ext uri="{FF2B5EF4-FFF2-40B4-BE49-F238E27FC236}">
                <a16:creationId xmlns:a16="http://schemas.microsoft.com/office/drawing/2014/main" id="{43D21E65-3D84-4475-887E-647073B339C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C27078-0CFF-4EEF-A0E0-AA6586447573}"/>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275417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86F9-1771-43E6-905D-ABE80BE59D4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E6AA76-5922-4EC3-8CE8-B7F492FA7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060D606-1D66-4396-9455-B1682AE869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E9E0245-817A-4242-9F5F-CE425B79D930}"/>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6" name="Footer Placeholder 5">
            <a:extLst>
              <a:ext uri="{FF2B5EF4-FFF2-40B4-BE49-F238E27FC236}">
                <a16:creationId xmlns:a16="http://schemas.microsoft.com/office/drawing/2014/main" id="{7556C38C-45E2-4D22-A9C7-5D9F8F6E11D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FC350EA-2473-43D1-BBB7-5E08CB39E8DE}"/>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1406161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488A-6171-4506-A6B2-32AA1862BE3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1A4C423-C831-42F6-A096-D0D8738F9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21E0C9-79CD-4E32-B73A-B8908D08A9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9072778-AC05-4E14-BA4E-647090361F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B1ADC3-2F5E-4583-BB3E-93272D9346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4581ACB-D06C-444B-B1CB-9882BAB1AA7B}"/>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8" name="Footer Placeholder 7">
            <a:extLst>
              <a:ext uri="{FF2B5EF4-FFF2-40B4-BE49-F238E27FC236}">
                <a16:creationId xmlns:a16="http://schemas.microsoft.com/office/drawing/2014/main" id="{3B43211E-8950-4F53-AF73-704B338017A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2CF5FD0-F1B3-4118-9E97-7B26A4E1FD8D}"/>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52071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CA013-66F3-4F25-AD44-B52C40DD48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65D98A7-5DA1-4FC9-90B9-E4A4FB4EC0EF}"/>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4" name="Footer Placeholder 3">
            <a:extLst>
              <a:ext uri="{FF2B5EF4-FFF2-40B4-BE49-F238E27FC236}">
                <a16:creationId xmlns:a16="http://schemas.microsoft.com/office/drawing/2014/main" id="{4E5C736D-C026-4067-9992-1DC84FD8C1F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75048B8-30AD-4D8F-8782-62E8D4117EB3}"/>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4224652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30602-32EA-4350-AE37-DD25ABA8144B}"/>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3" name="Footer Placeholder 2">
            <a:extLst>
              <a:ext uri="{FF2B5EF4-FFF2-40B4-BE49-F238E27FC236}">
                <a16:creationId xmlns:a16="http://schemas.microsoft.com/office/drawing/2014/main" id="{1E4D7AAD-A64A-4D4E-875B-5BE924B03E5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5DD85F5-B463-443A-91A1-AEB140DDD3F0}"/>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2705774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A7F4-3E8E-4421-B970-960EC04B2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B894DC7-3C03-47A0-B28A-2FCF094D7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5B19085-63E1-467A-8C6B-78C59E7C6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AA18B0-4E1A-4202-8379-0D75CD1B8A42}"/>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6" name="Footer Placeholder 5">
            <a:extLst>
              <a:ext uri="{FF2B5EF4-FFF2-40B4-BE49-F238E27FC236}">
                <a16:creationId xmlns:a16="http://schemas.microsoft.com/office/drawing/2014/main" id="{B37FC404-9A08-4308-824A-32E6C8B2DB6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0941642-A72A-45CA-A8A8-ADD9DF6AD1CF}"/>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146478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15A0-05D6-46FA-9836-CADCEAAD8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8208AF0-E612-46AF-954D-0D7B25C89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97F0534-A23B-46B5-92AB-D3D45388B6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B6EEF-5CA5-4A9C-BF09-244B5604509C}"/>
              </a:ext>
            </a:extLst>
          </p:cNvPr>
          <p:cNvSpPr>
            <a:spLocks noGrp="1"/>
          </p:cNvSpPr>
          <p:nvPr>
            <p:ph type="dt" sz="half" idx="10"/>
          </p:nvPr>
        </p:nvSpPr>
        <p:spPr/>
        <p:txBody>
          <a:bodyPr/>
          <a:lstStyle/>
          <a:p>
            <a:fld id="{98D70445-54F1-438E-AF59-E13B735DBCE0}" type="datetimeFigureOut">
              <a:rPr lang="vi-VN" smtClean="0"/>
              <a:t>16/10/2024</a:t>
            </a:fld>
            <a:endParaRPr lang="vi-VN"/>
          </a:p>
        </p:txBody>
      </p:sp>
      <p:sp>
        <p:nvSpPr>
          <p:cNvPr id="6" name="Footer Placeholder 5">
            <a:extLst>
              <a:ext uri="{FF2B5EF4-FFF2-40B4-BE49-F238E27FC236}">
                <a16:creationId xmlns:a16="http://schemas.microsoft.com/office/drawing/2014/main" id="{052885A6-66CD-4D81-BA03-C4FD1BF0EEB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911D70-7F40-4606-9368-BE4B029EEEA4}"/>
              </a:ext>
            </a:extLst>
          </p:cNvPr>
          <p:cNvSpPr>
            <a:spLocks noGrp="1"/>
          </p:cNvSpPr>
          <p:nvPr>
            <p:ph type="sldNum" sz="quarter" idx="12"/>
          </p:nvPr>
        </p:nvSpPr>
        <p:spPr/>
        <p:txBody>
          <a:bodyPr/>
          <a:lstStyle/>
          <a:p>
            <a:fld id="{29CF4D71-A485-45C6-B274-2BC69094C0C7}" type="slidenum">
              <a:rPr lang="vi-VN" smtClean="0"/>
              <a:t>‹#›</a:t>
            </a:fld>
            <a:endParaRPr lang="vi-VN"/>
          </a:p>
        </p:txBody>
      </p:sp>
    </p:spTree>
    <p:extLst>
      <p:ext uri="{BB962C8B-B14F-4D97-AF65-F5344CB8AC3E}">
        <p14:creationId xmlns:p14="http://schemas.microsoft.com/office/powerpoint/2010/main" val="692544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E61FB-E2D5-4B26-9E6F-954EDD9D5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AC5926F-795A-42A3-ACF2-1AEC3489A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D57481-EC63-4757-B14F-57EEC9372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70445-54F1-438E-AF59-E13B735DBCE0}" type="datetimeFigureOut">
              <a:rPr lang="vi-VN" smtClean="0"/>
              <a:t>16/10/2024</a:t>
            </a:fld>
            <a:endParaRPr lang="vi-VN"/>
          </a:p>
        </p:txBody>
      </p:sp>
      <p:sp>
        <p:nvSpPr>
          <p:cNvPr id="5" name="Footer Placeholder 4">
            <a:extLst>
              <a:ext uri="{FF2B5EF4-FFF2-40B4-BE49-F238E27FC236}">
                <a16:creationId xmlns:a16="http://schemas.microsoft.com/office/drawing/2014/main" id="{D7A45DC8-BE96-4269-845B-B35233891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9A5DE5B-516D-456E-BF1B-1EE60022B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F4D71-A485-45C6-B274-2BC69094C0C7}" type="slidenum">
              <a:rPr lang="vi-VN" smtClean="0"/>
              <a:t>‹#›</a:t>
            </a:fld>
            <a:endParaRPr lang="vi-VN"/>
          </a:p>
        </p:txBody>
      </p:sp>
    </p:spTree>
    <p:extLst>
      <p:ext uri="{BB962C8B-B14F-4D97-AF65-F5344CB8AC3E}">
        <p14:creationId xmlns:p14="http://schemas.microsoft.com/office/powerpoint/2010/main" val="694297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sachgiaoduc.com/gdkncds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sachgiaoduc.com/media/?bookid=gdkncds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fif"/><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0.png"/><Relationship Id="rId7" Type="http://schemas.openxmlformats.org/officeDocument/2006/relationships/image" Target="../media/image28.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hyperlink" Target="https://sachgiaoduc.com/gdkncd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7885;c%20li&#7879;u%20GDKNCDS%20Lop%201-5/K&#7871;%20ho&#7841;ch%20d&#7841;y%20h&#7885;c%20(Ph&#226;n%20ph&#7889;i%20ch&#432;&#417;ng%20tr&#236;nh)%20GDKNCDS%20L&#7899;p%201-5/K&#7870;%20HO&#7840;CH%20D&#7840;Y%20H&#7884;C%20GI&#193;O%20D&#7908;C%20K&#296;%20N&#258;NG%20C&#212;NG%20D&#194;N%20S&#7888;%20L&#7898;P%201%20-%20SGD%20&#272;&#192;%20N&#7860;NG.docx" TargetMode="External"/><Relationship Id="rId2" Type="http://schemas.openxmlformats.org/officeDocument/2006/relationships/hyperlink" Target="https://sachgiaoduc.com/gdkncds1" TargetMode="External"/><Relationship Id="rId1" Type="http://schemas.openxmlformats.org/officeDocument/2006/relationships/slideLayout" Target="../slideLayouts/slideLayout7.xml"/><Relationship Id="rId5" Type="http://schemas.openxmlformats.org/officeDocument/2006/relationships/hyperlink" Target="../H&#7885;c%20li&#7879;u%20GDKNCDS%20Lop%201-5/Slide%20B&#224;i%20gi&#7843;ng%20GDKNCDS%20L&#7899;p%201-5/Slide%20Lop%204%20B&#224;i%208%20S&#7842;N%20PH&#7848;M%20S&#7888;.pptx" TargetMode="External"/><Relationship Id="rId4" Type="http://schemas.openxmlformats.org/officeDocument/2006/relationships/hyperlink" Target="../H&#7885;c%20li&#7879;u%20GDKNCDS%20Lop%201-5/K&#7871;%20ho&#7841;ch%20b&#224;i%20d&#7841;y%20(Gi&#225;o%20&#225;n)%20GDKNCDS%20L&#7899;p%201-5/Giao%20an%20Lop%204%20Bai%208.docx"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hyperlink" Target="gdkncds2-khdh.docx" TargetMode="External"/><Relationship Id="rId2" Type="http://schemas.openxmlformats.org/officeDocument/2006/relationships/hyperlink" Target="gdkncds1-khdh.docx"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sachgiaoduc.com/media/?unitid=gdkncds2-sd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hyperlink" Target="https://sachgiaoduc.com/media/?bookid=gdkncds2"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sachgiaoduc.com/media/?unitid=gdkncds2-sdt" TargetMode="Externa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sachgiaoduc.com/media/?unitid=gdkncds2-sdt" TargetMode="Externa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png"/><Relationship Id="rId4" Type="http://schemas.microsoft.com/office/2017/06/relationships/model3d" Target="../media/model3d1.glb"/></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C51014-0CF9-4B23-8019-46A378EB8B24}"/>
              </a:ext>
            </a:extLst>
          </p:cNvPr>
          <p:cNvSpPr/>
          <p:nvPr/>
        </p:nvSpPr>
        <p:spPr>
          <a:xfrm>
            <a:off x="3911441" y="719720"/>
            <a:ext cx="8429732" cy="6237701"/>
          </a:xfrm>
          <a:prstGeom prst="rect">
            <a:avLst/>
          </a:prstGeom>
          <a:blipFill dpi="0" rotWithShape="1">
            <a:blip r:embed="rId2">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Google Shape;103;p14">
            <a:extLst>
              <a:ext uri="{FF2B5EF4-FFF2-40B4-BE49-F238E27FC236}">
                <a16:creationId xmlns:a16="http://schemas.microsoft.com/office/drawing/2014/main" id="{77A96B48-5405-479E-8F98-7ECF9AAD26B1}"/>
              </a:ext>
            </a:extLst>
          </p:cNvPr>
          <p:cNvSpPr txBox="1">
            <a:spLocks/>
          </p:cNvSpPr>
          <p:nvPr/>
        </p:nvSpPr>
        <p:spPr>
          <a:xfrm>
            <a:off x="176276" y="2293758"/>
            <a:ext cx="12164897" cy="156966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spcBef>
                <a:spcPts val="0"/>
              </a:spcBef>
              <a:buClr>
                <a:srgbClr val="1CADE4"/>
              </a:buClr>
              <a:buNone/>
            </a:pPr>
            <a:r>
              <a:rPr lang="en-US" sz="5400" b="1" dirty="0">
                <a:solidFill>
                  <a:srgbClr val="2E3192"/>
                </a:solidFill>
                <a:latin typeface="Roboto" panose="02000000000000000000" pitchFamily="2" charset="0"/>
                <a:ea typeface="Roboto" panose="02000000000000000000" pitchFamily="2" charset="0"/>
                <a:cs typeface="Lato" panose="020F0502020204030203" pitchFamily="34" charset="0"/>
              </a:rPr>
              <a:t>TẬP HUẤN</a:t>
            </a:r>
          </a:p>
          <a:p>
            <a:pPr marL="0" indent="0" algn="ctr">
              <a:spcBef>
                <a:spcPts val="0"/>
              </a:spcBef>
              <a:buClr>
                <a:srgbClr val="1CADE4"/>
              </a:buClr>
              <a:buNone/>
            </a:pPr>
            <a:r>
              <a:rPr lang="en-US" sz="4800" b="1" dirty="0">
                <a:solidFill>
                  <a:srgbClr val="FF0000"/>
                </a:solidFill>
                <a:latin typeface="Saira ExtraCondensed Bold" panose="00000808000000000000" pitchFamily="2" charset="0"/>
                <a:ea typeface="Roboto" panose="02000000000000000000" pitchFamily="2" charset="0"/>
                <a:cs typeface="Lato" panose="020F0502020204030203" pitchFamily="34" charset="0"/>
              </a:rPr>
              <a:t>GIÁO DỤC KĨ NĂNG CÔNG DÂN SỐ  CHO HỌC SINH CẤP TIỂU HỌC</a:t>
            </a:r>
            <a:endParaRPr lang="vi-VN" sz="3600" b="1" dirty="0">
              <a:solidFill>
                <a:srgbClr val="FF0000"/>
              </a:solidFill>
              <a:latin typeface="Roboto" panose="02000000000000000000" pitchFamily="2" charset="0"/>
              <a:ea typeface="Roboto" panose="02000000000000000000" pitchFamily="2" charset="0"/>
              <a:cs typeface="Lato" panose="020F0502020204030203" pitchFamily="34" charset="0"/>
            </a:endParaRPr>
          </a:p>
        </p:txBody>
      </p:sp>
      <p:pic>
        <p:nvPicPr>
          <p:cNvPr id="13" name="Graphic 12" descr="Solar system">
            <a:extLst>
              <a:ext uri="{FF2B5EF4-FFF2-40B4-BE49-F238E27FC236}">
                <a16:creationId xmlns:a16="http://schemas.microsoft.com/office/drawing/2014/main" id="{3F97A574-267A-47FB-A3EE-359DDDBBAE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8167" y="31355"/>
            <a:ext cx="1376731" cy="1376731"/>
          </a:xfrm>
          <a:prstGeom prst="rect">
            <a:avLst/>
          </a:prstGeom>
        </p:spPr>
      </p:pic>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08776B07-DC06-41C3-A53F-8F659D82DA29}"/>
                  </a:ext>
                </a:extLst>
              </p:cNvPr>
              <p:cNvGraphicFramePr>
                <a:graphicFrameLocks noChangeAspect="1"/>
              </p:cNvGraphicFramePr>
              <p:nvPr>
                <p:extLst>
                  <p:ext uri="{D42A27DB-BD31-4B8C-83A1-F6EECF244321}">
                    <p14:modId xmlns:p14="http://schemas.microsoft.com/office/powerpoint/2010/main" val="1411182674"/>
                  </p:ext>
                </p:extLst>
              </p:nvPr>
            </p:nvGraphicFramePr>
            <p:xfrm>
              <a:off x="314961" y="23371"/>
              <a:ext cx="1717039" cy="1226309"/>
            </p:xfrm>
            <a:graphic>
              <a:graphicData uri="http://schemas.microsoft.com/office/drawing/2017/model3d">
                <am3d:model3d r:embed="rId5">
                  <am3d:spPr>
                    <a:xfrm>
                      <a:off x="0" y="0"/>
                      <a:ext cx="1717039" cy="1226309"/>
                    </a:xfrm>
                    <a:prstGeom prst="rect">
                      <a:avLst/>
                    </a:prstGeom>
                  </am3d:spPr>
                  <am3d:camera>
                    <am3d:pos x="0" y="0" z="74603768"/>
                    <am3d:up dx="0" dy="36000000" dz="0"/>
                    <am3d:lookAt x="0" y="0" z="0"/>
                    <am3d:perspective fov="2700000"/>
                  </am3d:camera>
                  <am3d:trans>
                    <am3d:meterPerModelUnit n="1213711" d="1000000"/>
                    <am3d:preTrans dx="389531" dy="-64256" dz="-8740129"/>
                    <am3d:scale>
                      <am3d:sx n="1000000" d="1000000"/>
                      <am3d:sy n="1000000" d="1000000"/>
                      <am3d:sz n="1000000" d="1000000"/>
                    </am3d:scale>
                    <am3d:rot ax="796436" ay="1627477" az="368334"/>
                    <am3d:postTrans dx="0" dy="0" dz="0"/>
                  </am3d:trans>
                  <am3d:raster rName="Office3DRenderer" rVer="16.0.8326">
                    <am3d:blip r:embed="rId6"/>
                  </am3d:raster>
                  <am3d:objViewport viewportSz="29448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08776B07-DC06-41C3-A53F-8F659D82DA29}"/>
                  </a:ext>
                </a:extLst>
              </p:cNvPr>
              <p:cNvPicPr>
                <a:picLocks noGrp="1" noRot="1" noChangeAspect="1" noMove="1" noResize="1" noEditPoints="1" noAdjustHandles="1" noChangeArrowheads="1" noChangeShapeType="1" noCrop="1"/>
              </p:cNvPicPr>
              <p:nvPr/>
            </p:nvPicPr>
            <p:blipFill>
              <a:blip r:embed="rId6"/>
              <a:stretch>
                <a:fillRect/>
              </a:stretch>
            </p:blipFill>
            <p:spPr>
              <a:xfrm>
                <a:off x="314961" y="23371"/>
                <a:ext cx="1717039" cy="1226309"/>
              </a:xfrm>
              <a:prstGeom prst="rect">
                <a:avLst/>
              </a:prstGeom>
            </p:spPr>
          </p:pic>
        </mc:Fallback>
      </mc:AlternateContent>
      <p:sp>
        <p:nvSpPr>
          <p:cNvPr id="7" name="Rectangle 6">
            <a:extLst>
              <a:ext uri="{FF2B5EF4-FFF2-40B4-BE49-F238E27FC236}">
                <a16:creationId xmlns:a16="http://schemas.microsoft.com/office/drawing/2014/main" id="{9625BA2F-8A58-4B41-8031-ED004FBB10FE}"/>
              </a:ext>
            </a:extLst>
          </p:cNvPr>
          <p:cNvSpPr/>
          <p:nvPr/>
        </p:nvSpPr>
        <p:spPr>
          <a:xfrm>
            <a:off x="2916025" y="0"/>
            <a:ext cx="6096000" cy="769441"/>
          </a:xfrm>
          <a:prstGeom prst="rect">
            <a:avLst/>
          </a:prstGeom>
        </p:spPr>
        <p:txBody>
          <a:bodyPr>
            <a:spAutoFit/>
          </a:bodyPr>
          <a:lstStyle/>
          <a:p>
            <a:pPr algn="ctr"/>
            <a:r>
              <a:rPr lang="en-US" sz="2400" b="1" dirty="0">
                <a:latin typeface="Barlow" pitchFamily="34" charset="0"/>
              </a:rPr>
              <a:t>ỦY BAN NHÂN DÂN HUYỆN ĐẠI LỘC</a:t>
            </a:r>
          </a:p>
          <a:p>
            <a:pPr algn="ctr"/>
            <a:r>
              <a:rPr lang="en-US" sz="2000" b="1" dirty="0">
                <a:latin typeface="Barlow" pitchFamily="34" charset="0"/>
              </a:rPr>
              <a:t>TRƯỜNG TH ĐẠI ĐỒNG</a:t>
            </a:r>
          </a:p>
        </p:txBody>
      </p:sp>
      <p:sp>
        <p:nvSpPr>
          <p:cNvPr id="8" name="Rectangle 7">
            <a:extLst>
              <a:ext uri="{FF2B5EF4-FFF2-40B4-BE49-F238E27FC236}">
                <a16:creationId xmlns:a16="http://schemas.microsoft.com/office/drawing/2014/main" id="{E02A7F50-C727-401B-82AE-691D264FF0F8}"/>
              </a:ext>
            </a:extLst>
          </p:cNvPr>
          <p:cNvSpPr/>
          <p:nvPr/>
        </p:nvSpPr>
        <p:spPr>
          <a:xfrm>
            <a:off x="4970804" y="5953614"/>
            <a:ext cx="1986441" cy="369332"/>
          </a:xfrm>
          <a:prstGeom prst="rect">
            <a:avLst/>
          </a:prstGeom>
        </p:spPr>
        <p:txBody>
          <a:bodyPr wrap="none">
            <a:spAutoFit/>
          </a:bodyPr>
          <a:lstStyle/>
          <a:p>
            <a:r>
              <a:rPr lang="en-US" altLang="vi-VN" b="1" i="1" dirty="0" err="1">
                <a:solidFill>
                  <a:srgbClr val="2E3192"/>
                </a:solidFill>
                <a:latin typeface="Times New Roman" panose="02020603050405020304" pitchFamily="18" charset="0"/>
                <a:cs typeface="Times New Roman" panose="02020603050405020304" pitchFamily="18" charset="0"/>
              </a:rPr>
              <a:t>Đại</a:t>
            </a:r>
            <a:r>
              <a:rPr lang="en-US" altLang="vi-VN" b="1" i="1" dirty="0">
                <a:solidFill>
                  <a:srgbClr val="2E3192"/>
                </a:solidFill>
                <a:latin typeface="Times New Roman" panose="02020603050405020304" pitchFamily="18" charset="0"/>
                <a:cs typeface="Times New Roman" panose="02020603050405020304" pitchFamily="18" charset="0"/>
              </a:rPr>
              <a:t> </a:t>
            </a:r>
            <a:r>
              <a:rPr lang="en-US" altLang="vi-VN" b="1" i="1" dirty="0" err="1">
                <a:solidFill>
                  <a:srgbClr val="2E3192"/>
                </a:solidFill>
                <a:latin typeface="Times New Roman" panose="02020603050405020304" pitchFamily="18" charset="0"/>
                <a:cs typeface="Times New Roman" panose="02020603050405020304" pitchFamily="18" charset="0"/>
              </a:rPr>
              <a:t>Đồng</a:t>
            </a:r>
            <a:r>
              <a:rPr lang="en-US" altLang="vi-VN" b="1" i="1" dirty="0">
                <a:solidFill>
                  <a:srgbClr val="2E3192"/>
                </a:solidFill>
                <a:latin typeface="Times New Roman" panose="02020603050405020304" pitchFamily="18" charset="0"/>
                <a:cs typeface="Times New Roman" panose="02020603050405020304" pitchFamily="18" charset="0"/>
              </a:rPr>
              <a:t>, 10/2024</a:t>
            </a:r>
          </a:p>
        </p:txBody>
      </p:sp>
      <p:pic>
        <p:nvPicPr>
          <p:cNvPr id="2" name="Picture 1">
            <a:extLst>
              <a:ext uri="{FF2B5EF4-FFF2-40B4-BE49-F238E27FC236}">
                <a16:creationId xmlns:a16="http://schemas.microsoft.com/office/drawing/2014/main" id="{A97B27F8-75F5-F2FF-1E33-2B3E2786D492}"/>
              </a:ext>
            </a:extLst>
          </p:cNvPr>
          <p:cNvPicPr>
            <a:picLocks noChangeAspect="1"/>
          </p:cNvPicPr>
          <p:nvPr/>
        </p:nvPicPr>
        <p:blipFill>
          <a:blip r:embed="rId7"/>
          <a:stretch>
            <a:fillRect/>
          </a:stretch>
        </p:blipFill>
        <p:spPr>
          <a:xfrm>
            <a:off x="10393680" y="-4151"/>
            <a:ext cx="1239520" cy="1253831"/>
          </a:xfrm>
          <a:prstGeom prst="rect">
            <a:avLst/>
          </a:prstGeom>
        </p:spPr>
      </p:pic>
    </p:spTree>
    <p:extLst>
      <p:ext uri="{BB962C8B-B14F-4D97-AF65-F5344CB8AC3E}">
        <p14:creationId xmlns:p14="http://schemas.microsoft.com/office/powerpoint/2010/main" val="2332215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6000" fill="hold"/>
                                        <p:tgtEl>
                                          <p:spTgt spid="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D7CD64-8632-4831-81FB-6B7666BCC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635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40" name="Group 39">
            <a:extLst>
              <a:ext uri="{FF2B5EF4-FFF2-40B4-BE49-F238E27FC236}">
                <a16:creationId xmlns:a16="http://schemas.microsoft.com/office/drawing/2014/main" id="{AEECE4D2-7797-419C-B800-600C45A83E17}"/>
              </a:ext>
            </a:extLst>
          </p:cNvPr>
          <p:cNvGrpSpPr/>
          <p:nvPr/>
        </p:nvGrpSpPr>
        <p:grpSpPr>
          <a:xfrm>
            <a:off x="-121150" y="-353130"/>
            <a:ext cx="2307897" cy="1087480"/>
            <a:chOff x="-121150" y="-353130"/>
            <a:chExt cx="2307897" cy="1087480"/>
          </a:xfrm>
        </p:grpSpPr>
        <p:sp>
          <p:nvSpPr>
            <p:cNvPr id="45" name="Freeform: Shape 44">
              <a:extLst>
                <a:ext uri="{FF2B5EF4-FFF2-40B4-BE49-F238E27FC236}">
                  <a16:creationId xmlns:a16="http://schemas.microsoft.com/office/drawing/2014/main" id="{10B9496B-C347-4490-93B3-B81E09ABA66E}"/>
                </a:ext>
              </a:extLst>
            </p:cNvPr>
            <p:cNvSpPr/>
            <p:nvPr/>
          </p:nvSpPr>
          <p:spPr>
            <a:xfrm flipH="1">
              <a:off x="-4430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p4">
              <a:extLst>
                <a:ext uri="{FF2B5EF4-FFF2-40B4-BE49-F238E27FC236}">
                  <a16:creationId xmlns:a16="http://schemas.microsoft.com/office/drawing/2014/main" id="{6BDD9B84-7A25-4428-B6D3-82920A3D73A9}"/>
                </a:ext>
              </a:extLst>
            </p:cNvPr>
            <p:cNvSpPr txBox="1"/>
            <p:nvPr/>
          </p:nvSpPr>
          <p:spPr>
            <a:xfrm>
              <a:off x="-121150" y="-353130"/>
              <a:ext cx="19557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49" name="Google Shape;26;p4">
              <a:extLst>
                <a:ext uri="{FF2B5EF4-FFF2-40B4-BE49-F238E27FC236}">
                  <a16:creationId xmlns:a16="http://schemas.microsoft.com/office/drawing/2014/main" id="{FEBE9166-7FC0-4520-B14E-A2AFA32FD837}"/>
                </a:ext>
              </a:extLst>
            </p:cNvPr>
            <p:cNvSpPr/>
            <p:nvPr/>
          </p:nvSpPr>
          <p:spPr>
            <a:xfrm flipH="1">
              <a:off x="144094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a:extLst>
              <a:ext uri="{FF2B5EF4-FFF2-40B4-BE49-F238E27FC236}">
                <a16:creationId xmlns:a16="http://schemas.microsoft.com/office/drawing/2014/main" id="{20A03C13-9D26-4562-894C-A012C404B962}"/>
              </a:ext>
            </a:extLst>
          </p:cNvPr>
          <p:cNvSpPr txBox="1">
            <a:spLocks/>
          </p:cNvSpPr>
          <p:nvPr/>
        </p:nvSpPr>
        <p:spPr>
          <a:xfrm>
            <a:off x="2495792" y="-125496"/>
            <a:ext cx="9872432" cy="859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dirty="0">
                <a:solidFill>
                  <a:srgbClr val="0070C0"/>
                </a:solidFill>
                <a:latin typeface="Saira ExtraCondensed Bold" panose="00000808000000000000" pitchFamily="2" charset="0"/>
              </a:rPr>
            </a:br>
            <a:r>
              <a:rPr lang="vi-VN" sz="5000" kern="0" spc="140" dirty="0">
                <a:solidFill>
                  <a:srgbClr val="0070C0"/>
                </a:solidFill>
                <a:latin typeface="Saira ExtraCondensed Bold" panose="00000808000000000000" pitchFamily="2" charset="0"/>
              </a:rPr>
              <a:t>KHUNG NĂNG LỰC SỐ CỦA HỌC SINH</a:t>
            </a:r>
            <a:br>
              <a:rPr lang="vi-VN" sz="2000" dirty="0">
                <a:solidFill>
                  <a:srgbClr val="0070C0"/>
                </a:solidFill>
                <a:latin typeface="Saira ExtraCondensed Bold" panose="00000808000000000000" pitchFamily="2" charset="0"/>
              </a:rPr>
            </a:br>
            <a:endParaRPr lang="en-US" sz="2000" dirty="0">
              <a:solidFill>
                <a:srgbClr val="0070C0"/>
              </a:solidFill>
              <a:latin typeface="Saira ExtraCondensed Bold" panose="00000808000000000000" pitchFamily="2" charset="0"/>
            </a:endParaRPr>
          </a:p>
        </p:txBody>
      </p:sp>
      <p:sp>
        <p:nvSpPr>
          <p:cNvPr id="38" name="Content Placeholder 2">
            <a:extLst>
              <a:ext uri="{FF2B5EF4-FFF2-40B4-BE49-F238E27FC236}">
                <a16:creationId xmlns:a16="http://schemas.microsoft.com/office/drawing/2014/main" id="{6EB170AA-DA97-4FBA-8E0E-EF636019318A}"/>
              </a:ext>
            </a:extLst>
          </p:cNvPr>
          <p:cNvSpPr txBox="1">
            <a:spLocks/>
          </p:cNvSpPr>
          <p:nvPr/>
        </p:nvSpPr>
        <p:spPr>
          <a:xfrm>
            <a:off x="198120" y="1072730"/>
            <a:ext cx="11993880" cy="56481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Font typeface="Arial" panose="020B0604020202020204" pitchFamily="34" charset="0"/>
              <a:buNone/>
            </a:pPr>
            <a:r>
              <a:rPr lang="vi-VN" sz="2400" dirty="0">
                <a:solidFill>
                  <a:srgbClr val="FF0000"/>
                </a:solidFill>
                <a:latin typeface="Roboto Condensed" panose="02000000000000000000" pitchFamily="2" charset="0"/>
                <a:ea typeface="Roboto Condensed" panose="02000000000000000000" pitchFamily="2" charset="0"/>
              </a:rPr>
              <a:t>1. Sử dụng các thiết bị kĩ thuật số</a:t>
            </a:r>
            <a:r>
              <a:rPr lang="vi-VN" sz="2400" dirty="0">
                <a:latin typeface="Roboto Condensed" panose="02000000000000000000" pitchFamily="2" charset="0"/>
                <a:ea typeface="Roboto Condensed" panose="02000000000000000000" pitchFamily="2" charset="0"/>
              </a:rPr>
              <a:t>: SD thiết bị phần cứng; SD phần mềm trong TBS.</a:t>
            </a:r>
          </a:p>
          <a:p>
            <a:pPr marL="0" indent="0" algn="just">
              <a:lnSpc>
                <a:spcPct val="100000"/>
              </a:lnSpc>
              <a:spcBef>
                <a:spcPts val="600"/>
              </a:spcBef>
              <a:buFont typeface="Arial" panose="020B0604020202020204" pitchFamily="34" charset="0"/>
              <a:buNone/>
            </a:pPr>
            <a:r>
              <a:rPr lang="vi-VN" sz="2400" dirty="0">
                <a:solidFill>
                  <a:srgbClr val="FF0000"/>
                </a:solidFill>
                <a:latin typeface="Roboto Condensed" panose="02000000000000000000" pitchFamily="2" charset="0"/>
                <a:ea typeface="Roboto Condensed" panose="02000000000000000000" pitchFamily="2" charset="0"/>
              </a:rPr>
              <a:t>2. Kĩ năng về thông tin và dữ liệu</a:t>
            </a:r>
            <a:r>
              <a:rPr lang="vi-VN" sz="2400" dirty="0">
                <a:latin typeface="Roboto Condensed" panose="02000000000000000000" pitchFamily="2" charset="0"/>
                <a:ea typeface="Roboto Condensed" panose="02000000000000000000" pitchFamily="2" charset="0"/>
              </a:rPr>
              <a:t>: Duyệt, tìm kiếm, lọc DL, TT và nội dung số;  Đánh giá DL, TT và nội dung số; Quản lý DL, TT và nội dung số.</a:t>
            </a:r>
          </a:p>
          <a:p>
            <a:pPr marL="0" indent="0" algn="just">
              <a:lnSpc>
                <a:spcPct val="100000"/>
              </a:lnSpc>
              <a:spcBef>
                <a:spcPts val="600"/>
              </a:spcBef>
              <a:buFont typeface="Arial" panose="020B0604020202020204" pitchFamily="34" charset="0"/>
              <a:buNone/>
            </a:pPr>
            <a:r>
              <a:rPr lang="vi-VN" sz="2400" dirty="0">
                <a:solidFill>
                  <a:srgbClr val="FF0000"/>
                </a:solidFill>
                <a:latin typeface="Roboto Condensed" panose="02000000000000000000" pitchFamily="2" charset="0"/>
                <a:ea typeface="Roboto Condensed" panose="02000000000000000000" pitchFamily="2" charset="0"/>
              </a:rPr>
              <a:t>3. Giao tiếp và Hợp tác</a:t>
            </a:r>
            <a:r>
              <a:rPr lang="vi-VN" sz="2400" dirty="0">
                <a:latin typeface="Roboto Condensed" panose="02000000000000000000" pitchFamily="2" charset="0"/>
                <a:ea typeface="Roboto Condensed" panose="02000000000000000000" pitchFamily="2" charset="0"/>
              </a:rPr>
              <a:t>: Tương tác thông qua các TBS; Chia sẻ thông qua CNS; Tham gia với tư cách công dân thông qua CNS; Hợp tác thông qua CNS; Chuẩn mực trong giao tiếp; Quản lý định danh cá nhân.</a:t>
            </a:r>
          </a:p>
          <a:p>
            <a:pPr marL="0" indent="0" algn="just">
              <a:lnSpc>
                <a:spcPct val="100000"/>
              </a:lnSpc>
              <a:spcBef>
                <a:spcPts val="600"/>
              </a:spcBef>
              <a:buFont typeface="Arial" panose="020B0604020202020204" pitchFamily="34" charset="0"/>
              <a:buNone/>
            </a:pPr>
            <a:r>
              <a:rPr lang="vi-VN" sz="2400" dirty="0">
                <a:solidFill>
                  <a:srgbClr val="FF0000"/>
                </a:solidFill>
                <a:latin typeface="Roboto Condensed" panose="02000000000000000000" pitchFamily="2" charset="0"/>
                <a:ea typeface="Roboto Condensed" panose="02000000000000000000" pitchFamily="2" charset="0"/>
              </a:rPr>
              <a:t>4. Tạo sản phẩm số</a:t>
            </a:r>
            <a:r>
              <a:rPr lang="vi-VN" sz="2400" dirty="0">
                <a:latin typeface="Roboto Condensed" panose="02000000000000000000" pitchFamily="2" charset="0"/>
                <a:ea typeface="Roboto Condensed" panose="02000000000000000000" pitchFamily="2" charset="0"/>
              </a:rPr>
              <a:t>: Phát triển nội dung số; Tích hợp và tinh chỉnh nội dung số;  Bản quyền; Lập trình.</a:t>
            </a:r>
          </a:p>
          <a:p>
            <a:pPr marL="0" indent="0" algn="just">
              <a:lnSpc>
                <a:spcPct val="100000"/>
              </a:lnSpc>
              <a:spcBef>
                <a:spcPts val="600"/>
              </a:spcBef>
              <a:buFont typeface="Arial" panose="020B0604020202020204" pitchFamily="34" charset="0"/>
              <a:buNone/>
            </a:pPr>
            <a:r>
              <a:rPr lang="vi-VN" sz="2400" dirty="0">
                <a:solidFill>
                  <a:srgbClr val="FF0000"/>
                </a:solidFill>
                <a:latin typeface="Roboto Condensed" panose="02000000000000000000" pitchFamily="2" charset="0"/>
                <a:ea typeface="Roboto Condensed" panose="02000000000000000000" pitchFamily="2" charset="0"/>
              </a:rPr>
              <a:t>5. An toàn kĩ thuật số</a:t>
            </a:r>
            <a:r>
              <a:rPr lang="vi-VN" sz="2400" dirty="0">
                <a:latin typeface="Roboto Condensed" panose="02000000000000000000" pitchFamily="2" charset="0"/>
                <a:ea typeface="Roboto Condensed" panose="02000000000000000000" pitchFamily="2" charset="0"/>
              </a:rPr>
              <a:t>: Bảo vệ thiết bị; Bảo vệ DL cá nhân và quyền riêng tư; Bảo vệ SK tinh thần và thể chất;  Bảo vệ môi trường</a:t>
            </a:r>
          </a:p>
          <a:p>
            <a:pPr marL="0" indent="0" algn="just">
              <a:lnSpc>
                <a:spcPct val="100000"/>
              </a:lnSpc>
              <a:spcBef>
                <a:spcPts val="600"/>
              </a:spcBef>
              <a:buFont typeface="Arial" panose="020B0604020202020204" pitchFamily="34" charset="0"/>
              <a:buNone/>
            </a:pPr>
            <a:r>
              <a:rPr lang="vi-VN" sz="2400" dirty="0">
                <a:solidFill>
                  <a:srgbClr val="FF0000"/>
                </a:solidFill>
                <a:latin typeface="Roboto Condensed" panose="02000000000000000000" pitchFamily="2" charset="0"/>
                <a:ea typeface="Roboto Condensed" panose="02000000000000000000" pitchFamily="2" charset="0"/>
              </a:rPr>
              <a:t>6. Giải quyết vấn đề</a:t>
            </a:r>
            <a:r>
              <a:rPr lang="vi-VN" sz="2400" dirty="0">
                <a:latin typeface="Roboto Condensed" panose="02000000000000000000" pitchFamily="2" charset="0"/>
                <a:ea typeface="Roboto Condensed" panose="02000000000000000000" pitchFamily="2" charset="0"/>
              </a:rPr>
              <a:t>: Giải quyết các vấn đề kĩ thuật; Xác định nhu cầu và phản hồi CN; Sử dụng sáng tạo thiết bị số; Xác định thiếu hụt về NLS; Tư duy máy tính</a:t>
            </a:r>
          </a:p>
          <a:p>
            <a:pPr marL="0" indent="0" algn="just">
              <a:lnSpc>
                <a:spcPct val="100000"/>
              </a:lnSpc>
              <a:spcBef>
                <a:spcPts val="600"/>
              </a:spcBef>
              <a:buFont typeface="Arial" panose="020B0604020202020204" pitchFamily="34" charset="0"/>
              <a:buNone/>
            </a:pPr>
            <a:r>
              <a:rPr lang="vi-VN" sz="2400" dirty="0">
                <a:solidFill>
                  <a:srgbClr val="FF0000"/>
                </a:solidFill>
                <a:latin typeface="Roboto Condensed" panose="02000000000000000000" pitchFamily="2" charset="0"/>
                <a:ea typeface="Roboto Condensed" panose="02000000000000000000" pitchFamily="2" charset="0"/>
              </a:rPr>
              <a:t>7. Năng lực định hướng nghề nghiệp liên quan</a:t>
            </a:r>
            <a:r>
              <a:rPr lang="vi-VN" sz="2400" dirty="0">
                <a:latin typeface="Roboto Condensed" panose="02000000000000000000" pitchFamily="2" charset="0"/>
                <a:ea typeface="Roboto Condensed" panose="02000000000000000000" pitchFamily="2" charset="0"/>
              </a:rPr>
              <a:t>: Vận hành những công nghệ số đặc trưng trong một lĩnh vực đặc thù; Diễn giải, thao tác với dữ liệu và nội dung kĩ thuật số cho một lĩnh vực đặc thù.</a:t>
            </a:r>
          </a:p>
        </p:txBody>
      </p:sp>
    </p:spTree>
    <p:extLst>
      <p:ext uri="{BB962C8B-B14F-4D97-AF65-F5344CB8AC3E}">
        <p14:creationId xmlns:p14="http://schemas.microsoft.com/office/powerpoint/2010/main" val="1139635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aphicFrame>
        <p:nvGraphicFramePr>
          <p:cNvPr id="33" name="Content Placeholder 3">
            <a:extLst>
              <a:ext uri="{FF2B5EF4-FFF2-40B4-BE49-F238E27FC236}">
                <a16:creationId xmlns:a16="http://schemas.microsoft.com/office/drawing/2014/main" id="{F6F65AE8-17C1-4F10-AD72-34A865A7E3C9}"/>
              </a:ext>
            </a:extLst>
          </p:cNvPr>
          <p:cNvGraphicFramePr>
            <a:graphicFrameLocks/>
          </p:cNvGraphicFramePr>
          <p:nvPr>
            <p:extLst>
              <p:ext uri="{D42A27DB-BD31-4B8C-83A1-F6EECF244321}">
                <p14:modId xmlns:p14="http://schemas.microsoft.com/office/powerpoint/2010/main" val="2430292591"/>
              </p:ext>
            </p:extLst>
          </p:nvPr>
        </p:nvGraphicFramePr>
        <p:xfrm>
          <a:off x="167640" y="112609"/>
          <a:ext cx="11887199" cy="5790478"/>
        </p:xfrm>
        <a:graphic>
          <a:graphicData uri="http://schemas.openxmlformats.org/drawingml/2006/table">
            <a:tbl>
              <a:tblPr firstRow="1">
                <a:tableStyleId>{B301B821-A1FF-4177-AEE7-76D212191A09}</a:tableStyleId>
              </a:tblPr>
              <a:tblGrid>
                <a:gridCol w="2662237">
                  <a:extLst>
                    <a:ext uri="{9D8B030D-6E8A-4147-A177-3AD203B41FA5}">
                      <a16:colId xmlns:a16="http://schemas.microsoft.com/office/drawing/2014/main" val="2192404209"/>
                    </a:ext>
                  </a:extLst>
                </a:gridCol>
                <a:gridCol w="3281364">
                  <a:extLst>
                    <a:ext uri="{9D8B030D-6E8A-4147-A177-3AD203B41FA5}">
                      <a16:colId xmlns:a16="http://schemas.microsoft.com/office/drawing/2014/main" val="3444830017"/>
                    </a:ext>
                  </a:extLst>
                </a:gridCol>
                <a:gridCol w="2971799">
                  <a:extLst>
                    <a:ext uri="{9D8B030D-6E8A-4147-A177-3AD203B41FA5}">
                      <a16:colId xmlns:a16="http://schemas.microsoft.com/office/drawing/2014/main" val="376966289"/>
                    </a:ext>
                  </a:extLst>
                </a:gridCol>
                <a:gridCol w="2971799">
                  <a:extLst>
                    <a:ext uri="{9D8B030D-6E8A-4147-A177-3AD203B41FA5}">
                      <a16:colId xmlns:a16="http://schemas.microsoft.com/office/drawing/2014/main" val="3574099115"/>
                    </a:ext>
                  </a:extLst>
                </a:gridCol>
              </a:tblGrid>
              <a:tr h="830725">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NĂNG LỰC CỦA CÁC KHỐI LỚP</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MỨC ĐỘ CÔNG VIỆC</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MỨC ĐỘ TỰ CHỦ</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MỨC ĐỘ NHẬN THỨC</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712596377"/>
                  </a:ext>
                </a:extLst>
              </a:tr>
              <a:tr h="803636">
                <a:tc>
                  <a:txBody>
                    <a:bodyPr/>
                    <a:lstStyle/>
                    <a:p>
                      <a:pPr algn="ctr" rtl="0" fontAlgn="t">
                        <a:spcBef>
                          <a:spcPts val="0"/>
                        </a:spcBef>
                        <a:spcAft>
                          <a:spcPts val="0"/>
                        </a:spcAft>
                      </a:pPr>
                      <a:r>
                        <a:rPr lang="en-US" sz="2000" u="none" strike="noStrike">
                          <a:solidFill>
                            <a:srgbClr val="FF0000"/>
                          </a:solidFill>
                          <a:effectLst/>
                          <a:latin typeface="Roboto" panose="02000000000000000000" pitchFamily="2" charset="0"/>
                          <a:ea typeface="Roboto" panose="02000000000000000000" pitchFamily="2" charset="0"/>
                        </a:rPr>
                        <a:t>L1,2</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rtl="0" fontAlgn="t">
                        <a:spcBef>
                          <a:spcPts val="0"/>
                        </a:spcBef>
                        <a:spcAft>
                          <a:spcPts val="0"/>
                        </a:spcAft>
                      </a:pPr>
                      <a:r>
                        <a:rPr lang="vi-VN" sz="2000" u="none" strike="noStrike">
                          <a:solidFill>
                            <a:srgbClr val="FF0000"/>
                          </a:solidFill>
                          <a:effectLst/>
                          <a:latin typeface="Roboto" panose="02000000000000000000" pitchFamily="2" charset="0"/>
                          <a:ea typeface="Roboto" panose="02000000000000000000" pitchFamily="2" charset="0"/>
                        </a:rPr>
                        <a:t>ĐƠN GIẢN</a:t>
                      </a:r>
                      <a:endParaRPr lang="vi-VN"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rtl="0" fontAlgn="t">
                        <a:spcBef>
                          <a:spcPts val="0"/>
                        </a:spcBef>
                        <a:spcAft>
                          <a:spcPts val="0"/>
                        </a:spcAft>
                      </a:pPr>
                      <a:r>
                        <a:rPr lang="vi-VN" sz="2000" u="none" strike="noStrike">
                          <a:solidFill>
                            <a:srgbClr val="FF0000"/>
                          </a:solidFill>
                          <a:effectLst/>
                          <a:latin typeface="Roboto" panose="02000000000000000000" pitchFamily="2" charset="0"/>
                          <a:ea typeface="Roboto" panose="02000000000000000000" pitchFamily="2" charset="0"/>
                        </a:rPr>
                        <a:t>CÓ SỰ HƯỚNG DẪN</a:t>
                      </a:r>
                      <a:endParaRPr lang="vi-VN"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rtl="0" fontAlgn="t">
                        <a:spcBef>
                          <a:spcPts val="0"/>
                        </a:spcBef>
                        <a:spcAft>
                          <a:spcPts val="0"/>
                        </a:spcAft>
                      </a:pPr>
                      <a:r>
                        <a:rPr lang="en-US" sz="2000" u="none" strike="noStrike">
                          <a:solidFill>
                            <a:srgbClr val="FF0000"/>
                          </a:solidFill>
                          <a:effectLst/>
                          <a:latin typeface="Roboto" panose="02000000000000000000" pitchFamily="2" charset="0"/>
                          <a:ea typeface="Roboto" panose="02000000000000000000" pitchFamily="2" charset="0"/>
                        </a:rPr>
                        <a:t>NHỚ </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84369673"/>
                  </a:ext>
                </a:extLst>
              </a:tr>
              <a:tr h="1260878">
                <a:tc>
                  <a:txBody>
                    <a:bodyPr/>
                    <a:lstStyle/>
                    <a:p>
                      <a:pPr algn="ctr" rtl="0" fontAlgn="t">
                        <a:spcBef>
                          <a:spcPts val="0"/>
                        </a:spcBef>
                        <a:spcAft>
                          <a:spcPts val="0"/>
                        </a:spcAft>
                      </a:pPr>
                      <a:r>
                        <a:rPr lang="en-US" sz="2000" u="none" strike="noStrike">
                          <a:solidFill>
                            <a:srgbClr val="FF0000"/>
                          </a:solidFill>
                          <a:effectLst/>
                          <a:latin typeface="Roboto" panose="02000000000000000000" pitchFamily="2" charset="0"/>
                          <a:ea typeface="Roboto" panose="02000000000000000000" pitchFamily="2" charset="0"/>
                        </a:rPr>
                        <a:t>L3,4,5</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rtl="0" fontAlgn="t">
                        <a:spcBef>
                          <a:spcPts val="0"/>
                        </a:spcBef>
                        <a:spcAft>
                          <a:spcPts val="0"/>
                        </a:spcAft>
                      </a:pPr>
                      <a:r>
                        <a:rPr lang="en-US" sz="2000" u="none" strike="noStrike">
                          <a:solidFill>
                            <a:srgbClr val="FF0000"/>
                          </a:solidFill>
                          <a:effectLst/>
                          <a:latin typeface="Roboto" panose="02000000000000000000" pitchFamily="2" charset="0"/>
                          <a:ea typeface="Roboto" panose="02000000000000000000" pitchFamily="2" charset="0"/>
                        </a:rPr>
                        <a:t>QUEN THUỘC</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rtl="0" fontAlgn="t">
                        <a:spcBef>
                          <a:spcPts val="0"/>
                        </a:spcBef>
                        <a:spcAft>
                          <a:spcPts val="0"/>
                        </a:spcAft>
                      </a:pPr>
                      <a:r>
                        <a:rPr lang="en-US" sz="2000" u="none" strike="noStrike">
                          <a:solidFill>
                            <a:srgbClr val="FF0000"/>
                          </a:solidFill>
                          <a:effectLst/>
                          <a:latin typeface="Roboto" panose="02000000000000000000" pitchFamily="2" charset="0"/>
                          <a:ea typeface="Roboto" panose="02000000000000000000" pitchFamily="2" charset="0"/>
                        </a:rPr>
                        <a:t>TỰ CHỦ MỘT PHẦN</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rtl="0" fontAlgn="t">
                        <a:spcBef>
                          <a:spcPts val="0"/>
                        </a:spcBef>
                        <a:spcAft>
                          <a:spcPts val="0"/>
                        </a:spcAft>
                      </a:pPr>
                      <a:r>
                        <a:rPr lang="en-US" sz="2000" u="none" strike="noStrike">
                          <a:solidFill>
                            <a:srgbClr val="FF0000"/>
                          </a:solidFill>
                          <a:effectLst/>
                          <a:latin typeface="Roboto" panose="02000000000000000000" pitchFamily="2" charset="0"/>
                          <a:ea typeface="Roboto" panose="02000000000000000000" pitchFamily="2" charset="0"/>
                        </a:rPr>
                        <a:t>HIỂU</a:t>
                      </a:r>
                      <a:endParaRPr lang="en-US" sz="360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85882999"/>
                  </a:ext>
                </a:extLst>
              </a:tr>
              <a:tr h="803636">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L6,7</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MỚI</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TỰ CHỦ</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ÁP DỤNG</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7662929"/>
                  </a:ext>
                </a:extLst>
              </a:tr>
              <a:tr h="830725">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L8,9</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PHỨC TẠP</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vi-VN" sz="2000" u="none" strike="noStrike">
                          <a:effectLst/>
                          <a:latin typeface="Roboto" panose="02000000000000000000" pitchFamily="2" charset="0"/>
                          <a:ea typeface="Roboto" panose="02000000000000000000" pitchFamily="2" charset="0"/>
                        </a:rPr>
                        <a:t>TỰ CHỦ VÀ DẠY LẠI NGƯỜI KHÁC</a:t>
                      </a:r>
                      <a:endParaRPr lang="vi-VN"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GIẢI THÍCH</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281872161"/>
                  </a:ext>
                </a:extLst>
              </a:tr>
              <a:tr h="1260878">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L10,11,12</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PHÚC TẠP, BỐI CẢNH MỚI</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vi-VN" sz="2000" u="none" strike="noStrike">
                          <a:effectLst/>
                          <a:latin typeface="Roboto" panose="02000000000000000000" pitchFamily="2" charset="0"/>
                          <a:ea typeface="Roboto" panose="02000000000000000000" pitchFamily="2" charset="0"/>
                        </a:rPr>
                        <a:t>TỰ CHỦ HOÀN TOÀN, CÓ THỂ DẠY LẠI NGƯỜI KHÁC</a:t>
                      </a:r>
                      <a:endParaRPr lang="vi-VN"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t">
                        <a:spcBef>
                          <a:spcPts val="0"/>
                        </a:spcBef>
                        <a:spcAft>
                          <a:spcPts val="0"/>
                        </a:spcAft>
                      </a:pPr>
                      <a:r>
                        <a:rPr lang="en-US" sz="2000" u="none" strike="noStrike">
                          <a:effectLst/>
                          <a:latin typeface="Roboto" panose="02000000000000000000" pitchFamily="2" charset="0"/>
                          <a:ea typeface="Roboto" panose="02000000000000000000" pitchFamily="2" charset="0"/>
                        </a:rPr>
                        <a:t>ĐÁNH GIÁ</a:t>
                      </a:r>
                      <a:endParaRPr lang="en-US" sz="3600">
                        <a:effectLst/>
                        <a:latin typeface="Roboto" panose="02000000000000000000" pitchFamily="2" charset="0"/>
                        <a:ea typeface="Roboto" panose="02000000000000000000" pitchFamily="2" charset="0"/>
                        <a:cs typeface="Times New Roman" panose="02020603050405020304" pitchFamily="18" charset="0"/>
                      </a:endParaRPr>
                    </a:p>
                  </a:txBody>
                  <a:tcPr marL="63500" marR="63500" marT="63500" marB="6350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713954581"/>
                  </a:ext>
                </a:extLst>
              </a:tr>
            </a:tbl>
          </a:graphicData>
        </a:graphic>
      </p:graphicFrame>
      <p:grpSp>
        <p:nvGrpSpPr>
          <p:cNvPr id="34" name="Group 33">
            <a:extLst>
              <a:ext uri="{FF2B5EF4-FFF2-40B4-BE49-F238E27FC236}">
                <a16:creationId xmlns:a16="http://schemas.microsoft.com/office/drawing/2014/main" id="{5448D291-6F50-48FF-BFBC-C8D528A4AD4E}"/>
              </a:ext>
            </a:extLst>
          </p:cNvPr>
          <p:cNvGrpSpPr/>
          <p:nvPr/>
        </p:nvGrpSpPr>
        <p:grpSpPr>
          <a:xfrm>
            <a:off x="9674672" y="5780680"/>
            <a:ext cx="2517328" cy="1077320"/>
            <a:chOff x="9674672" y="5780680"/>
            <a:chExt cx="2517328" cy="1077320"/>
          </a:xfrm>
        </p:grpSpPr>
        <p:sp>
          <p:nvSpPr>
            <p:cNvPr id="35" name="Freeform: Shape 34">
              <a:extLst>
                <a:ext uri="{FF2B5EF4-FFF2-40B4-BE49-F238E27FC236}">
                  <a16:creationId xmlns:a16="http://schemas.microsoft.com/office/drawing/2014/main" id="{59FA11B7-C970-4420-B322-4ECF001BF15D}"/>
                </a:ext>
              </a:extLst>
            </p:cNvPr>
            <p:cNvSpPr/>
            <p:nvPr/>
          </p:nvSpPr>
          <p:spPr>
            <a:xfrm flipH="1">
              <a:off x="10005424"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p4">
              <a:extLst>
                <a:ext uri="{FF2B5EF4-FFF2-40B4-BE49-F238E27FC236}">
                  <a16:creationId xmlns:a16="http://schemas.microsoft.com/office/drawing/2014/main" id="{803960DC-26D1-4EB2-AC8D-20ED314BE93B}"/>
                </a:ext>
              </a:extLst>
            </p:cNvPr>
            <p:cNvSpPr txBox="1"/>
            <p:nvPr/>
          </p:nvSpPr>
          <p:spPr>
            <a:xfrm>
              <a:off x="10005600" y="5780680"/>
              <a:ext cx="2186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37" name="Google Shape;29;p4">
              <a:extLst>
                <a:ext uri="{FF2B5EF4-FFF2-40B4-BE49-F238E27FC236}">
                  <a16:creationId xmlns:a16="http://schemas.microsoft.com/office/drawing/2014/main" id="{8253DD26-9062-49BD-86AA-650B6C0CD3E4}"/>
                </a:ext>
              </a:extLst>
            </p:cNvPr>
            <p:cNvSpPr/>
            <p:nvPr/>
          </p:nvSpPr>
          <p:spPr>
            <a:xfrm flipH="1">
              <a:off x="9674672"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12;p2">
            <a:extLst>
              <a:ext uri="{FF2B5EF4-FFF2-40B4-BE49-F238E27FC236}">
                <a16:creationId xmlns:a16="http://schemas.microsoft.com/office/drawing/2014/main" id="{0433537E-855C-4C48-BD04-74F5E0B92A1C}"/>
              </a:ext>
            </a:extLst>
          </p:cNvPr>
          <p:cNvSpPr/>
          <p:nvPr/>
        </p:nvSpPr>
        <p:spPr>
          <a:xfrm flipH="1">
            <a:off x="-529318" y="6108900"/>
            <a:ext cx="10949790" cy="749100"/>
          </a:xfrm>
          <a:prstGeom prst="parallelogram">
            <a:avLst>
              <a:gd name="adj" fmla="val 63903"/>
            </a:avLst>
          </a:prstGeom>
          <a:solidFill>
            <a:srgbClr val="1CADE4">
              <a:alpha val="1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Tree>
    <p:extLst>
      <p:ext uri="{BB962C8B-B14F-4D97-AF65-F5344CB8AC3E}">
        <p14:creationId xmlns:p14="http://schemas.microsoft.com/office/powerpoint/2010/main" val="1665378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Google Shape;103;p14">
            <a:extLst>
              <a:ext uri="{FF2B5EF4-FFF2-40B4-BE49-F238E27FC236}">
                <a16:creationId xmlns:a16="http://schemas.microsoft.com/office/drawing/2014/main" id="{C33E1BCC-59B8-42BC-B8C1-3E2E91C3641D}"/>
              </a:ext>
            </a:extLst>
          </p:cNvPr>
          <p:cNvSpPr txBox="1">
            <a:spLocks/>
          </p:cNvSpPr>
          <p:nvPr/>
        </p:nvSpPr>
        <p:spPr>
          <a:xfrm>
            <a:off x="887308" y="508770"/>
            <a:ext cx="10417383" cy="144655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spcBef>
                <a:spcPts val="0"/>
              </a:spcBef>
              <a:buClr>
                <a:srgbClr val="1CADE4"/>
              </a:buClr>
              <a:buNone/>
            </a:pPr>
            <a:r>
              <a:rPr lang="en-US" sz="4000" b="1" dirty="0">
                <a:solidFill>
                  <a:srgbClr val="FF0000"/>
                </a:solidFill>
                <a:latin typeface="Roboto" panose="02000000000000000000" pitchFamily="2" charset="0"/>
                <a:ea typeface="Roboto" panose="02000000000000000000" pitchFamily="2" charset="0"/>
                <a:cs typeface="Lato" panose="020F0502020204030203" pitchFamily="34" charset="0"/>
              </a:rPr>
              <a:t>LÀM THẾ NÀO ĐỂ </a:t>
            </a:r>
            <a:r>
              <a:rPr lang="en-US" sz="4000" b="1" dirty="0">
                <a:solidFill>
                  <a:srgbClr val="2E3192"/>
                </a:solidFill>
                <a:latin typeface="Roboto" panose="02000000000000000000" pitchFamily="2" charset="0"/>
                <a:ea typeface="Roboto" panose="02000000000000000000" pitchFamily="2" charset="0"/>
                <a:cs typeface="Lato" panose="020F0502020204030203" pitchFamily="34" charset="0"/>
              </a:rPr>
              <a:t>GIÁO DỤC </a:t>
            </a:r>
          </a:p>
          <a:p>
            <a:pPr marL="0" indent="0" algn="ctr">
              <a:spcBef>
                <a:spcPts val="0"/>
              </a:spcBef>
              <a:buClr>
                <a:srgbClr val="1CADE4"/>
              </a:buClr>
              <a:buNone/>
            </a:pPr>
            <a:r>
              <a:rPr lang="en-US" sz="5400" b="1" dirty="0">
                <a:solidFill>
                  <a:srgbClr val="2E3192"/>
                </a:solidFill>
                <a:latin typeface="Saira ExtraCondensed Bold" panose="00000808000000000000" pitchFamily="2" charset="0"/>
                <a:ea typeface="Roboto" panose="02000000000000000000" pitchFamily="2" charset="0"/>
                <a:cs typeface="Lato" panose="020F0502020204030203" pitchFamily="34" charset="0"/>
              </a:rPr>
              <a:t>KĨ NĂNG CÔNG DÂN SỐ</a:t>
            </a:r>
            <a:r>
              <a:rPr lang="en-US" sz="5400" b="1" dirty="0">
                <a:solidFill>
                  <a:srgbClr val="FF0000"/>
                </a:solidFill>
                <a:latin typeface="Saira ExtraCondensed Bold" panose="00000808000000000000" pitchFamily="2" charset="0"/>
                <a:ea typeface="Roboto" panose="02000000000000000000" pitchFamily="2" charset="0"/>
                <a:cs typeface="Lato" panose="020F0502020204030203" pitchFamily="34" charset="0"/>
              </a:rPr>
              <a:t>  CHO HS CẤP TIỂU HỌC?</a:t>
            </a:r>
            <a:endParaRPr lang="vi-VN" sz="4000" b="1" dirty="0">
              <a:solidFill>
                <a:srgbClr val="FF0000"/>
              </a:solidFill>
              <a:latin typeface="Roboto" panose="02000000000000000000" pitchFamily="2" charset="0"/>
              <a:ea typeface="Roboto" panose="02000000000000000000" pitchFamily="2" charset="0"/>
              <a:cs typeface="Lato" panose="020F0502020204030203" pitchFamily="34" charset="0"/>
            </a:endParaRPr>
          </a:p>
        </p:txBody>
      </p:sp>
      <p:sp>
        <p:nvSpPr>
          <p:cNvPr id="3" name="Title 1">
            <a:extLst>
              <a:ext uri="{FF2B5EF4-FFF2-40B4-BE49-F238E27FC236}">
                <a16:creationId xmlns:a16="http://schemas.microsoft.com/office/drawing/2014/main" id="{611E8353-298D-49F0-99A7-47BB02F97D86}"/>
              </a:ext>
            </a:extLst>
          </p:cNvPr>
          <p:cNvSpPr txBox="1">
            <a:spLocks/>
          </p:cNvSpPr>
          <p:nvPr/>
        </p:nvSpPr>
        <p:spPr>
          <a:xfrm>
            <a:off x="1956475" y="2426958"/>
            <a:ext cx="9232940" cy="29473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spcAft>
                <a:spcPts val="600"/>
              </a:spcAft>
            </a:pPr>
            <a:r>
              <a:rPr lang="en-US" sz="3600" kern="0" dirty="0" err="1">
                <a:solidFill>
                  <a:srgbClr val="0070C0"/>
                </a:solidFill>
                <a:latin typeface="Saira ExtraCondensed Bold" panose="00000808000000000000" pitchFamily="2" charset="0"/>
              </a:rPr>
              <a:t>Định</a:t>
            </a:r>
            <a:r>
              <a:rPr lang="en-US" sz="3600" kern="0" dirty="0">
                <a:solidFill>
                  <a:srgbClr val="0070C0"/>
                </a:solidFill>
                <a:latin typeface="Saira ExtraCondensed Bold" panose="00000808000000000000" pitchFamily="2" charset="0"/>
              </a:rPr>
              <a:t> h</a:t>
            </a:r>
            <a:r>
              <a:rPr lang="vi-VN" sz="3600" kern="0" dirty="0">
                <a:solidFill>
                  <a:srgbClr val="0070C0"/>
                </a:solidFill>
                <a:latin typeface="Saira ExtraCondensed Bold" panose="00000808000000000000" pitchFamily="2" charset="0"/>
              </a:rPr>
              <a:t>ư</a:t>
            </a:r>
            <a:r>
              <a:rPr lang="en-US" sz="3600" kern="0" dirty="0" err="1">
                <a:solidFill>
                  <a:srgbClr val="0070C0"/>
                </a:solidFill>
                <a:latin typeface="Saira ExtraCondensed Bold" panose="00000808000000000000" pitchFamily="2" charset="0"/>
              </a:rPr>
              <a:t>ớng</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như</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thế</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nào</a:t>
            </a:r>
            <a:r>
              <a:rPr lang="en-US" sz="3600" kern="0" dirty="0">
                <a:solidFill>
                  <a:srgbClr val="0070C0"/>
                </a:solidFill>
                <a:latin typeface="Saira ExtraCondensed Bold" panose="00000808000000000000" pitchFamily="2" charset="0"/>
              </a:rPr>
              <a:t>?</a:t>
            </a:r>
          </a:p>
          <a:p>
            <a:pPr>
              <a:spcBef>
                <a:spcPts val="600"/>
              </a:spcBef>
              <a:spcAft>
                <a:spcPts val="600"/>
              </a:spcAft>
            </a:pPr>
            <a:r>
              <a:rPr lang="en-US" sz="3600" kern="0" dirty="0" err="1">
                <a:solidFill>
                  <a:srgbClr val="FF0000"/>
                </a:solidFill>
                <a:latin typeface="Saira ExtraCondensed Bold" panose="00000808000000000000" pitchFamily="2" charset="0"/>
              </a:rPr>
              <a:t>Cách</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thức</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tổ</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chức</a:t>
            </a:r>
            <a:r>
              <a:rPr lang="en-US" sz="3600" kern="0" dirty="0">
                <a:solidFill>
                  <a:srgbClr val="FF0000"/>
                </a:solidFill>
                <a:latin typeface="Saira ExtraCondensed Bold" panose="00000808000000000000" pitchFamily="2" charset="0"/>
              </a:rPr>
              <a:t> ra </a:t>
            </a:r>
            <a:r>
              <a:rPr lang="en-US" sz="3600" kern="0" dirty="0" err="1">
                <a:solidFill>
                  <a:srgbClr val="FF0000"/>
                </a:solidFill>
                <a:latin typeface="Saira ExtraCondensed Bold" panose="00000808000000000000" pitchFamily="2" charset="0"/>
              </a:rPr>
              <a:t>sao</a:t>
            </a:r>
            <a:r>
              <a:rPr lang="en-US" sz="3600" kern="0" dirty="0">
                <a:solidFill>
                  <a:srgbClr val="FF0000"/>
                </a:solidFill>
                <a:latin typeface="Saira ExtraCondensed Bold" panose="00000808000000000000" pitchFamily="2" charset="0"/>
              </a:rPr>
              <a:t>?</a:t>
            </a:r>
          </a:p>
          <a:p>
            <a:pPr>
              <a:spcBef>
                <a:spcPts val="600"/>
              </a:spcBef>
              <a:spcAft>
                <a:spcPts val="600"/>
              </a:spcAft>
            </a:pPr>
            <a:r>
              <a:rPr lang="en-US" sz="3600" kern="0" dirty="0" err="1">
                <a:solidFill>
                  <a:srgbClr val="2E3192"/>
                </a:solidFill>
                <a:latin typeface="Saira ExtraCondensed Bold" panose="00000808000000000000" pitchFamily="2" charset="0"/>
              </a:rPr>
              <a:t>Nhà</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trường</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xây</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dựng</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kế</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hoạch</a:t>
            </a:r>
            <a:r>
              <a:rPr lang="en-US" sz="3600" kern="0" dirty="0">
                <a:solidFill>
                  <a:srgbClr val="2E3192"/>
                </a:solidFill>
                <a:latin typeface="Saira ExtraCondensed Bold" panose="00000808000000000000" pitchFamily="2" charset="0"/>
              </a:rPr>
              <a:t> GD </a:t>
            </a:r>
            <a:r>
              <a:rPr lang="en-US" sz="3600" kern="0" dirty="0" err="1">
                <a:solidFill>
                  <a:srgbClr val="2E3192"/>
                </a:solidFill>
                <a:latin typeface="Saira ExtraCondensed Bold" panose="00000808000000000000" pitchFamily="2" charset="0"/>
              </a:rPr>
              <a:t>nhà</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trường</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và</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tổ</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bộ</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môn</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như</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thế</a:t>
            </a:r>
            <a:r>
              <a:rPr lang="en-US" sz="3600" kern="0" dirty="0">
                <a:solidFill>
                  <a:srgbClr val="2E3192"/>
                </a:solidFill>
                <a:latin typeface="Saira ExtraCondensed Bold" panose="00000808000000000000" pitchFamily="2" charset="0"/>
              </a:rPr>
              <a:t> </a:t>
            </a:r>
            <a:r>
              <a:rPr lang="en-US" sz="3600" kern="0" dirty="0" err="1">
                <a:solidFill>
                  <a:srgbClr val="2E3192"/>
                </a:solidFill>
                <a:latin typeface="Saira ExtraCondensed Bold" panose="00000808000000000000" pitchFamily="2" charset="0"/>
              </a:rPr>
              <a:t>nào</a:t>
            </a:r>
            <a:r>
              <a:rPr lang="en-US" sz="3600" kern="0" dirty="0">
                <a:solidFill>
                  <a:srgbClr val="2E3192"/>
                </a:solidFill>
                <a:latin typeface="Saira ExtraCondensed Bold" panose="00000808000000000000" pitchFamily="2" charset="0"/>
              </a:rPr>
              <a:t>?</a:t>
            </a:r>
          </a:p>
          <a:p>
            <a:pPr>
              <a:spcBef>
                <a:spcPts val="600"/>
              </a:spcBef>
              <a:spcAft>
                <a:spcPts val="600"/>
              </a:spcAft>
            </a:pPr>
            <a:r>
              <a:rPr lang="en-US" sz="3600" kern="0" dirty="0" err="1">
                <a:solidFill>
                  <a:srgbClr val="0070C0"/>
                </a:solidFill>
                <a:latin typeface="Saira ExtraCondensed Bold" panose="00000808000000000000" pitchFamily="2" charset="0"/>
              </a:rPr>
              <a:t>Tài</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liệu</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hỗ</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trợ</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dạy</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học</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nào</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chính</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thống</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và</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có</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uy</a:t>
            </a:r>
            <a:r>
              <a:rPr lang="en-US" sz="3600" kern="0" dirty="0">
                <a:solidFill>
                  <a:srgbClr val="0070C0"/>
                </a:solidFill>
                <a:latin typeface="Saira ExtraCondensed Bold" panose="00000808000000000000" pitchFamily="2" charset="0"/>
              </a:rPr>
              <a:t> </a:t>
            </a:r>
            <a:r>
              <a:rPr lang="en-US" sz="3600" kern="0" dirty="0" err="1">
                <a:solidFill>
                  <a:srgbClr val="0070C0"/>
                </a:solidFill>
                <a:latin typeface="Saira ExtraCondensed Bold" panose="00000808000000000000" pitchFamily="2" charset="0"/>
              </a:rPr>
              <a:t>tín</a:t>
            </a:r>
            <a:r>
              <a:rPr lang="en-US" sz="3600" kern="0" dirty="0">
                <a:solidFill>
                  <a:srgbClr val="0070C0"/>
                </a:solidFill>
                <a:latin typeface="Saira ExtraCondensed Bold" panose="00000808000000000000" pitchFamily="2" charset="0"/>
              </a:rPr>
              <a:t>?</a:t>
            </a:r>
          </a:p>
          <a:p>
            <a:pPr>
              <a:spcBef>
                <a:spcPts val="600"/>
              </a:spcBef>
              <a:spcAft>
                <a:spcPts val="600"/>
              </a:spcAft>
            </a:pPr>
            <a:r>
              <a:rPr lang="en-US" sz="3600" kern="0" dirty="0" err="1">
                <a:solidFill>
                  <a:srgbClr val="FF0000"/>
                </a:solidFill>
                <a:latin typeface="Saira ExtraCondensed Bold" panose="00000808000000000000" pitchFamily="2" charset="0"/>
              </a:rPr>
              <a:t>Nguồn</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học</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liệu</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hỗ</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trợ</a:t>
            </a:r>
            <a:r>
              <a:rPr lang="en-US" sz="3600" kern="0" dirty="0">
                <a:solidFill>
                  <a:srgbClr val="FF0000"/>
                </a:solidFill>
                <a:latin typeface="Saira ExtraCondensed Bold" panose="00000808000000000000" pitchFamily="2" charset="0"/>
              </a:rPr>
              <a:t> GV </a:t>
            </a:r>
            <a:r>
              <a:rPr lang="en-US" sz="3600" kern="0" dirty="0" err="1">
                <a:solidFill>
                  <a:srgbClr val="FF0000"/>
                </a:solidFill>
                <a:latin typeface="Saira ExtraCondensed Bold" panose="00000808000000000000" pitchFamily="2" charset="0"/>
              </a:rPr>
              <a:t>hiệu</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quả</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và</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chất</a:t>
            </a:r>
            <a:r>
              <a:rPr lang="en-US" sz="3600" kern="0" dirty="0">
                <a:solidFill>
                  <a:srgbClr val="FF0000"/>
                </a:solidFill>
                <a:latin typeface="Saira ExtraCondensed Bold" panose="00000808000000000000" pitchFamily="2" charset="0"/>
              </a:rPr>
              <a:t> l</a:t>
            </a:r>
            <a:r>
              <a:rPr lang="vi-VN" sz="3600" kern="0" dirty="0">
                <a:solidFill>
                  <a:srgbClr val="FF0000"/>
                </a:solidFill>
                <a:latin typeface="Saira ExtraCondensed Bold" panose="00000808000000000000" pitchFamily="2" charset="0"/>
              </a:rPr>
              <a:t>ư</a:t>
            </a:r>
            <a:r>
              <a:rPr lang="en-US" sz="3600" kern="0" dirty="0" err="1">
                <a:solidFill>
                  <a:srgbClr val="FF0000"/>
                </a:solidFill>
                <a:latin typeface="Saira ExtraCondensed Bold" panose="00000808000000000000" pitchFamily="2" charset="0"/>
              </a:rPr>
              <a:t>ợng</a:t>
            </a:r>
            <a:r>
              <a:rPr lang="en-US" sz="3600" kern="0" dirty="0">
                <a:solidFill>
                  <a:srgbClr val="FF0000"/>
                </a:solidFill>
                <a:latin typeface="Saira ExtraCondensed Bold" panose="00000808000000000000" pitchFamily="2" charset="0"/>
              </a:rPr>
              <a:t> </a:t>
            </a:r>
            <a:r>
              <a:rPr lang="en-US" sz="3600" kern="0" dirty="0" err="1">
                <a:solidFill>
                  <a:srgbClr val="FF0000"/>
                </a:solidFill>
                <a:latin typeface="Saira ExtraCondensed Bold" panose="00000808000000000000" pitchFamily="2" charset="0"/>
              </a:rPr>
              <a:t>hiện</a:t>
            </a:r>
            <a:r>
              <a:rPr lang="en-US" sz="3600" kern="0" dirty="0">
                <a:solidFill>
                  <a:srgbClr val="FF0000"/>
                </a:solidFill>
                <a:latin typeface="Saira ExtraCondensed Bold" panose="00000808000000000000" pitchFamily="2" charset="0"/>
              </a:rPr>
              <a:t> nay?</a:t>
            </a:r>
          </a:p>
        </p:txBody>
      </p:sp>
    </p:spTree>
    <p:extLst>
      <p:ext uri="{BB962C8B-B14F-4D97-AF65-F5344CB8AC3E}">
        <p14:creationId xmlns:p14="http://schemas.microsoft.com/office/powerpoint/2010/main" val="2031152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ADE4">
            <a:alpha val="15000"/>
          </a:srgbClr>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F665924-7DFF-443E-B2EE-366D43AEEB78}"/>
              </a:ext>
            </a:extLst>
          </p:cNvPr>
          <p:cNvSpPr/>
          <p:nvPr/>
        </p:nvSpPr>
        <p:spPr>
          <a:xfrm>
            <a:off x="2591160" y="149657"/>
            <a:ext cx="8981079" cy="64219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[Album]</a:t>
            </a:r>
          </a:p>
        </p:txBody>
      </p:sp>
      <p:sp>
        <p:nvSpPr>
          <p:cNvPr id="21" name="Google Shape;13;p2">
            <a:extLst>
              <a:ext uri="{FF2B5EF4-FFF2-40B4-BE49-F238E27FC236}">
                <a16:creationId xmlns:a16="http://schemas.microsoft.com/office/drawing/2014/main" id="{572C7FE0-0CA3-479C-8F4C-7B5AC941C2BA}"/>
              </a:ext>
            </a:extLst>
          </p:cNvPr>
          <p:cNvSpPr/>
          <p:nvPr/>
        </p:nvSpPr>
        <p:spPr>
          <a:xfrm flipH="1" flipV="1">
            <a:off x="10479537" y="6571577"/>
            <a:ext cx="8376845" cy="299317"/>
          </a:xfrm>
          <a:prstGeom prst="parallelogram">
            <a:avLst>
              <a:gd name="adj" fmla="val 63237"/>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p2">
            <a:extLst>
              <a:ext uri="{FF2B5EF4-FFF2-40B4-BE49-F238E27FC236}">
                <a16:creationId xmlns:a16="http://schemas.microsoft.com/office/drawing/2014/main" id="{485380DA-33CC-4D4A-8C6E-63789EFDBB87}"/>
              </a:ext>
            </a:extLst>
          </p:cNvPr>
          <p:cNvSpPr/>
          <p:nvPr/>
        </p:nvSpPr>
        <p:spPr>
          <a:xfrm rot="10800000" flipH="1" flipV="1">
            <a:off x="-6769318" y="0"/>
            <a:ext cx="8376845" cy="299317"/>
          </a:xfrm>
          <a:prstGeom prst="parallelogram">
            <a:avLst>
              <a:gd name="adj" fmla="val 63237"/>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2FDB7F9D-A563-47A8-B46B-19BDA6F92EB0}"/>
              </a:ext>
            </a:extLst>
          </p:cNvPr>
          <p:cNvPicPr>
            <a:picLocks noChangeAspect="1"/>
          </p:cNvPicPr>
          <p:nvPr/>
        </p:nvPicPr>
        <p:blipFill>
          <a:blip r:embed="rId2"/>
          <a:stretch>
            <a:fillRect/>
          </a:stretch>
        </p:blipFill>
        <p:spPr>
          <a:xfrm>
            <a:off x="4257561" y="1204978"/>
            <a:ext cx="1833106" cy="2498342"/>
          </a:xfrm>
          <a:prstGeom prst="rect">
            <a:avLst/>
          </a:prstGeom>
        </p:spPr>
      </p:pic>
      <p:pic>
        <p:nvPicPr>
          <p:cNvPr id="5" name="Picture 4">
            <a:extLst>
              <a:ext uri="{FF2B5EF4-FFF2-40B4-BE49-F238E27FC236}">
                <a16:creationId xmlns:a16="http://schemas.microsoft.com/office/drawing/2014/main" id="{1D2B4E0D-8E99-47CC-B7F3-6E0EBD4E56DB}"/>
              </a:ext>
            </a:extLst>
          </p:cNvPr>
          <p:cNvPicPr>
            <a:picLocks noChangeAspect="1"/>
          </p:cNvPicPr>
          <p:nvPr/>
        </p:nvPicPr>
        <p:blipFill>
          <a:blip r:embed="rId3"/>
          <a:stretch>
            <a:fillRect/>
          </a:stretch>
        </p:blipFill>
        <p:spPr>
          <a:xfrm>
            <a:off x="6324665" y="1204979"/>
            <a:ext cx="1833106" cy="2498342"/>
          </a:xfrm>
          <a:prstGeom prst="rect">
            <a:avLst/>
          </a:prstGeom>
        </p:spPr>
      </p:pic>
      <p:pic>
        <p:nvPicPr>
          <p:cNvPr id="6" name="Picture 5">
            <a:extLst>
              <a:ext uri="{FF2B5EF4-FFF2-40B4-BE49-F238E27FC236}">
                <a16:creationId xmlns:a16="http://schemas.microsoft.com/office/drawing/2014/main" id="{E74E506B-4D09-45BC-A3CB-9455BDBF7D85}"/>
              </a:ext>
            </a:extLst>
          </p:cNvPr>
          <p:cNvPicPr>
            <a:picLocks noChangeAspect="1"/>
          </p:cNvPicPr>
          <p:nvPr/>
        </p:nvPicPr>
        <p:blipFill>
          <a:blip r:embed="rId4"/>
          <a:stretch>
            <a:fillRect/>
          </a:stretch>
        </p:blipFill>
        <p:spPr>
          <a:xfrm>
            <a:off x="8391769" y="1204979"/>
            <a:ext cx="1736158" cy="2498342"/>
          </a:xfrm>
          <a:prstGeom prst="rect">
            <a:avLst/>
          </a:prstGeom>
        </p:spPr>
      </p:pic>
      <p:pic>
        <p:nvPicPr>
          <p:cNvPr id="19" name="Picture 18">
            <a:extLst>
              <a:ext uri="{FF2B5EF4-FFF2-40B4-BE49-F238E27FC236}">
                <a16:creationId xmlns:a16="http://schemas.microsoft.com/office/drawing/2014/main" id="{A8515B03-0205-4A1D-B018-9433B884AD9C}"/>
              </a:ext>
            </a:extLst>
          </p:cNvPr>
          <p:cNvPicPr>
            <a:picLocks noChangeAspect="1"/>
          </p:cNvPicPr>
          <p:nvPr/>
        </p:nvPicPr>
        <p:blipFill>
          <a:blip r:embed="rId5"/>
          <a:stretch>
            <a:fillRect/>
          </a:stretch>
        </p:blipFill>
        <p:spPr>
          <a:xfrm>
            <a:off x="7533888" y="3049392"/>
            <a:ext cx="1833106" cy="2498341"/>
          </a:xfrm>
          <a:prstGeom prst="rect">
            <a:avLst/>
          </a:prstGeom>
        </p:spPr>
      </p:pic>
      <p:pic>
        <p:nvPicPr>
          <p:cNvPr id="20" name="Picture 19">
            <a:extLst>
              <a:ext uri="{FF2B5EF4-FFF2-40B4-BE49-F238E27FC236}">
                <a16:creationId xmlns:a16="http://schemas.microsoft.com/office/drawing/2014/main" id="{AF95E1D5-9BB7-4D7D-AFEE-248EE830816B}"/>
              </a:ext>
            </a:extLst>
          </p:cNvPr>
          <p:cNvPicPr>
            <a:picLocks noChangeAspect="1"/>
          </p:cNvPicPr>
          <p:nvPr/>
        </p:nvPicPr>
        <p:blipFill>
          <a:blip r:embed="rId6"/>
          <a:stretch>
            <a:fillRect/>
          </a:stretch>
        </p:blipFill>
        <p:spPr>
          <a:xfrm>
            <a:off x="5298230" y="3049391"/>
            <a:ext cx="1833106" cy="2498342"/>
          </a:xfrm>
          <a:prstGeom prst="rect">
            <a:avLst/>
          </a:prstGeom>
        </p:spPr>
      </p:pic>
      <p:sp>
        <p:nvSpPr>
          <p:cNvPr id="7" name="Rectangle 6">
            <a:extLst>
              <a:ext uri="{FF2B5EF4-FFF2-40B4-BE49-F238E27FC236}">
                <a16:creationId xmlns:a16="http://schemas.microsoft.com/office/drawing/2014/main" id="{566620BC-9400-4A44-97CB-274F76547826}"/>
              </a:ext>
            </a:extLst>
          </p:cNvPr>
          <p:cNvSpPr/>
          <p:nvPr/>
        </p:nvSpPr>
        <p:spPr>
          <a:xfrm>
            <a:off x="5977217" y="3244334"/>
            <a:ext cx="237566" cy="369332"/>
          </a:xfrm>
          <a:prstGeom prst="rect">
            <a:avLst/>
          </a:prstGeom>
        </p:spPr>
        <p:txBody>
          <a:bodyPr wrap="none">
            <a:spAutoFit/>
          </a:bodyPr>
          <a:lstStyle/>
          <a:p>
            <a:r>
              <a:rPr lang="en-US"/>
              <a:t> </a:t>
            </a:r>
          </a:p>
        </p:txBody>
      </p:sp>
      <p:sp>
        <p:nvSpPr>
          <p:cNvPr id="8" name="Rectangle 7">
            <a:extLst>
              <a:ext uri="{FF2B5EF4-FFF2-40B4-BE49-F238E27FC236}">
                <a16:creationId xmlns:a16="http://schemas.microsoft.com/office/drawing/2014/main" id="{0AB933DD-B08D-469C-B0A1-6BB61EA9CC94}"/>
              </a:ext>
            </a:extLst>
          </p:cNvPr>
          <p:cNvSpPr/>
          <p:nvPr/>
        </p:nvSpPr>
        <p:spPr>
          <a:xfrm>
            <a:off x="5977217" y="3244334"/>
            <a:ext cx="237566" cy="369332"/>
          </a:xfrm>
          <a:prstGeom prst="rect">
            <a:avLst/>
          </a:prstGeom>
        </p:spPr>
        <p:txBody>
          <a:bodyPr wrap="none">
            <a:spAutoFit/>
          </a:bodyPr>
          <a:lstStyle/>
          <a:p>
            <a:r>
              <a:rPr lang="en-US"/>
              <a:t> </a:t>
            </a:r>
          </a:p>
        </p:txBody>
      </p:sp>
      <p:sp>
        <p:nvSpPr>
          <p:cNvPr id="9" name="Rectangle: Rounded Corners 8">
            <a:extLst>
              <a:ext uri="{FF2B5EF4-FFF2-40B4-BE49-F238E27FC236}">
                <a16:creationId xmlns:a16="http://schemas.microsoft.com/office/drawing/2014/main" id="{769B27FD-67F0-44E5-9628-805D78D20EFF}"/>
              </a:ext>
            </a:extLst>
          </p:cNvPr>
          <p:cNvSpPr/>
          <p:nvPr/>
        </p:nvSpPr>
        <p:spPr>
          <a:xfrm>
            <a:off x="361054" y="1131054"/>
            <a:ext cx="2230106" cy="4226560"/>
          </a:xfrm>
          <a:prstGeom prst="roundRect">
            <a:avLst/>
          </a:prstGeom>
          <a:solidFill>
            <a:srgbClr val="9E0B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a:t>TRÂN TRỌNG GIỚI THIỆU  </a:t>
            </a:r>
          </a:p>
          <a:p>
            <a:pPr algn="ctr">
              <a:lnSpc>
                <a:spcPct val="130000"/>
              </a:lnSpc>
            </a:pPr>
            <a:r>
              <a:rPr lang="en-US" sz="2800" b="1">
                <a:solidFill>
                  <a:srgbClr val="FFFF00"/>
                </a:solidFill>
              </a:rPr>
              <a:t>GIÁO DỤC KĨ NĂNG CÔNG DÂN SỐ LỚP 1-5</a:t>
            </a:r>
            <a:endParaRPr lang="en-US" sz="2400" b="1">
              <a:solidFill>
                <a:srgbClr val="FFFF00"/>
              </a:solidFill>
            </a:endParaRPr>
          </a:p>
        </p:txBody>
      </p:sp>
    </p:spTree>
    <p:extLst>
      <p:ext uri="{BB962C8B-B14F-4D97-AF65-F5344CB8AC3E}">
        <p14:creationId xmlns:p14="http://schemas.microsoft.com/office/powerpoint/2010/main" val="3101873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sp>
        <p:nvSpPr>
          <p:cNvPr id="35" name="!!vanbanchidao">
            <a:extLst>
              <a:ext uri="{FF2B5EF4-FFF2-40B4-BE49-F238E27FC236}">
                <a16:creationId xmlns:a16="http://schemas.microsoft.com/office/drawing/2014/main" id="{69C3B217-8FFD-4F98-B982-73C7050FF648}"/>
              </a:ext>
            </a:extLst>
          </p:cNvPr>
          <p:cNvSpPr txBox="1">
            <a:spLocks/>
          </p:cNvSpPr>
          <p:nvPr/>
        </p:nvSpPr>
        <p:spPr>
          <a:xfrm>
            <a:off x="1141168" y="66320"/>
            <a:ext cx="10729100" cy="56938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300"/>
              </a:spcBef>
              <a:spcAft>
                <a:spcPts val="300"/>
              </a:spcAft>
              <a:buClr>
                <a:srgbClr val="1CADE4"/>
              </a:buClr>
              <a:buSzPct val="130000"/>
              <a:buNone/>
            </a:pPr>
            <a:r>
              <a:rPr lang="vi-VN" sz="3200" b="1">
                <a:solidFill>
                  <a:srgbClr val="0070C0"/>
                </a:solidFill>
                <a:latin typeface="Saira ExtraCondensed Bold" panose="00000808000000000000" pitchFamily="2" charset="0"/>
                <a:ea typeface="Roboto" panose="02000000000000000000" pitchFamily="2" charset="0"/>
                <a:cs typeface="Lato" panose="020F0502020204030203" pitchFamily="34" charset="0"/>
              </a:rPr>
              <a:t>TIẾP CẬN LÀM BỘ SÁCH GIÁO DỤC KĨ NĂNG CÔNG DÂN SỐ LỚP 1 - LỚP 5</a:t>
            </a:r>
          </a:p>
        </p:txBody>
      </p:sp>
      <p:pic>
        <p:nvPicPr>
          <p:cNvPr id="36" name="Picture 4" descr="https://lh7-rt.googleusercontent.com/docsz/AD_4nXc0E7ENVOXCyP-aq7NVkVD5hiO1o50UGstWXfKCE5Q2DUisppPm7bNbqxre6ojdfXhgWmp2THvoyHjh5-iN8DA-JBLu7QyoziDQecIQHOucAZKql8SPQH-hpG8ysL-A1eP2a9cKt8rzoR5dGzlQN7bD3Uvw?key=ZmXwNFH-bZjlRV8Prw6tJQ">
            <a:extLst>
              <a:ext uri="{FF2B5EF4-FFF2-40B4-BE49-F238E27FC236}">
                <a16:creationId xmlns:a16="http://schemas.microsoft.com/office/drawing/2014/main" id="{6BAB1A5C-7284-4601-A108-BFEF49613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9627" y="835656"/>
            <a:ext cx="7719041" cy="568993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C8B32C5E-59CA-410D-BE2F-AA8A687339B3}"/>
              </a:ext>
            </a:extLst>
          </p:cNvPr>
          <p:cNvSpPr/>
          <p:nvPr/>
        </p:nvSpPr>
        <p:spPr>
          <a:xfrm>
            <a:off x="423332" y="1072730"/>
            <a:ext cx="3386667" cy="5539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0" indent="0" algn="just">
              <a:lnSpc>
                <a:spcPct val="120000"/>
              </a:lnSpc>
              <a:buNone/>
            </a:pPr>
            <a:r>
              <a:rPr lang="vi-VN" sz="2000">
                <a:latin typeface="Roboto" panose="02000000000000000000" pitchFamily="2" charset="0"/>
                <a:ea typeface="Roboto" panose="02000000000000000000" pitchFamily="2" charset="0"/>
              </a:rPr>
              <a:t>1- Thông tư 32 của Bộ GD và ĐT về Chương trình GDPT 2018; Phát triển 5 phẩm chất và 10 năng lực của học sinh.</a:t>
            </a:r>
            <a:endParaRPr lang="en-US" sz="2000">
              <a:latin typeface="Roboto" panose="02000000000000000000" pitchFamily="2" charset="0"/>
              <a:ea typeface="Roboto" panose="02000000000000000000" pitchFamily="2" charset="0"/>
            </a:endParaRPr>
          </a:p>
          <a:p>
            <a:pPr marL="38100" indent="0" algn="just">
              <a:lnSpc>
                <a:spcPct val="120000"/>
              </a:lnSpc>
              <a:buNone/>
            </a:pPr>
            <a:endParaRPr lang="vi-VN" sz="3600">
              <a:latin typeface="Roboto" panose="02000000000000000000" pitchFamily="2" charset="0"/>
              <a:ea typeface="Roboto" panose="02000000000000000000" pitchFamily="2" charset="0"/>
            </a:endParaRPr>
          </a:p>
          <a:p>
            <a:pPr marL="38100" indent="0" algn="just">
              <a:lnSpc>
                <a:spcPct val="120000"/>
              </a:lnSpc>
              <a:buNone/>
            </a:pPr>
            <a:r>
              <a:rPr lang="vi-VN" sz="2000" b="1">
                <a:latin typeface="Roboto" panose="02000000000000000000" pitchFamily="2" charset="0"/>
                <a:ea typeface="Roboto" panose="02000000000000000000" pitchFamily="2" charset="0"/>
              </a:rPr>
              <a:t>Năng lực số</a:t>
            </a:r>
            <a:r>
              <a:rPr lang="vi-VN" sz="2000">
                <a:latin typeface="Roboto" panose="02000000000000000000" pitchFamily="2" charset="0"/>
                <a:ea typeface="Roboto" panose="02000000000000000000" pitchFamily="2" charset="0"/>
              </a:rPr>
              <a:t> có vai trò quan trọng trong việc phát triển phẩm chất và năng lực cốt lõi của học sinh trong Chương trình G</a:t>
            </a:r>
            <a:r>
              <a:rPr lang="en-US" sz="2000">
                <a:latin typeface="Roboto" panose="02000000000000000000" pitchFamily="2" charset="0"/>
                <a:ea typeface="Roboto" panose="02000000000000000000" pitchFamily="2" charset="0"/>
              </a:rPr>
              <a:t>iáo dục phổ thông</a:t>
            </a:r>
            <a:r>
              <a:rPr lang="vi-VN" sz="2000">
                <a:latin typeface="Roboto" panose="02000000000000000000" pitchFamily="2" charset="0"/>
                <a:ea typeface="Roboto" panose="02000000000000000000" pitchFamily="2" charset="0"/>
              </a:rPr>
              <a:t> 2018.</a:t>
            </a:r>
            <a:endParaRPr lang="en-US">
              <a:latin typeface="Roboto" panose="02000000000000000000" pitchFamily="2" charset="0"/>
              <a:ea typeface="Roboto" panose="02000000000000000000" pitchFamily="2" charset="0"/>
            </a:endParaRPr>
          </a:p>
        </p:txBody>
      </p:sp>
      <p:grpSp>
        <p:nvGrpSpPr>
          <p:cNvPr id="42" name="Group 41">
            <a:extLst>
              <a:ext uri="{FF2B5EF4-FFF2-40B4-BE49-F238E27FC236}">
                <a16:creationId xmlns:a16="http://schemas.microsoft.com/office/drawing/2014/main" id="{53A7CF94-419E-4976-AF57-00A63750B209}"/>
              </a:ext>
            </a:extLst>
          </p:cNvPr>
          <p:cNvGrpSpPr/>
          <p:nvPr/>
        </p:nvGrpSpPr>
        <p:grpSpPr>
          <a:xfrm flipV="1">
            <a:off x="-1089880" y="-199949"/>
            <a:ext cx="2011128" cy="749100"/>
            <a:chOff x="-1410111" y="-419867"/>
            <a:chExt cx="2011128" cy="749100"/>
          </a:xfrm>
        </p:grpSpPr>
        <p:sp>
          <p:nvSpPr>
            <p:cNvPr id="43" name="Google Shape;26;p4">
              <a:extLst>
                <a:ext uri="{FF2B5EF4-FFF2-40B4-BE49-F238E27FC236}">
                  <a16:creationId xmlns:a16="http://schemas.microsoft.com/office/drawing/2014/main" id="{1A378A4A-FBA8-44B0-A6FD-64221DCE4291}"/>
                </a:ext>
              </a:extLst>
            </p:cNvPr>
            <p:cNvSpPr/>
            <p:nvPr/>
          </p:nvSpPr>
          <p:spPr>
            <a:xfrm flipH="1">
              <a:off x="-144783" y="-419867"/>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Freeform: Shape 43">
              <a:extLst>
                <a:ext uri="{FF2B5EF4-FFF2-40B4-BE49-F238E27FC236}">
                  <a16:creationId xmlns:a16="http://schemas.microsoft.com/office/drawing/2014/main" id="{DF952E3B-22D2-4C03-9C95-67E68325E9F2}"/>
                </a:ext>
              </a:extLst>
            </p:cNvPr>
            <p:cNvSpPr/>
            <p:nvPr/>
          </p:nvSpPr>
          <p:spPr>
            <a:xfrm flipH="1">
              <a:off x="-1410111" y="-419867"/>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roup 45">
            <a:extLst>
              <a:ext uri="{FF2B5EF4-FFF2-40B4-BE49-F238E27FC236}">
                <a16:creationId xmlns:a16="http://schemas.microsoft.com/office/drawing/2014/main" id="{1D01CDA3-45FF-46D1-A832-7FC01F988D5B}"/>
              </a:ext>
            </a:extLst>
          </p:cNvPr>
          <p:cNvGrpSpPr/>
          <p:nvPr/>
        </p:nvGrpSpPr>
        <p:grpSpPr>
          <a:xfrm flipV="1">
            <a:off x="11248827" y="6525587"/>
            <a:ext cx="2343708" cy="749100"/>
            <a:chOff x="11468746" y="6108900"/>
            <a:chExt cx="2343708" cy="749100"/>
          </a:xfrm>
        </p:grpSpPr>
        <p:sp>
          <p:nvSpPr>
            <p:cNvPr id="48" name="Google Shape;29;p4">
              <a:extLst>
                <a:ext uri="{FF2B5EF4-FFF2-40B4-BE49-F238E27FC236}">
                  <a16:creationId xmlns:a16="http://schemas.microsoft.com/office/drawing/2014/main" id="{47622CCB-DEF5-424B-B51A-53E932BE0EE1}"/>
                </a:ext>
              </a:extLst>
            </p:cNvPr>
            <p:cNvSpPr/>
            <p:nvPr/>
          </p:nvSpPr>
          <p:spPr>
            <a:xfrm flipH="1">
              <a:off x="11468746"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Freeform: Shape 49">
              <a:extLst>
                <a:ext uri="{FF2B5EF4-FFF2-40B4-BE49-F238E27FC236}">
                  <a16:creationId xmlns:a16="http://schemas.microsoft.com/office/drawing/2014/main" id="{F7E20B75-2BF3-4419-B19A-9E8F06C43035}"/>
                </a:ext>
              </a:extLst>
            </p:cNvPr>
            <p:cNvSpPr/>
            <p:nvPr/>
          </p:nvSpPr>
          <p:spPr>
            <a:xfrm flipH="1">
              <a:off x="11625878"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987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40" name="Group 39">
            <a:extLst>
              <a:ext uri="{FF2B5EF4-FFF2-40B4-BE49-F238E27FC236}">
                <a16:creationId xmlns:a16="http://schemas.microsoft.com/office/drawing/2014/main" id="{AEECE4D2-7797-419C-B800-600C45A83E17}"/>
              </a:ext>
            </a:extLst>
          </p:cNvPr>
          <p:cNvGrpSpPr/>
          <p:nvPr/>
        </p:nvGrpSpPr>
        <p:grpSpPr>
          <a:xfrm>
            <a:off x="-121150" y="-353130"/>
            <a:ext cx="2307897" cy="1087480"/>
            <a:chOff x="-121150" y="-353130"/>
            <a:chExt cx="2307897" cy="1087480"/>
          </a:xfrm>
        </p:grpSpPr>
        <p:sp>
          <p:nvSpPr>
            <p:cNvPr id="45" name="Freeform: Shape 44">
              <a:extLst>
                <a:ext uri="{FF2B5EF4-FFF2-40B4-BE49-F238E27FC236}">
                  <a16:creationId xmlns:a16="http://schemas.microsoft.com/office/drawing/2014/main" id="{10B9496B-C347-4490-93B3-B81E09ABA66E}"/>
                </a:ext>
              </a:extLst>
            </p:cNvPr>
            <p:cNvSpPr/>
            <p:nvPr/>
          </p:nvSpPr>
          <p:spPr>
            <a:xfrm flipH="1">
              <a:off x="-4430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p4">
              <a:extLst>
                <a:ext uri="{FF2B5EF4-FFF2-40B4-BE49-F238E27FC236}">
                  <a16:creationId xmlns:a16="http://schemas.microsoft.com/office/drawing/2014/main" id="{6BDD9B84-7A25-4428-B6D3-82920A3D73A9}"/>
                </a:ext>
              </a:extLst>
            </p:cNvPr>
            <p:cNvSpPr txBox="1"/>
            <p:nvPr/>
          </p:nvSpPr>
          <p:spPr>
            <a:xfrm>
              <a:off x="-121150" y="-353130"/>
              <a:ext cx="19557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49" name="Google Shape;26;p4">
              <a:extLst>
                <a:ext uri="{FF2B5EF4-FFF2-40B4-BE49-F238E27FC236}">
                  <a16:creationId xmlns:a16="http://schemas.microsoft.com/office/drawing/2014/main" id="{FEBE9166-7FC0-4520-B14E-A2AFA32FD837}"/>
                </a:ext>
              </a:extLst>
            </p:cNvPr>
            <p:cNvSpPr/>
            <p:nvPr/>
          </p:nvSpPr>
          <p:spPr>
            <a:xfrm flipH="1">
              <a:off x="144094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roup 50">
            <a:extLst>
              <a:ext uri="{FF2B5EF4-FFF2-40B4-BE49-F238E27FC236}">
                <a16:creationId xmlns:a16="http://schemas.microsoft.com/office/drawing/2014/main" id="{F3EC173B-C7AA-481C-9E1D-9F5F5C0ECF2C}"/>
              </a:ext>
            </a:extLst>
          </p:cNvPr>
          <p:cNvGrpSpPr/>
          <p:nvPr/>
        </p:nvGrpSpPr>
        <p:grpSpPr>
          <a:xfrm>
            <a:off x="9674672" y="5780680"/>
            <a:ext cx="2517328" cy="1077320"/>
            <a:chOff x="9674672" y="5780680"/>
            <a:chExt cx="2517328" cy="1077320"/>
          </a:xfrm>
        </p:grpSpPr>
        <p:sp>
          <p:nvSpPr>
            <p:cNvPr id="52" name="Freeform: Shape 51">
              <a:extLst>
                <a:ext uri="{FF2B5EF4-FFF2-40B4-BE49-F238E27FC236}">
                  <a16:creationId xmlns:a16="http://schemas.microsoft.com/office/drawing/2014/main" id="{E24A8558-99BF-4C91-8E3E-887D9981EAFE}"/>
                </a:ext>
              </a:extLst>
            </p:cNvPr>
            <p:cNvSpPr/>
            <p:nvPr/>
          </p:nvSpPr>
          <p:spPr>
            <a:xfrm flipH="1">
              <a:off x="10005424"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p4">
              <a:extLst>
                <a:ext uri="{FF2B5EF4-FFF2-40B4-BE49-F238E27FC236}">
                  <a16:creationId xmlns:a16="http://schemas.microsoft.com/office/drawing/2014/main" id="{4E4409E6-3BB0-4469-944C-09F1602EAAB9}"/>
                </a:ext>
              </a:extLst>
            </p:cNvPr>
            <p:cNvSpPr txBox="1"/>
            <p:nvPr/>
          </p:nvSpPr>
          <p:spPr>
            <a:xfrm>
              <a:off x="10005600" y="5780680"/>
              <a:ext cx="2186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54" name="Google Shape;29;p4">
              <a:extLst>
                <a:ext uri="{FF2B5EF4-FFF2-40B4-BE49-F238E27FC236}">
                  <a16:creationId xmlns:a16="http://schemas.microsoft.com/office/drawing/2014/main" id="{8612E305-C802-4B18-903D-F98C0171000B}"/>
                </a:ext>
              </a:extLst>
            </p:cNvPr>
            <p:cNvSpPr/>
            <p:nvPr/>
          </p:nvSpPr>
          <p:spPr>
            <a:xfrm flipH="1">
              <a:off x="9674672"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12;p2">
            <a:extLst>
              <a:ext uri="{FF2B5EF4-FFF2-40B4-BE49-F238E27FC236}">
                <a16:creationId xmlns:a16="http://schemas.microsoft.com/office/drawing/2014/main" id="{AF5CE202-F132-4389-92A8-9DFFB6732CF4}"/>
              </a:ext>
            </a:extLst>
          </p:cNvPr>
          <p:cNvSpPr/>
          <p:nvPr/>
        </p:nvSpPr>
        <p:spPr>
          <a:xfrm flipH="1">
            <a:off x="-529318" y="6108900"/>
            <a:ext cx="10949790" cy="749100"/>
          </a:xfrm>
          <a:prstGeom prst="parallelogram">
            <a:avLst>
              <a:gd name="adj" fmla="val 63903"/>
            </a:avLst>
          </a:prstGeom>
          <a:solidFill>
            <a:srgbClr val="1CADE4">
              <a:alpha val="1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 name="Title 1">
            <a:extLst>
              <a:ext uri="{FF2B5EF4-FFF2-40B4-BE49-F238E27FC236}">
                <a16:creationId xmlns:a16="http://schemas.microsoft.com/office/drawing/2014/main" id="{20A03C13-9D26-4562-894C-A012C404B962}"/>
              </a:ext>
            </a:extLst>
          </p:cNvPr>
          <p:cNvSpPr txBox="1">
            <a:spLocks/>
          </p:cNvSpPr>
          <p:nvPr/>
        </p:nvSpPr>
        <p:spPr>
          <a:xfrm>
            <a:off x="2319693" y="171127"/>
            <a:ext cx="9872432" cy="859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kern="0" spc="140">
                <a:solidFill>
                  <a:srgbClr val="0070C0"/>
                </a:solidFill>
                <a:latin typeface="Saira ExtraCondensed Bold" panose="00000808000000000000" pitchFamily="2" charset="0"/>
              </a:rPr>
              <a:t>THAM CHIẾU CHƯƠNG TRÌNH MÔN HỌC</a:t>
            </a:r>
            <a:br>
              <a:rPr lang="vi-VN" sz="5000" kern="0" spc="140">
                <a:solidFill>
                  <a:srgbClr val="0070C0"/>
                </a:solidFill>
                <a:latin typeface="Saira ExtraCondensed Bold" panose="00000808000000000000" pitchFamily="2" charset="0"/>
              </a:rPr>
            </a:br>
            <a:endParaRPr lang="en-US" sz="5000" kern="0" spc="140">
              <a:solidFill>
                <a:srgbClr val="0070C0"/>
              </a:solidFill>
              <a:latin typeface="Saira ExtraCondensed Bold" panose="00000808000000000000" pitchFamily="2" charset="0"/>
            </a:endParaRPr>
          </a:p>
        </p:txBody>
      </p:sp>
      <p:sp>
        <p:nvSpPr>
          <p:cNvPr id="38" name="Content Placeholder 5">
            <a:extLst>
              <a:ext uri="{FF2B5EF4-FFF2-40B4-BE49-F238E27FC236}">
                <a16:creationId xmlns:a16="http://schemas.microsoft.com/office/drawing/2014/main" id="{DCC3BEB6-0F7E-4F1F-8907-ABAF34BB9B3E}"/>
              </a:ext>
            </a:extLst>
          </p:cNvPr>
          <p:cNvSpPr txBox="1">
            <a:spLocks/>
          </p:cNvSpPr>
          <p:nvPr/>
        </p:nvSpPr>
        <p:spPr>
          <a:xfrm>
            <a:off x="471009" y="1081846"/>
            <a:ext cx="11477151"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vi-VN" dirty="0">
                <a:latin typeface="Roboto" panose="02000000000000000000" pitchFamily="2" charset="0"/>
                <a:ea typeface="Roboto" panose="02000000000000000000" pitchFamily="2" charset="0"/>
              </a:rPr>
              <a:t>1. Giáo dục kỹ năng CDS 1-5 không </a:t>
            </a:r>
            <a:r>
              <a:rPr lang="vi-VN" b="1" dirty="0">
                <a:solidFill>
                  <a:srgbClr val="FF0000"/>
                </a:solidFill>
                <a:latin typeface="Roboto" panose="02000000000000000000" pitchFamily="2" charset="0"/>
                <a:ea typeface="Roboto" panose="02000000000000000000" pitchFamily="2" charset="0"/>
              </a:rPr>
              <a:t>phải là môn học độc lập </a:t>
            </a:r>
            <a:r>
              <a:rPr lang="vi-VN" dirty="0">
                <a:latin typeface="Roboto" panose="02000000000000000000" pitchFamily="2" charset="0"/>
                <a:ea typeface="Roboto" panose="02000000000000000000" pitchFamily="2" charset="0"/>
              </a:rPr>
              <a:t>trong Chương trình GDPT 2018.</a:t>
            </a:r>
          </a:p>
          <a:p>
            <a:pPr marL="0" indent="0" algn="just">
              <a:lnSpc>
                <a:spcPct val="120000"/>
              </a:lnSpc>
              <a:buFont typeface="Arial" panose="020B0604020202020204" pitchFamily="34" charset="0"/>
              <a:buNone/>
            </a:pPr>
            <a:r>
              <a:rPr lang="vi-VN" dirty="0">
                <a:latin typeface="Roboto" panose="02000000000000000000" pitchFamily="2" charset="0"/>
                <a:ea typeface="Roboto" panose="02000000000000000000" pitchFamily="2" charset="0"/>
              </a:rPr>
              <a:t>2. Giáo dục KN CDS 1-5 thực hiện được thông qua việc </a:t>
            </a:r>
            <a:r>
              <a:rPr lang="en-US" dirty="0" err="1">
                <a:latin typeface="Roboto" panose="02000000000000000000" pitchFamily="2" charset="0"/>
                <a:ea typeface="Roboto" panose="02000000000000000000" pitchFamily="2" charset="0"/>
              </a:rPr>
              <a:t>dạy</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học</a:t>
            </a:r>
            <a:r>
              <a:rPr lang="en-US" dirty="0">
                <a:latin typeface="Roboto" panose="02000000000000000000" pitchFamily="2" charset="0"/>
                <a:ea typeface="Roboto" panose="02000000000000000000" pitchFamily="2" charset="0"/>
              </a:rPr>
              <a:t> </a:t>
            </a:r>
            <a:r>
              <a:rPr lang="vi-VN" b="1" dirty="0">
                <a:solidFill>
                  <a:srgbClr val="FF0000"/>
                </a:solidFill>
                <a:latin typeface="Roboto" panose="02000000000000000000" pitchFamily="2" charset="0"/>
                <a:ea typeface="Roboto" panose="02000000000000000000" pitchFamily="2" charset="0"/>
              </a:rPr>
              <a:t>t</a:t>
            </a:r>
            <a:r>
              <a:rPr lang="en-US" b="1" dirty="0" err="1">
                <a:solidFill>
                  <a:srgbClr val="FF0000"/>
                </a:solidFill>
                <a:latin typeface="Roboto" panose="02000000000000000000" pitchFamily="2" charset="0"/>
                <a:ea typeface="Roboto" panose="02000000000000000000" pitchFamily="2" charset="0"/>
              </a:rPr>
              <a:t>ăng</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cường</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cho</a:t>
            </a:r>
            <a:r>
              <a:rPr lang="vi-VN" b="1" dirty="0">
                <a:solidFill>
                  <a:srgbClr val="FF0000"/>
                </a:solidFill>
                <a:latin typeface="Roboto" panose="02000000000000000000" pitchFamily="2" charset="0"/>
                <a:ea typeface="Roboto" panose="02000000000000000000" pitchFamily="2" charset="0"/>
              </a:rPr>
              <a:t> môn Tin học hoặc </a:t>
            </a:r>
            <a:r>
              <a:rPr lang="en-US" b="1" dirty="0" err="1">
                <a:solidFill>
                  <a:srgbClr val="FF0000"/>
                </a:solidFill>
                <a:latin typeface="Roboto" panose="02000000000000000000" pitchFamily="2" charset="0"/>
                <a:ea typeface="Roboto" panose="02000000000000000000" pitchFamily="2" charset="0"/>
              </a:rPr>
              <a:t>dạy</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học</a:t>
            </a:r>
            <a:r>
              <a:rPr lang="en-US" b="1" dirty="0">
                <a:solidFill>
                  <a:srgbClr val="FF0000"/>
                </a:solidFill>
                <a:latin typeface="Roboto" panose="02000000000000000000" pitchFamily="2" charset="0"/>
                <a:ea typeface="Roboto" panose="02000000000000000000" pitchFamily="2" charset="0"/>
              </a:rPr>
              <a:t> </a:t>
            </a:r>
            <a:r>
              <a:rPr lang="vi-VN" b="1" dirty="0">
                <a:solidFill>
                  <a:srgbClr val="FF0000"/>
                </a:solidFill>
                <a:latin typeface="Roboto" panose="02000000000000000000" pitchFamily="2" charset="0"/>
                <a:ea typeface="Roboto" panose="02000000000000000000" pitchFamily="2" charset="0"/>
              </a:rPr>
              <a:t>tích</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hợp</a:t>
            </a:r>
            <a:r>
              <a:rPr lang="vi-VN" b="1" dirty="0">
                <a:solidFill>
                  <a:srgbClr val="FF0000"/>
                </a:solidFill>
                <a:latin typeface="Roboto" panose="02000000000000000000" pitchFamily="2" charset="0"/>
                <a:ea typeface="Roboto" panose="02000000000000000000" pitchFamily="2" charset="0"/>
              </a:rPr>
              <a:t> </a:t>
            </a:r>
            <a:r>
              <a:rPr lang="en-US" b="1" dirty="0">
                <a:solidFill>
                  <a:srgbClr val="FF0000"/>
                </a:solidFill>
                <a:latin typeface="Roboto" panose="02000000000000000000" pitchFamily="2" charset="0"/>
                <a:ea typeface="Roboto" panose="02000000000000000000" pitchFamily="2" charset="0"/>
              </a:rPr>
              <a:t>ở </a:t>
            </a:r>
            <a:r>
              <a:rPr lang="en-US" b="1" dirty="0" err="1">
                <a:solidFill>
                  <a:srgbClr val="FF0000"/>
                </a:solidFill>
                <a:latin typeface="Roboto" panose="02000000000000000000" pitchFamily="2" charset="0"/>
                <a:ea typeface="Roboto" panose="02000000000000000000" pitchFamily="2" charset="0"/>
              </a:rPr>
              <a:t>môn</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học</a:t>
            </a:r>
            <a:r>
              <a:rPr lang="en-US" dirty="0">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khác</a:t>
            </a:r>
            <a:r>
              <a:rPr lang="en-US" b="1" dirty="0">
                <a:solidFill>
                  <a:srgbClr val="FF0000"/>
                </a:solidFill>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của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Tiểu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học</a:t>
            </a:r>
            <a:r>
              <a:rPr lang="vi-VN" dirty="0">
                <a:latin typeface="Roboto" panose="02000000000000000000" pitchFamily="2" charset="0"/>
                <a:ea typeface="Roboto" panose="02000000000000000000" pitchFamily="2" charset="0"/>
              </a:rPr>
              <a:t>: Toán, Tiếng Việt, TN&amp;XH, Đạo đức, Khoa học, Công nghệ, tiếng Anh trong CT GDPT 2018.</a:t>
            </a:r>
          </a:p>
          <a:p>
            <a:pPr marL="0" indent="0" algn="just">
              <a:lnSpc>
                <a:spcPct val="120000"/>
              </a:lnSpc>
              <a:buFont typeface="Arial" panose="020B0604020202020204" pitchFamily="34" charset="0"/>
              <a:buNone/>
            </a:pPr>
            <a:r>
              <a:rPr lang="vi-VN" b="1" dirty="0">
                <a:latin typeface="Roboto" panose="02000000000000000000" pitchFamily="2" charset="0"/>
                <a:ea typeface="Roboto" panose="02000000000000000000" pitchFamily="2" charset="0"/>
              </a:rPr>
              <a:t>Do vậy, </a:t>
            </a:r>
            <a:r>
              <a:rPr lang="vi-VN" b="1" dirty="0">
                <a:solidFill>
                  <a:srgbClr val="FF0000"/>
                </a:solidFill>
                <a:latin typeface="Roboto" panose="02000000000000000000" pitchFamily="2" charset="0"/>
                <a:ea typeface="Roboto" panose="02000000000000000000" pitchFamily="2" charset="0"/>
              </a:rPr>
              <a:t>từng Bài học </a:t>
            </a:r>
            <a:r>
              <a:rPr lang="en-US" b="1" dirty="0" err="1">
                <a:solidFill>
                  <a:srgbClr val="FF0000"/>
                </a:solidFill>
                <a:latin typeface="Roboto" panose="02000000000000000000" pitchFamily="2" charset="0"/>
                <a:ea typeface="Roboto" panose="02000000000000000000" pitchFamily="2" charset="0"/>
              </a:rPr>
              <a:t>Giáo</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dục</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Kĩ</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năng</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công</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dân</a:t>
            </a:r>
            <a:r>
              <a:rPr lang="en-US" b="1" dirty="0">
                <a:solidFill>
                  <a:srgbClr val="FF0000"/>
                </a:solidFill>
                <a:latin typeface="Roboto" panose="02000000000000000000" pitchFamily="2" charset="0"/>
                <a:ea typeface="Roboto" panose="02000000000000000000" pitchFamily="2" charset="0"/>
              </a:rPr>
              <a:t> </a:t>
            </a:r>
            <a:r>
              <a:rPr lang="en-US" b="1" dirty="0" err="1">
                <a:solidFill>
                  <a:srgbClr val="FF0000"/>
                </a:solidFill>
                <a:latin typeface="Roboto" panose="02000000000000000000" pitchFamily="2" charset="0"/>
                <a:ea typeface="Roboto" panose="02000000000000000000" pitchFamily="2" charset="0"/>
              </a:rPr>
              <a:t>số</a:t>
            </a:r>
            <a:r>
              <a:rPr lang="en-US" b="1" dirty="0">
                <a:solidFill>
                  <a:srgbClr val="FF0000"/>
                </a:solidFill>
                <a:latin typeface="Roboto" panose="02000000000000000000" pitchFamily="2" charset="0"/>
                <a:ea typeface="Roboto" panose="02000000000000000000" pitchFamily="2" charset="0"/>
              </a:rPr>
              <a:t> </a:t>
            </a:r>
            <a:r>
              <a:rPr lang="vi-VN" b="1" dirty="0">
                <a:latin typeface="Roboto" panose="02000000000000000000" pitchFamily="2" charset="0"/>
                <a:ea typeface="Roboto" panose="02000000000000000000" pitchFamily="2" charset="0"/>
              </a:rPr>
              <a:t>trong bộ sách đã có địa chỉ </a:t>
            </a:r>
            <a:r>
              <a:rPr lang="vi-VN" b="1" dirty="0">
                <a:solidFill>
                  <a:srgbClr val="FF0000"/>
                </a:solidFill>
                <a:latin typeface="Roboto" panose="02000000000000000000" pitchFamily="2" charset="0"/>
                <a:ea typeface="Roboto" panose="02000000000000000000" pitchFamily="2" charset="0"/>
              </a:rPr>
              <a:t>tham chiếu </a:t>
            </a:r>
            <a:r>
              <a:rPr lang="vi-VN" b="1" dirty="0">
                <a:latin typeface="Roboto" panose="02000000000000000000" pitchFamily="2" charset="0"/>
                <a:ea typeface="Roboto" panose="02000000000000000000" pitchFamily="2" charset="0"/>
              </a:rPr>
              <a:t>đến các bài học trong </a:t>
            </a:r>
            <a:r>
              <a:rPr lang="en-US" b="1" dirty="0" err="1">
                <a:solidFill>
                  <a:srgbClr val="2E3192"/>
                </a:solidFill>
                <a:latin typeface="Roboto" panose="02000000000000000000" pitchFamily="2" charset="0"/>
                <a:ea typeface="Roboto" panose="02000000000000000000" pitchFamily="2" charset="0"/>
              </a:rPr>
              <a:t>Sách</a:t>
            </a:r>
            <a:r>
              <a:rPr lang="en-US" b="1" dirty="0">
                <a:solidFill>
                  <a:srgbClr val="2E3192"/>
                </a:solidFill>
                <a:latin typeface="Roboto" panose="02000000000000000000" pitchFamily="2" charset="0"/>
                <a:ea typeface="Roboto" panose="02000000000000000000" pitchFamily="2" charset="0"/>
              </a:rPr>
              <a:t> </a:t>
            </a:r>
            <a:r>
              <a:rPr lang="en-US" b="1" dirty="0" err="1">
                <a:solidFill>
                  <a:srgbClr val="2E3192"/>
                </a:solidFill>
                <a:latin typeface="Roboto" panose="02000000000000000000" pitchFamily="2" charset="0"/>
                <a:ea typeface="Roboto" panose="02000000000000000000" pitchFamily="2" charset="0"/>
              </a:rPr>
              <a:t>giáo</a:t>
            </a:r>
            <a:r>
              <a:rPr lang="en-US" b="1" dirty="0">
                <a:solidFill>
                  <a:srgbClr val="2E3192"/>
                </a:solidFill>
                <a:latin typeface="Roboto" panose="02000000000000000000" pitchFamily="2" charset="0"/>
                <a:ea typeface="Roboto" panose="02000000000000000000" pitchFamily="2" charset="0"/>
              </a:rPr>
              <a:t> khoa</a:t>
            </a:r>
            <a:r>
              <a:rPr lang="vi-VN" b="1" dirty="0">
                <a:solidFill>
                  <a:srgbClr val="2E3192"/>
                </a:solidFill>
                <a:latin typeface="Roboto" panose="02000000000000000000" pitchFamily="2" charset="0"/>
                <a:ea typeface="Roboto" panose="02000000000000000000" pitchFamily="2" charset="0"/>
              </a:rPr>
              <a:t> </a:t>
            </a:r>
            <a:r>
              <a:rPr lang="vi-VN" b="1" dirty="0">
                <a:latin typeface="Roboto" panose="02000000000000000000" pitchFamily="2" charset="0"/>
                <a:ea typeface="Roboto" panose="02000000000000000000" pitchFamily="2" charset="0"/>
              </a:rPr>
              <a:t>(</a:t>
            </a:r>
            <a:r>
              <a:rPr lang="vi-VN" b="1" dirty="0">
                <a:solidFill>
                  <a:srgbClr val="FF0000"/>
                </a:solidFill>
                <a:latin typeface="Roboto" panose="02000000000000000000" pitchFamily="2" charset="0"/>
                <a:ea typeface="Roboto" panose="02000000000000000000" pitchFamily="2" charset="0"/>
              </a:rPr>
              <a:t>Kết nối, Chân trời, Cánh diều</a:t>
            </a:r>
            <a:r>
              <a:rPr lang="vi-VN" b="1" dirty="0">
                <a:latin typeface="Roboto" panose="02000000000000000000" pitchFamily="2" charset="0"/>
                <a:ea typeface="Roboto" panose="02000000000000000000" pitchFamily="2" charset="0"/>
              </a:rPr>
              <a:t>)</a:t>
            </a:r>
            <a:r>
              <a:rPr lang="en-US" b="1" dirty="0">
                <a:latin typeface="Roboto" panose="02000000000000000000" pitchFamily="2" charset="0"/>
                <a:ea typeface="Roboto" panose="02000000000000000000" pitchFamily="2" charset="0"/>
              </a:rPr>
              <a:t> </a:t>
            </a:r>
            <a:r>
              <a:rPr lang="vi-VN" b="1" dirty="0">
                <a:latin typeface="Roboto" panose="02000000000000000000" pitchFamily="2" charset="0"/>
                <a:ea typeface="Roboto" panose="02000000000000000000" pitchFamily="2" charset="0"/>
              </a:rPr>
              <a:t>các</a:t>
            </a:r>
            <a:r>
              <a:rPr lang="en-US" b="1" dirty="0">
                <a:latin typeface="Roboto" panose="02000000000000000000" pitchFamily="2" charset="0"/>
                <a:ea typeface="Roboto" panose="02000000000000000000" pitchFamily="2" charset="0"/>
              </a:rPr>
              <a:t> </a:t>
            </a:r>
            <a:r>
              <a:rPr lang="vi-VN" b="1" dirty="0">
                <a:latin typeface="Roboto" panose="02000000000000000000" pitchFamily="2" charset="0"/>
                <a:ea typeface="Roboto" panose="02000000000000000000" pitchFamily="2" charset="0"/>
              </a:rPr>
              <a:t>môn</a:t>
            </a:r>
            <a:r>
              <a:rPr lang="en-US" b="1" dirty="0">
                <a:latin typeface="Roboto" panose="02000000000000000000" pitchFamily="2" charset="0"/>
                <a:ea typeface="Roboto" panose="02000000000000000000" pitchFamily="2" charset="0"/>
              </a:rPr>
              <a:t> h</a:t>
            </a:r>
            <a:r>
              <a:rPr lang="vi-VN" b="1" dirty="0">
                <a:latin typeface="Roboto" panose="02000000000000000000" pitchFamily="2" charset="0"/>
                <a:ea typeface="Roboto" panose="02000000000000000000" pitchFamily="2" charset="0"/>
              </a:rPr>
              <a:t>ọc trên</a:t>
            </a:r>
            <a:r>
              <a:rPr lang="en-US" b="1" dirty="0">
                <a:latin typeface="Roboto" panose="02000000000000000000" pitchFamily="2" charset="0"/>
                <a:ea typeface="Roboto" panose="02000000000000000000" pitchFamily="2" charset="0"/>
              </a:rPr>
              <a:t>.   </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95032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p2">
            <a:extLst>
              <a:ext uri="{FF2B5EF4-FFF2-40B4-BE49-F238E27FC236}">
                <a16:creationId xmlns:a16="http://schemas.microsoft.com/office/drawing/2014/main" id="{E480CC04-AA3B-4518-839B-BDBE5B1D549E}"/>
              </a:ext>
            </a:extLst>
          </p:cNvPr>
          <p:cNvSpPr/>
          <p:nvPr/>
        </p:nvSpPr>
        <p:spPr>
          <a:xfrm flipH="1">
            <a:off x="0" y="-11575"/>
            <a:ext cx="12192000" cy="7005610"/>
          </a:xfrm>
          <a:prstGeom prst="parallelogram">
            <a:avLst>
              <a:gd name="adj" fmla="val 0"/>
            </a:avLst>
          </a:prstGeom>
          <a:solidFill>
            <a:srgbClr val="1CADE4">
              <a:alpha val="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Freeform: Shape 22">
            <a:extLst>
              <a:ext uri="{FF2B5EF4-FFF2-40B4-BE49-F238E27FC236}">
                <a16:creationId xmlns:a16="http://schemas.microsoft.com/office/drawing/2014/main" id="{61F323A2-B7D0-47CA-849E-D09CE33055C9}"/>
              </a:ext>
            </a:extLst>
          </p:cNvPr>
          <p:cNvSpPr>
            <a:spLocks/>
          </p:cNvSpPr>
          <p:nvPr/>
        </p:nvSpPr>
        <p:spPr>
          <a:xfrm>
            <a:off x="7032285" y="10047"/>
            <a:ext cx="5250147" cy="6845499"/>
          </a:xfrm>
          <a:custGeom>
            <a:avLst/>
            <a:gdLst>
              <a:gd name="connsiteX0" fmla="*/ 2131750 w 3988884"/>
              <a:gd name="connsiteY0" fmla="*/ 1577029 h 5143500"/>
              <a:gd name="connsiteX1" fmla="*/ 1238245 w 3988884"/>
              <a:gd name="connsiteY1" fmla="*/ 2989608 h 5143500"/>
              <a:gd name="connsiteX2" fmla="*/ 2131750 w 3988884"/>
              <a:gd name="connsiteY2" fmla="*/ 4402187 h 5143500"/>
              <a:gd name="connsiteX3" fmla="*/ 3025255 w 3988884"/>
              <a:gd name="connsiteY3" fmla="*/ 2989608 h 5143500"/>
              <a:gd name="connsiteX4" fmla="*/ 3028319 w 3988884"/>
              <a:gd name="connsiteY4" fmla="*/ 161987 h 5143500"/>
              <a:gd name="connsiteX5" fmla="*/ 2134814 w 3988884"/>
              <a:gd name="connsiteY5" fmla="*/ 1574566 h 5143500"/>
              <a:gd name="connsiteX6" fmla="*/ 3028319 w 3988884"/>
              <a:gd name="connsiteY6" fmla="*/ 2987145 h 5143500"/>
              <a:gd name="connsiteX7" fmla="*/ 3921824 w 3988884"/>
              <a:gd name="connsiteY7" fmla="*/ 1574566 h 5143500"/>
              <a:gd name="connsiteX8" fmla="*/ 2923328 w 3988884"/>
              <a:gd name="connsiteY8" fmla="*/ 0 h 5143500"/>
              <a:gd name="connsiteX9" fmla="*/ 3988884 w 3988884"/>
              <a:gd name="connsiteY9" fmla="*/ 0 h 5143500"/>
              <a:gd name="connsiteX10" fmla="*/ 3988884 w 3988884"/>
              <a:gd name="connsiteY10" fmla="*/ 5143500 h 5143500"/>
              <a:gd name="connsiteX11" fmla="*/ 2598067 w 3988884"/>
              <a:gd name="connsiteY11" fmla="*/ 5143500 h 5143500"/>
              <a:gd name="connsiteX12" fmla="*/ 935549 w 3988884"/>
              <a:gd name="connsiteY12" fmla="*/ 2515157 h 5143500"/>
              <a:gd name="connsiteX13" fmla="*/ 1268100 w 3988884"/>
              <a:gd name="connsiteY13" fmla="*/ 1989416 h 5143500"/>
              <a:gd name="connsiteX14" fmla="*/ 1561263 w 3988884"/>
              <a:gd name="connsiteY14" fmla="*/ 2452890 h 5143500"/>
              <a:gd name="connsiteX15" fmla="*/ 3018064 w 3988884"/>
              <a:gd name="connsiteY15" fmla="*/ 149772 h 5143500"/>
              <a:gd name="connsiteX16" fmla="*/ 0 w 3988884"/>
              <a:gd name="connsiteY16" fmla="*/ 0 h 5143500"/>
              <a:gd name="connsiteX17" fmla="*/ 15223 w 3988884"/>
              <a:gd name="connsiteY17" fmla="*/ 0 h 5143500"/>
              <a:gd name="connsiteX18" fmla="*/ 568129 w 3988884"/>
              <a:gd name="connsiteY18" fmla="*/ 874112 h 5143500"/>
              <a:gd name="connsiteX19" fmla="*/ 572993 w 3988884"/>
              <a:gd name="connsiteY19" fmla="*/ 866424 h 5143500"/>
              <a:gd name="connsiteX20" fmla="*/ 1275712 w 3988884"/>
              <a:gd name="connsiteY20" fmla="*/ 1977382 h 5143500"/>
              <a:gd name="connsiteX21" fmla="*/ 1268100 w 3988884"/>
              <a:gd name="connsiteY21" fmla="*/ 1989416 h 5143500"/>
              <a:gd name="connsiteX22" fmla="*/ 537407 w 3988884"/>
              <a:gd name="connsiteY22" fmla="*/ 834233 h 5143500"/>
              <a:gd name="connsiteX23" fmla="*/ 532544 w 3988884"/>
              <a:gd name="connsiteY23" fmla="*/ 84192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8884" h="5143500">
                <a:moveTo>
                  <a:pt x="2131750" y="1577029"/>
                </a:moveTo>
                <a:lnTo>
                  <a:pt x="1238245" y="2989608"/>
                </a:lnTo>
                <a:lnTo>
                  <a:pt x="2131750" y="4402187"/>
                </a:lnTo>
                <a:lnTo>
                  <a:pt x="3025255" y="2989608"/>
                </a:lnTo>
                <a:close/>
                <a:moveTo>
                  <a:pt x="3028319" y="161987"/>
                </a:moveTo>
                <a:lnTo>
                  <a:pt x="2134814" y="1574566"/>
                </a:lnTo>
                <a:lnTo>
                  <a:pt x="3028319" y="2987145"/>
                </a:lnTo>
                <a:lnTo>
                  <a:pt x="3921824" y="1574566"/>
                </a:lnTo>
                <a:close/>
                <a:moveTo>
                  <a:pt x="2923328" y="0"/>
                </a:moveTo>
                <a:lnTo>
                  <a:pt x="3988884" y="0"/>
                </a:lnTo>
                <a:lnTo>
                  <a:pt x="3988884" y="5143500"/>
                </a:lnTo>
                <a:lnTo>
                  <a:pt x="2598067" y="5143500"/>
                </a:lnTo>
                <a:lnTo>
                  <a:pt x="935549" y="2515157"/>
                </a:lnTo>
                <a:lnTo>
                  <a:pt x="1268100" y="1989416"/>
                </a:lnTo>
                <a:lnTo>
                  <a:pt x="1561263" y="2452890"/>
                </a:lnTo>
                <a:lnTo>
                  <a:pt x="3018064" y="149772"/>
                </a:lnTo>
                <a:close/>
                <a:moveTo>
                  <a:pt x="0" y="0"/>
                </a:moveTo>
                <a:lnTo>
                  <a:pt x="15223" y="0"/>
                </a:lnTo>
                <a:lnTo>
                  <a:pt x="568129" y="874112"/>
                </a:lnTo>
                <a:lnTo>
                  <a:pt x="572993" y="866424"/>
                </a:lnTo>
                <a:lnTo>
                  <a:pt x="1275712" y="1977382"/>
                </a:lnTo>
                <a:lnTo>
                  <a:pt x="1268100" y="1989416"/>
                </a:lnTo>
                <a:lnTo>
                  <a:pt x="537407" y="834233"/>
                </a:lnTo>
                <a:lnTo>
                  <a:pt x="532544" y="841920"/>
                </a:lnTo>
                <a:close/>
              </a:path>
            </a:pathLst>
          </a:custGeom>
          <a:solidFill>
            <a:srgbClr val="1CADE4">
              <a:alpha val="10000"/>
            </a:srgb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4" name="Freeform: Shape 23">
            <a:extLst>
              <a:ext uri="{FF2B5EF4-FFF2-40B4-BE49-F238E27FC236}">
                <a16:creationId xmlns:a16="http://schemas.microsoft.com/office/drawing/2014/main" id="{6F6553CE-CA44-4C9E-8E7A-1A77ADD632BC}"/>
              </a:ext>
            </a:extLst>
          </p:cNvPr>
          <p:cNvSpPr/>
          <p:nvPr/>
        </p:nvSpPr>
        <p:spPr>
          <a:xfrm>
            <a:off x="7037576" y="-11575"/>
            <a:ext cx="5154424" cy="5869583"/>
          </a:xfrm>
          <a:custGeom>
            <a:avLst/>
            <a:gdLst>
              <a:gd name="connsiteX0" fmla="*/ 2131750 w 3921824"/>
              <a:gd name="connsiteY0" fmla="*/ 1577029 h 4402187"/>
              <a:gd name="connsiteX1" fmla="*/ 3025255 w 3921824"/>
              <a:gd name="connsiteY1" fmla="*/ 2989608 h 4402187"/>
              <a:gd name="connsiteX2" fmla="*/ 2131750 w 3921824"/>
              <a:gd name="connsiteY2" fmla="*/ 4402187 h 4402187"/>
              <a:gd name="connsiteX3" fmla="*/ 1238245 w 3921824"/>
              <a:gd name="connsiteY3" fmla="*/ 2989608 h 4402187"/>
              <a:gd name="connsiteX4" fmla="*/ 3028319 w 3921824"/>
              <a:gd name="connsiteY4" fmla="*/ 161987 h 4402187"/>
              <a:gd name="connsiteX5" fmla="*/ 3921824 w 3921824"/>
              <a:gd name="connsiteY5" fmla="*/ 1574566 h 4402187"/>
              <a:gd name="connsiteX6" fmla="*/ 3028319 w 3921824"/>
              <a:gd name="connsiteY6" fmla="*/ 2987145 h 4402187"/>
              <a:gd name="connsiteX7" fmla="*/ 2134814 w 3921824"/>
              <a:gd name="connsiteY7" fmla="*/ 1574566 h 4402187"/>
              <a:gd name="connsiteX8" fmla="*/ 0 w 3921824"/>
              <a:gd name="connsiteY8" fmla="*/ 0 h 4402187"/>
              <a:gd name="connsiteX9" fmla="*/ 2923328 w 3921824"/>
              <a:gd name="connsiteY9" fmla="*/ 0 h 4402187"/>
              <a:gd name="connsiteX10" fmla="*/ 3018064 w 3921824"/>
              <a:gd name="connsiteY10" fmla="*/ 149772 h 4402187"/>
              <a:gd name="connsiteX11" fmla="*/ 1561263 w 3921824"/>
              <a:gd name="connsiteY11" fmla="*/ 2452890 h 4402187"/>
              <a:gd name="connsiteX12" fmla="*/ 537407 w 3921824"/>
              <a:gd name="connsiteY12" fmla="*/ 834233 h 4402187"/>
              <a:gd name="connsiteX13" fmla="*/ 532544 w 3921824"/>
              <a:gd name="connsiteY13" fmla="*/ 841920 h 440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1824" h="4402187">
                <a:moveTo>
                  <a:pt x="2131750" y="1577029"/>
                </a:moveTo>
                <a:lnTo>
                  <a:pt x="3025255" y="2989608"/>
                </a:lnTo>
                <a:lnTo>
                  <a:pt x="2131750" y="4402187"/>
                </a:lnTo>
                <a:lnTo>
                  <a:pt x="1238245" y="2989608"/>
                </a:lnTo>
                <a:close/>
                <a:moveTo>
                  <a:pt x="3028319" y="161987"/>
                </a:moveTo>
                <a:lnTo>
                  <a:pt x="3921824" y="1574566"/>
                </a:lnTo>
                <a:lnTo>
                  <a:pt x="3028319" y="2987145"/>
                </a:lnTo>
                <a:lnTo>
                  <a:pt x="2134814" y="1574566"/>
                </a:lnTo>
                <a:close/>
                <a:moveTo>
                  <a:pt x="0" y="0"/>
                </a:moveTo>
                <a:lnTo>
                  <a:pt x="2923328" y="0"/>
                </a:lnTo>
                <a:lnTo>
                  <a:pt x="3018064" y="149772"/>
                </a:lnTo>
                <a:lnTo>
                  <a:pt x="1561263" y="2452890"/>
                </a:lnTo>
                <a:lnTo>
                  <a:pt x="537407" y="834233"/>
                </a:lnTo>
                <a:lnTo>
                  <a:pt x="532544" y="841920"/>
                </a:lnTo>
                <a:close/>
              </a:path>
            </a:pathLst>
          </a:custGeom>
          <a:blipFill dpi="0" rotWithShape="1">
            <a:blip r:embed="rId2">
              <a:alphaModFix amt="5000"/>
            </a:blip>
            <a:srcRect/>
            <a:stretch>
              <a:fillRect/>
            </a:stretch>
          </a:blip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aphicFrame>
        <p:nvGraphicFramePr>
          <p:cNvPr id="5" name="Chart 4">
            <a:extLst>
              <a:ext uri="{FF2B5EF4-FFF2-40B4-BE49-F238E27FC236}">
                <a16:creationId xmlns:a16="http://schemas.microsoft.com/office/drawing/2014/main" id="{C18577C2-A11B-4D06-966B-4DB8FD21507C}"/>
              </a:ext>
            </a:extLst>
          </p:cNvPr>
          <p:cNvGraphicFramePr/>
          <p:nvPr/>
        </p:nvGraphicFramePr>
        <p:xfrm>
          <a:off x="504091" y="1072730"/>
          <a:ext cx="11183815" cy="5156257"/>
        </p:xfrm>
        <a:graphic>
          <a:graphicData uri="http://schemas.openxmlformats.org/drawingml/2006/chart">
            <c:chart xmlns:c="http://schemas.openxmlformats.org/drawingml/2006/chart" xmlns:r="http://schemas.openxmlformats.org/officeDocument/2006/relationships" r:id="rId3"/>
          </a:graphicData>
        </a:graphic>
      </p:graphicFrame>
      <p:sp>
        <p:nvSpPr>
          <p:cNvPr id="11" name="Freeform: Shape 10">
            <a:extLst>
              <a:ext uri="{FF2B5EF4-FFF2-40B4-BE49-F238E27FC236}">
                <a16:creationId xmlns:a16="http://schemas.microsoft.com/office/drawing/2014/main" id="{49232C07-B182-4CE7-8D5C-2665E822A9C1}"/>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p4">
            <a:extLst>
              <a:ext uri="{FF2B5EF4-FFF2-40B4-BE49-F238E27FC236}">
                <a16:creationId xmlns:a16="http://schemas.microsoft.com/office/drawing/2014/main" id="{F9F370EB-ED5A-46BC-9311-034BAF4E28E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https://lh7-rt.googleusercontent.com/docsz/AD_4nXdnqAuWcr2gDx3vkoSpsaIuxu814BJbn0r6td0IkYpPsf-z1xBzpsqlMjJ-TyJP0KcPEQ_arwtEGUcNCSNTFfXoiMmIBJ2yfHsYvSfyZnOF-hDs1pSto8Mt8Z2Duzlj02fRjPh2rBvWEGY4M3_KbrlT5jg?key=ZmXwNFH-bZjlRV8Prw6tJQ">
            <a:extLst>
              <a:ext uri="{FF2B5EF4-FFF2-40B4-BE49-F238E27FC236}">
                <a16:creationId xmlns:a16="http://schemas.microsoft.com/office/drawing/2014/main" id="{5D461869-12EB-46A0-BDD5-D710F9165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92" y="302856"/>
            <a:ext cx="11464016" cy="6252288"/>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7AE1C0BB-BA33-428C-8555-38D1D765F350}"/>
              </a:ext>
            </a:extLst>
          </p:cNvPr>
          <p:cNvSpPr/>
          <p:nvPr/>
        </p:nvSpPr>
        <p:spPr>
          <a:xfrm>
            <a:off x="4585725" y="1365539"/>
            <a:ext cx="3244241" cy="1783204"/>
          </a:xfrm>
          <a:prstGeom prst="wedgeRoundRectCallout">
            <a:avLst>
              <a:gd name="adj1" fmla="val 89592"/>
              <a:gd name="adj2" fmla="val -212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GV </a:t>
            </a:r>
            <a:r>
              <a:rPr lang="en-US" sz="3200" dirty="0" err="1"/>
              <a:t>bộ</a:t>
            </a:r>
            <a:r>
              <a:rPr lang="en-US" sz="3200" dirty="0"/>
              <a:t> </a:t>
            </a:r>
            <a:r>
              <a:rPr lang="en-US" sz="3200" dirty="0" err="1"/>
              <a:t>môn</a:t>
            </a:r>
            <a:r>
              <a:rPr lang="en-US" sz="3200" dirty="0"/>
              <a:t> </a:t>
            </a:r>
            <a:r>
              <a:rPr lang="en-US" sz="3200" dirty="0" err="1"/>
              <a:t>nào</a:t>
            </a:r>
            <a:r>
              <a:rPr lang="en-US" sz="3200" dirty="0"/>
              <a:t> </a:t>
            </a:r>
            <a:r>
              <a:rPr lang="en-US" sz="3200" dirty="0" err="1"/>
              <a:t>có</a:t>
            </a:r>
            <a:r>
              <a:rPr lang="en-US" sz="3200" dirty="0"/>
              <a:t> </a:t>
            </a:r>
            <a:r>
              <a:rPr lang="en-US" sz="3200" dirty="0" err="1"/>
              <a:t>thể</a:t>
            </a:r>
            <a:r>
              <a:rPr lang="en-US" sz="3200" dirty="0"/>
              <a:t> </a:t>
            </a:r>
            <a:r>
              <a:rPr lang="en-US" sz="3200" dirty="0" err="1"/>
              <a:t>dạy</a:t>
            </a:r>
            <a:r>
              <a:rPr lang="en-US" sz="3200" dirty="0"/>
              <a:t> </a:t>
            </a:r>
            <a:r>
              <a:rPr lang="en-US" sz="3200" dirty="0" err="1"/>
              <a:t>với</a:t>
            </a:r>
            <a:r>
              <a:rPr lang="en-US" sz="3200" dirty="0"/>
              <a:t> </a:t>
            </a:r>
            <a:r>
              <a:rPr lang="en-US" sz="3200" dirty="0" err="1"/>
              <a:t>bộ</a:t>
            </a:r>
            <a:r>
              <a:rPr lang="en-US" sz="3200" dirty="0"/>
              <a:t> </a:t>
            </a:r>
            <a:r>
              <a:rPr lang="en-US" sz="3200" dirty="0" err="1"/>
              <a:t>sách</a:t>
            </a:r>
            <a:r>
              <a:rPr lang="en-US" sz="3200" dirty="0"/>
              <a:t> </a:t>
            </a:r>
            <a:r>
              <a:rPr lang="en-US" sz="3200" dirty="0" err="1"/>
              <a:t>này</a:t>
            </a:r>
            <a:r>
              <a:rPr lang="en-US" sz="3200" dirty="0"/>
              <a:t>?</a:t>
            </a:r>
          </a:p>
        </p:txBody>
      </p:sp>
    </p:spTree>
    <p:extLst>
      <p:ext uri="{BB962C8B-B14F-4D97-AF65-F5344CB8AC3E}">
        <p14:creationId xmlns:p14="http://schemas.microsoft.com/office/powerpoint/2010/main" val="374745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 calcmode="lin" valueType="num">
                                      <p:cBhvr additive="base">
                                        <p:cTn id="7" dur="50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chart seriesIdx="-3" categoryIdx="-3" bldStep="gridLegen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D94DD7-E285-453A-8E1A-5E08D533F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662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40" name="Group 39">
            <a:extLst>
              <a:ext uri="{FF2B5EF4-FFF2-40B4-BE49-F238E27FC236}">
                <a16:creationId xmlns:a16="http://schemas.microsoft.com/office/drawing/2014/main" id="{AEECE4D2-7797-419C-B800-600C45A83E17}"/>
              </a:ext>
            </a:extLst>
          </p:cNvPr>
          <p:cNvGrpSpPr/>
          <p:nvPr/>
        </p:nvGrpSpPr>
        <p:grpSpPr>
          <a:xfrm>
            <a:off x="-1645150" y="-353130"/>
            <a:ext cx="2307897" cy="1087480"/>
            <a:chOff x="-121150" y="-353130"/>
            <a:chExt cx="2307897" cy="1087480"/>
          </a:xfrm>
        </p:grpSpPr>
        <p:sp>
          <p:nvSpPr>
            <p:cNvPr id="45" name="Freeform: Shape 44">
              <a:extLst>
                <a:ext uri="{FF2B5EF4-FFF2-40B4-BE49-F238E27FC236}">
                  <a16:creationId xmlns:a16="http://schemas.microsoft.com/office/drawing/2014/main" id="{10B9496B-C347-4490-93B3-B81E09ABA66E}"/>
                </a:ext>
              </a:extLst>
            </p:cNvPr>
            <p:cNvSpPr/>
            <p:nvPr/>
          </p:nvSpPr>
          <p:spPr>
            <a:xfrm flipH="1">
              <a:off x="-4430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p4">
              <a:extLst>
                <a:ext uri="{FF2B5EF4-FFF2-40B4-BE49-F238E27FC236}">
                  <a16:creationId xmlns:a16="http://schemas.microsoft.com/office/drawing/2014/main" id="{6BDD9B84-7A25-4428-B6D3-82920A3D73A9}"/>
                </a:ext>
              </a:extLst>
            </p:cNvPr>
            <p:cNvSpPr txBox="1"/>
            <p:nvPr/>
          </p:nvSpPr>
          <p:spPr>
            <a:xfrm>
              <a:off x="-121150" y="-353130"/>
              <a:ext cx="19557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49" name="Google Shape;26;p4">
              <a:extLst>
                <a:ext uri="{FF2B5EF4-FFF2-40B4-BE49-F238E27FC236}">
                  <a16:creationId xmlns:a16="http://schemas.microsoft.com/office/drawing/2014/main" id="{FEBE9166-7FC0-4520-B14E-A2AFA32FD837}"/>
                </a:ext>
              </a:extLst>
            </p:cNvPr>
            <p:cNvSpPr/>
            <p:nvPr/>
          </p:nvSpPr>
          <p:spPr>
            <a:xfrm flipH="1">
              <a:off x="144094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a:extLst>
              <a:ext uri="{FF2B5EF4-FFF2-40B4-BE49-F238E27FC236}">
                <a16:creationId xmlns:a16="http://schemas.microsoft.com/office/drawing/2014/main" id="{20A03C13-9D26-4562-894C-A012C404B962}"/>
              </a:ext>
            </a:extLst>
          </p:cNvPr>
          <p:cNvSpPr txBox="1">
            <a:spLocks/>
          </p:cNvSpPr>
          <p:nvPr/>
        </p:nvSpPr>
        <p:spPr>
          <a:xfrm>
            <a:off x="662747" y="171127"/>
            <a:ext cx="11529378" cy="859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000" kern="0" dirty="0">
                <a:solidFill>
                  <a:srgbClr val="0070C0"/>
                </a:solidFill>
                <a:latin typeface="Saira ExtraCondensed Bold" panose="00000808000000000000" pitchFamily="2" charset="0"/>
              </a:rPr>
              <a:t>ĐỊNH HƯỚNG HÌNH THỨC TỔ CHỨC</a:t>
            </a:r>
            <a:r>
              <a:rPr lang="en-US" sz="4000" kern="0" dirty="0">
                <a:solidFill>
                  <a:srgbClr val="0070C0"/>
                </a:solidFill>
                <a:latin typeface="Saira ExtraCondensed Bold" panose="00000808000000000000" pitchFamily="2" charset="0"/>
              </a:rPr>
              <a:t> </a:t>
            </a:r>
            <a:r>
              <a:rPr lang="vi-VN" sz="4000" kern="0" dirty="0">
                <a:solidFill>
                  <a:srgbClr val="0070C0"/>
                </a:solidFill>
                <a:latin typeface="Saira ExtraCondensed Bold" panose="00000808000000000000" pitchFamily="2" charset="0"/>
              </a:rPr>
              <a:t>GIÁO DỤC KĨ NĂNG CÔNG DÂN SỐ</a:t>
            </a:r>
            <a:r>
              <a:rPr lang="en-US" sz="4000" kern="0" dirty="0">
                <a:solidFill>
                  <a:srgbClr val="0070C0"/>
                </a:solidFill>
                <a:latin typeface="Saira ExtraCondensed Bold" panose="00000808000000000000" pitchFamily="2" charset="0"/>
              </a:rPr>
              <a:t> LỚP 1-5 </a:t>
            </a:r>
          </a:p>
        </p:txBody>
      </p:sp>
      <p:sp>
        <p:nvSpPr>
          <p:cNvPr id="39" name="Content Placeholder 5">
            <a:extLst>
              <a:ext uri="{FF2B5EF4-FFF2-40B4-BE49-F238E27FC236}">
                <a16:creationId xmlns:a16="http://schemas.microsoft.com/office/drawing/2014/main" id="{D3BD613A-D13E-4981-B617-4A5FA3D0E6E8}"/>
              </a:ext>
            </a:extLst>
          </p:cNvPr>
          <p:cNvSpPr txBox="1">
            <a:spLocks/>
          </p:cNvSpPr>
          <p:nvPr/>
        </p:nvSpPr>
        <p:spPr>
          <a:xfrm>
            <a:off x="310300" y="1102252"/>
            <a:ext cx="11529378" cy="23537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vi-VN" sz="2700" dirty="0">
                <a:latin typeface="Roboto" panose="02000000000000000000" pitchFamily="2" charset="0"/>
                <a:ea typeface="Roboto" panose="02000000000000000000" pitchFamily="2" charset="0"/>
              </a:rPr>
              <a:t>Bộ sách sẽ hướng dẫn cụ thể để Giáo viên có </a:t>
            </a:r>
            <a:r>
              <a:rPr lang="en-US" sz="2700" dirty="0" err="1">
                <a:latin typeface="Roboto" panose="02000000000000000000" pitchFamily="2" charset="0"/>
                <a:ea typeface="Roboto" panose="02000000000000000000" pitchFamily="2" charset="0"/>
                <a:cs typeface="Times New Roman" panose="02020603050405020304" pitchFamily="18" charset="0"/>
              </a:rPr>
              <a:t>nhiều</a:t>
            </a:r>
            <a:r>
              <a:rPr lang="en-US" sz="2700" dirty="0">
                <a:latin typeface="Roboto" panose="02000000000000000000" pitchFamily="2" charset="0"/>
                <a:ea typeface="Roboto" panose="02000000000000000000" pitchFamily="2" charset="0"/>
                <a:cs typeface="Times New Roman" panose="02020603050405020304" pitchFamily="18" charset="0"/>
              </a:rPr>
              <a:t> </a:t>
            </a:r>
            <a:r>
              <a:rPr lang="vi-VN" sz="2700" dirty="0">
                <a:latin typeface="Roboto" panose="02000000000000000000" pitchFamily="2" charset="0"/>
                <a:ea typeface="Roboto" panose="02000000000000000000" pitchFamily="2" charset="0"/>
              </a:rPr>
              <a:t>lựa chọn một trong các hình thức để thực hiện Giáo dục Kĩ năng Công dân số Lớp 1 -  5:</a:t>
            </a:r>
          </a:p>
          <a:p>
            <a:pPr marL="0" indent="0" algn="just">
              <a:lnSpc>
                <a:spcPct val="120000"/>
              </a:lnSpc>
              <a:buFont typeface="Arial" panose="020B0604020202020204" pitchFamily="34" charset="0"/>
              <a:buNone/>
            </a:pPr>
            <a:r>
              <a:rPr lang="vi-VN" sz="2700" dirty="0">
                <a:solidFill>
                  <a:srgbClr val="FF0000"/>
                </a:solidFill>
                <a:latin typeface="Roboto" panose="02000000000000000000" pitchFamily="2" charset="0"/>
                <a:ea typeface="Roboto" panose="02000000000000000000" pitchFamily="2" charset="0"/>
              </a:rPr>
              <a:t>1. Dạy học môn Tin học thực hiện Chương trình GDPT 2018.</a:t>
            </a:r>
            <a:endParaRPr lang="vi-VN" sz="2700" dirty="0">
              <a:latin typeface="Roboto" panose="02000000000000000000" pitchFamily="2" charset="0"/>
              <a:ea typeface="Roboto" panose="02000000000000000000" pitchFamily="2" charset="0"/>
            </a:endParaRPr>
          </a:p>
          <a:p>
            <a:pPr marL="0" indent="0" algn="just">
              <a:lnSpc>
                <a:spcPct val="120000"/>
              </a:lnSpc>
              <a:buFont typeface="Arial" panose="020B0604020202020204" pitchFamily="34" charset="0"/>
              <a:buNone/>
            </a:pPr>
            <a:r>
              <a:rPr lang="vi-VN" sz="2700" dirty="0">
                <a:solidFill>
                  <a:srgbClr val="FF0000"/>
                </a:solidFill>
                <a:latin typeface="Roboto" panose="02000000000000000000" pitchFamily="2" charset="0"/>
                <a:ea typeface="Roboto" panose="02000000000000000000" pitchFamily="2" charset="0"/>
              </a:rPr>
              <a:t>2. Tích hợp giáo dục KNCDS trong dạy học các môn học ở tiểu học.</a:t>
            </a:r>
            <a:endParaRPr lang="en-US" sz="2700" dirty="0">
              <a:latin typeface="Roboto" panose="02000000000000000000" pitchFamily="2" charset="0"/>
              <a:ea typeface="Roboto" panose="02000000000000000000" pitchFamily="2" charset="0"/>
            </a:endParaRPr>
          </a:p>
        </p:txBody>
      </p:sp>
      <p:sp>
        <p:nvSpPr>
          <p:cNvPr id="42" name="Content Placeholder 5">
            <a:extLst>
              <a:ext uri="{FF2B5EF4-FFF2-40B4-BE49-F238E27FC236}">
                <a16:creationId xmlns:a16="http://schemas.microsoft.com/office/drawing/2014/main" id="{CEB3C6D1-83D9-4DEC-AB31-7476D4CAEA09}"/>
              </a:ext>
            </a:extLst>
          </p:cNvPr>
          <p:cNvSpPr txBox="1">
            <a:spLocks/>
          </p:cNvSpPr>
          <p:nvPr/>
        </p:nvSpPr>
        <p:spPr>
          <a:xfrm>
            <a:off x="680488" y="3455975"/>
            <a:ext cx="11374351" cy="31068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vi-VN" sz="2700" i="1">
                <a:latin typeface="Roboto" panose="02000000000000000000" pitchFamily="2" charset="0"/>
                <a:ea typeface="Roboto" panose="02000000000000000000" pitchFamily="2" charset="0"/>
              </a:rPr>
              <a:t>Đặc điểm</a:t>
            </a:r>
          </a:p>
          <a:p>
            <a:pPr algn="just">
              <a:lnSpc>
                <a:spcPct val="120000"/>
              </a:lnSpc>
            </a:pPr>
            <a:r>
              <a:rPr lang="vi-VN" sz="2700">
                <a:latin typeface="Roboto" panose="02000000000000000000" pitchFamily="2" charset="0"/>
                <a:ea typeface="Roboto" panose="02000000000000000000" pitchFamily="2" charset="0"/>
              </a:rPr>
              <a:t>Nghiên cứu Chương trình môn học, nội dung, phương pháp tích hợp GDKNCDS để xác định nội dung, địa chỉ tích hợp cụ thể, xây dựng KHBD.</a:t>
            </a:r>
          </a:p>
          <a:p>
            <a:pPr algn="just">
              <a:lnSpc>
                <a:spcPct val="120000"/>
              </a:lnSpc>
            </a:pPr>
            <a:r>
              <a:rPr lang="vi-VN" sz="2700">
                <a:latin typeface="Roboto" panose="02000000000000000000" pitchFamily="2" charset="0"/>
                <a:ea typeface="Roboto" panose="02000000000000000000" pitchFamily="2" charset="0"/>
              </a:rPr>
              <a:t>Chú trọng hình thức tích hợp nội môn, liên môn</a:t>
            </a:r>
          </a:p>
          <a:p>
            <a:pPr algn="just">
              <a:lnSpc>
                <a:spcPct val="120000"/>
              </a:lnSpc>
            </a:pPr>
            <a:r>
              <a:rPr lang="vi-VN" sz="2700">
                <a:latin typeface="Roboto" panose="02000000000000000000" pitchFamily="2" charset="0"/>
                <a:ea typeface="Roboto" panose="02000000000000000000" pitchFamily="2" charset="0"/>
              </a:rPr>
              <a:t>Có thể sử dụng hình thức bài học STEM</a:t>
            </a:r>
            <a:endParaRPr lang="en-US" sz="27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19804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CC540-8C82-CBDE-0393-F692F55786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A805175-5F2D-6E09-DD6B-3F9B789BB3BD}"/>
              </a:ext>
            </a:extLst>
          </p:cNvPr>
          <p:cNvPicPr>
            <a:picLocks noChangeAspect="1"/>
          </p:cNvPicPr>
          <p:nvPr/>
        </p:nvPicPr>
        <p:blipFill rotWithShape="1">
          <a:blip r:embed="rId4"/>
          <a:srcRect r="9132"/>
          <a:stretch/>
        </p:blipFill>
        <p:spPr>
          <a:xfrm>
            <a:off x="101880" y="28492"/>
            <a:ext cx="9862252" cy="1164657"/>
          </a:xfrm>
          <a:prstGeom prst="rect">
            <a:avLst/>
          </a:prstGeom>
        </p:spPr>
      </p:pic>
      <p:sp>
        <p:nvSpPr>
          <p:cNvPr id="9" name="TextBox 2">
            <a:extLst>
              <a:ext uri="{FF2B5EF4-FFF2-40B4-BE49-F238E27FC236}">
                <a16:creationId xmlns:a16="http://schemas.microsoft.com/office/drawing/2014/main" id="{42E2DD45-9B28-B482-7CD1-8091F315EF2C}"/>
              </a:ext>
            </a:extLst>
          </p:cNvPr>
          <p:cNvSpPr txBox="1">
            <a:spLocks noChangeArrowheads="1"/>
          </p:cNvSpPr>
          <p:nvPr/>
        </p:nvSpPr>
        <p:spPr bwMode="auto">
          <a:xfrm>
            <a:off x="1771529" y="235236"/>
            <a:ext cx="76131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Blip>
                <a:blip r:embed="rId5"/>
              </a:buBlip>
              <a:defRPr sz="3200">
                <a:solidFill>
                  <a:srgbClr val="953735"/>
                </a:solidFill>
                <a:latin typeface="Tahoma" panose="020B0604030504040204" pitchFamily="34" charset="0"/>
                <a:cs typeface="Tahoma" panose="020B0604030504040204" pitchFamily="34" charset="0"/>
              </a:defRPr>
            </a:lvl1pPr>
            <a:lvl2pPr marL="742950" indent="-285750">
              <a:spcBef>
                <a:spcPct val="20000"/>
              </a:spcBef>
              <a:buBlip>
                <a:blip r:embed="rId6"/>
              </a:buBlip>
              <a:defRPr sz="2800">
                <a:solidFill>
                  <a:srgbClr val="0D0D0D"/>
                </a:solidFill>
                <a:latin typeface="Tahoma" panose="020B0604030504040204" pitchFamily="34" charset="0"/>
                <a:cs typeface="Tahoma" panose="020B0604030504040204" pitchFamily="34" charset="0"/>
              </a:defRPr>
            </a:lvl2pPr>
            <a:lvl3pPr marL="1143000" indent="-228600">
              <a:spcBef>
                <a:spcPct val="20000"/>
              </a:spcBef>
              <a:buBlip>
                <a:blip r:embed="rId7"/>
              </a:buBlip>
              <a:defRPr sz="2400">
                <a:solidFill>
                  <a:srgbClr val="0D0D0D"/>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9pPr>
          </a:lstStyle>
          <a:p>
            <a:pPr algn="ctr" eaLnBrk="1" hangingPunct="1">
              <a:spcBef>
                <a:spcPct val="0"/>
              </a:spcBef>
              <a:buFontTx/>
              <a:buNone/>
            </a:pPr>
            <a:r>
              <a:rPr lang="en-US" altLang="en-US" b="1" dirty="0">
                <a:solidFill>
                  <a:srgbClr val="002060"/>
                </a:solidFill>
                <a:ea typeface="Tahoma" panose="020B0604030504040204" pitchFamily="34" charset="0"/>
              </a:rPr>
              <a:t>NỘI DUNG TRÌNH BÀY</a:t>
            </a:r>
          </a:p>
        </p:txBody>
      </p:sp>
      <p:cxnSp>
        <p:nvCxnSpPr>
          <p:cNvPr id="16" name="Straight Connector 15">
            <a:extLst>
              <a:ext uri="{FF2B5EF4-FFF2-40B4-BE49-F238E27FC236}">
                <a16:creationId xmlns:a16="http://schemas.microsoft.com/office/drawing/2014/main" id="{081C3E9D-2F07-B42F-3D42-AFFF93C91627}"/>
              </a:ext>
            </a:extLst>
          </p:cNvPr>
          <p:cNvCxnSpPr>
            <a:cxnSpLocks/>
          </p:cNvCxnSpPr>
          <p:nvPr/>
        </p:nvCxnSpPr>
        <p:spPr>
          <a:xfrm>
            <a:off x="240343" y="1309688"/>
            <a:ext cx="3888903" cy="0"/>
          </a:xfrm>
          <a:prstGeom prst="line">
            <a:avLst/>
          </a:prstGeom>
          <a:ln w="57150">
            <a:solidFill>
              <a:srgbClr val="00B7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EB79EE-8EE7-249F-B916-DECDC31D54BF}"/>
              </a:ext>
            </a:extLst>
          </p:cNvPr>
          <p:cNvCxnSpPr/>
          <p:nvPr/>
        </p:nvCxnSpPr>
        <p:spPr>
          <a:xfrm>
            <a:off x="4126943" y="1309688"/>
            <a:ext cx="3886200" cy="0"/>
          </a:xfrm>
          <a:prstGeom prst="line">
            <a:avLst/>
          </a:prstGeom>
          <a:ln w="57150">
            <a:solidFill>
              <a:srgbClr val="FFB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67B152-F73E-704E-481F-401C87CFD77B}"/>
              </a:ext>
            </a:extLst>
          </p:cNvPr>
          <p:cNvCxnSpPr/>
          <p:nvPr/>
        </p:nvCxnSpPr>
        <p:spPr>
          <a:xfrm>
            <a:off x="8013143" y="1309688"/>
            <a:ext cx="3886200" cy="0"/>
          </a:xfrm>
          <a:prstGeom prst="line">
            <a:avLst/>
          </a:prstGeom>
          <a:ln w="57150">
            <a:solidFill>
              <a:srgbClr val="48E271"/>
            </a:solidFill>
          </a:ln>
        </p:spPr>
        <p:style>
          <a:lnRef idx="1">
            <a:schemeClr val="accent1"/>
          </a:lnRef>
          <a:fillRef idx="0">
            <a:schemeClr val="accent1"/>
          </a:fillRef>
          <a:effectRef idx="0">
            <a:schemeClr val="accent1"/>
          </a:effectRef>
          <a:fontRef idx="minor">
            <a:schemeClr val="tx1"/>
          </a:fontRef>
        </p:style>
      </p:cxnSp>
      <p:sp>
        <p:nvSpPr>
          <p:cNvPr id="11" name="AutoShape 54">
            <a:extLst>
              <a:ext uri="{FF2B5EF4-FFF2-40B4-BE49-F238E27FC236}">
                <a16:creationId xmlns:a16="http://schemas.microsoft.com/office/drawing/2014/main" id="{540AD9EE-56C0-087B-09F1-7371F241FD20}"/>
              </a:ext>
            </a:extLst>
          </p:cNvPr>
          <p:cNvSpPr>
            <a:spLocks noChangeArrowheads="1"/>
          </p:cNvSpPr>
          <p:nvPr/>
        </p:nvSpPr>
        <p:spPr bwMode="gray">
          <a:xfrm>
            <a:off x="3353714" y="4868354"/>
            <a:ext cx="4036900" cy="575936"/>
          </a:xfrm>
          <a:prstGeom prst="roundRect">
            <a:avLst>
              <a:gd name="adj" fmla="val 50000"/>
            </a:avLst>
          </a:prstGeom>
          <a:gradFill rotWithShape="1">
            <a:gsLst>
              <a:gs pos="0">
                <a:srgbClr val="FFFFFF"/>
              </a:gs>
              <a:gs pos="100000">
                <a:srgbClr val="E7F5CF"/>
              </a:gs>
            </a:gsLst>
            <a:lin ang="0" scaled="1"/>
          </a:gradFill>
          <a:ln w="28575" algn="ctr">
            <a:solidFill>
              <a:schemeClr val="tx2"/>
            </a:solidFill>
            <a:round/>
            <a:headEnd/>
            <a:tailEnd/>
          </a:ln>
        </p:spPr>
        <p:txBody>
          <a:bodyPr wrap="none" anchor="ctr"/>
          <a:lstStyle>
            <a:lvl1pPr>
              <a:spcBef>
                <a:spcPct val="20000"/>
              </a:spcBef>
              <a:buBlip>
                <a:blip r:embed="rId5"/>
              </a:buBlip>
              <a:defRPr sz="3200">
                <a:solidFill>
                  <a:srgbClr val="953735"/>
                </a:solidFill>
                <a:latin typeface="Tahoma" panose="020B0604030504040204" pitchFamily="34" charset="0"/>
                <a:cs typeface="Tahoma" panose="020B0604030504040204" pitchFamily="34" charset="0"/>
              </a:defRPr>
            </a:lvl1pPr>
            <a:lvl2pPr marL="742950" indent="-285750">
              <a:spcBef>
                <a:spcPct val="20000"/>
              </a:spcBef>
              <a:buBlip>
                <a:blip r:embed="rId6"/>
              </a:buBlip>
              <a:defRPr sz="2800">
                <a:solidFill>
                  <a:srgbClr val="0D0D0D"/>
                </a:solidFill>
                <a:latin typeface="Tahoma" panose="020B0604030504040204" pitchFamily="34" charset="0"/>
                <a:cs typeface="Tahoma" panose="020B0604030504040204" pitchFamily="34" charset="0"/>
              </a:defRPr>
            </a:lvl2pPr>
            <a:lvl3pPr marL="1143000" indent="-228600">
              <a:spcBef>
                <a:spcPct val="20000"/>
              </a:spcBef>
              <a:buBlip>
                <a:blip r:embed="rId7"/>
              </a:buBlip>
              <a:defRPr sz="2400">
                <a:solidFill>
                  <a:srgbClr val="0D0D0D"/>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9pPr>
          </a:lstStyle>
          <a:p>
            <a:pPr>
              <a:spcBef>
                <a:spcPct val="0"/>
              </a:spcBef>
              <a:buNone/>
            </a:pPr>
            <a:r>
              <a:rPr lang="en-US" altLang="en-US" sz="2333" b="1" dirty="0">
                <a:solidFill>
                  <a:srgbClr val="396AF1"/>
                </a:solidFill>
                <a:ea typeface="Tahoma" panose="020B0604030504040204" pitchFamily="34" charset="0"/>
              </a:rPr>
              <a:t>GIỚI THIỆU BỘ TÀI LIỆU</a:t>
            </a:r>
          </a:p>
        </p:txBody>
      </p:sp>
      <p:sp>
        <p:nvSpPr>
          <p:cNvPr id="12" name="AutoShape 55">
            <a:extLst>
              <a:ext uri="{FF2B5EF4-FFF2-40B4-BE49-F238E27FC236}">
                <a16:creationId xmlns:a16="http://schemas.microsoft.com/office/drawing/2014/main" id="{D974B2E5-0E31-4B28-ABB5-D29741CBDFFD}"/>
              </a:ext>
            </a:extLst>
          </p:cNvPr>
          <p:cNvSpPr>
            <a:spLocks noChangeArrowheads="1"/>
          </p:cNvSpPr>
          <p:nvPr/>
        </p:nvSpPr>
        <p:spPr bwMode="gray">
          <a:xfrm>
            <a:off x="3353714" y="3875876"/>
            <a:ext cx="5262386" cy="841375"/>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lvl1pPr>
              <a:spcBef>
                <a:spcPct val="20000"/>
              </a:spcBef>
              <a:buBlip>
                <a:blip r:embed="rId5"/>
              </a:buBlip>
              <a:defRPr sz="3200">
                <a:solidFill>
                  <a:srgbClr val="953735"/>
                </a:solidFill>
                <a:latin typeface="Tahoma" panose="020B0604030504040204" pitchFamily="34" charset="0"/>
                <a:cs typeface="Tahoma" panose="020B0604030504040204" pitchFamily="34" charset="0"/>
              </a:defRPr>
            </a:lvl1pPr>
            <a:lvl2pPr marL="742950" indent="-285750">
              <a:spcBef>
                <a:spcPct val="20000"/>
              </a:spcBef>
              <a:buBlip>
                <a:blip r:embed="rId6"/>
              </a:buBlip>
              <a:defRPr sz="2800">
                <a:solidFill>
                  <a:srgbClr val="0D0D0D"/>
                </a:solidFill>
                <a:latin typeface="Tahoma" panose="020B0604030504040204" pitchFamily="34" charset="0"/>
                <a:cs typeface="Tahoma" panose="020B0604030504040204" pitchFamily="34" charset="0"/>
              </a:defRPr>
            </a:lvl2pPr>
            <a:lvl3pPr marL="1143000" indent="-228600">
              <a:spcBef>
                <a:spcPct val="20000"/>
              </a:spcBef>
              <a:buBlip>
                <a:blip r:embed="rId7"/>
              </a:buBlip>
              <a:defRPr sz="2400">
                <a:solidFill>
                  <a:srgbClr val="0D0D0D"/>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9pPr>
          </a:lstStyle>
          <a:p>
            <a:pPr>
              <a:lnSpc>
                <a:spcPts val="2259"/>
              </a:lnSpc>
              <a:spcBef>
                <a:spcPct val="0"/>
              </a:spcBef>
              <a:buNone/>
            </a:pPr>
            <a:r>
              <a:rPr lang="en-US" altLang="en-US" sz="2333" b="1" dirty="0">
                <a:solidFill>
                  <a:srgbClr val="396AF1"/>
                </a:solidFill>
                <a:ea typeface="Tahoma" panose="020B0604030504040204" pitchFamily="34" charset="0"/>
              </a:rPr>
              <a:t>ĐỊNH HƯỚNG VÀ CÁCH TỔ CHỨC</a:t>
            </a:r>
          </a:p>
        </p:txBody>
      </p:sp>
      <p:sp>
        <p:nvSpPr>
          <p:cNvPr id="13" name="AutoShape 56">
            <a:extLst>
              <a:ext uri="{FF2B5EF4-FFF2-40B4-BE49-F238E27FC236}">
                <a16:creationId xmlns:a16="http://schemas.microsoft.com/office/drawing/2014/main" id="{156AB688-E166-CBB8-CF82-BB2C83ED8821}"/>
              </a:ext>
            </a:extLst>
          </p:cNvPr>
          <p:cNvSpPr>
            <a:spLocks noChangeArrowheads="1"/>
          </p:cNvSpPr>
          <p:nvPr/>
        </p:nvSpPr>
        <p:spPr bwMode="gray">
          <a:xfrm>
            <a:off x="3304035" y="2893378"/>
            <a:ext cx="4463652" cy="841375"/>
          </a:xfrm>
          <a:prstGeom prst="roundRect">
            <a:avLst>
              <a:gd name="adj" fmla="val 50000"/>
            </a:avLst>
          </a:prstGeom>
          <a:gradFill rotWithShape="1">
            <a:gsLst>
              <a:gs pos="0">
                <a:srgbClr val="FFFFFF"/>
              </a:gs>
              <a:gs pos="100000">
                <a:srgbClr val="E7F5CF"/>
              </a:gs>
            </a:gsLst>
            <a:lin ang="0" scaled="1"/>
          </a:gradFill>
          <a:ln w="28575" algn="ctr">
            <a:solidFill>
              <a:srgbClr val="B2B2B2"/>
            </a:solidFill>
            <a:round/>
            <a:headEnd/>
            <a:tailEnd/>
          </a:ln>
        </p:spPr>
        <p:txBody>
          <a:bodyPr wrap="none" anchor="ctr"/>
          <a:lstStyle>
            <a:lvl1pPr>
              <a:spcBef>
                <a:spcPct val="20000"/>
              </a:spcBef>
              <a:buBlip>
                <a:blip r:embed="rId5"/>
              </a:buBlip>
              <a:defRPr sz="3200">
                <a:solidFill>
                  <a:srgbClr val="953735"/>
                </a:solidFill>
                <a:latin typeface="Tahoma" panose="020B0604030504040204" pitchFamily="34" charset="0"/>
                <a:cs typeface="Tahoma" panose="020B0604030504040204" pitchFamily="34" charset="0"/>
              </a:defRPr>
            </a:lvl1pPr>
            <a:lvl2pPr marL="742950" indent="-285750">
              <a:spcBef>
                <a:spcPct val="20000"/>
              </a:spcBef>
              <a:buBlip>
                <a:blip r:embed="rId6"/>
              </a:buBlip>
              <a:defRPr sz="2800">
                <a:solidFill>
                  <a:srgbClr val="0D0D0D"/>
                </a:solidFill>
                <a:latin typeface="Tahoma" panose="020B0604030504040204" pitchFamily="34" charset="0"/>
                <a:cs typeface="Tahoma" panose="020B0604030504040204" pitchFamily="34" charset="0"/>
              </a:defRPr>
            </a:lvl2pPr>
            <a:lvl3pPr marL="1143000" indent="-228600">
              <a:spcBef>
                <a:spcPct val="20000"/>
              </a:spcBef>
              <a:buBlip>
                <a:blip r:embed="rId7"/>
              </a:buBlip>
              <a:defRPr sz="2400">
                <a:solidFill>
                  <a:srgbClr val="0D0D0D"/>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9pPr>
          </a:lstStyle>
          <a:p>
            <a:pPr>
              <a:lnSpc>
                <a:spcPts val="2259"/>
              </a:lnSpc>
              <a:spcBef>
                <a:spcPct val="0"/>
              </a:spcBef>
              <a:buNone/>
            </a:pPr>
            <a:r>
              <a:rPr lang="en-US" altLang="en-US" sz="2333" b="1" dirty="0">
                <a:solidFill>
                  <a:srgbClr val="396AF1"/>
                </a:solidFill>
                <a:ea typeface="Tahoma" panose="020B0604030504040204" pitchFamily="34" charset="0"/>
              </a:rPr>
              <a:t>KHUNG NLS CỦA HỌC SINH </a:t>
            </a:r>
          </a:p>
        </p:txBody>
      </p:sp>
      <p:sp>
        <p:nvSpPr>
          <p:cNvPr id="14" name="AutoShape 57">
            <a:extLst>
              <a:ext uri="{FF2B5EF4-FFF2-40B4-BE49-F238E27FC236}">
                <a16:creationId xmlns:a16="http://schemas.microsoft.com/office/drawing/2014/main" id="{9256AEDC-EAFA-CDAD-1A19-B7850B3E9915}"/>
              </a:ext>
            </a:extLst>
          </p:cNvPr>
          <p:cNvSpPr>
            <a:spLocks noChangeArrowheads="1"/>
          </p:cNvSpPr>
          <p:nvPr/>
        </p:nvSpPr>
        <p:spPr bwMode="gray">
          <a:xfrm>
            <a:off x="3353714" y="2056939"/>
            <a:ext cx="4140595" cy="579983"/>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lvl1pPr>
              <a:spcBef>
                <a:spcPct val="20000"/>
              </a:spcBef>
              <a:buBlip>
                <a:blip r:embed="rId5"/>
              </a:buBlip>
              <a:defRPr sz="3200">
                <a:solidFill>
                  <a:srgbClr val="953735"/>
                </a:solidFill>
                <a:latin typeface="Tahoma" panose="020B0604030504040204" pitchFamily="34" charset="0"/>
                <a:cs typeface="Tahoma" panose="020B0604030504040204" pitchFamily="34" charset="0"/>
              </a:defRPr>
            </a:lvl1pPr>
            <a:lvl2pPr marL="742950" indent="-285750">
              <a:spcBef>
                <a:spcPct val="20000"/>
              </a:spcBef>
              <a:buBlip>
                <a:blip r:embed="rId6"/>
              </a:buBlip>
              <a:defRPr sz="2800">
                <a:solidFill>
                  <a:srgbClr val="0D0D0D"/>
                </a:solidFill>
                <a:latin typeface="Tahoma" panose="020B0604030504040204" pitchFamily="34" charset="0"/>
                <a:cs typeface="Tahoma" panose="020B0604030504040204" pitchFamily="34" charset="0"/>
              </a:defRPr>
            </a:lvl2pPr>
            <a:lvl3pPr marL="1143000" indent="-228600">
              <a:spcBef>
                <a:spcPct val="20000"/>
              </a:spcBef>
              <a:buBlip>
                <a:blip r:embed="rId7"/>
              </a:buBlip>
              <a:defRPr sz="2400">
                <a:solidFill>
                  <a:srgbClr val="0D0D0D"/>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9pPr>
          </a:lstStyle>
          <a:p>
            <a:pPr>
              <a:lnSpc>
                <a:spcPts val="2259"/>
              </a:lnSpc>
              <a:spcBef>
                <a:spcPct val="0"/>
              </a:spcBef>
              <a:buNone/>
            </a:pPr>
            <a:r>
              <a:rPr lang="en-US" altLang="en-US" sz="2333" b="1" dirty="0">
                <a:solidFill>
                  <a:srgbClr val="396AF1"/>
                </a:solidFill>
                <a:ea typeface="Tahoma" panose="020B0604030504040204" pitchFamily="34" charset="0"/>
              </a:rPr>
              <a:t>GIÁO DỤC CÔNG DÂN SỐ</a:t>
            </a:r>
          </a:p>
        </p:txBody>
      </p:sp>
      <p:sp>
        <p:nvSpPr>
          <p:cNvPr id="12324" name="AutoShape 53">
            <a:extLst>
              <a:ext uri="{FF2B5EF4-FFF2-40B4-BE49-F238E27FC236}">
                <a16:creationId xmlns:a16="http://schemas.microsoft.com/office/drawing/2014/main" id="{19B9C09B-A861-EC58-0172-B2E1435C726E}"/>
              </a:ext>
            </a:extLst>
          </p:cNvPr>
          <p:cNvSpPr>
            <a:spLocks noChangeArrowheads="1"/>
          </p:cNvSpPr>
          <p:nvPr/>
        </p:nvSpPr>
        <p:spPr bwMode="gray">
          <a:xfrm>
            <a:off x="9917968" y="2369198"/>
            <a:ext cx="2074612" cy="2731110"/>
          </a:xfrm>
          <a:prstGeom prst="roundRect">
            <a:avLst>
              <a:gd name="adj" fmla="val 50000"/>
            </a:avLst>
          </a:prstGeom>
          <a:gradFill rotWithShape="1">
            <a:gsLst>
              <a:gs pos="0">
                <a:srgbClr val="FFFFFF"/>
              </a:gs>
              <a:gs pos="100000">
                <a:srgbClr val="B7E7FF"/>
              </a:gs>
            </a:gsLst>
            <a:lin ang="0" scaled="1"/>
          </a:gradFill>
          <a:ln w="28575" algn="ctr">
            <a:solidFill>
              <a:schemeClr val="tx2"/>
            </a:solidFill>
            <a:round/>
            <a:headEnd/>
            <a:tailEnd/>
          </a:ln>
        </p:spPr>
        <p:txBody>
          <a:bodyPr wrap="none" anchor="ctr"/>
          <a:lstStyle>
            <a:lvl1pPr>
              <a:spcBef>
                <a:spcPct val="20000"/>
              </a:spcBef>
              <a:buBlip>
                <a:blip r:embed="rId5"/>
              </a:buBlip>
              <a:defRPr sz="3200">
                <a:solidFill>
                  <a:srgbClr val="953735"/>
                </a:solidFill>
                <a:latin typeface="Tahoma" panose="020B0604030504040204" pitchFamily="34" charset="0"/>
                <a:cs typeface="Tahoma" panose="020B0604030504040204" pitchFamily="34" charset="0"/>
              </a:defRPr>
            </a:lvl1pPr>
            <a:lvl2pPr marL="742950" indent="-285750">
              <a:spcBef>
                <a:spcPct val="20000"/>
              </a:spcBef>
              <a:buBlip>
                <a:blip r:embed="rId6"/>
              </a:buBlip>
              <a:defRPr sz="2800">
                <a:solidFill>
                  <a:srgbClr val="0D0D0D"/>
                </a:solidFill>
                <a:latin typeface="Tahoma" panose="020B0604030504040204" pitchFamily="34" charset="0"/>
                <a:cs typeface="Tahoma" panose="020B0604030504040204" pitchFamily="34" charset="0"/>
              </a:defRPr>
            </a:lvl2pPr>
            <a:lvl3pPr marL="1143000" indent="-228600">
              <a:spcBef>
                <a:spcPct val="20000"/>
              </a:spcBef>
              <a:buBlip>
                <a:blip r:embed="rId7"/>
              </a:buBlip>
              <a:defRPr sz="2400">
                <a:solidFill>
                  <a:srgbClr val="0D0D0D"/>
                </a:solidFill>
                <a:latin typeface="Tahoma" panose="020B0604030504040204" pitchFamily="34" charset="0"/>
                <a:cs typeface="Tahoma" panose="020B0604030504040204" pitchFamily="34" charset="0"/>
              </a:defRPr>
            </a:lvl3pPr>
            <a:lvl4pPr marL="16002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D0D0D"/>
                </a:solidFill>
                <a:latin typeface="Tahoma" panose="020B0604030504040204" pitchFamily="34" charset="0"/>
                <a:cs typeface="Tahoma" panose="020B0604030504040204" pitchFamily="34" charset="0"/>
              </a:defRPr>
            </a:lvl9pPr>
          </a:lstStyle>
          <a:p>
            <a:pPr>
              <a:lnSpc>
                <a:spcPts val="2259"/>
              </a:lnSpc>
              <a:buNone/>
            </a:pPr>
            <a:endParaRPr lang="en-US" sz="1400" dirty="0">
              <a:ea typeface="Tahoma" panose="020B0604030504040204" pitchFamily="34" charset="0"/>
            </a:endParaRPr>
          </a:p>
        </p:txBody>
      </p:sp>
      <p:sp>
        <p:nvSpPr>
          <p:cNvPr id="12329" name="Arrow: Right 12328">
            <a:extLst>
              <a:ext uri="{FF2B5EF4-FFF2-40B4-BE49-F238E27FC236}">
                <a16:creationId xmlns:a16="http://schemas.microsoft.com/office/drawing/2014/main" id="{5373BA62-7A48-FD5C-6744-656205ABE49A}"/>
              </a:ext>
            </a:extLst>
          </p:cNvPr>
          <p:cNvSpPr/>
          <p:nvPr/>
        </p:nvSpPr>
        <p:spPr>
          <a:xfrm>
            <a:off x="8749991" y="1674205"/>
            <a:ext cx="1100012" cy="4056671"/>
          </a:xfrm>
          <a:prstGeom prst="rightArrow">
            <a:avLst/>
          </a:prstGeom>
          <a:solidFill>
            <a:srgbClr val="287C3A"/>
          </a:solidFill>
          <a:ln>
            <a:solidFill>
              <a:srgbClr val="287C3A"/>
            </a:solidFill>
          </a:ln>
          <a:effectLst>
            <a:glow rad="1397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346" name="Picture 12345" descr="A picture containing logo&#10;&#10;Description automatically generated">
            <a:extLst>
              <a:ext uri="{FF2B5EF4-FFF2-40B4-BE49-F238E27FC236}">
                <a16:creationId xmlns:a16="http://schemas.microsoft.com/office/drawing/2014/main" id="{407632CC-8B85-B52D-3A15-D2029405DDAB}"/>
              </a:ext>
            </a:extLst>
          </p:cNvPr>
          <p:cNvPicPr>
            <a:picLocks noChangeAspect="1"/>
          </p:cNvPicPr>
          <p:nvPr/>
        </p:nvPicPr>
        <p:blipFill rotWithShape="1">
          <a:blip r:embed="rId8"/>
          <a:srcRect l="57140" r="22842" b="84360"/>
          <a:stretch/>
        </p:blipFill>
        <p:spPr>
          <a:xfrm>
            <a:off x="1865598" y="1748559"/>
            <a:ext cx="1458622" cy="911742"/>
          </a:xfrm>
          <a:prstGeom prst="rect">
            <a:avLst/>
          </a:prstGeom>
        </p:spPr>
      </p:pic>
      <p:pic>
        <p:nvPicPr>
          <p:cNvPr id="12347" name="Picture 12346" descr="A picture containing logo&#10;&#10;Description automatically generated">
            <a:extLst>
              <a:ext uri="{FF2B5EF4-FFF2-40B4-BE49-F238E27FC236}">
                <a16:creationId xmlns:a16="http://schemas.microsoft.com/office/drawing/2014/main" id="{3B4D8396-8784-EF5A-AAAF-34603DB97DB5}"/>
              </a:ext>
            </a:extLst>
          </p:cNvPr>
          <p:cNvPicPr>
            <a:picLocks noChangeAspect="1"/>
          </p:cNvPicPr>
          <p:nvPr/>
        </p:nvPicPr>
        <p:blipFill rotWithShape="1">
          <a:blip r:embed="rId8"/>
          <a:srcRect l="78138" t="3" r="4017" b="84357"/>
          <a:stretch/>
        </p:blipFill>
        <p:spPr>
          <a:xfrm>
            <a:off x="1955759" y="2660301"/>
            <a:ext cx="1300293" cy="911742"/>
          </a:xfrm>
          <a:prstGeom prst="rect">
            <a:avLst/>
          </a:prstGeom>
        </p:spPr>
      </p:pic>
      <p:pic>
        <p:nvPicPr>
          <p:cNvPr id="12348" name="Picture 12347" descr="A picture containing logo&#10;&#10;Description automatically generated">
            <a:extLst>
              <a:ext uri="{FF2B5EF4-FFF2-40B4-BE49-F238E27FC236}">
                <a16:creationId xmlns:a16="http://schemas.microsoft.com/office/drawing/2014/main" id="{64B30C44-2C5D-A298-6A91-B59CB9324DF4}"/>
              </a:ext>
            </a:extLst>
          </p:cNvPr>
          <p:cNvPicPr>
            <a:picLocks noChangeAspect="1"/>
          </p:cNvPicPr>
          <p:nvPr/>
        </p:nvPicPr>
        <p:blipFill rotWithShape="1">
          <a:blip r:embed="rId8"/>
          <a:srcRect l="57140" t="21309" r="23149" b="64956"/>
          <a:stretch/>
        </p:blipFill>
        <p:spPr>
          <a:xfrm>
            <a:off x="1865599" y="3734753"/>
            <a:ext cx="1436199" cy="800617"/>
          </a:xfrm>
          <a:prstGeom prst="rect">
            <a:avLst/>
          </a:prstGeom>
        </p:spPr>
      </p:pic>
      <p:pic>
        <p:nvPicPr>
          <p:cNvPr id="12349" name="Picture 12348" descr="A picture containing logo&#10;&#10;Description automatically generated">
            <a:extLst>
              <a:ext uri="{FF2B5EF4-FFF2-40B4-BE49-F238E27FC236}">
                <a16:creationId xmlns:a16="http://schemas.microsoft.com/office/drawing/2014/main" id="{FC2951F9-9C12-DB38-338E-85F10FE38072}"/>
              </a:ext>
            </a:extLst>
          </p:cNvPr>
          <p:cNvPicPr>
            <a:picLocks noChangeAspect="1"/>
          </p:cNvPicPr>
          <p:nvPr/>
        </p:nvPicPr>
        <p:blipFill rotWithShape="1">
          <a:blip r:embed="rId8"/>
          <a:srcRect l="76573" t="21283" r="3716" b="64982"/>
          <a:stretch/>
        </p:blipFill>
        <p:spPr>
          <a:xfrm>
            <a:off x="1865599" y="4663566"/>
            <a:ext cx="1436199" cy="800617"/>
          </a:xfrm>
          <a:prstGeom prst="rect">
            <a:avLst/>
          </a:prstGeom>
        </p:spPr>
      </p:pic>
      <p:pic>
        <p:nvPicPr>
          <p:cNvPr id="1028" name="Picture 4" descr="Hình ảnh Người đàn ông đang Trình Bày Với Micro PNG , Bài Thuyết Trình,  Mic, Hoạt Hình PNG miễn phí tải tập tin PSDComment và Vector">
            <a:extLst>
              <a:ext uri="{FF2B5EF4-FFF2-40B4-BE49-F238E27FC236}">
                <a16:creationId xmlns:a16="http://schemas.microsoft.com/office/drawing/2014/main" id="{5B74D1EE-BE6B-0971-2B68-411DF895C2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105" y="1674205"/>
            <a:ext cx="4290819" cy="42908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ownload logo vector Nhà xuất bản Giáo dục miễn phí">
            <a:extLst>
              <a:ext uri="{FF2B5EF4-FFF2-40B4-BE49-F238E27FC236}">
                <a16:creationId xmlns:a16="http://schemas.microsoft.com/office/drawing/2014/main" id="{4ACD22CC-39B9-4AB1-AC9E-8DD5155DFC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163" y="91188"/>
            <a:ext cx="1229882" cy="9837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F6CEAA3-B082-493E-9C42-BAB60D9DD412}"/>
              </a:ext>
            </a:extLst>
          </p:cNvPr>
          <p:cNvSpPr/>
          <p:nvPr/>
        </p:nvSpPr>
        <p:spPr>
          <a:xfrm>
            <a:off x="10236241" y="2767764"/>
            <a:ext cx="1663102" cy="1869551"/>
          </a:xfrm>
          <a:prstGeom prst="rect">
            <a:avLst/>
          </a:prstGeom>
        </p:spPr>
        <p:txBody>
          <a:bodyPr wrap="square">
            <a:spAutoFit/>
          </a:bodyPr>
          <a:lstStyle/>
          <a:p>
            <a:pPr>
              <a:lnSpc>
                <a:spcPts val="2259"/>
              </a:lnSpc>
              <a:buNone/>
            </a:pPr>
            <a:r>
              <a:rPr lang="en-US" sz="2400" b="1" dirty="0">
                <a:solidFill>
                  <a:srgbClr val="396AF1"/>
                </a:solidFill>
                <a:ea typeface="Tahoma" panose="020B0604030504040204" pitchFamily="34" charset="0"/>
              </a:rPr>
              <a:t>MINH HỌA</a:t>
            </a:r>
          </a:p>
          <a:p>
            <a:pPr>
              <a:lnSpc>
                <a:spcPts val="2259"/>
              </a:lnSpc>
              <a:buNone/>
            </a:pPr>
            <a:r>
              <a:rPr lang="en-US" sz="2400" b="1" dirty="0">
                <a:solidFill>
                  <a:srgbClr val="396AF1"/>
                </a:solidFill>
                <a:ea typeface="Tahoma" panose="020B0604030504040204" pitchFamily="34" charset="0"/>
              </a:rPr>
              <a:t>CÁCH GIÁO </a:t>
            </a:r>
          </a:p>
          <a:p>
            <a:pPr>
              <a:lnSpc>
                <a:spcPts val="2259"/>
              </a:lnSpc>
              <a:buNone/>
            </a:pPr>
            <a:r>
              <a:rPr lang="en-US" sz="2400" b="1" dirty="0">
                <a:solidFill>
                  <a:srgbClr val="396AF1"/>
                </a:solidFill>
                <a:ea typeface="Tahoma" panose="020B0604030504040204" pitchFamily="34" charset="0"/>
              </a:rPr>
              <a:t>DỤC CÔNG DÂN SỐ</a:t>
            </a:r>
          </a:p>
          <a:p>
            <a:pPr>
              <a:lnSpc>
                <a:spcPts val="2259"/>
              </a:lnSpc>
              <a:buNone/>
            </a:pPr>
            <a:r>
              <a:rPr lang="en-US" sz="2400" b="1" dirty="0">
                <a:solidFill>
                  <a:srgbClr val="396AF1"/>
                </a:solidFill>
                <a:ea typeface="Tahoma" panose="020B0604030504040204" pitchFamily="34" charset="0"/>
              </a:rPr>
              <a:t> CHO HS TIỂU HỌC</a:t>
            </a:r>
            <a:endParaRPr lang="en-US" sz="2400" dirty="0">
              <a:ea typeface="Tahoma" panose="020B0604030504040204" pitchFamily="34" charset="0"/>
            </a:endParaRPr>
          </a:p>
        </p:txBody>
      </p:sp>
      <p:pic>
        <p:nvPicPr>
          <p:cNvPr id="24" name="Picture 4" descr="Download logo vector Nhà xuất bản Giáo dục miễn phí">
            <a:extLst>
              <a:ext uri="{FF2B5EF4-FFF2-40B4-BE49-F238E27FC236}">
                <a16:creationId xmlns:a16="http://schemas.microsoft.com/office/drawing/2014/main" id="{2C7553FC-CB06-416D-97C1-7BFB701126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7968" y="160727"/>
            <a:ext cx="1229882" cy="9837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12336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withEffect">
                                  <p:stCondLst>
                                    <p:cond delay="0"/>
                                  </p:stCondLst>
                                  <p:endCondLst>
                                    <p:cond evt="onNext" delay="0">
                                      <p:tgtEl>
                                        <p:sldTgt/>
                                      </p:tgtEl>
                                    </p:cond>
                                  </p:endCondLst>
                                  <p:childTnLst>
                                    <p:set>
                                      <p:cBhvr>
                                        <p:cTn id="6" dur="1" fill="hold">
                                          <p:stCondLst>
                                            <p:cond delay="0"/>
                                          </p:stCondLst>
                                        </p:cTn>
                                        <p:tgtEl>
                                          <p:spTgt spid="12329"/>
                                        </p:tgtEl>
                                        <p:attrNameLst>
                                          <p:attrName>style.visibility</p:attrName>
                                        </p:attrNameLst>
                                      </p:cBhvr>
                                      <p:to>
                                        <p:strVal val="visible"/>
                                      </p:to>
                                    </p:set>
                                    <p:animEffect transition="in" filter="wipe(left)">
                                      <p:cBhvr>
                                        <p:cTn id="7" dur="2000"/>
                                        <p:tgtEl>
                                          <p:spTgt spid="12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2324" grpId="0" animBg="1"/>
      <p:bldP spid="123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0" name="Group 39">
            <a:extLst>
              <a:ext uri="{FF2B5EF4-FFF2-40B4-BE49-F238E27FC236}">
                <a16:creationId xmlns:a16="http://schemas.microsoft.com/office/drawing/2014/main" id="{AEECE4D2-7797-419C-B800-600C45A83E17}"/>
              </a:ext>
            </a:extLst>
          </p:cNvPr>
          <p:cNvGrpSpPr/>
          <p:nvPr/>
        </p:nvGrpSpPr>
        <p:grpSpPr>
          <a:xfrm>
            <a:off x="-1645150" y="-353130"/>
            <a:ext cx="2307897" cy="1087480"/>
            <a:chOff x="-121150" y="-353130"/>
            <a:chExt cx="2307897" cy="1087480"/>
          </a:xfrm>
        </p:grpSpPr>
        <p:sp>
          <p:nvSpPr>
            <p:cNvPr id="45" name="Freeform: Shape 44">
              <a:extLst>
                <a:ext uri="{FF2B5EF4-FFF2-40B4-BE49-F238E27FC236}">
                  <a16:creationId xmlns:a16="http://schemas.microsoft.com/office/drawing/2014/main" id="{10B9496B-C347-4490-93B3-B81E09ABA66E}"/>
                </a:ext>
              </a:extLst>
            </p:cNvPr>
            <p:cNvSpPr/>
            <p:nvPr/>
          </p:nvSpPr>
          <p:spPr>
            <a:xfrm flipH="1">
              <a:off x="-4430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p4">
              <a:extLst>
                <a:ext uri="{FF2B5EF4-FFF2-40B4-BE49-F238E27FC236}">
                  <a16:creationId xmlns:a16="http://schemas.microsoft.com/office/drawing/2014/main" id="{6BDD9B84-7A25-4428-B6D3-82920A3D73A9}"/>
                </a:ext>
              </a:extLst>
            </p:cNvPr>
            <p:cNvSpPr txBox="1"/>
            <p:nvPr/>
          </p:nvSpPr>
          <p:spPr>
            <a:xfrm>
              <a:off x="-121150" y="-353130"/>
              <a:ext cx="19557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49" name="Google Shape;26;p4">
              <a:extLst>
                <a:ext uri="{FF2B5EF4-FFF2-40B4-BE49-F238E27FC236}">
                  <a16:creationId xmlns:a16="http://schemas.microsoft.com/office/drawing/2014/main" id="{FEBE9166-7FC0-4520-B14E-A2AFA32FD837}"/>
                </a:ext>
              </a:extLst>
            </p:cNvPr>
            <p:cNvSpPr/>
            <p:nvPr/>
          </p:nvSpPr>
          <p:spPr>
            <a:xfrm flipH="1">
              <a:off x="144094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a:extLst>
              <a:ext uri="{FF2B5EF4-FFF2-40B4-BE49-F238E27FC236}">
                <a16:creationId xmlns:a16="http://schemas.microsoft.com/office/drawing/2014/main" id="{20A03C13-9D26-4562-894C-A012C404B962}"/>
              </a:ext>
            </a:extLst>
          </p:cNvPr>
          <p:cNvSpPr txBox="1">
            <a:spLocks/>
          </p:cNvSpPr>
          <p:nvPr/>
        </p:nvSpPr>
        <p:spPr>
          <a:xfrm>
            <a:off x="662747" y="171127"/>
            <a:ext cx="11529378" cy="859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000" kern="0" dirty="0">
                <a:solidFill>
                  <a:srgbClr val="0070C0"/>
                </a:solidFill>
                <a:latin typeface="Saira ExtraCondensed Bold" panose="00000808000000000000" pitchFamily="2" charset="0"/>
              </a:rPr>
              <a:t>ĐỊNH HƯỚNG HÌNH THỨC TỔ CHỨC</a:t>
            </a:r>
            <a:r>
              <a:rPr lang="en-US" sz="4000" kern="0" dirty="0">
                <a:solidFill>
                  <a:srgbClr val="0070C0"/>
                </a:solidFill>
                <a:latin typeface="Saira ExtraCondensed Bold" panose="00000808000000000000" pitchFamily="2" charset="0"/>
              </a:rPr>
              <a:t> </a:t>
            </a:r>
            <a:r>
              <a:rPr lang="vi-VN" sz="4000" kern="0" dirty="0">
                <a:solidFill>
                  <a:srgbClr val="0070C0"/>
                </a:solidFill>
                <a:latin typeface="Saira ExtraCondensed Bold" panose="00000808000000000000" pitchFamily="2" charset="0"/>
              </a:rPr>
              <a:t>GIÁO DỤC KĨ NĂNG CÔNG DÂN SỐ</a:t>
            </a:r>
            <a:r>
              <a:rPr lang="en-US" sz="4000" kern="0" dirty="0">
                <a:solidFill>
                  <a:srgbClr val="0070C0"/>
                </a:solidFill>
                <a:latin typeface="Saira ExtraCondensed Bold" panose="00000808000000000000" pitchFamily="2" charset="0"/>
              </a:rPr>
              <a:t> LỚP 1-5 </a:t>
            </a:r>
          </a:p>
        </p:txBody>
      </p:sp>
      <p:sp>
        <p:nvSpPr>
          <p:cNvPr id="39" name="Content Placeholder 5">
            <a:extLst>
              <a:ext uri="{FF2B5EF4-FFF2-40B4-BE49-F238E27FC236}">
                <a16:creationId xmlns:a16="http://schemas.microsoft.com/office/drawing/2014/main" id="{D3BD613A-D13E-4981-B617-4A5FA3D0E6E8}"/>
              </a:ext>
            </a:extLst>
          </p:cNvPr>
          <p:cNvSpPr txBox="1">
            <a:spLocks/>
          </p:cNvSpPr>
          <p:nvPr/>
        </p:nvSpPr>
        <p:spPr>
          <a:xfrm>
            <a:off x="310300" y="1012157"/>
            <a:ext cx="11529378" cy="7491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vi-VN" dirty="0">
                <a:solidFill>
                  <a:srgbClr val="FF0000"/>
                </a:solidFill>
                <a:latin typeface="Roboto" panose="02000000000000000000" pitchFamily="2" charset="0"/>
                <a:ea typeface="Roboto" panose="02000000000000000000" pitchFamily="2" charset="0"/>
              </a:rPr>
              <a:t>3. Dạy học tăng cường nội dung giáo dục kỹ năng công dân số.</a:t>
            </a:r>
          </a:p>
        </p:txBody>
      </p:sp>
      <p:sp>
        <p:nvSpPr>
          <p:cNvPr id="42" name="Content Placeholder 5">
            <a:extLst>
              <a:ext uri="{FF2B5EF4-FFF2-40B4-BE49-F238E27FC236}">
                <a16:creationId xmlns:a16="http://schemas.microsoft.com/office/drawing/2014/main" id="{CEB3C6D1-83D9-4DEC-AB31-7476D4CAEA09}"/>
              </a:ext>
            </a:extLst>
          </p:cNvPr>
          <p:cNvSpPr txBox="1">
            <a:spLocks/>
          </p:cNvSpPr>
          <p:nvPr/>
        </p:nvSpPr>
        <p:spPr>
          <a:xfrm>
            <a:off x="641488" y="1622225"/>
            <a:ext cx="11396183" cy="52357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vi-VN" sz="2700" i="1">
                <a:latin typeface="Roboto" panose="02000000000000000000" pitchFamily="2" charset="0"/>
                <a:ea typeface="Roboto" panose="02000000000000000000" pitchFamily="2" charset="0"/>
              </a:rPr>
              <a:t>Đặc điểm</a:t>
            </a:r>
          </a:p>
          <a:p>
            <a:pPr algn="just">
              <a:lnSpc>
                <a:spcPct val="110000"/>
              </a:lnSpc>
            </a:pPr>
            <a:r>
              <a:rPr lang="vi-VN" sz="2700">
                <a:latin typeface="Roboto" panose="02000000000000000000" pitchFamily="2" charset="0"/>
                <a:ea typeface="Roboto" panose="02000000000000000000" pitchFamily="2" charset="0"/>
              </a:rPr>
              <a:t>Thực hiện tăng cường, bổ sung thời lượng, nội dung GDKNCDS trong kế hoạch giáo dục nhà trường</a:t>
            </a:r>
          </a:p>
          <a:p>
            <a:pPr algn="just">
              <a:lnSpc>
                <a:spcPct val="110000"/>
              </a:lnSpc>
            </a:pPr>
            <a:r>
              <a:rPr lang="vi-VN" sz="2700">
                <a:latin typeface="Roboto" panose="02000000000000000000" pitchFamily="2" charset="0"/>
                <a:ea typeface="Roboto" panose="02000000000000000000" pitchFamily="2" charset="0"/>
              </a:rPr>
              <a:t>Tăng cường nội dung GDKNCDS cho học sinh lớp 1, 2 để thực hiện “hình thành sớm các kỹ năng cần thiết cho công dân số”</a:t>
            </a:r>
          </a:p>
          <a:p>
            <a:pPr algn="just">
              <a:lnSpc>
                <a:spcPct val="110000"/>
              </a:lnSpc>
            </a:pPr>
            <a:r>
              <a:rPr lang="vi-VN" sz="2700">
                <a:latin typeface="Roboto" panose="02000000000000000000" pitchFamily="2" charset="0"/>
                <a:ea typeface="Roboto" panose="02000000000000000000" pitchFamily="2" charset="0"/>
              </a:rPr>
              <a:t>Tăng cường thời lượng và nội dung cho đối tượng học sinh lớp 3, 4, 5 theo từng chủ đề, mạch kiến thức</a:t>
            </a:r>
          </a:p>
          <a:p>
            <a:pPr algn="just">
              <a:lnSpc>
                <a:spcPct val="110000"/>
              </a:lnSpc>
            </a:pPr>
            <a:r>
              <a:rPr lang="vi-VN" sz="2700">
                <a:latin typeface="Roboto" panose="02000000000000000000" pitchFamily="2" charset="0"/>
                <a:ea typeface="Roboto" panose="02000000000000000000" pitchFamily="2" charset="0"/>
              </a:rPr>
              <a:t>Tổ chức theo bài học/tiết học, có thể dạy trải đều theo số tiết/tuần (1</a:t>
            </a:r>
            <a:r>
              <a:rPr lang="en-US" sz="2700">
                <a:latin typeface="Roboto" panose="02000000000000000000" pitchFamily="2" charset="0"/>
                <a:ea typeface="Roboto" panose="02000000000000000000" pitchFamily="2" charset="0"/>
              </a:rPr>
              <a:t>-</a:t>
            </a:r>
            <a:r>
              <a:rPr lang="vi-VN" sz="2700">
                <a:latin typeface="Roboto" panose="02000000000000000000" pitchFamily="2" charset="0"/>
                <a:ea typeface="Roboto" panose="02000000000000000000" pitchFamily="2" charset="0"/>
              </a:rPr>
              <a:t> 2 tiết/tuần) hoặc thành các chủ đề theo từng giai đoạn trong năm học.</a:t>
            </a:r>
            <a:endParaRPr lang="en-US" sz="27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16860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0" name="Group 39">
            <a:extLst>
              <a:ext uri="{FF2B5EF4-FFF2-40B4-BE49-F238E27FC236}">
                <a16:creationId xmlns:a16="http://schemas.microsoft.com/office/drawing/2014/main" id="{AEECE4D2-7797-419C-B800-600C45A83E17}"/>
              </a:ext>
            </a:extLst>
          </p:cNvPr>
          <p:cNvGrpSpPr/>
          <p:nvPr/>
        </p:nvGrpSpPr>
        <p:grpSpPr>
          <a:xfrm>
            <a:off x="-1645150" y="-353130"/>
            <a:ext cx="2307897" cy="1087480"/>
            <a:chOff x="-121150" y="-353130"/>
            <a:chExt cx="2307897" cy="1087480"/>
          </a:xfrm>
        </p:grpSpPr>
        <p:sp>
          <p:nvSpPr>
            <p:cNvPr id="45" name="Freeform: Shape 44">
              <a:extLst>
                <a:ext uri="{FF2B5EF4-FFF2-40B4-BE49-F238E27FC236}">
                  <a16:creationId xmlns:a16="http://schemas.microsoft.com/office/drawing/2014/main" id="{10B9496B-C347-4490-93B3-B81E09ABA66E}"/>
                </a:ext>
              </a:extLst>
            </p:cNvPr>
            <p:cNvSpPr/>
            <p:nvPr/>
          </p:nvSpPr>
          <p:spPr>
            <a:xfrm flipH="1">
              <a:off x="-4430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p4">
              <a:extLst>
                <a:ext uri="{FF2B5EF4-FFF2-40B4-BE49-F238E27FC236}">
                  <a16:creationId xmlns:a16="http://schemas.microsoft.com/office/drawing/2014/main" id="{6BDD9B84-7A25-4428-B6D3-82920A3D73A9}"/>
                </a:ext>
              </a:extLst>
            </p:cNvPr>
            <p:cNvSpPr txBox="1"/>
            <p:nvPr/>
          </p:nvSpPr>
          <p:spPr>
            <a:xfrm>
              <a:off x="-121150" y="-353130"/>
              <a:ext cx="19557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49" name="Google Shape;26;p4">
              <a:extLst>
                <a:ext uri="{FF2B5EF4-FFF2-40B4-BE49-F238E27FC236}">
                  <a16:creationId xmlns:a16="http://schemas.microsoft.com/office/drawing/2014/main" id="{FEBE9166-7FC0-4520-B14E-A2AFA32FD837}"/>
                </a:ext>
              </a:extLst>
            </p:cNvPr>
            <p:cNvSpPr/>
            <p:nvPr/>
          </p:nvSpPr>
          <p:spPr>
            <a:xfrm flipH="1">
              <a:off x="144094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a:extLst>
              <a:ext uri="{FF2B5EF4-FFF2-40B4-BE49-F238E27FC236}">
                <a16:creationId xmlns:a16="http://schemas.microsoft.com/office/drawing/2014/main" id="{20A03C13-9D26-4562-894C-A012C404B962}"/>
              </a:ext>
            </a:extLst>
          </p:cNvPr>
          <p:cNvSpPr txBox="1">
            <a:spLocks/>
          </p:cNvSpPr>
          <p:nvPr/>
        </p:nvSpPr>
        <p:spPr>
          <a:xfrm>
            <a:off x="662747" y="171127"/>
            <a:ext cx="11529378" cy="859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4000" kern="0">
                <a:solidFill>
                  <a:srgbClr val="0070C0"/>
                </a:solidFill>
                <a:latin typeface="Saira ExtraCondensed Bold" panose="00000808000000000000" pitchFamily="2" charset="0"/>
              </a:rPr>
              <a:t>ĐỊNH HƯỚNG HÌNH THỨC TỔ CHỨC</a:t>
            </a:r>
            <a:r>
              <a:rPr lang="en-US" sz="4000" kern="0">
                <a:solidFill>
                  <a:srgbClr val="0070C0"/>
                </a:solidFill>
                <a:latin typeface="Saira ExtraCondensed Bold" panose="00000808000000000000" pitchFamily="2" charset="0"/>
              </a:rPr>
              <a:t> </a:t>
            </a:r>
            <a:r>
              <a:rPr lang="vi-VN" sz="4000" kern="0">
                <a:solidFill>
                  <a:srgbClr val="0070C0"/>
                </a:solidFill>
                <a:latin typeface="Saira ExtraCondensed Bold" panose="00000808000000000000" pitchFamily="2" charset="0"/>
              </a:rPr>
              <a:t>GIÁO DỤC KĨ NĂNG CÔNG DÂN SỐ</a:t>
            </a:r>
            <a:r>
              <a:rPr lang="en-US" sz="4000" kern="0">
                <a:solidFill>
                  <a:srgbClr val="0070C0"/>
                </a:solidFill>
                <a:latin typeface="Saira ExtraCondensed Bold" panose="00000808000000000000" pitchFamily="2" charset="0"/>
              </a:rPr>
              <a:t> LỚP 1-5 </a:t>
            </a:r>
          </a:p>
        </p:txBody>
      </p:sp>
      <p:sp>
        <p:nvSpPr>
          <p:cNvPr id="39" name="Content Placeholder 5">
            <a:extLst>
              <a:ext uri="{FF2B5EF4-FFF2-40B4-BE49-F238E27FC236}">
                <a16:creationId xmlns:a16="http://schemas.microsoft.com/office/drawing/2014/main" id="{D3BD613A-D13E-4981-B617-4A5FA3D0E6E8}"/>
              </a:ext>
            </a:extLst>
          </p:cNvPr>
          <p:cNvSpPr txBox="1">
            <a:spLocks/>
          </p:cNvSpPr>
          <p:nvPr/>
        </p:nvSpPr>
        <p:spPr>
          <a:xfrm>
            <a:off x="310300" y="1012157"/>
            <a:ext cx="11529378" cy="7491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None/>
            </a:pPr>
            <a:r>
              <a:rPr lang="vi-VN" dirty="0">
                <a:solidFill>
                  <a:srgbClr val="FF0000"/>
                </a:solidFill>
                <a:latin typeface="Roboto" panose="02000000000000000000" pitchFamily="2" charset="0"/>
                <a:ea typeface="Roboto" panose="02000000000000000000" pitchFamily="2" charset="0"/>
              </a:rPr>
              <a:t>4. Tổ chức câu lạc bộ giáo dục kỹ năng công dân số</a:t>
            </a:r>
          </a:p>
        </p:txBody>
      </p:sp>
      <p:sp>
        <p:nvSpPr>
          <p:cNvPr id="42" name="Content Placeholder 5">
            <a:extLst>
              <a:ext uri="{FF2B5EF4-FFF2-40B4-BE49-F238E27FC236}">
                <a16:creationId xmlns:a16="http://schemas.microsoft.com/office/drawing/2014/main" id="{CEB3C6D1-83D9-4DEC-AB31-7476D4CAEA09}"/>
              </a:ext>
            </a:extLst>
          </p:cNvPr>
          <p:cNvSpPr txBox="1">
            <a:spLocks/>
          </p:cNvSpPr>
          <p:nvPr/>
        </p:nvSpPr>
        <p:spPr>
          <a:xfrm>
            <a:off x="641488" y="1622226"/>
            <a:ext cx="11236943" cy="38873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vi-VN" sz="2700" i="1">
                <a:latin typeface="Roboto" panose="02000000000000000000" pitchFamily="2" charset="0"/>
                <a:ea typeface="Roboto" panose="02000000000000000000" pitchFamily="2" charset="0"/>
              </a:rPr>
              <a:t>Đặc điểm</a:t>
            </a:r>
          </a:p>
          <a:p>
            <a:pPr marL="0" indent="0" algn="just">
              <a:buNone/>
            </a:pPr>
            <a:r>
              <a:rPr lang="vi-VN">
                <a:latin typeface="Roboto" panose="02000000000000000000" pitchFamily="2" charset="0"/>
                <a:ea typeface="Roboto" panose="02000000000000000000" pitchFamily="2" charset="0"/>
              </a:rPr>
              <a:t>Tổ chức theo nhu cầu,nguyện vọng của học sinh.</a:t>
            </a:r>
          </a:p>
          <a:p>
            <a:pPr algn="just">
              <a:lnSpc>
                <a:spcPct val="110000"/>
              </a:lnSpc>
            </a:pPr>
            <a:r>
              <a:rPr lang="vi-VN" sz="2700">
                <a:latin typeface="Roboto" panose="02000000000000000000" pitchFamily="2" charset="0"/>
                <a:ea typeface="Roboto" panose="02000000000000000000" pitchFamily="2" charset="0"/>
              </a:rPr>
              <a:t>Nội dung GDKNCDS thường là các chủ đề, nội dung, mô đun kiến thức.</a:t>
            </a:r>
          </a:p>
          <a:p>
            <a:pPr algn="just">
              <a:lnSpc>
                <a:spcPct val="110000"/>
              </a:lnSpc>
            </a:pPr>
            <a:r>
              <a:rPr lang="vi-VN" sz="2700">
                <a:latin typeface="Roboto" panose="02000000000000000000" pitchFamily="2" charset="0"/>
                <a:ea typeface="Roboto" panose="02000000000000000000" pitchFamily="2" charset="0"/>
              </a:rPr>
              <a:t>Hình thức tổ chức câu lạc bộ GDKNCDS cũng đồng thời là mô hình thực hiện giáo dục STEM.</a:t>
            </a:r>
          </a:p>
          <a:p>
            <a:pPr algn="just">
              <a:lnSpc>
                <a:spcPct val="110000"/>
              </a:lnSpc>
            </a:pPr>
            <a:r>
              <a:rPr lang="vi-VN" sz="2700">
                <a:latin typeface="Roboto" panose="02000000000000000000" pitchFamily="2" charset="0"/>
                <a:ea typeface="Roboto" panose="02000000000000000000" pitchFamily="2" charset="0"/>
              </a:rPr>
              <a:t>Giúp HS huy động, tổng hợp kiến thức, kỹ năng từ nhiều lĩnh vực (môn học, chủ đề nội dung) để giải quyết tình huống, vấn đề có tính thực tiễn.</a:t>
            </a:r>
            <a:endParaRPr lang="en-US" sz="27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209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p2">
            <a:extLst>
              <a:ext uri="{FF2B5EF4-FFF2-40B4-BE49-F238E27FC236}">
                <a16:creationId xmlns:a16="http://schemas.microsoft.com/office/drawing/2014/main" id="{E480CC04-AA3B-4518-839B-BDBE5B1D549E}"/>
              </a:ext>
            </a:extLst>
          </p:cNvPr>
          <p:cNvSpPr/>
          <p:nvPr/>
        </p:nvSpPr>
        <p:spPr>
          <a:xfrm flipH="1">
            <a:off x="0" y="-11575"/>
            <a:ext cx="12192000" cy="4209603"/>
          </a:xfrm>
          <a:prstGeom prst="parallelogram">
            <a:avLst>
              <a:gd name="adj" fmla="val 0"/>
            </a:avLst>
          </a:prstGeom>
          <a:solidFill>
            <a:srgbClr val="1CADE4">
              <a:alpha val="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Freeform: Shape 22">
            <a:extLst>
              <a:ext uri="{FF2B5EF4-FFF2-40B4-BE49-F238E27FC236}">
                <a16:creationId xmlns:a16="http://schemas.microsoft.com/office/drawing/2014/main" id="{61F323A2-B7D0-47CA-849E-D09CE33055C9}"/>
              </a:ext>
            </a:extLst>
          </p:cNvPr>
          <p:cNvSpPr>
            <a:spLocks/>
          </p:cNvSpPr>
          <p:nvPr/>
        </p:nvSpPr>
        <p:spPr>
          <a:xfrm>
            <a:off x="7032285" y="10047"/>
            <a:ext cx="5250147" cy="6845499"/>
          </a:xfrm>
          <a:custGeom>
            <a:avLst/>
            <a:gdLst>
              <a:gd name="connsiteX0" fmla="*/ 2131750 w 3988884"/>
              <a:gd name="connsiteY0" fmla="*/ 1577029 h 5143500"/>
              <a:gd name="connsiteX1" fmla="*/ 1238245 w 3988884"/>
              <a:gd name="connsiteY1" fmla="*/ 2989608 h 5143500"/>
              <a:gd name="connsiteX2" fmla="*/ 2131750 w 3988884"/>
              <a:gd name="connsiteY2" fmla="*/ 4402187 h 5143500"/>
              <a:gd name="connsiteX3" fmla="*/ 3025255 w 3988884"/>
              <a:gd name="connsiteY3" fmla="*/ 2989608 h 5143500"/>
              <a:gd name="connsiteX4" fmla="*/ 3028319 w 3988884"/>
              <a:gd name="connsiteY4" fmla="*/ 161987 h 5143500"/>
              <a:gd name="connsiteX5" fmla="*/ 2134814 w 3988884"/>
              <a:gd name="connsiteY5" fmla="*/ 1574566 h 5143500"/>
              <a:gd name="connsiteX6" fmla="*/ 3028319 w 3988884"/>
              <a:gd name="connsiteY6" fmla="*/ 2987145 h 5143500"/>
              <a:gd name="connsiteX7" fmla="*/ 3921824 w 3988884"/>
              <a:gd name="connsiteY7" fmla="*/ 1574566 h 5143500"/>
              <a:gd name="connsiteX8" fmla="*/ 2923328 w 3988884"/>
              <a:gd name="connsiteY8" fmla="*/ 0 h 5143500"/>
              <a:gd name="connsiteX9" fmla="*/ 3988884 w 3988884"/>
              <a:gd name="connsiteY9" fmla="*/ 0 h 5143500"/>
              <a:gd name="connsiteX10" fmla="*/ 3988884 w 3988884"/>
              <a:gd name="connsiteY10" fmla="*/ 5143500 h 5143500"/>
              <a:gd name="connsiteX11" fmla="*/ 2598067 w 3988884"/>
              <a:gd name="connsiteY11" fmla="*/ 5143500 h 5143500"/>
              <a:gd name="connsiteX12" fmla="*/ 935549 w 3988884"/>
              <a:gd name="connsiteY12" fmla="*/ 2515157 h 5143500"/>
              <a:gd name="connsiteX13" fmla="*/ 1268100 w 3988884"/>
              <a:gd name="connsiteY13" fmla="*/ 1989416 h 5143500"/>
              <a:gd name="connsiteX14" fmla="*/ 1561263 w 3988884"/>
              <a:gd name="connsiteY14" fmla="*/ 2452890 h 5143500"/>
              <a:gd name="connsiteX15" fmla="*/ 3018064 w 3988884"/>
              <a:gd name="connsiteY15" fmla="*/ 149772 h 5143500"/>
              <a:gd name="connsiteX16" fmla="*/ 0 w 3988884"/>
              <a:gd name="connsiteY16" fmla="*/ 0 h 5143500"/>
              <a:gd name="connsiteX17" fmla="*/ 15223 w 3988884"/>
              <a:gd name="connsiteY17" fmla="*/ 0 h 5143500"/>
              <a:gd name="connsiteX18" fmla="*/ 568129 w 3988884"/>
              <a:gd name="connsiteY18" fmla="*/ 874112 h 5143500"/>
              <a:gd name="connsiteX19" fmla="*/ 572993 w 3988884"/>
              <a:gd name="connsiteY19" fmla="*/ 866424 h 5143500"/>
              <a:gd name="connsiteX20" fmla="*/ 1275712 w 3988884"/>
              <a:gd name="connsiteY20" fmla="*/ 1977382 h 5143500"/>
              <a:gd name="connsiteX21" fmla="*/ 1268100 w 3988884"/>
              <a:gd name="connsiteY21" fmla="*/ 1989416 h 5143500"/>
              <a:gd name="connsiteX22" fmla="*/ 537407 w 3988884"/>
              <a:gd name="connsiteY22" fmla="*/ 834233 h 5143500"/>
              <a:gd name="connsiteX23" fmla="*/ 532544 w 3988884"/>
              <a:gd name="connsiteY23" fmla="*/ 84192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8884" h="5143500">
                <a:moveTo>
                  <a:pt x="2131750" y="1577029"/>
                </a:moveTo>
                <a:lnTo>
                  <a:pt x="1238245" y="2989608"/>
                </a:lnTo>
                <a:lnTo>
                  <a:pt x="2131750" y="4402187"/>
                </a:lnTo>
                <a:lnTo>
                  <a:pt x="3025255" y="2989608"/>
                </a:lnTo>
                <a:close/>
                <a:moveTo>
                  <a:pt x="3028319" y="161987"/>
                </a:moveTo>
                <a:lnTo>
                  <a:pt x="2134814" y="1574566"/>
                </a:lnTo>
                <a:lnTo>
                  <a:pt x="3028319" y="2987145"/>
                </a:lnTo>
                <a:lnTo>
                  <a:pt x="3921824" y="1574566"/>
                </a:lnTo>
                <a:close/>
                <a:moveTo>
                  <a:pt x="2923328" y="0"/>
                </a:moveTo>
                <a:lnTo>
                  <a:pt x="3988884" y="0"/>
                </a:lnTo>
                <a:lnTo>
                  <a:pt x="3988884" y="5143500"/>
                </a:lnTo>
                <a:lnTo>
                  <a:pt x="2598067" y="5143500"/>
                </a:lnTo>
                <a:lnTo>
                  <a:pt x="935549" y="2515157"/>
                </a:lnTo>
                <a:lnTo>
                  <a:pt x="1268100" y="1989416"/>
                </a:lnTo>
                <a:lnTo>
                  <a:pt x="1561263" y="2452890"/>
                </a:lnTo>
                <a:lnTo>
                  <a:pt x="3018064" y="149772"/>
                </a:lnTo>
                <a:close/>
                <a:moveTo>
                  <a:pt x="0" y="0"/>
                </a:moveTo>
                <a:lnTo>
                  <a:pt x="15223" y="0"/>
                </a:lnTo>
                <a:lnTo>
                  <a:pt x="568129" y="874112"/>
                </a:lnTo>
                <a:lnTo>
                  <a:pt x="572993" y="866424"/>
                </a:lnTo>
                <a:lnTo>
                  <a:pt x="1275712" y="1977382"/>
                </a:lnTo>
                <a:lnTo>
                  <a:pt x="1268100" y="1989416"/>
                </a:lnTo>
                <a:lnTo>
                  <a:pt x="537407" y="834233"/>
                </a:lnTo>
                <a:lnTo>
                  <a:pt x="532544" y="841920"/>
                </a:lnTo>
                <a:close/>
              </a:path>
            </a:pathLst>
          </a:custGeom>
          <a:solidFill>
            <a:srgbClr val="1CADE4">
              <a:alpha val="10000"/>
            </a:srgb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6" name="Google Shape;103;p14">
            <a:extLst>
              <a:ext uri="{FF2B5EF4-FFF2-40B4-BE49-F238E27FC236}">
                <a16:creationId xmlns:a16="http://schemas.microsoft.com/office/drawing/2014/main" id="{77A96B48-5405-479E-8F98-7ECF9AAD26B1}"/>
              </a:ext>
            </a:extLst>
          </p:cNvPr>
          <p:cNvSpPr txBox="1">
            <a:spLocks/>
          </p:cNvSpPr>
          <p:nvPr/>
        </p:nvSpPr>
        <p:spPr>
          <a:xfrm>
            <a:off x="162046" y="541642"/>
            <a:ext cx="12029954" cy="365638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lnSpc>
                <a:spcPct val="120000"/>
              </a:lnSpc>
              <a:spcBef>
                <a:spcPts val="0"/>
              </a:spcBef>
              <a:buClr>
                <a:srgbClr val="1CADE4"/>
              </a:buClr>
              <a:buNone/>
            </a:pPr>
            <a:r>
              <a:rPr lang="en-US" sz="6600" b="1" dirty="0">
                <a:solidFill>
                  <a:srgbClr val="0070C0"/>
                </a:solidFill>
                <a:latin typeface="Roboto Condensed" panose="02000000000000000000" pitchFamily="2" charset="0"/>
                <a:ea typeface="Roboto Condensed" panose="02000000000000000000" pitchFamily="2" charset="0"/>
                <a:cs typeface="Lato" panose="020F0502020204030203" pitchFamily="34" charset="0"/>
              </a:rPr>
              <a:t>CẤU TRÚC BỘ SÁCH </a:t>
            </a:r>
          </a:p>
          <a:p>
            <a:pPr marL="0" indent="0" algn="ctr">
              <a:lnSpc>
                <a:spcPct val="120000"/>
              </a:lnSpc>
              <a:spcBef>
                <a:spcPts val="0"/>
              </a:spcBef>
              <a:buClr>
                <a:srgbClr val="1CADE4"/>
              </a:buClr>
              <a:buNone/>
            </a:pPr>
            <a:r>
              <a:rPr lang="en-US" sz="6600" b="1" dirty="0">
                <a:solidFill>
                  <a:srgbClr val="00ADEF"/>
                </a:solidFill>
                <a:latin typeface="Roboto Condensed" panose="02000000000000000000" pitchFamily="2" charset="0"/>
                <a:ea typeface="Roboto Condensed" panose="02000000000000000000" pitchFamily="2" charset="0"/>
                <a:cs typeface="Lato" panose="020F0502020204030203" pitchFamily="34" charset="0"/>
              </a:rPr>
              <a:t>GIÁO DỤC KĨ NĂNG CÔNG DÂN SỐ </a:t>
            </a:r>
            <a:r>
              <a:rPr lang="en-US" sz="6600" b="1" dirty="0">
                <a:solidFill>
                  <a:srgbClr val="FF0000"/>
                </a:solidFill>
                <a:latin typeface="Roboto Condensed" panose="02000000000000000000" pitchFamily="2" charset="0"/>
                <a:ea typeface="Roboto Condensed" panose="02000000000000000000" pitchFamily="2" charset="0"/>
                <a:cs typeface="Lato" panose="020F0502020204030203" pitchFamily="34" charset="0"/>
              </a:rPr>
              <a:t>LỚP 1-5</a:t>
            </a:r>
            <a:endParaRPr lang="vi-VN" sz="6600" b="1" dirty="0">
              <a:solidFill>
                <a:srgbClr val="FF0000"/>
              </a:solidFill>
              <a:latin typeface="Roboto Condensed" panose="02000000000000000000" pitchFamily="2" charset="0"/>
              <a:ea typeface="Roboto Condensed" panose="02000000000000000000" pitchFamily="2" charset="0"/>
              <a:cs typeface="Lato" panose="020F0502020204030203" pitchFamily="34" charset="0"/>
            </a:endParaRPr>
          </a:p>
        </p:txBody>
      </p:sp>
      <p:sp>
        <p:nvSpPr>
          <p:cNvPr id="11" name="Freeform: Shape 10">
            <a:extLst>
              <a:ext uri="{FF2B5EF4-FFF2-40B4-BE49-F238E27FC236}">
                <a16:creationId xmlns:a16="http://schemas.microsoft.com/office/drawing/2014/main" id="{A0C5E50B-8DC8-47A6-AE7A-CE4210682398}"/>
              </a:ext>
            </a:extLst>
          </p:cNvPr>
          <p:cNvSpPr/>
          <p:nvPr/>
        </p:nvSpPr>
        <p:spPr>
          <a:xfrm flipH="1">
            <a:off x="-2714816"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p4">
            <a:extLst>
              <a:ext uri="{FF2B5EF4-FFF2-40B4-BE49-F238E27FC236}">
                <a16:creationId xmlns:a16="http://schemas.microsoft.com/office/drawing/2014/main" id="{2A6687CE-20AE-4661-9DAA-E4B724B955F6}"/>
              </a:ext>
            </a:extLst>
          </p:cNvPr>
          <p:cNvSpPr/>
          <p:nvPr/>
        </p:nvSpPr>
        <p:spPr>
          <a:xfrm flipH="1">
            <a:off x="-1229569"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a:extLst>
              <a:ext uri="{FF2B5EF4-FFF2-40B4-BE49-F238E27FC236}">
                <a16:creationId xmlns:a16="http://schemas.microsoft.com/office/drawing/2014/main" id="{4C3B84BE-FCA0-4D63-BCA3-71F20795A333}"/>
              </a:ext>
            </a:extLst>
          </p:cNvPr>
          <p:cNvSpPr/>
          <p:nvPr/>
        </p:nvSpPr>
        <p:spPr>
          <a:xfrm>
            <a:off x="1239461" y="4500901"/>
            <a:ext cx="10435870" cy="1200329"/>
          </a:xfrm>
          <a:prstGeom prst="rect">
            <a:avLst/>
          </a:prstGeom>
        </p:spPr>
        <p:txBody>
          <a:bodyPr wrap="none">
            <a:spAutoFit/>
          </a:bodyPr>
          <a:lstStyle/>
          <a:p>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Bộ</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sách</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được</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cấu</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trúc</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nh</a:t>
            </a:r>
            <a:r>
              <a:rPr lang="vi-VN"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ư</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thế</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nào</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để</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giúp</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GV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sử</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dụng</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p>
          <a:p>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và</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dạy</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học</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thuận</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tiện</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và</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hiệu</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quả</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r>
              <a:rPr lang="en-US" sz="3600" b="1" dirty="0" err="1">
                <a:solidFill>
                  <a:srgbClr val="C00000"/>
                </a:solidFill>
                <a:latin typeface="Roboto Condensed" panose="02000000000000000000" pitchFamily="2" charset="0"/>
                <a:ea typeface="Roboto Condensed" panose="02000000000000000000" pitchFamily="2" charset="0"/>
                <a:cs typeface="Lato" panose="020F0502020204030203" pitchFamily="34" charset="0"/>
              </a:rPr>
              <a:t>nhất</a:t>
            </a:r>
            <a:r>
              <a:rPr lang="en-US" sz="3600" b="1" dirty="0">
                <a:solidFill>
                  <a:srgbClr val="C00000"/>
                </a:solidFill>
                <a:latin typeface="Roboto Condensed" panose="02000000000000000000" pitchFamily="2" charset="0"/>
                <a:ea typeface="Roboto Condensed" panose="02000000000000000000" pitchFamily="2" charset="0"/>
                <a:cs typeface="Lato" panose="020F0502020204030203" pitchFamily="34" charset="0"/>
              </a:rPr>
              <a:t>? </a:t>
            </a:r>
            <a:endParaRPr lang="en-US" sz="3600" dirty="0">
              <a:solidFill>
                <a:srgbClr val="C00000"/>
              </a:solidFill>
            </a:endParaRPr>
          </a:p>
        </p:txBody>
      </p:sp>
    </p:spTree>
    <p:extLst>
      <p:ext uri="{BB962C8B-B14F-4D97-AF65-F5344CB8AC3E}">
        <p14:creationId xmlns:p14="http://schemas.microsoft.com/office/powerpoint/2010/main" val="2183426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p2">
            <a:extLst>
              <a:ext uri="{FF2B5EF4-FFF2-40B4-BE49-F238E27FC236}">
                <a16:creationId xmlns:a16="http://schemas.microsoft.com/office/drawing/2014/main" id="{E480CC04-AA3B-4518-839B-BDBE5B1D549E}"/>
              </a:ext>
            </a:extLst>
          </p:cNvPr>
          <p:cNvSpPr/>
          <p:nvPr/>
        </p:nvSpPr>
        <p:spPr>
          <a:xfrm flipH="1">
            <a:off x="0" y="-11575"/>
            <a:ext cx="12192000" cy="7005610"/>
          </a:xfrm>
          <a:prstGeom prst="parallelogram">
            <a:avLst>
              <a:gd name="adj" fmla="val 0"/>
            </a:avLst>
          </a:prstGeom>
          <a:solidFill>
            <a:srgbClr val="1CADE4">
              <a:alpha val="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Freeform: Shape 22">
            <a:extLst>
              <a:ext uri="{FF2B5EF4-FFF2-40B4-BE49-F238E27FC236}">
                <a16:creationId xmlns:a16="http://schemas.microsoft.com/office/drawing/2014/main" id="{61F323A2-B7D0-47CA-849E-D09CE33055C9}"/>
              </a:ext>
            </a:extLst>
          </p:cNvPr>
          <p:cNvSpPr>
            <a:spLocks/>
          </p:cNvSpPr>
          <p:nvPr/>
        </p:nvSpPr>
        <p:spPr>
          <a:xfrm>
            <a:off x="7032285" y="10047"/>
            <a:ext cx="5250147" cy="6845499"/>
          </a:xfrm>
          <a:custGeom>
            <a:avLst/>
            <a:gdLst>
              <a:gd name="connsiteX0" fmla="*/ 2131750 w 3988884"/>
              <a:gd name="connsiteY0" fmla="*/ 1577029 h 5143500"/>
              <a:gd name="connsiteX1" fmla="*/ 1238245 w 3988884"/>
              <a:gd name="connsiteY1" fmla="*/ 2989608 h 5143500"/>
              <a:gd name="connsiteX2" fmla="*/ 2131750 w 3988884"/>
              <a:gd name="connsiteY2" fmla="*/ 4402187 h 5143500"/>
              <a:gd name="connsiteX3" fmla="*/ 3025255 w 3988884"/>
              <a:gd name="connsiteY3" fmla="*/ 2989608 h 5143500"/>
              <a:gd name="connsiteX4" fmla="*/ 3028319 w 3988884"/>
              <a:gd name="connsiteY4" fmla="*/ 161987 h 5143500"/>
              <a:gd name="connsiteX5" fmla="*/ 2134814 w 3988884"/>
              <a:gd name="connsiteY5" fmla="*/ 1574566 h 5143500"/>
              <a:gd name="connsiteX6" fmla="*/ 3028319 w 3988884"/>
              <a:gd name="connsiteY6" fmla="*/ 2987145 h 5143500"/>
              <a:gd name="connsiteX7" fmla="*/ 3921824 w 3988884"/>
              <a:gd name="connsiteY7" fmla="*/ 1574566 h 5143500"/>
              <a:gd name="connsiteX8" fmla="*/ 2923328 w 3988884"/>
              <a:gd name="connsiteY8" fmla="*/ 0 h 5143500"/>
              <a:gd name="connsiteX9" fmla="*/ 3988884 w 3988884"/>
              <a:gd name="connsiteY9" fmla="*/ 0 h 5143500"/>
              <a:gd name="connsiteX10" fmla="*/ 3988884 w 3988884"/>
              <a:gd name="connsiteY10" fmla="*/ 5143500 h 5143500"/>
              <a:gd name="connsiteX11" fmla="*/ 2598067 w 3988884"/>
              <a:gd name="connsiteY11" fmla="*/ 5143500 h 5143500"/>
              <a:gd name="connsiteX12" fmla="*/ 935549 w 3988884"/>
              <a:gd name="connsiteY12" fmla="*/ 2515157 h 5143500"/>
              <a:gd name="connsiteX13" fmla="*/ 1268100 w 3988884"/>
              <a:gd name="connsiteY13" fmla="*/ 1989416 h 5143500"/>
              <a:gd name="connsiteX14" fmla="*/ 1561263 w 3988884"/>
              <a:gd name="connsiteY14" fmla="*/ 2452890 h 5143500"/>
              <a:gd name="connsiteX15" fmla="*/ 3018064 w 3988884"/>
              <a:gd name="connsiteY15" fmla="*/ 149772 h 5143500"/>
              <a:gd name="connsiteX16" fmla="*/ 0 w 3988884"/>
              <a:gd name="connsiteY16" fmla="*/ 0 h 5143500"/>
              <a:gd name="connsiteX17" fmla="*/ 15223 w 3988884"/>
              <a:gd name="connsiteY17" fmla="*/ 0 h 5143500"/>
              <a:gd name="connsiteX18" fmla="*/ 568129 w 3988884"/>
              <a:gd name="connsiteY18" fmla="*/ 874112 h 5143500"/>
              <a:gd name="connsiteX19" fmla="*/ 572993 w 3988884"/>
              <a:gd name="connsiteY19" fmla="*/ 866424 h 5143500"/>
              <a:gd name="connsiteX20" fmla="*/ 1275712 w 3988884"/>
              <a:gd name="connsiteY20" fmla="*/ 1977382 h 5143500"/>
              <a:gd name="connsiteX21" fmla="*/ 1268100 w 3988884"/>
              <a:gd name="connsiteY21" fmla="*/ 1989416 h 5143500"/>
              <a:gd name="connsiteX22" fmla="*/ 537407 w 3988884"/>
              <a:gd name="connsiteY22" fmla="*/ 834233 h 5143500"/>
              <a:gd name="connsiteX23" fmla="*/ 532544 w 3988884"/>
              <a:gd name="connsiteY23" fmla="*/ 84192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8884" h="5143500">
                <a:moveTo>
                  <a:pt x="2131750" y="1577029"/>
                </a:moveTo>
                <a:lnTo>
                  <a:pt x="1238245" y="2989608"/>
                </a:lnTo>
                <a:lnTo>
                  <a:pt x="2131750" y="4402187"/>
                </a:lnTo>
                <a:lnTo>
                  <a:pt x="3025255" y="2989608"/>
                </a:lnTo>
                <a:close/>
                <a:moveTo>
                  <a:pt x="3028319" y="161987"/>
                </a:moveTo>
                <a:lnTo>
                  <a:pt x="2134814" y="1574566"/>
                </a:lnTo>
                <a:lnTo>
                  <a:pt x="3028319" y="2987145"/>
                </a:lnTo>
                <a:lnTo>
                  <a:pt x="3921824" y="1574566"/>
                </a:lnTo>
                <a:close/>
                <a:moveTo>
                  <a:pt x="2923328" y="0"/>
                </a:moveTo>
                <a:lnTo>
                  <a:pt x="3988884" y="0"/>
                </a:lnTo>
                <a:lnTo>
                  <a:pt x="3988884" y="5143500"/>
                </a:lnTo>
                <a:lnTo>
                  <a:pt x="2598067" y="5143500"/>
                </a:lnTo>
                <a:lnTo>
                  <a:pt x="935549" y="2515157"/>
                </a:lnTo>
                <a:lnTo>
                  <a:pt x="1268100" y="1989416"/>
                </a:lnTo>
                <a:lnTo>
                  <a:pt x="1561263" y="2452890"/>
                </a:lnTo>
                <a:lnTo>
                  <a:pt x="3018064" y="149772"/>
                </a:lnTo>
                <a:close/>
                <a:moveTo>
                  <a:pt x="0" y="0"/>
                </a:moveTo>
                <a:lnTo>
                  <a:pt x="15223" y="0"/>
                </a:lnTo>
                <a:lnTo>
                  <a:pt x="568129" y="874112"/>
                </a:lnTo>
                <a:lnTo>
                  <a:pt x="572993" y="866424"/>
                </a:lnTo>
                <a:lnTo>
                  <a:pt x="1275712" y="1977382"/>
                </a:lnTo>
                <a:lnTo>
                  <a:pt x="1268100" y="1989416"/>
                </a:lnTo>
                <a:lnTo>
                  <a:pt x="537407" y="834233"/>
                </a:lnTo>
                <a:lnTo>
                  <a:pt x="532544" y="841920"/>
                </a:lnTo>
                <a:close/>
              </a:path>
            </a:pathLst>
          </a:custGeom>
          <a:blipFill>
            <a:blip r:embed="rId2">
              <a:alphaModFix amt="12000"/>
            </a:blip>
            <a:stretch>
              <a:fillRect/>
            </a:stretch>
          </a:blip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4" name="Freeform: Shape 23">
            <a:extLst>
              <a:ext uri="{FF2B5EF4-FFF2-40B4-BE49-F238E27FC236}">
                <a16:creationId xmlns:a16="http://schemas.microsoft.com/office/drawing/2014/main" id="{6F6553CE-CA44-4C9E-8E7A-1A77ADD632BC}"/>
              </a:ext>
            </a:extLst>
          </p:cNvPr>
          <p:cNvSpPr/>
          <p:nvPr/>
        </p:nvSpPr>
        <p:spPr>
          <a:xfrm>
            <a:off x="7037576" y="-11575"/>
            <a:ext cx="5154424" cy="5869583"/>
          </a:xfrm>
          <a:custGeom>
            <a:avLst/>
            <a:gdLst>
              <a:gd name="connsiteX0" fmla="*/ 2131750 w 3921824"/>
              <a:gd name="connsiteY0" fmla="*/ 1577029 h 4402187"/>
              <a:gd name="connsiteX1" fmla="*/ 3025255 w 3921824"/>
              <a:gd name="connsiteY1" fmla="*/ 2989608 h 4402187"/>
              <a:gd name="connsiteX2" fmla="*/ 2131750 w 3921824"/>
              <a:gd name="connsiteY2" fmla="*/ 4402187 h 4402187"/>
              <a:gd name="connsiteX3" fmla="*/ 1238245 w 3921824"/>
              <a:gd name="connsiteY3" fmla="*/ 2989608 h 4402187"/>
              <a:gd name="connsiteX4" fmla="*/ 3028319 w 3921824"/>
              <a:gd name="connsiteY4" fmla="*/ 161987 h 4402187"/>
              <a:gd name="connsiteX5" fmla="*/ 3921824 w 3921824"/>
              <a:gd name="connsiteY5" fmla="*/ 1574566 h 4402187"/>
              <a:gd name="connsiteX6" fmla="*/ 3028319 w 3921824"/>
              <a:gd name="connsiteY6" fmla="*/ 2987145 h 4402187"/>
              <a:gd name="connsiteX7" fmla="*/ 2134814 w 3921824"/>
              <a:gd name="connsiteY7" fmla="*/ 1574566 h 4402187"/>
              <a:gd name="connsiteX8" fmla="*/ 0 w 3921824"/>
              <a:gd name="connsiteY8" fmla="*/ 0 h 4402187"/>
              <a:gd name="connsiteX9" fmla="*/ 2923328 w 3921824"/>
              <a:gd name="connsiteY9" fmla="*/ 0 h 4402187"/>
              <a:gd name="connsiteX10" fmla="*/ 3018064 w 3921824"/>
              <a:gd name="connsiteY10" fmla="*/ 149772 h 4402187"/>
              <a:gd name="connsiteX11" fmla="*/ 1561263 w 3921824"/>
              <a:gd name="connsiteY11" fmla="*/ 2452890 h 4402187"/>
              <a:gd name="connsiteX12" fmla="*/ 537407 w 3921824"/>
              <a:gd name="connsiteY12" fmla="*/ 834233 h 4402187"/>
              <a:gd name="connsiteX13" fmla="*/ 532544 w 3921824"/>
              <a:gd name="connsiteY13" fmla="*/ 841920 h 440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1824" h="4402187">
                <a:moveTo>
                  <a:pt x="2131750" y="1577029"/>
                </a:moveTo>
                <a:lnTo>
                  <a:pt x="3025255" y="2989608"/>
                </a:lnTo>
                <a:lnTo>
                  <a:pt x="2131750" y="4402187"/>
                </a:lnTo>
                <a:lnTo>
                  <a:pt x="1238245" y="2989608"/>
                </a:lnTo>
                <a:close/>
                <a:moveTo>
                  <a:pt x="3028319" y="161987"/>
                </a:moveTo>
                <a:lnTo>
                  <a:pt x="3921824" y="1574566"/>
                </a:lnTo>
                <a:lnTo>
                  <a:pt x="3028319" y="2987145"/>
                </a:lnTo>
                <a:lnTo>
                  <a:pt x="2134814" y="1574566"/>
                </a:lnTo>
                <a:close/>
                <a:moveTo>
                  <a:pt x="0" y="0"/>
                </a:moveTo>
                <a:lnTo>
                  <a:pt x="2923328" y="0"/>
                </a:lnTo>
                <a:lnTo>
                  <a:pt x="3018064" y="149772"/>
                </a:lnTo>
                <a:lnTo>
                  <a:pt x="1561263" y="2452890"/>
                </a:lnTo>
                <a:lnTo>
                  <a:pt x="537407" y="834233"/>
                </a:lnTo>
                <a:lnTo>
                  <a:pt x="532544" y="841920"/>
                </a:lnTo>
                <a:close/>
              </a:path>
            </a:pathLst>
          </a:custGeom>
          <a:solidFill>
            <a:srgbClr val="1CADE4">
              <a:alpha val="3000"/>
            </a:srgb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aphicFrame>
        <p:nvGraphicFramePr>
          <p:cNvPr id="2" name="Diagram 1">
            <a:extLst>
              <a:ext uri="{FF2B5EF4-FFF2-40B4-BE49-F238E27FC236}">
                <a16:creationId xmlns:a16="http://schemas.microsoft.com/office/drawing/2014/main" id="{F4877FFC-DF4A-4AB4-8E2F-E2A9E30FB909}"/>
              </a:ext>
            </a:extLst>
          </p:cNvPr>
          <p:cNvGraphicFramePr/>
          <p:nvPr>
            <p:extLst>
              <p:ext uri="{D42A27DB-BD31-4B8C-83A1-F6EECF244321}">
                <p14:modId xmlns:p14="http://schemas.microsoft.com/office/powerpoint/2010/main" val="1600821201"/>
              </p:ext>
            </p:extLst>
          </p:nvPr>
        </p:nvGraphicFramePr>
        <p:xfrm>
          <a:off x="405128" y="2488160"/>
          <a:ext cx="5690871" cy="4048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hart 5">
            <a:extLst>
              <a:ext uri="{FF2B5EF4-FFF2-40B4-BE49-F238E27FC236}">
                <a16:creationId xmlns:a16="http://schemas.microsoft.com/office/drawing/2014/main" id="{63F7791D-94E8-4512-9D10-419DE6C1F6C2}"/>
              </a:ext>
            </a:extLst>
          </p:cNvPr>
          <p:cNvGraphicFramePr/>
          <p:nvPr>
            <p:extLst>
              <p:ext uri="{D42A27DB-BD31-4B8C-83A1-F6EECF244321}">
                <p14:modId xmlns:p14="http://schemas.microsoft.com/office/powerpoint/2010/main" val="1279217264"/>
              </p:ext>
            </p:extLst>
          </p:nvPr>
        </p:nvGraphicFramePr>
        <p:xfrm>
          <a:off x="6501127" y="2584565"/>
          <a:ext cx="5080989" cy="3780353"/>
        </p:xfrm>
        <a:graphic>
          <a:graphicData uri="http://schemas.openxmlformats.org/drawingml/2006/chart">
            <c:chart xmlns:c="http://schemas.openxmlformats.org/drawingml/2006/chart" xmlns:r="http://schemas.openxmlformats.org/officeDocument/2006/relationships" r:id="rId8"/>
          </a:graphicData>
        </a:graphic>
      </p:graphicFrame>
      <p:cxnSp>
        <p:nvCxnSpPr>
          <p:cNvPr id="13" name="Straight Connector 12">
            <a:extLst>
              <a:ext uri="{FF2B5EF4-FFF2-40B4-BE49-F238E27FC236}">
                <a16:creationId xmlns:a16="http://schemas.microsoft.com/office/drawing/2014/main" id="{CACD5238-D235-4BC4-BE5F-864B7E122005}"/>
              </a:ext>
            </a:extLst>
          </p:cNvPr>
          <p:cNvCxnSpPr>
            <a:cxnSpLocks/>
          </p:cNvCxnSpPr>
          <p:nvPr/>
        </p:nvCxnSpPr>
        <p:spPr>
          <a:xfrm>
            <a:off x="6174067" y="683089"/>
            <a:ext cx="0" cy="105879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Google Shape;103;p14">
            <a:extLst>
              <a:ext uri="{FF2B5EF4-FFF2-40B4-BE49-F238E27FC236}">
                <a16:creationId xmlns:a16="http://schemas.microsoft.com/office/drawing/2014/main" id="{B86F9F00-7F1C-4708-8C96-E76EE8FE0FAA}"/>
              </a:ext>
            </a:extLst>
          </p:cNvPr>
          <p:cNvSpPr txBox="1">
            <a:spLocks/>
          </p:cNvSpPr>
          <p:nvPr/>
        </p:nvSpPr>
        <p:spPr>
          <a:xfrm>
            <a:off x="91441" y="71976"/>
            <a:ext cx="11887198" cy="56938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spcBef>
                <a:spcPts val="300"/>
              </a:spcBef>
              <a:spcAft>
                <a:spcPts val="300"/>
              </a:spcAft>
              <a:buClr>
                <a:srgbClr val="1CADE4"/>
              </a:buClr>
              <a:buNone/>
            </a:pPr>
            <a:r>
              <a:rPr lang="en-US" sz="3200" b="1">
                <a:solidFill>
                  <a:srgbClr val="1CADE4"/>
                </a:solidFill>
                <a:latin typeface="Roboto" panose="02000000000000000000" pitchFamily="2" charset="0"/>
                <a:ea typeface="Roboto" panose="02000000000000000000" pitchFamily="2" charset="0"/>
                <a:cs typeface="Lato" panose="020F0502020204030203" pitchFamily="34" charset="0"/>
              </a:rPr>
              <a:t>SỐ </a:t>
            </a:r>
            <a:r>
              <a:rPr lang="vi-VN" sz="3200" b="1">
                <a:solidFill>
                  <a:srgbClr val="1CADE4"/>
                </a:solidFill>
                <a:latin typeface="Roboto" panose="02000000000000000000" pitchFamily="2" charset="0"/>
                <a:ea typeface="Roboto" panose="02000000000000000000" pitchFamily="2" charset="0"/>
                <a:cs typeface="Lato" panose="020F0502020204030203" pitchFamily="34" charset="0"/>
              </a:rPr>
              <a:t>LƯỢNG BÀI HỌC </a:t>
            </a:r>
            <a:r>
              <a:rPr lang="en-US" sz="3200" b="1">
                <a:solidFill>
                  <a:srgbClr val="1CADE4"/>
                </a:solidFill>
                <a:latin typeface="Roboto" panose="02000000000000000000" pitchFamily="2" charset="0"/>
                <a:ea typeface="Roboto" panose="02000000000000000000" pitchFamily="2" charset="0"/>
                <a:cs typeface="Lato" panose="020F0502020204030203" pitchFamily="34" charset="0"/>
              </a:rPr>
              <a:t>GIÁO DỤC KĨ NĂNG CÔNG DÂN SỐ</a:t>
            </a:r>
            <a:endParaRPr lang="vi-VN" sz="3200" b="1">
              <a:solidFill>
                <a:srgbClr val="1CADE4"/>
              </a:solidFill>
              <a:latin typeface="Roboto" panose="02000000000000000000" pitchFamily="2" charset="0"/>
              <a:ea typeface="Roboto" panose="02000000000000000000" pitchFamily="2" charset="0"/>
              <a:cs typeface="Lato" panose="020F0502020204030203" pitchFamily="34" charset="0"/>
            </a:endParaRPr>
          </a:p>
        </p:txBody>
      </p:sp>
      <p:sp>
        <p:nvSpPr>
          <p:cNvPr id="15" name="Google Shape;103;p14">
            <a:extLst>
              <a:ext uri="{FF2B5EF4-FFF2-40B4-BE49-F238E27FC236}">
                <a16:creationId xmlns:a16="http://schemas.microsoft.com/office/drawing/2014/main" id="{80F6CE98-25FB-4D2C-80F2-BBE1A2C55458}"/>
              </a:ext>
            </a:extLst>
          </p:cNvPr>
          <p:cNvSpPr txBox="1">
            <a:spLocks/>
          </p:cNvSpPr>
          <p:nvPr/>
        </p:nvSpPr>
        <p:spPr>
          <a:xfrm>
            <a:off x="2350629" y="771201"/>
            <a:ext cx="3499414" cy="109260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r">
              <a:spcBef>
                <a:spcPts val="300"/>
              </a:spcBef>
              <a:spcAft>
                <a:spcPts val="300"/>
              </a:spcAft>
              <a:buClr>
                <a:srgbClr val="1CADE4"/>
              </a:buClr>
              <a:buNone/>
            </a:pPr>
            <a:r>
              <a:rPr lang="en-US" sz="2800" b="1">
                <a:solidFill>
                  <a:srgbClr val="0070C0"/>
                </a:solidFill>
                <a:latin typeface="Roboto" panose="02000000000000000000" pitchFamily="2" charset="0"/>
                <a:ea typeface="Roboto" panose="02000000000000000000" pitchFamily="2" charset="0"/>
                <a:cs typeface="Lato" panose="020F0502020204030203" pitchFamily="34" charset="0"/>
              </a:rPr>
              <a:t>lớp</a:t>
            </a:r>
            <a:r>
              <a:rPr lang="en-US" sz="6600" b="1">
                <a:solidFill>
                  <a:srgbClr val="0070C0"/>
                </a:solidFill>
                <a:latin typeface="Roboto" panose="02000000000000000000" pitchFamily="2" charset="0"/>
                <a:ea typeface="Roboto" panose="02000000000000000000" pitchFamily="2" charset="0"/>
                <a:cs typeface="Lato" panose="020F0502020204030203" pitchFamily="34" charset="0"/>
              </a:rPr>
              <a:t> 1-5</a:t>
            </a:r>
            <a:endParaRPr lang="vi-VN" sz="6600" b="1">
              <a:solidFill>
                <a:srgbClr val="0070C0"/>
              </a:solidFill>
              <a:latin typeface="Roboto" panose="02000000000000000000" pitchFamily="2" charset="0"/>
              <a:ea typeface="Roboto" panose="02000000000000000000" pitchFamily="2" charset="0"/>
              <a:cs typeface="Lato" panose="020F0502020204030203" pitchFamily="34" charset="0"/>
            </a:endParaRPr>
          </a:p>
        </p:txBody>
      </p:sp>
      <p:sp>
        <p:nvSpPr>
          <p:cNvPr id="16" name="Google Shape;103;p14">
            <a:extLst>
              <a:ext uri="{FF2B5EF4-FFF2-40B4-BE49-F238E27FC236}">
                <a16:creationId xmlns:a16="http://schemas.microsoft.com/office/drawing/2014/main" id="{EE6F82BA-9711-475A-A77C-06F7D29DC3B0}"/>
              </a:ext>
            </a:extLst>
          </p:cNvPr>
          <p:cNvSpPr txBox="1">
            <a:spLocks/>
          </p:cNvSpPr>
          <p:nvPr/>
        </p:nvSpPr>
        <p:spPr>
          <a:xfrm>
            <a:off x="6333287" y="805009"/>
            <a:ext cx="3618434" cy="109260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300"/>
              </a:spcBef>
              <a:spcAft>
                <a:spcPts val="300"/>
              </a:spcAft>
              <a:buClr>
                <a:srgbClr val="1CADE4"/>
              </a:buClr>
              <a:buNone/>
            </a:pPr>
            <a:r>
              <a:rPr lang="en-US" sz="6600" b="1">
                <a:solidFill>
                  <a:srgbClr val="0070C0"/>
                </a:solidFill>
                <a:latin typeface="Roboto" panose="02000000000000000000" pitchFamily="2" charset="0"/>
                <a:ea typeface="Roboto" panose="02000000000000000000" pitchFamily="2" charset="0"/>
                <a:cs typeface="Lato" panose="020F0502020204030203" pitchFamily="34" charset="0"/>
              </a:rPr>
              <a:t>60</a:t>
            </a:r>
            <a:r>
              <a:rPr lang="en-US" sz="3200" b="1">
                <a:solidFill>
                  <a:srgbClr val="0070C0"/>
                </a:solidFill>
                <a:latin typeface="Roboto" panose="02000000000000000000" pitchFamily="2" charset="0"/>
                <a:ea typeface="Roboto" panose="02000000000000000000" pitchFamily="2" charset="0"/>
                <a:cs typeface="Lato" panose="020F0502020204030203" pitchFamily="34" charset="0"/>
              </a:rPr>
              <a:t> bài học</a:t>
            </a:r>
            <a:endParaRPr lang="vi-VN" sz="6600" b="1">
              <a:solidFill>
                <a:srgbClr val="0070C0"/>
              </a:solidFill>
              <a:latin typeface="Roboto" panose="02000000000000000000" pitchFamily="2" charset="0"/>
              <a:ea typeface="Roboto" panose="02000000000000000000" pitchFamily="2" charset="0"/>
              <a:cs typeface="Lato" panose="020F0502020204030203" pitchFamily="34" charset="0"/>
            </a:endParaRPr>
          </a:p>
        </p:txBody>
      </p:sp>
    </p:spTree>
    <p:extLst>
      <p:ext uri="{BB962C8B-B14F-4D97-AF65-F5344CB8AC3E}">
        <p14:creationId xmlns:p14="http://schemas.microsoft.com/office/powerpoint/2010/main" val="2682689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98138648-FCF2-4106-A715-EBA7F47092D5}"/>
                                            </p:graphicEl>
                                          </p:spTgt>
                                        </p:tgtEl>
                                        <p:attrNameLst>
                                          <p:attrName>style.visibility</p:attrName>
                                        </p:attrNameLst>
                                      </p:cBhvr>
                                      <p:to>
                                        <p:strVal val="visible"/>
                                      </p:to>
                                    </p:set>
                                    <p:animEffect transition="in" filter="fade">
                                      <p:cBhvr>
                                        <p:cTn id="7" dur="250"/>
                                        <p:tgtEl>
                                          <p:spTgt spid="2">
                                            <p:graphicEl>
                                              <a:dgm id="{98138648-FCF2-4106-A715-EBA7F47092D5}"/>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10" dur="500"/>
                                        <p:tgtEl>
                                          <p:spTgt spid="6">
                                            <p:graphicEl>
                                              <a:chart seriesIdx="-3" categoryIdx="-3" bldStep="gridLegend"/>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graphicEl>
                                              <a:dgm id="{A07923EE-E983-46B4-86D7-A02C61105695}"/>
                                            </p:graphicEl>
                                          </p:spTgt>
                                        </p:tgtEl>
                                        <p:attrNameLst>
                                          <p:attrName>style.visibility</p:attrName>
                                        </p:attrNameLst>
                                      </p:cBhvr>
                                      <p:to>
                                        <p:strVal val="visible"/>
                                      </p:to>
                                    </p:set>
                                    <p:animEffect transition="in" filter="fade">
                                      <p:cBhvr>
                                        <p:cTn id="14" dur="250"/>
                                        <p:tgtEl>
                                          <p:spTgt spid="2">
                                            <p:graphicEl>
                                              <a:dgm id="{A07923EE-E983-46B4-86D7-A02C61105695}"/>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17" dur="10"/>
                                        <p:tgtEl>
                                          <p:spTgt spid="6">
                                            <p:graphicEl>
                                              <a:chart seriesIdx="-4" categoryIdx="0" bldStep="category"/>
                                            </p:graphicEl>
                                          </p:spTgt>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
                                            <p:graphicEl>
                                              <a:dgm id="{A86EAFA1-2166-401A-A53E-F760118321D6}"/>
                                            </p:graphicEl>
                                          </p:spTgt>
                                        </p:tgtEl>
                                        <p:attrNameLst>
                                          <p:attrName>style.visibility</p:attrName>
                                        </p:attrNameLst>
                                      </p:cBhvr>
                                      <p:to>
                                        <p:strVal val="visible"/>
                                      </p:to>
                                    </p:set>
                                    <p:animEffect transition="in" filter="fade">
                                      <p:cBhvr>
                                        <p:cTn id="20" dur="10"/>
                                        <p:tgtEl>
                                          <p:spTgt spid="2">
                                            <p:graphicEl>
                                              <a:dgm id="{A86EAFA1-2166-401A-A53E-F760118321D6}"/>
                                            </p:graphicEl>
                                          </p:spTgt>
                                        </p:tgtEl>
                                      </p:cBhvr>
                                    </p:animEffect>
                                  </p:childTnLst>
                                </p:cTn>
                              </p:par>
                            </p:childTnLst>
                          </p:cTn>
                        </p:par>
                        <p:par>
                          <p:cTn id="21" fill="hold">
                            <p:stCondLst>
                              <p:cond delay="1510"/>
                            </p:stCondLst>
                            <p:childTnLst>
                              <p:par>
                                <p:cTn id="22" presetID="10" presetClass="entr" presetSubtype="0" fill="hold" grpId="0" nodeType="afterEffect">
                                  <p:stCondLst>
                                    <p:cond delay="0"/>
                                  </p:stCondLst>
                                  <p:childTnLst>
                                    <p:set>
                                      <p:cBhvr>
                                        <p:cTn id="23" dur="1" fill="hold">
                                          <p:stCondLst>
                                            <p:cond delay="0"/>
                                          </p:stCondLst>
                                        </p:cTn>
                                        <p:tgtEl>
                                          <p:spTgt spid="2">
                                            <p:graphicEl>
                                              <a:dgm id="{222D6A5A-7AD1-4C59-A6D0-F928299A7FC1}"/>
                                            </p:graphicEl>
                                          </p:spTgt>
                                        </p:tgtEl>
                                        <p:attrNameLst>
                                          <p:attrName>style.visibility</p:attrName>
                                        </p:attrNameLst>
                                      </p:cBhvr>
                                      <p:to>
                                        <p:strVal val="visible"/>
                                      </p:to>
                                    </p:set>
                                    <p:animEffect transition="in" filter="fade">
                                      <p:cBhvr>
                                        <p:cTn id="24" dur="250"/>
                                        <p:tgtEl>
                                          <p:spTgt spid="2">
                                            <p:graphicEl>
                                              <a:dgm id="{222D6A5A-7AD1-4C59-A6D0-F928299A7FC1}"/>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27" dur="10"/>
                                        <p:tgtEl>
                                          <p:spTgt spid="6">
                                            <p:graphicEl>
                                              <a:chart seriesIdx="-4" categoryIdx="1" bldStep="category"/>
                                            </p:graphicEl>
                                          </p:spTgt>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2">
                                            <p:graphicEl>
                                              <a:dgm id="{9239E5C0-A8C3-47F9-B66E-17B9C0C7827B}"/>
                                            </p:graphicEl>
                                          </p:spTgt>
                                        </p:tgtEl>
                                        <p:attrNameLst>
                                          <p:attrName>style.visibility</p:attrName>
                                        </p:attrNameLst>
                                      </p:cBhvr>
                                      <p:to>
                                        <p:strVal val="visible"/>
                                      </p:to>
                                    </p:set>
                                    <p:animEffect transition="in" filter="fade">
                                      <p:cBhvr>
                                        <p:cTn id="30" dur="10"/>
                                        <p:tgtEl>
                                          <p:spTgt spid="2">
                                            <p:graphicEl>
                                              <a:dgm id="{9239E5C0-A8C3-47F9-B66E-17B9C0C7827B}"/>
                                            </p:graphicEl>
                                          </p:spTgt>
                                        </p:tgtEl>
                                      </p:cBhvr>
                                    </p:animEffect>
                                  </p:childTnLst>
                                </p:cTn>
                              </p:par>
                            </p:childTnLst>
                          </p:cTn>
                        </p:par>
                        <p:par>
                          <p:cTn id="31" fill="hold">
                            <p:stCondLst>
                              <p:cond delay="2520"/>
                            </p:stCondLst>
                            <p:childTnLst>
                              <p:par>
                                <p:cTn id="32" presetID="10" presetClass="entr" presetSubtype="0" fill="hold" grpId="0" nodeType="afterEffect">
                                  <p:stCondLst>
                                    <p:cond delay="0"/>
                                  </p:stCondLst>
                                  <p:childTnLst>
                                    <p:set>
                                      <p:cBhvr>
                                        <p:cTn id="33" dur="1" fill="hold">
                                          <p:stCondLst>
                                            <p:cond delay="0"/>
                                          </p:stCondLst>
                                        </p:cTn>
                                        <p:tgtEl>
                                          <p:spTgt spid="2">
                                            <p:graphicEl>
                                              <a:dgm id="{EC3949B0-5166-4947-B51E-90664FE446AC}"/>
                                            </p:graphicEl>
                                          </p:spTgt>
                                        </p:tgtEl>
                                        <p:attrNameLst>
                                          <p:attrName>style.visibility</p:attrName>
                                        </p:attrNameLst>
                                      </p:cBhvr>
                                      <p:to>
                                        <p:strVal val="visible"/>
                                      </p:to>
                                    </p:set>
                                    <p:animEffect transition="in" filter="fade">
                                      <p:cBhvr>
                                        <p:cTn id="34" dur="250"/>
                                        <p:tgtEl>
                                          <p:spTgt spid="2">
                                            <p:graphicEl>
                                              <a:dgm id="{EC3949B0-5166-4947-B51E-90664FE446AC}"/>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37" dur="10"/>
                                        <p:tgtEl>
                                          <p:spTgt spid="6">
                                            <p:graphicEl>
                                              <a:chart seriesIdx="-4" categoryIdx="2" bldStep="category"/>
                                            </p:graphicEl>
                                          </p:spTgt>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2">
                                            <p:graphicEl>
                                              <a:dgm id="{CF4BDCF5-3F2F-4D76-AA0C-9011C6D577D1}"/>
                                            </p:graphicEl>
                                          </p:spTgt>
                                        </p:tgtEl>
                                        <p:attrNameLst>
                                          <p:attrName>style.visibility</p:attrName>
                                        </p:attrNameLst>
                                      </p:cBhvr>
                                      <p:to>
                                        <p:strVal val="visible"/>
                                      </p:to>
                                    </p:set>
                                    <p:animEffect transition="in" filter="fade">
                                      <p:cBhvr>
                                        <p:cTn id="40" dur="10"/>
                                        <p:tgtEl>
                                          <p:spTgt spid="2">
                                            <p:graphicEl>
                                              <a:dgm id="{CF4BDCF5-3F2F-4D76-AA0C-9011C6D577D1}"/>
                                            </p:graphicEl>
                                          </p:spTgt>
                                        </p:tgtEl>
                                      </p:cBhvr>
                                    </p:animEffect>
                                  </p:childTnLst>
                                </p:cTn>
                              </p:par>
                            </p:childTnLst>
                          </p:cTn>
                        </p:par>
                        <p:par>
                          <p:cTn id="41" fill="hold">
                            <p:stCondLst>
                              <p:cond delay="3530"/>
                            </p:stCondLst>
                            <p:childTnLst>
                              <p:par>
                                <p:cTn id="42" presetID="10" presetClass="entr" presetSubtype="0" fill="hold" grpId="0" nodeType="afterEffect">
                                  <p:stCondLst>
                                    <p:cond delay="0"/>
                                  </p:stCondLst>
                                  <p:childTnLst>
                                    <p:set>
                                      <p:cBhvr>
                                        <p:cTn id="43" dur="1" fill="hold">
                                          <p:stCondLst>
                                            <p:cond delay="0"/>
                                          </p:stCondLst>
                                        </p:cTn>
                                        <p:tgtEl>
                                          <p:spTgt spid="2">
                                            <p:graphicEl>
                                              <a:dgm id="{23323EB8-B12D-4963-B6C3-6D8FBBA30EA0}"/>
                                            </p:graphicEl>
                                          </p:spTgt>
                                        </p:tgtEl>
                                        <p:attrNameLst>
                                          <p:attrName>style.visibility</p:attrName>
                                        </p:attrNameLst>
                                      </p:cBhvr>
                                      <p:to>
                                        <p:strVal val="visible"/>
                                      </p:to>
                                    </p:set>
                                    <p:animEffect transition="in" filter="fade">
                                      <p:cBhvr>
                                        <p:cTn id="44" dur="250"/>
                                        <p:tgtEl>
                                          <p:spTgt spid="2">
                                            <p:graphicEl>
                                              <a:dgm id="{23323EB8-B12D-4963-B6C3-6D8FBBA30EA0}"/>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fade">
                                      <p:cBhvr>
                                        <p:cTn id="47" dur="10"/>
                                        <p:tgtEl>
                                          <p:spTgt spid="6">
                                            <p:graphicEl>
                                              <a:chart seriesIdx="-4" categoryIdx="3" bldStep="category"/>
                                            </p:graphicEl>
                                          </p:spTgt>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2">
                                            <p:graphicEl>
                                              <a:dgm id="{FCE3F2EF-CE41-45ED-8C5C-CDAD2298C1C7}"/>
                                            </p:graphicEl>
                                          </p:spTgt>
                                        </p:tgtEl>
                                        <p:attrNameLst>
                                          <p:attrName>style.visibility</p:attrName>
                                        </p:attrNameLst>
                                      </p:cBhvr>
                                      <p:to>
                                        <p:strVal val="visible"/>
                                      </p:to>
                                    </p:set>
                                    <p:animEffect transition="in" filter="fade">
                                      <p:cBhvr>
                                        <p:cTn id="50" dur="10"/>
                                        <p:tgtEl>
                                          <p:spTgt spid="2">
                                            <p:graphicEl>
                                              <a:dgm id="{FCE3F2EF-CE41-45ED-8C5C-CDAD2298C1C7}"/>
                                            </p:graphicEl>
                                          </p:spTgt>
                                        </p:tgtEl>
                                      </p:cBhvr>
                                    </p:animEffect>
                                  </p:childTnLst>
                                </p:cTn>
                              </p:par>
                            </p:childTnLst>
                          </p:cTn>
                        </p:par>
                        <p:par>
                          <p:cTn id="51" fill="hold">
                            <p:stCondLst>
                              <p:cond delay="4540"/>
                            </p:stCondLst>
                            <p:childTnLst>
                              <p:par>
                                <p:cTn id="52" presetID="10" presetClass="entr" presetSubtype="0" fill="hold" grpId="0" nodeType="afterEffect">
                                  <p:stCondLst>
                                    <p:cond delay="0"/>
                                  </p:stCondLst>
                                  <p:childTnLst>
                                    <p:set>
                                      <p:cBhvr>
                                        <p:cTn id="53" dur="1" fill="hold">
                                          <p:stCondLst>
                                            <p:cond delay="0"/>
                                          </p:stCondLst>
                                        </p:cTn>
                                        <p:tgtEl>
                                          <p:spTgt spid="2">
                                            <p:graphicEl>
                                              <a:dgm id="{6D8492D3-6D0E-459D-9180-1226D5BFD551}"/>
                                            </p:graphicEl>
                                          </p:spTgt>
                                        </p:tgtEl>
                                        <p:attrNameLst>
                                          <p:attrName>style.visibility</p:attrName>
                                        </p:attrNameLst>
                                      </p:cBhvr>
                                      <p:to>
                                        <p:strVal val="visible"/>
                                      </p:to>
                                    </p:set>
                                    <p:animEffect transition="in" filter="fade">
                                      <p:cBhvr>
                                        <p:cTn id="54" dur="250"/>
                                        <p:tgtEl>
                                          <p:spTgt spid="2">
                                            <p:graphicEl>
                                              <a:dgm id="{6D8492D3-6D0E-459D-9180-1226D5BFD551}"/>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fade">
                                      <p:cBhvr>
                                        <p:cTn id="57" dur="10"/>
                                        <p:tgtEl>
                                          <p:spTgt spid="6">
                                            <p:graphicEl>
                                              <a:chart seriesIdx="-4" categoryIdx="4" bldStep="category"/>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
                                            <p:graphicEl>
                                              <a:dgm id="{5206E3E2-915A-4C83-A17C-A25B789B13A9}"/>
                                            </p:graphicEl>
                                          </p:spTgt>
                                        </p:tgtEl>
                                        <p:attrNameLst>
                                          <p:attrName>style.visibility</p:attrName>
                                        </p:attrNameLst>
                                      </p:cBhvr>
                                      <p:to>
                                        <p:strVal val="visible"/>
                                      </p:to>
                                    </p:set>
                                    <p:animEffect transition="in" filter="fade">
                                      <p:cBhvr>
                                        <p:cTn id="60" dur="10"/>
                                        <p:tgtEl>
                                          <p:spTgt spid="2">
                                            <p:graphicEl>
                                              <a:dgm id="{5206E3E2-915A-4C83-A17C-A25B789B13A9}"/>
                                            </p:graphicEl>
                                          </p:spTgt>
                                        </p:tgtEl>
                                      </p:cBhvr>
                                    </p:animEffect>
                                  </p:childTnLst>
                                </p:cTn>
                              </p:par>
                              <p:par>
                                <p:cTn id="61" presetID="10" presetClass="entr" presetSubtype="0" fill="hold" grpId="0" nodeType="withEffect">
                                  <p:stCondLst>
                                    <p:cond delay="1000"/>
                                  </p:stCondLst>
                                  <p:childTnLst>
                                    <p:set>
                                      <p:cBhvr>
                                        <p:cTn id="62"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fade">
                                      <p:cBhvr>
                                        <p:cTn id="63" dur="2000"/>
                                        <p:tgtEl>
                                          <p:spTgt spid="6">
                                            <p:graphicEl>
                                              <a:chart seriesIdx="-4" categoryIdx="5"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6" grpId="0" uiExpand="1">
        <p:bldSub>
          <a:bldChart bld="category"/>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646261" y="192643"/>
            <a:ext cx="12192000" cy="665804"/>
          </a:xfrm>
          <a:prstGeom prst="rect">
            <a:avLst/>
          </a:prstGeom>
        </p:spPr>
        <p:txBody>
          <a:bodyPr spcFirstLastPara="1" vert="horz" wrap="square" lIns="121900" tIns="121900" rIns="121900" bIns="121900" rtlCol="0" anchor="b" anchorCtr="0">
            <a:normAutofit/>
          </a:bodyPr>
          <a:lstStyle/>
          <a:p>
            <a:pPr>
              <a:spcBef>
                <a:spcPts val="0"/>
              </a:spcBef>
            </a:pPr>
            <a:r>
              <a:rPr lang="vi" sz="3067" b="1" dirty="0">
                <a:solidFill>
                  <a:srgbClr val="FF0000"/>
                </a:solidFill>
              </a:rPr>
              <a:t>II- CẤU TRÚC CỦA BỘ SÁCH</a:t>
            </a:r>
            <a:endParaRPr sz="4533" b="1" dirty="0">
              <a:solidFill>
                <a:srgbClr val="FF0000"/>
              </a:solidFill>
            </a:endParaRPr>
          </a:p>
        </p:txBody>
      </p:sp>
      <p:pic>
        <p:nvPicPr>
          <p:cNvPr id="83" name="Google Shape;83;p16"/>
          <p:cNvPicPr preferRelativeResize="0"/>
          <p:nvPr/>
        </p:nvPicPr>
        <p:blipFill>
          <a:blip r:embed="rId3">
            <a:alphaModFix/>
          </a:blip>
          <a:stretch>
            <a:fillRect/>
          </a:stretch>
        </p:blipFill>
        <p:spPr>
          <a:xfrm>
            <a:off x="203201" y="4464834"/>
            <a:ext cx="12700" cy="12700"/>
          </a:xfrm>
          <a:prstGeom prst="rect">
            <a:avLst/>
          </a:prstGeom>
          <a:noFill/>
          <a:ln>
            <a:noFill/>
          </a:ln>
        </p:spPr>
      </p:pic>
      <p:pic>
        <p:nvPicPr>
          <p:cNvPr id="84" name="Google Shape;84;p16"/>
          <p:cNvPicPr preferRelativeResize="0"/>
          <p:nvPr/>
        </p:nvPicPr>
        <p:blipFill>
          <a:blip r:embed="rId3">
            <a:alphaModFix/>
          </a:blip>
          <a:stretch>
            <a:fillRect/>
          </a:stretch>
        </p:blipFill>
        <p:spPr>
          <a:xfrm>
            <a:off x="419101" y="4464834"/>
            <a:ext cx="12700" cy="12700"/>
          </a:xfrm>
          <a:prstGeom prst="rect">
            <a:avLst/>
          </a:prstGeom>
          <a:noFill/>
          <a:ln>
            <a:noFill/>
          </a:ln>
        </p:spPr>
      </p:pic>
      <p:sp>
        <p:nvSpPr>
          <p:cNvPr id="5" name="Rectangle 4">
            <a:extLst>
              <a:ext uri="{FF2B5EF4-FFF2-40B4-BE49-F238E27FC236}">
                <a16:creationId xmlns:a16="http://schemas.microsoft.com/office/drawing/2014/main" id="{F44810BA-4F88-4C50-BAB1-61119F36B876}"/>
              </a:ext>
            </a:extLst>
          </p:cNvPr>
          <p:cNvSpPr/>
          <p:nvPr/>
        </p:nvSpPr>
        <p:spPr>
          <a:xfrm>
            <a:off x="561420" y="0"/>
            <a:ext cx="288091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Minh </a:t>
            </a:r>
            <a:r>
              <a:rPr lang="en-US" sz="5400" b="0" cap="none" spc="0" dirty="0" err="1">
                <a:ln w="0"/>
                <a:solidFill>
                  <a:schemeClr val="accent1"/>
                </a:solidFill>
                <a:effectLst>
                  <a:outerShdw blurRad="38100" dist="25400" dir="5400000" algn="ctr" rotWithShape="0">
                    <a:srgbClr val="6E747A">
                      <a:alpha val="43000"/>
                    </a:srgbClr>
                  </a:outerShdw>
                </a:effectLst>
              </a:rPr>
              <a:t>họa</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a16="http://schemas.microsoft.com/office/drawing/2014/main" id="{A15CE03D-7317-47B3-B7B3-1A9A7E67AF6D}"/>
              </a:ext>
            </a:extLst>
          </p:cNvPr>
          <p:cNvSpPr/>
          <p:nvPr/>
        </p:nvSpPr>
        <p:spPr>
          <a:xfrm>
            <a:off x="203201" y="6480691"/>
            <a:ext cx="5084469" cy="369332"/>
          </a:xfrm>
          <a:prstGeom prst="rect">
            <a:avLst/>
          </a:prstGeom>
        </p:spPr>
        <p:txBody>
          <a:bodyPr wrap="none">
            <a:spAutoFit/>
          </a:bodyPr>
          <a:lstStyle/>
          <a:p>
            <a:r>
              <a:rPr lang="en-US" dirty="0">
                <a:hlinkClick r:id="rId4"/>
              </a:rPr>
              <a:t>https://sachgiaoduc.com/media/?bookid=gdkncds1</a:t>
            </a:r>
            <a:r>
              <a:rPr lang="en-US" dirty="0"/>
              <a:t> </a:t>
            </a:r>
          </a:p>
        </p:txBody>
      </p:sp>
      <p:pic>
        <p:nvPicPr>
          <p:cNvPr id="8" name="Picture 7">
            <a:extLst>
              <a:ext uri="{FF2B5EF4-FFF2-40B4-BE49-F238E27FC236}">
                <a16:creationId xmlns:a16="http://schemas.microsoft.com/office/drawing/2014/main" id="{FE885C72-C6D5-427F-9C3E-C2B5E4CB45C0}"/>
              </a:ext>
            </a:extLst>
          </p:cNvPr>
          <p:cNvPicPr>
            <a:picLocks noChangeAspect="1"/>
          </p:cNvPicPr>
          <p:nvPr/>
        </p:nvPicPr>
        <p:blipFill>
          <a:blip r:embed="rId5"/>
          <a:stretch>
            <a:fillRect/>
          </a:stretch>
        </p:blipFill>
        <p:spPr>
          <a:xfrm>
            <a:off x="0" y="814178"/>
            <a:ext cx="6334812" cy="5710783"/>
          </a:xfrm>
          <a:prstGeom prst="rect">
            <a:avLst/>
          </a:prstGeom>
        </p:spPr>
      </p:pic>
      <p:pic>
        <p:nvPicPr>
          <p:cNvPr id="10" name="Picture 9">
            <a:extLst>
              <a:ext uri="{FF2B5EF4-FFF2-40B4-BE49-F238E27FC236}">
                <a16:creationId xmlns:a16="http://schemas.microsoft.com/office/drawing/2014/main" id="{D708C09F-8E16-45F4-9F3A-DB663B020A6B}"/>
              </a:ext>
            </a:extLst>
          </p:cNvPr>
          <p:cNvPicPr>
            <a:picLocks noChangeAspect="1"/>
          </p:cNvPicPr>
          <p:nvPr/>
        </p:nvPicPr>
        <p:blipFill>
          <a:blip r:embed="rId6"/>
          <a:stretch>
            <a:fillRect/>
          </a:stretch>
        </p:blipFill>
        <p:spPr>
          <a:xfrm>
            <a:off x="6419654" y="923330"/>
            <a:ext cx="5772346" cy="5601632"/>
          </a:xfrm>
          <a:prstGeom prst="rect">
            <a:avLst/>
          </a:prstGeom>
        </p:spPr>
      </p:pic>
      <p:sp>
        <p:nvSpPr>
          <p:cNvPr id="11" name="Rectangle 10">
            <a:extLst>
              <a:ext uri="{FF2B5EF4-FFF2-40B4-BE49-F238E27FC236}">
                <a16:creationId xmlns:a16="http://schemas.microsoft.com/office/drawing/2014/main" id="{88C7A968-2AEC-4EDF-85A3-E85094D2142B}"/>
              </a:ext>
            </a:extLst>
          </p:cNvPr>
          <p:cNvSpPr/>
          <p:nvPr/>
        </p:nvSpPr>
        <p:spPr>
          <a:xfrm>
            <a:off x="6538013" y="6510485"/>
            <a:ext cx="3831498" cy="369332"/>
          </a:xfrm>
          <a:prstGeom prst="rect">
            <a:avLst/>
          </a:prstGeom>
        </p:spPr>
        <p:txBody>
          <a:bodyPr wrap="none">
            <a:spAutoFit/>
          </a:bodyPr>
          <a:lstStyle/>
          <a:p>
            <a:r>
              <a:rPr lang="en-US" dirty="0">
                <a:latin typeface="SegoeuiPc"/>
                <a:hlinkClick r:id="rId7"/>
              </a:rPr>
              <a:t>https://sachgiaoduc.com/gdkncds2</a:t>
            </a:r>
            <a:r>
              <a:rPr lang="en-US" dirty="0">
                <a:latin typeface="SegoeuiPc"/>
              </a:rPr>
              <a:t> </a:t>
            </a:r>
            <a:endParaRPr lang="en-US" dirty="0"/>
          </a:p>
        </p:txBody>
      </p:sp>
    </p:spTree>
    <p:extLst>
      <p:ext uri="{BB962C8B-B14F-4D97-AF65-F5344CB8AC3E}">
        <p14:creationId xmlns:p14="http://schemas.microsoft.com/office/powerpoint/2010/main" val="111648456"/>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p2">
            <a:extLst>
              <a:ext uri="{FF2B5EF4-FFF2-40B4-BE49-F238E27FC236}">
                <a16:creationId xmlns:a16="http://schemas.microsoft.com/office/drawing/2014/main" id="{E480CC04-AA3B-4518-839B-BDBE5B1D549E}"/>
              </a:ext>
            </a:extLst>
          </p:cNvPr>
          <p:cNvSpPr/>
          <p:nvPr/>
        </p:nvSpPr>
        <p:spPr>
          <a:xfrm flipH="1">
            <a:off x="0" y="-11575"/>
            <a:ext cx="12192000" cy="7005610"/>
          </a:xfrm>
          <a:prstGeom prst="parallelogram">
            <a:avLst>
              <a:gd name="adj" fmla="val 0"/>
            </a:avLst>
          </a:prstGeom>
          <a:solidFill>
            <a:srgbClr val="1CADE4">
              <a:alpha val="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Freeform: Shape 22">
            <a:extLst>
              <a:ext uri="{FF2B5EF4-FFF2-40B4-BE49-F238E27FC236}">
                <a16:creationId xmlns:a16="http://schemas.microsoft.com/office/drawing/2014/main" id="{61F323A2-B7D0-47CA-849E-D09CE33055C9}"/>
              </a:ext>
            </a:extLst>
          </p:cNvPr>
          <p:cNvSpPr>
            <a:spLocks/>
          </p:cNvSpPr>
          <p:nvPr/>
        </p:nvSpPr>
        <p:spPr>
          <a:xfrm>
            <a:off x="7032285" y="10047"/>
            <a:ext cx="5250147" cy="6845499"/>
          </a:xfrm>
          <a:custGeom>
            <a:avLst/>
            <a:gdLst>
              <a:gd name="connsiteX0" fmla="*/ 2131750 w 3988884"/>
              <a:gd name="connsiteY0" fmla="*/ 1577029 h 5143500"/>
              <a:gd name="connsiteX1" fmla="*/ 1238245 w 3988884"/>
              <a:gd name="connsiteY1" fmla="*/ 2989608 h 5143500"/>
              <a:gd name="connsiteX2" fmla="*/ 2131750 w 3988884"/>
              <a:gd name="connsiteY2" fmla="*/ 4402187 h 5143500"/>
              <a:gd name="connsiteX3" fmla="*/ 3025255 w 3988884"/>
              <a:gd name="connsiteY3" fmla="*/ 2989608 h 5143500"/>
              <a:gd name="connsiteX4" fmla="*/ 3028319 w 3988884"/>
              <a:gd name="connsiteY4" fmla="*/ 161987 h 5143500"/>
              <a:gd name="connsiteX5" fmla="*/ 2134814 w 3988884"/>
              <a:gd name="connsiteY5" fmla="*/ 1574566 h 5143500"/>
              <a:gd name="connsiteX6" fmla="*/ 3028319 w 3988884"/>
              <a:gd name="connsiteY6" fmla="*/ 2987145 h 5143500"/>
              <a:gd name="connsiteX7" fmla="*/ 3921824 w 3988884"/>
              <a:gd name="connsiteY7" fmla="*/ 1574566 h 5143500"/>
              <a:gd name="connsiteX8" fmla="*/ 2923328 w 3988884"/>
              <a:gd name="connsiteY8" fmla="*/ 0 h 5143500"/>
              <a:gd name="connsiteX9" fmla="*/ 3988884 w 3988884"/>
              <a:gd name="connsiteY9" fmla="*/ 0 h 5143500"/>
              <a:gd name="connsiteX10" fmla="*/ 3988884 w 3988884"/>
              <a:gd name="connsiteY10" fmla="*/ 5143500 h 5143500"/>
              <a:gd name="connsiteX11" fmla="*/ 2598067 w 3988884"/>
              <a:gd name="connsiteY11" fmla="*/ 5143500 h 5143500"/>
              <a:gd name="connsiteX12" fmla="*/ 935549 w 3988884"/>
              <a:gd name="connsiteY12" fmla="*/ 2515157 h 5143500"/>
              <a:gd name="connsiteX13" fmla="*/ 1268100 w 3988884"/>
              <a:gd name="connsiteY13" fmla="*/ 1989416 h 5143500"/>
              <a:gd name="connsiteX14" fmla="*/ 1561263 w 3988884"/>
              <a:gd name="connsiteY14" fmla="*/ 2452890 h 5143500"/>
              <a:gd name="connsiteX15" fmla="*/ 3018064 w 3988884"/>
              <a:gd name="connsiteY15" fmla="*/ 149772 h 5143500"/>
              <a:gd name="connsiteX16" fmla="*/ 0 w 3988884"/>
              <a:gd name="connsiteY16" fmla="*/ 0 h 5143500"/>
              <a:gd name="connsiteX17" fmla="*/ 15223 w 3988884"/>
              <a:gd name="connsiteY17" fmla="*/ 0 h 5143500"/>
              <a:gd name="connsiteX18" fmla="*/ 568129 w 3988884"/>
              <a:gd name="connsiteY18" fmla="*/ 874112 h 5143500"/>
              <a:gd name="connsiteX19" fmla="*/ 572993 w 3988884"/>
              <a:gd name="connsiteY19" fmla="*/ 866424 h 5143500"/>
              <a:gd name="connsiteX20" fmla="*/ 1275712 w 3988884"/>
              <a:gd name="connsiteY20" fmla="*/ 1977382 h 5143500"/>
              <a:gd name="connsiteX21" fmla="*/ 1268100 w 3988884"/>
              <a:gd name="connsiteY21" fmla="*/ 1989416 h 5143500"/>
              <a:gd name="connsiteX22" fmla="*/ 537407 w 3988884"/>
              <a:gd name="connsiteY22" fmla="*/ 834233 h 5143500"/>
              <a:gd name="connsiteX23" fmla="*/ 532544 w 3988884"/>
              <a:gd name="connsiteY23" fmla="*/ 84192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8884" h="5143500">
                <a:moveTo>
                  <a:pt x="2131750" y="1577029"/>
                </a:moveTo>
                <a:lnTo>
                  <a:pt x="1238245" y="2989608"/>
                </a:lnTo>
                <a:lnTo>
                  <a:pt x="2131750" y="4402187"/>
                </a:lnTo>
                <a:lnTo>
                  <a:pt x="3025255" y="2989608"/>
                </a:lnTo>
                <a:close/>
                <a:moveTo>
                  <a:pt x="3028319" y="161987"/>
                </a:moveTo>
                <a:lnTo>
                  <a:pt x="2134814" y="1574566"/>
                </a:lnTo>
                <a:lnTo>
                  <a:pt x="3028319" y="2987145"/>
                </a:lnTo>
                <a:lnTo>
                  <a:pt x="3921824" y="1574566"/>
                </a:lnTo>
                <a:close/>
                <a:moveTo>
                  <a:pt x="2923328" y="0"/>
                </a:moveTo>
                <a:lnTo>
                  <a:pt x="3988884" y="0"/>
                </a:lnTo>
                <a:lnTo>
                  <a:pt x="3988884" y="5143500"/>
                </a:lnTo>
                <a:lnTo>
                  <a:pt x="2598067" y="5143500"/>
                </a:lnTo>
                <a:lnTo>
                  <a:pt x="935549" y="2515157"/>
                </a:lnTo>
                <a:lnTo>
                  <a:pt x="1268100" y="1989416"/>
                </a:lnTo>
                <a:lnTo>
                  <a:pt x="1561263" y="2452890"/>
                </a:lnTo>
                <a:lnTo>
                  <a:pt x="3018064" y="149772"/>
                </a:lnTo>
                <a:close/>
                <a:moveTo>
                  <a:pt x="0" y="0"/>
                </a:moveTo>
                <a:lnTo>
                  <a:pt x="15223" y="0"/>
                </a:lnTo>
                <a:lnTo>
                  <a:pt x="568129" y="874112"/>
                </a:lnTo>
                <a:lnTo>
                  <a:pt x="572993" y="866424"/>
                </a:lnTo>
                <a:lnTo>
                  <a:pt x="1275712" y="1977382"/>
                </a:lnTo>
                <a:lnTo>
                  <a:pt x="1268100" y="1989416"/>
                </a:lnTo>
                <a:lnTo>
                  <a:pt x="537407" y="834233"/>
                </a:lnTo>
                <a:lnTo>
                  <a:pt x="532544" y="841920"/>
                </a:lnTo>
                <a:close/>
              </a:path>
            </a:pathLst>
          </a:custGeom>
          <a:solidFill>
            <a:srgbClr val="1CADE4">
              <a:alpha val="10000"/>
            </a:srgb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329042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805173"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autruc">
            <a:extLst>
              <a:ext uri="{FF2B5EF4-FFF2-40B4-BE49-F238E27FC236}">
                <a16:creationId xmlns:a16="http://schemas.microsoft.com/office/drawing/2014/main" id="{5D000CEF-B488-476E-A12A-E8678D318934}"/>
              </a:ext>
            </a:extLst>
          </p:cNvPr>
          <p:cNvSpPr txBox="1">
            <a:spLocks/>
          </p:cNvSpPr>
          <p:nvPr/>
        </p:nvSpPr>
        <p:spPr>
          <a:xfrm>
            <a:off x="323853" y="2294126"/>
            <a:ext cx="11544293" cy="304698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spcBef>
                <a:spcPts val="0"/>
              </a:spcBef>
              <a:buClr>
                <a:srgbClr val="1CADE4"/>
              </a:buClr>
              <a:buNone/>
            </a:pPr>
            <a:r>
              <a:rPr lang="en-US" sz="6600" b="1" dirty="0">
                <a:solidFill>
                  <a:srgbClr val="0070C0"/>
                </a:solidFill>
                <a:latin typeface="Roboto" panose="02000000000000000000" pitchFamily="2" charset="0"/>
                <a:ea typeface="Roboto" panose="02000000000000000000" pitchFamily="2" charset="0"/>
                <a:cs typeface="Lato" panose="020F0502020204030203" pitchFamily="34" charset="0"/>
              </a:rPr>
              <a:t>CẤU TRÚC BÀI HỌC </a:t>
            </a:r>
          </a:p>
          <a:p>
            <a:pPr marL="0" indent="0" algn="ctr">
              <a:spcBef>
                <a:spcPts val="0"/>
              </a:spcBef>
              <a:buClr>
                <a:srgbClr val="1CADE4"/>
              </a:buClr>
              <a:buNone/>
            </a:pPr>
            <a:r>
              <a:rPr lang="en-US" sz="6600" b="1" dirty="0">
                <a:solidFill>
                  <a:srgbClr val="FF0000"/>
                </a:solidFill>
                <a:latin typeface="Roboto" panose="02000000000000000000" pitchFamily="2" charset="0"/>
                <a:ea typeface="Roboto" panose="02000000000000000000" pitchFamily="2" charset="0"/>
                <a:cs typeface="Lato" panose="020F0502020204030203" pitchFamily="34" charset="0"/>
              </a:rPr>
              <a:t>GIÁO DỤC KĨ NĂNG </a:t>
            </a:r>
          </a:p>
          <a:p>
            <a:pPr marL="0" indent="0" algn="ctr">
              <a:spcBef>
                <a:spcPts val="0"/>
              </a:spcBef>
              <a:buClr>
                <a:srgbClr val="1CADE4"/>
              </a:buClr>
              <a:buNone/>
            </a:pPr>
            <a:r>
              <a:rPr lang="en-US" sz="6600" b="1" dirty="0">
                <a:solidFill>
                  <a:srgbClr val="FF0000"/>
                </a:solidFill>
                <a:latin typeface="Roboto" panose="02000000000000000000" pitchFamily="2" charset="0"/>
                <a:ea typeface="Roboto" panose="02000000000000000000" pitchFamily="2" charset="0"/>
                <a:cs typeface="Lato" panose="020F0502020204030203" pitchFamily="34" charset="0"/>
              </a:rPr>
              <a:t>CÔNG DÂN SỐ LỚP 1-5</a:t>
            </a:r>
            <a:endParaRPr lang="vi-VN" sz="6600" b="1" dirty="0">
              <a:solidFill>
                <a:srgbClr val="FF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Lato" panose="020F0502020204030203" pitchFamily="34" charset="0"/>
            </a:endParaRPr>
          </a:p>
        </p:txBody>
      </p:sp>
    </p:spTree>
    <p:extLst>
      <p:ext uri="{BB962C8B-B14F-4D97-AF65-F5344CB8AC3E}">
        <p14:creationId xmlns:p14="http://schemas.microsoft.com/office/powerpoint/2010/main" val="912858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DEF">
            <a:alpha val="10000"/>
          </a:srgbClr>
        </a:solidFill>
        <a:effectLst/>
      </p:bgPr>
    </p:bg>
    <p:spTree>
      <p:nvGrpSpPr>
        <p:cNvPr id="1" name=""/>
        <p:cNvGrpSpPr/>
        <p:nvPr/>
      </p:nvGrpSpPr>
      <p:grpSpPr>
        <a:xfrm>
          <a:off x="0" y="0"/>
          <a:ext cx="0" cy="0"/>
          <a:chOff x="0" y="0"/>
          <a:chExt cx="0" cy="0"/>
        </a:xfrm>
      </p:grpSpPr>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autruc">
            <a:extLst>
              <a:ext uri="{FF2B5EF4-FFF2-40B4-BE49-F238E27FC236}">
                <a16:creationId xmlns:a16="http://schemas.microsoft.com/office/drawing/2014/main" id="{5D000CEF-B488-476E-A12A-E8678D318934}"/>
              </a:ext>
            </a:extLst>
          </p:cNvPr>
          <p:cNvSpPr txBox="1">
            <a:spLocks/>
          </p:cNvSpPr>
          <p:nvPr/>
        </p:nvSpPr>
        <p:spPr>
          <a:xfrm>
            <a:off x="975911" y="193530"/>
            <a:ext cx="8699520" cy="61555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0"/>
              </a:spcBef>
              <a:buClr>
                <a:srgbClr val="1CADE4"/>
              </a:buClr>
              <a:buNone/>
            </a:pPr>
            <a:r>
              <a:rPr lang="en-US" sz="4000" b="1">
                <a:solidFill>
                  <a:srgbClr val="0070C0"/>
                </a:solidFill>
                <a:latin typeface="Roboto" panose="02000000000000000000" pitchFamily="2" charset="0"/>
                <a:ea typeface="Roboto" panose="02000000000000000000" pitchFamily="2" charset="0"/>
                <a:cs typeface="Lato" panose="020F0502020204030203" pitchFamily="34" charset="0"/>
              </a:rPr>
              <a:t>CẤU TRÚC MỖI BÀI HỌC GDKNCDS</a:t>
            </a:r>
            <a:endParaRPr lang="vi-VN" sz="4000" b="1">
              <a:solidFill>
                <a:srgbClr val="0070C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Lato" panose="020F0502020204030203" pitchFamily="34" charset="0"/>
            </a:endParaRPr>
          </a:p>
        </p:txBody>
      </p:sp>
      <p:sp>
        <p:nvSpPr>
          <p:cNvPr id="8" name="Rectangle 7">
            <a:extLst>
              <a:ext uri="{FF2B5EF4-FFF2-40B4-BE49-F238E27FC236}">
                <a16:creationId xmlns:a16="http://schemas.microsoft.com/office/drawing/2014/main" id="{E8723E50-0F9F-440A-91DA-8AA0AA433A43}"/>
              </a:ext>
            </a:extLst>
          </p:cNvPr>
          <p:cNvSpPr/>
          <p:nvPr/>
        </p:nvSpPr>
        <p:spPr>
          <a:xfrm>
            <a:off x="3048000" y="-725983"/>
            <a:ext cx="6096000" cy="184666"/>
          </a:xfrm>
          <a:prstGeom prst="rect">
            <a:avLst/>
          </a:prstGeom>
        </p:spPr>
        <p:txBody>
          <a:bodyPr>
            <a:spAutoFit/>
          </a:bodyPr>
          <a:lstStyle/>
          <a:p>
            <a:pPr algn="just">
              <a:spcBef>
                <a:spcPts val="600"/>
              </a:spcBef>
            </a:pPr>
            <a:endParaRPr lang="en-US" sz="600"/>
          </a:p>
        </p:txBody>
      </p:sp>
      <p:sp>
        <p:nvSpPr>
          <p:cNvPr id="10" name="Rectangle 9">
            <a:extLst>
              <a:ext uri="{FF2B5EF4-FFF2-40B4-BE49-F238E27FC236}">
                <a16:creationId xmlns:a16="http://schemas.microsoft.com/office/drawing/2014/main" id="{DEE438AB-9B6A-4DE7-8BAB-72F5E346D9E6}"/>
              </a:ext>
            </a:extLst>
          </p:cNvPr>
          <p:cNvSpPr/>
          <p:nvPr/>
        </p:nvSpPr>
        <p:spPr>
          <a:xfrm>
            <a:off x="358755" y="999992"/>
            <a:ext cx="11366519" cy="5547160"/>
          </a:xfrm>
          <a:prstGeom prst="rect">
            <a:avLst/>
          </a:prstGeom>
        </p:spPr>
        <p:txBody>
          <a:bodyPr wrap="square">
            <a:noAutofit/>
          </a:bodyPr>
          <a:lstStyle/>
          <a:p>
            <a:pPr algn="just">
              <a:lnSpc>
                <a:spcPct val="120000"/>
              </a:lnSpc>
              <a:spcBef>
                <a:spcPts val="600"/>
              </a:spcBef>
              <a:spcAft>
                <a:spcPts val="600"/>
              </a:spcAft>
            </a:pPr>
            <a:r>
              <a:rPr lang="vi-VN" b="1">
                <a:solidFill>
                  <a:srgbClr val="FF0000"/>
                </a:solidFill>
                <a:latin typeface="Roboto" panose="02000000000000000000" pitchFamily="2" charset="0"/>
                <a:ea typeface="Roboto" panose="02000000000000000000" pitchFamily="2" charset="0"/>
              </a:rPr>
              <a:t>Thời lượng</a:t>
            </a:r>
            <a:r>
              <a:rPr lang="vi-VN">
                <a:solidFill>
                  <a:srgbClr val="666666"/>
                </a:solidFill>
                <a:latin typeface="Roboto" panose="02000000000000000000" pitchFamily="2" charset="0"/>
                <a:ea typeface="Roboto" panose="02000000000000000000" pitchFamily="2" charset="0"/>
              </a:rPr>
              <a:t>:</a:t>
            </a:r>
            <a:endParaRPr lang="vi-VN">
              <a:latin typeface="Roboto" panose="02000000000000000000" pitchFamily="2" charset="0"/>
              <a:ea typeface="Roboto" panose="02000000000000000000" pitchFamily="2" charset="0"/>
            </a:endParaRPr>
          </a:p>
          <a:p>
            <a:pPr>
              <a:lnSpc>
                <a:spcPct val="120000"/>
              </a:lnSpc>
              <a:spcBef>
                <a:spcPts val="600"/>
              </a:spcBef>
              <a:spcAft>
                <a:spcPts val="600"/>
              </a:spcAft>
            </a:pPr>
            <a:r>
              <a:rPr lang="vi-VN" b="1">
                <a:solidFill>
                  <a:srgbClr val="FF0000"/>
                </a:solidFill>
                <a:latin typeface="Roboto" panose="02000000000000000000" pitchFamily="2" charset="0"/>
                <a:ea typeface="Roboto" panose="02000000000000000000" pitchFamily="2" charset="0"/>
              </a:rPr>
              <a:t>Nội dung yêu cầu của từng bài học về</a:t>
            </a:r>
            <a:r>
              <a:rPr lang="vi-VN">
                <a:solidFill>
                  <a:srgbClr val="666666"/>
                </a:solidFill>
                <a:latin typeface="Roboto" panose="02000000000000000000" pitchFamily="2" charset="0"/>
                <a:ea typeface="Roboto" panose="02000000000000000000" pitchFamily="2" charset="0"/>
              </a:rPr>
              <a:t>: Định hướng phát triển năng lực số và Môn học tích hợp.</a:t>
            </a:r>
            <a:endParaRPr lang="vi-VN">
              <a:latin typeface="Roboto" panose="02000000000000000000" pitchFamily="2" charset="0"/>
              <a:ea typeface="Roboto" panose="02000000000000000000" pitchFamily="2" charset="0"/>
            </a:endParaRPr>
          </a:p>
          <a:p>
            <a:pPr>
              <a:lnSpc>
                <a:spcPct val="120000"/>
              </a:lnSpc>
              <a:spcBef>
                <a:spcPts val="600"/>
              </a:spcBef>
              <a:spcAft>
                <a:spcPts val="600"/>
              </a:spcAft>
            </a:pPr>
            <a:r>
              <a:rPr lang="en-US">
                <a:solidFill>
                  <a:srgbClr val="666666"/>
                </a:solidFill>
                <a:latin typeface="Roboto" panose="02000000000000000000" pitchFamily="2" charset="0"/>
                <a:ea typeface="Roboto" panose="02000000000000000000" pitchFamily="2" charset="0"/>
              </a:rPr>
              <a:t>1</a:t>
            </a:r>
            <a:r>
              <a:rPr lang="vi-VN">
                <a:solidFill>
                  <a:srgbClr val="666666"/>
                </a:solidFill>
                <a:latin typeface="Roboto" panose="02000000000000000000" pitchFamily="2" charset="0"/>
                <a:ea typeface="Roboto" panose="02000000000000000000" pitchFamily="2" charset="0"/>
              </a:rPr>
              <a:t>. </a:t>
            </a:r>
            <a:r>
              <a:rPr lang="vi-VN" b="1">
                <a:solidFill>
                  <a:srgbClr val="FF0000"/>
                </a:solidFill>
                <a:latin typeface="Roboto" panose="02000000000000000000" pitchFamily="2" charset="0"/>
                <a:ea typeface="Roboto" panose="02000000000000000000" pitchFamily="2" charset="0"/>
              </a:rPr>
              <a:t>Khởi động</a:t>
            </a:r>
            <a:r>
              <a:rPr lang="vi-VN">
                <a:solidFill>
                  <a:srgbClr val="666666"/>
                </a:solidFill>
                <a:latin typeface="Roboto" panose="02000000000000000000" pitchFamily="2" charset="0"/>
                <a:ea typeface="Roboto" panose="02000000000000000000" pitchFamily="2" charset="0"/>
              </a:rPr>
              <a:t>: là một câu chuyện ngắn giới thiệu chủ đề và kiến thức sẽ học trong bài. Câu chuyện này được kể bằng một vài bức tranh sinh động kèm theo lời thoại ngắn và dí dỏm .</a:t>
            </a:r>
            <a:endParaRPr lang="vi-VN">
              <a:latin typeface="Roboto" panose="02000000000000000000" pitchFamily="2" charset="0"/>
              <a:ea typeface="Roboto" panose="02000000000000000000" pitchFamily="2" charset="0"/>
            </a:endParaRPr>
          </a:p>
          <a:p>
            <a:pPr>
              <a:lnSpc>
                <a:spcPct val="120000"/>
              </a:lnSpc>
              <a:spcBef>
                <a:spcPts val="600"/>
              </a:spcBef>
              <a:spcAft>
                <a:spcPts val="600"/>
              </a:spcAft>
            </a:pPr>
            <a:r>
              <a:rPr lang="en-US">
                <a:solidFill>
                  <a:srgbClr val="666666"/>
                </a:solidFill>
                <a:latin typeface="Roboto" panose="02000000000000000000" pitchFamily="2" charset="0"/>
                <a:ea typeface="Roboto" panose="02000000000000000000" pitchFamily="2" charset="0"/>
              </a:rPr>
              <a:t>2</a:t>
            </a:r>
            <a:r>
              <a:rPr lang="vi-VN">
                <a:solidFill>
                  <a:srgbClr val="666666"/>
                </a:solidFill>
                <a:latin typeface="Roboto" panose="02000000000000000000" pitchFamily="2" charset="0"/>
                <a:ea typeface="Roboto" panose="02000000000000000000" pitchFamily="2" charset="0"/>
              </a:rPr>
              <a:t>. </a:t>
            </a:r>
            <a:r>
              <a:rPr lang="vi-VN" b="1">
                <a:solidFill>
                  <a:srgbClr val="FF0000"/>
                </a:solidFill>
                <a:latin typeface="Roboto" panose="02000000000000000000" pitchFamily="2" charset="0"/>
                <a:ea typeface="Roboto" panose="02000000000000000000" pitchFamily="2" charset="0"/>
              </a:rPr>
              <a:t>Khám phá</a:t>
            </a:r>
            <a:r>
              <a:rPr lang="vi-VN">
                <a:solidFill>
                  <a:srgbClr val="666666"/>
                </a:solidFill>
                <a:latin typeface="Roboto" panose="02000000000000000000" pitchFamily="2" charset="0"/>
                <a:ea typeface="Roboto" panose="02000000000000000000" pitchFamily="2" charset="0"/>
              </a:rPr>
              <a:t>: Gồm một số hoạt động. Một hoạt động khám phá là một kiến thức trong bài. Mỗi hoạt động có tranh vẽ minh họa kèm theo những bài tập liên quan dưới dạng trắc nghiệm và tự luận. Phần lớn kiến thức mới được viết dưới dạng lời thoại của chương trình trí tuệ nhân tạo MIN.</a:t>
            </a:r>
            <a:endParaRPr lang="vi-VN">
              <a:latin typeface="Roboto" panose="02000000000000000000" pitchFamily="2" charset="0"/>
              <a:ea typeface="Roboto" panose="02000000000000000000" pitchFamily="2" charset="0"/>
            </a:endParaRPr>
          </a:p>
          <a:p>
            <a:pPr>
              <a:lnSpc>
                <a:spcPct val="120000"/>
              </a:lnSpc>
              <a:spcBef>
                <a:spcPts val="600"/>
              </a:spcBef>
              <a:spcAft>
                <a:spcPts val="600"/>
              </a:spcAft>
            </a:pPr>
            <a:r>
              <a:rPr lang="en-US">
                <a:solidFill>
                  <a:srgbClr val="666666"/>
                </a:solidFill>
                <a:latin typeface="Roboto" panose="02000000000000000000" pitchFamily="2" charset="0"/>
                <a:ea typeface="Roboto" panose="02000000000000000000" pitchFamily="2" charset="0"/>
              </a:rPr>
              <a:t>3</a:t>
            </a:r>
            <a:r>
              <a:rPr lang="vi-VN">
                <a:solidFill>
                  <a:srgbClr val="666666"/>
                </a:solidFill>
                <a:latin typeface="Roboto" panose="02000000000000000000" pitchFamily="2" charset="0"/>
                <a:ea typeface="Roboto" panose="02000000000000000000" pitchFamily="2" charset="0"/>
              </a:rPr>
              <a:t>. </a:t>
            </a:r>
            <a:r>
              <a:rPr lang="vi-VN" b="1">
                <a:solidFill>
                  <a:srgbClr val="FF0000"/>
                </a:solidFill>
                <a:latin typeface="Roboto" panose="02000000000000000000" pitchFamily="2" charset="0"/>
                <a:ea typeface="Roboto" panose="02000000000000000000" pitchFamily="2" charset="0"/>
              </a:rPr>
              <a:t>Củng cố</a:t>
            </a:r>
            <a:r>
              <a:rPr lang="vi-VN">
                <a:solidFill>
                  <a:srgbClr val="666666"/>
                </a:solidFill>
                <a:latin typeface="Roboto" panose="02000000000000000000" pitchFamily="2" charset="0"/>
                <a:ea typeface="Roboto" panose="02000000000000000000" pitchFamily="2" charset="0"/>
              </a:rPr>
              <a:t>. Gồm những hoạt động nhóm hoặc cá nhân giúp các em củng cố lại các kiến thức đã học trong phần khám phá.</a:t>
            </a:r>
            <a:endParaRPr lang="vi-VN">
              <a:latin typeface="Roboto" panose="02000000000000000000" pitchFamily="2" charset="0"/>
              <a:ea typeface="Roboto" panose="02000000000000000000" pitchFamily="2" charset="0"/>
            </a:endParaRPr>
          </a:p>
          <a:p>
            <a:pPr>
              <a:lnSpc>
                <a:spcPct val="120000"/>
              </a:lnSpc>
              <a:spcBef>
                <a:spcPts val="600"/>
              </a:spcBef>
              <a:spcAft>
                <a:spcPts val="600"/>
              </a:spcAft>
            </a:pPr>
            <a:r>
              <a:rPr lang="en-US">
                <a:solidFill>
                  <a:srgbClr val="666666"/>
                </a:solidFill>
                <a:latin typeface="Roboto" panose="02000000000000000000" pitchFamily="2" charset="0"/>
                <a:ea typeface="Roboto" panose="02000000000000000000" pitchFamily="2" charset="0"/>
              </a:rPr>
              <a:t>4</a:t>
            </a:r>
            <a:r>
              <a:rPr lang="vi-VN">
                <a:solidFill>
                  <a:srgbClr val="666666"/>
                </a:solidFill>
                <a:latin typeface="Roboto" panose="02000000000000000000" pitchFamily="2" charset="0"/>
                <a:ea typeface="Roboto" panose="02000000000000000000" pitchFamily="2" charset="0"/>
              </a:rPr>
              <a:t>. </a:t>
            </a:r>
            <a:r>
              <a:rPr lang="vi-VN" b="1">
                <a:solidFill>
                  <a:srgbClr val="FF0000"/>
                </a:solidFill>
                <a:latin typeface="Roboto" panose="02000000000000000000" pitchFamily="2" charset="0"/>
                <a:ea typeface="Roboto" panose="02000000000000000000" pitchFamily="2" charset="0"/>
              </a:rPr>
              <a:t>Em đã học được gì? </a:t>
            </a:r>
            <a:r>
              <a:rPr lang="vi-VN">
                <a:solidFill>
                  <a:srgbClr val="666666"/>
                </a:solidFill>
                <a:latin typeface="Roboto" panose="02000000000000000000" pitchFamily="2" charset="0"/>
                <a:ea typeface="Roboto" panose="02000000000000000000" pitchFamily="2" charset="0"/>
              </a:rPr>
              <a:t>Tóm tắt lại những kiến thức, yêu cầu cần đạt em đã học trong cả bài học.</a:t>
            </a:r>
            <a:endParaRPr lang="vi-VN">
              <a:latin typeface="Roboto" panose="02000000000000000000" pitchFamily="2" charset="0"/>
              <a:ea typeface="Roboto" panose="02000000000000000000" pitchFamily="2" charset="0"/>
            </a:endParaRPr>
          </a:p>
          <a:p>
            <a:pPr>
              <a:lnSpc>
                <a:spcPct val="120000"/>
              </a:lnSpc>
              <a:spcBef>
                <a:spcPts val="600"/>
              </a:spcBef>
              <a:spcAft>
                <a:spcPts val="600"/>
              </a:spcAft>
            </a:pPr>
            <a:r>
              <a:rPr lang="vi-VN" b="1">
                <a:solidFill>
                  <a:srgbClr val="FF0000"/>
                </a:solidFill>
                <a:latin typeface="Roboto" panose="02000000000000000000" pitchFamily="2" charset="0"/>
                <a:ea typeface="Roboto" panose="02000000000000000000" pitchFamily="2" charset="0"/>
              </a:rPr>
              <a:t>Thời điểm, hình thức tổ chức</a:t>
            </a:r>
            <a:r>
              <a:rPr lang="vi-VN">
                <a:solidFill>
                  <a:srgbClr val="666666"/>
                </a:solidFill>
                <a:latin typeface="Roboto" panose="02000000000000000000" pitchFamily="2" charset="0"/>
                <a:ea typeface="Roboto" panose="02000000000000000000" pitchFamily="2" charset="0"/>
              </a:rPr>
              <a:t>: Cụ thể hóa được 1 trong 3 hình thức tổ chức Giáo dục Kỹ năng CDS bên trên; Có địa chỉ tham chiếu đến các môn học cụ thể trong SGK Kết nối TTVCS, Chân trời sáng tạo và Cánh diều.</a:t>
            </a:r>
            <a:endParaRPr lang="en-US">
              <a:solidFill>
                <a:srgbClr val="666666"/>
              </a:solidFill>
              <a:latin typeface="Roboto" panose="02000000000000000000" pitchFamily="2" charset="0"/>
              <a:ea typeface="Roboto" panose="02000000000000000000" pitchFamily="2" charset="0"/>
            </a:endParaRPr>
          </a:p>
          <a:p>
            <a:pPr>
              <a:lnSpc>
                <a:spcPct val="120000"/>
              </a:lnSpc>
              <a:spcBef>
                <a:spcPts val="600"/>
              </a:spcBef>
              <a:spcAft>
                <a:spcPts val="600"/>
              </a:spcAft>
            </a:pPr>
            <a:r>
              <a:rPr lang="en-US" b="1">
                <a:solidFill>
                  <a:srgbClr val="FF0000"/>
                </a:solidFill>
                <a:latin typeface="Roboto" panose="02000000000000000000" pitchFamily="2" charset="0"/>
                <a:ea typeface="Roboto" panose="02000000000000000000" pitchFamily="2" charset="0"/>
              </a:rPr>
              <a:t>Gợi ý trả lời</a:t>
            </a:r>
            <a:r>
              <a:rPr lang="en-US">
                <a:solidFill>
                  <a:srgbClr val="666666"/>
                </a:solidFill>
                <a:latin typeface="Roboto" panose="02000000000000000000" pitchFamily="2" charset="0"/>
                <a:ea typeface="Roboto" panose="02000000000000000000" pitchFamily="2" charset="0"/>
              </a:rPr>
              <a:t>.</a:t>
            </a:r>
            <a:endParaRPr lang="vi-VN">
              <a:latin typeface="Roboto" panose="02000000000000000000" pitchFamily="2" charset="0"/>
              <a:ea typeface="Roboto" panose="02000000000000000000" pitchFamily="2" charset="0"/>
            </a:endParaRPr>
          </a:p>
          <a:p>
            <a:pPr>
              <a:lnSpc>
                <a:spcPct val="120000"/>
              </a:lnSpc>
              <a:spcBef>
                <a:spcPts val="600"/>
              </a:spcBef>
              <a:spcAft>
                <a:spcPts val="600"/>
              </a:spcAft>
            </a:pPr>
            <a:br>
              <a:rPr lang="vi-VN" sz="800">
                <a:latin typeface="Roboto" panose="02000000000000000000" pitchFamily="2" charset="0"/>
                <a:ea typeface="Roboto" panose="02000000000000000000" pitchFamily="2" charset="0"/>
              </a:rPr>
            </a:br>
            <a:endParaRPr lang="en-US" sz="8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9156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DEF">
            <a:alpha val="10000"/>
          </a:srgbClr>
        </a:solidFill>
        <a:effectLst/>
      </p:bgPr>
    </p:bg>
    <p:spTree>
      <p:nvGrpSpPr>
        <p:cNvPr id="1" name=""/>
        <p:cNvGrpSpPr/>
        <p:nvPr/>
      </p:nvGrpSpPr>
      <p:grpSpPr>
        <a:xfrm>
          <a:off x="0" y="0"/>
          <a:ext cx="0" cy="0"/>
          <a:chOff x="0" y="0"/>
          <a:chExt cx="0" cy="0"/>
        </a:xfrm>
      </p:grpSpPr>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autruc">
            <a:extLst>
              <a:ext uri="{FF2B5EF4-FFF2-40B4-BE49-F238E27FC236}">
                <a16:creationId xmlns:a16="http://schemas.microsoft.com/office/drawing/2014/main" id="{5D000CEF-B488-476E-A12A-E8678D318934}"/>
              </a:ext>
            </a:extLst>
          </p:cNvPr>
          <p:cNvSpPr txBox="1">
            <a:spLocks/>
          </p:cNvSpPr>
          <p:nvPr/>
        </p:nvSpPr>
        <p:spPr>
          <a:xfrm>
            <a:off x="975911" y="193530"/>
            <a:ext cx="8699520" cy="61555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0"/>
              </a:spcBef>
              <a:buClr>
                <a:srgbClr val="1CADE4"/>
              </a:buClr>
              <a:buNone/>
            </a:pPr>
            <a:r>
              <a:rPr lang="en-US" sz="4000" b="1">
                <a:solidFill>
                  <a:srgbClr val="0070C0"/>
                </a:solidFill>
                <a:latin typeface="Roboto" panose="02000000000000000000" pitchFamily="2" charset="0"/>
                <a:ea typeface="Roboto" panose="02000000000000000000" pitchFamily="2" charset="0"/>
                <a:cs typeface="Lato" panose="020F0502020204030203" pitchFamily="34" charset="0"/>
              </a:rPr>
              <a:t>CẤU TRÚC MỖI BÀI HỌC GDKNCDS</a:t>
            </a:r>
            <a:endParaRPr lang="vi-VN" sz="4000" b="1">
              <a:solidFill>
                <a:srgbClr val="0070C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Lato" panose="020F0502020204030203" pitchFamily="34" charset="0"/>
            </a:endParaRPr>
          </a:p>
        </p:txBody>
      </p:sp>
      <p:sp>
        <p:nvSpPr>
          <p:cNvPr id="8" name="Rectangle 7">
            <a:extLst>
              <a:ext uri="{FF2B5EF4-FFF2-40B4-BE49-F238E27FC236}">
                <a16:creationId xmlns:a16="http://schemas.microsoft.com/office/drawing/2014/main" id="{E8723E50-0F9F-440A-91DA-8AA0AA433A43}"/>
              </a:ext>
            </a:extLst>
          </p:cNvPr>
          <p:cNvSpPr/>
          <p:nvPr/>
        </p:nvSpPr>
        <p:spPr>
          <a:xfrm>
            <a:off x="3048000" y="-725983"/>
            <a:ext cx="6096000" cy="184666"/>
          </a:xfrm>
          <a:prstGeom prst="rect">
            <a:avLst/>
          </a:prstGeom>
        </p:spPr>
        <p:txBody>
          <a:bodyPr>
            <a:spAutoFit/>
          </a:bodyPr>
          <a:lstStyle/>
          <a:p>
            <a:pPr algn="just">
              <a:spcBef>
                <a:spcPts val="600"/>
              </a:spcBef>
            </a:pPr>
            <a:endParaRPr lang="en-US" sz="600"/>
          </a:p>
        </p:txBody>
      </p:sp>
      <p:pic>
        <p:nvPicPr>
          <p:cNvPr id="2" name="Picture 1">
            <a:extLst>
              <a:ext uri="{FF2B5EF4-FFF2-40B4-BE49-F238E27FC236}">
                <a16:creationId xmlns:a16="http://schemas.microsoft.com/office/drawing/2014/main" id="{BBEE93AB-967E-43C3-9736-08F697F3B54A}"/>
              </a:ext>
            </a:extLst>
          </p:cNvPr>
          <p:cNvPicPr>
            <a:picLocks noChangeAspect="1"/>
          </p:cNvPicPr>
          <p:nvPr/>
        </p:nvPicPr>
        <p:blipFill>
          <a:blip r:embed="rId2"/>
          <a:stretch>
            <a:fillRect/>
          </a:stretch>
        </p:blipFill>
        <p:spPr>
          <a:xfrm>
            <a:off x="349536" y="962024"/>
            <a:ext cx="5206428" cy="5676257"/>
          </a:xfrm>
          <a:prstGeom prst="rect">
            <a:avLst/>
          </a:prstGeom>
        </p:spPr>
      </p:pic>
      <p:pic>
        <p:nvPicPr>
          <p:cNvPr id="3" name="Picture 2">
            <a:extLst>
              <a:ext uri="{FF2B5EF4-FFF2-40B4-BE49-F238E27FC236}">
                <a16:creationId xmlns:a16="http://schemas.microsoft.com/office/drawing/2014/main" id="{9ECE3CAD-2039-49D4-9CAF-C05C28A68EC7}"/>
              </a:ext>
            </a:extLst>
          </p:cNvPr>
          <p:cNvPicPr>
            <a:picLocks noChangeAspect="1"/>
          </p:cNvPicPr>
          <p:nvPr/>
        </p:nvPicPr>
        <p:blipFill>
          <a:blip r:embed="rId3"/>
          <a:stretch>
            <a:fillRect/>
          </a:stretch>
        </p:blipFill>
        <p:spPr>
          <a:xfrm>
            <a:off x="6343649" y="962024"/>
            <a:ext cx="5206427" cy="5676257"/>
          </a:xfrm>
          <a:prstGeom prst="rect">
            <a:avLst/>
          </a:prstGeom>
        </p:spPr>
      </p:pic>
    </p:spTree>
    <p:extLst>
      <p:ext uri="{BB962C8B-B14F-4D97-AF65-F5344CB8AC3E}">
        <p14:creationId xmlns:p14="http://schemas.microsoft.com/office/powerpoint/2010/main" val="2797088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ADEF">
            <a:alpha val="10000"/>
          </a:srgbClr>
        </a:solidFill>
        <a:effectLst/>
      </p:bgPr>
    </p:bg>
    <p:spTree>
      <p:nvGrpSpPr>
        <p:cNvPr id="1" name=""/>
        <p:cNvGrpSpPr/>
        <p:nvPr/>
      </p:nvGrpSpPr>
      <p:grpSpPr>
        <a:xfrm>
          <a:off x="0" y="0"/>
          <a:ext cx="0" cy="0"/>
          <a:chOff x="0" y="0"/>
          <a:chExt cx="0" cy="0"/>
        </a:xfrm>
      </p:grpSpPr>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autruc">
            <a:extLst>
              <a:ext uri="{FF2B5EF4-FFF2-40B4-BE49-F238E27FC236}">
                <a16:creationId xmlns:a16="http://schemas.microsoft.com/office/drawing/2014/main" id="{5D000CEF-B488-476E-A12A-E8678D318934}"/>
              </a:ext>
            </a:extLst>
          </p:cNvPr>
          <p:cNvSpPr txBox="1">
            <a:spLocks/>
          </p:cNvSpPr>
          <p:nvPr/>
        </p:nvSpPr>
        <p:spPr>
          <a:xfrm>
            <a:off x="975911" y="193530"/>
            <a:ext cx="8699520" cy="61555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0"/>
              </a:spcBef>
              <a:buClr>
                <a:srgbClr val="1CADE4"/>
              </a:buClr>
              <a:buNone/>
            </a:pPr>
            <a:r>
              <a:rPr lang="en-US" sz="4000" b="1">
                <a:solidFill>
                  <a:srgbClr val="0070C0"/>
                </a:solidFill>
                <a:latin typeface="Roboto" panose="02000000000000000000" pitchFamily="2" charset="0"/>
                <a:ea typeface="Roboto" panose="02000000000000000000" pitchFamily="2" charset="0"/>
                <a:cs typeface="Lato" panose="020F0502020204030203" pitchFamily="34" charset="0"/>
              </a:rPr>
              <a:t>CẤU TRÚC MỖI BÀI HỌC GDKNCDS</a:t>
            </a:r>
            <a:endParaRPr lang="vi-VN" sz="4000" b="1">
              <a:solidFill>
                <a:srgbClr val="0070C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Lato" panose="020F0502020204030203" pitchFamily="34" charset="0"/>
            </a:endParaRPr>
          </a:p>
        </p:txBody>
      </p:sp>
      <p:sp>
        <p:nvSpPr>
          <p:cNvPr id="8" name="Rectangle 7">
            <a:extLst>
              <a:ext uri="{FF2B5EF4-FFF2-40B4-BE49-F238E27FC236}">
                <a16:creationId xmlns:a16="http://schemas.microsoft.com/office/drawing/2014/main" id="{E8723E50-0F9F-440A-91DA-8AA0AA433A43}"/>
              </a:ext>
            </a:extLst>
          </p:cNvPr>
          <p:cNvSpPr/>
          <p:nvPr/>
        </p:nvSpPr>
        <p:spPr>
          <a:xfrm>
            <a:off x="3048000" y="-725983"/>
            <a:ext cx="6096000" cy="184666"/>
          </a:xfrm>
          <a:prstGeom prst="rect">
            <a:avLst/>
          </a:prstGeom>
        </p:spPr>
        <p:txBody>
          <a:bodyPr>
            <a:spAutoFit/>
          </a:bodyPr>
          <a:lstStyle/>
          <a:p>
            <a:pPr algn="just">
              <a:spcBef>
                <a:spcPts val="600"/>
              </a:spcBef>
            </a:pPr>
            <a:endParaRPr lang="en-US" sz="600"/>
          </a:p>
        </p:txBody>
      </p:sp>
      <p:pic>
        <p:nvPicPr>
          <p:cNvPr id="4" name="Picture 3">
            <a:extLst>
              <a:ext uri="{FF2B5EF4-FFF2-40B4-BE49-F238E27FC236}">
                <a16:creationId xmlns:a16="http://schemas.microsoft.com/office/drawing/2014/main" id="{D7ADEFE7-1BD6-4571-BF93-FE9287BA5838}"/>
              </a:ext>
            </a:extLst>
          </p:cNvPr>
          <p:cNvPicPr>
            <a:picLocks noChangeAspect="1"/>
          </p:cNvPicPr>
          <p:nvPr/>
        </p:nvPicPr>
        <p:blipFill>
          <a:blip r:embed="rId2"/>
          <a:stretch>
            <a:fillRect/>
          </a:stretch>
        </p:blipFill>
        <p:spPr>
          <a:xfrm>
            <a:off x="413958" y="947387"/>
            <a:ext cx="5367717" cy="5717083"/>
          </a:xfrm>
          <a:prstGeom prst="rect">
            <a:avLst/>
          </a:prstGeom>
        </p:spPr>
      </p:pic>
      <p:pic>
        <p:nvPicPr>
          <p:cNvPr id="5" name="Picture 4">
            <a:extLst>
              <a:ext uri="{FF2B5EF4-FFF2-40B4-BE49-F238E27FC236}">
                <a16:creationId xmlns:a16="http://schemas.microsoft.com/office/drawing/2014/main" id="{309C924B-4CEC-4F65-91C4-92DF626DC070}"/>
              </a:ext>
            </a:extLst>
          </p:cNvPr>
          <p:cNvPicPr>
            <a:picLocks noChangeAspect="1"/>
          </p:cNvPicPr>
          <p:nvPr/>
        </p:nvPicPr>
        <p:blipFill>
          <a:blip r:embed="rId3"/>
          <a:stretch>
            <a:fillRect/>
          </a:stretch>
        </p:blipFill>
        <p:spPr>
          <a:xfrm>
            <a:off x="6372225" y="947386"/>
            <a:ext cx="5124450" cy="5717083"/>
          </a:xfrm>
          <a:prstGeom prst="rect">
            <a:avLst/>
          </a:prstGeom>
        </p:spPr>
      </p:pic>
    </p:spTree>
    <p:extLst>
      <p:ext uri="{BB962C8B-B14F-4D97-AF65-F5344CB8AC3E}">
        <p14:creationId xmlns:p14="http://schemas.microsoft.com/office/powerpoint/2010/main" val="77667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ADEF">
            <a:alpha val="10000"/>
          </a:srgbClr>
        </a:solidFill>
        <a:effectLst/>
      </p:bgPr>
    </p:bg>
    <p:spTree>
      <p:nvGrpSpPr>
        <p:cNvPr id="1" name=""/>
        <p:cNvGrpSpPr/>
        <p:nvPr/>
      </p:nvGrpSpPr>
      <p:grpSpPr>
        <a:xfrm>
          <a:off x="0" y="0"/>
          <a:ext cx="0" cy="0"/>
          <a:chOff x="0" y="0"/>
          <a:chExt cx="0" cy="0"/>
        </a:xfrm>
      </p:grpSpPr>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autruc">
            <a:extLst>
              <a:ext uri="{FF2B5EF4-FFF2-40B4-BE49-F238E27FC236}">
                <a16:creationId xmlns:a16="http://schemas.microsoft.com/office/drawing/2014/main" id="{5D000CEF-B488-476E-A12A-E8678D318934}"/>
              </a:ext>
            </a:extLst>
          </p:cNvPr>
          <p:cNvSpPr txBox="1">
            <a:spLocks/>
          </p:cNvSpPr>
          <p:nvPr/>
        </p:nvSpPr>
        <p:spPr>
          <a:xfrm>
            <a:off x="975911" y="193530"/>
            <a:ext cx="8699520" cy="61555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0"/>
              </a:spcBef>
              <a:buClr>
                <a:srgbClr val="1CADE4"/>
              </a:buClr>
              <a:buNone/>
            </a:pPr>
            <a:r>
              <a:rPr lang="en-US" sz="4000" b="1">
                <a:solidFill>
                  <a:srgbClr val="0070C0"/>
                </a:solidFill>
                <a:latin typeface="Roboto" panose="02000000000000000000" pitchFamily="2" charset="0"/>
                <a:ea typeface="Roboto" panose="02000000000000000000" pitchFamily="2" charset="0"/>
                <a:cs typeface="Lato" panose="020F0502020204030203" pitchFamily="34" charset="0"/>
              </a:rPr>
              <a:t>CẤU TRÚC MỖI BÀI HỌC GDKNCDS</a:t>
            </a:r>
            <a:endParaRPr lang="vi-VN" sz="4000" b="1">
              <a:solidFill>
                <a:srgbClr val="0070C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Lato" panose="020F0502020204030203" pitchFamily="34" charset="0"/>
            </a:endParaRPr>
          </a:p>
        </p:txBody>
      </p:sp>
      <p:sp>
        <p:nvSpPr>
          <p:cNvPr id="8" name="Rectangle 7">
            <a:extLst>
              <a:ext uri="{FF2B5EF4-FFF2-40B4-BE49-F238E27FC236}">
                <a16:creationId xmlns:a16="http://schemas.microsoft.com/office/drawing/2014/main" id="{E8723E50-0F9F-440A-91DA-8AA0AA433A43}"/>
              </a:ext>
            </a:extLst>
          </p:cNvPr>
          <p:cNvSpPr/>
          <p:nvPr/>
        </p:nvSpPr>
        <p:spPr>
          <a:xfrm>
            <a:off x="3048000" y="-725983"/>
            <a:ext cx="6096000" cy="184666"/>
          </a:xfrm>
          <a:prstGeom prst="rect">
            <a:avLst/>
          </a:prstGeom>
        </p:spPr>
        <p:txBody>
          <a:bodyPr>
            <a:spAutoFit/>
          </a:bodyPr>
          <a:lstStyle/>
          <a:p>
            <a:pPr algn="just">
              <a:spcBef>
                <a:spcPts val="600"/>
              </a:spcBef>
            </a:pPr>
            <a:endParaRPr lang="en-US" sz="600"/>
          </a:p>
        </p:txBody>
      </p:sp>
      <p:pic>
        <p:nvPicPr>
          <p:cNvPr id="4" name="Picture 3">
            <a:extLst>
              <a:ext uri="{FF2B5EF4-FFF2-40B4-BE49-F238E27FC236}">
                <a16:creationId xmlns:a16="http://schemas.microsoft.com/office/drawing/2014/main" id="{83284F92-D580-4C8D-8995-A4688CA63D05}"/>
              </a:ext>
            </a:extLst>
          </p:cNvPr>
          <p:cNvPicPr>
            <a:picLocks noChangeAspect="1"/>
          </p:cNvPicPr>
          <p:nvPr/>
        </p:nvPicPr>
        <p:blipFill>
          <a:blip r:embed="rId2"/>
          <a:stretch>
            <a:fillRect/>
          </a:stretch>
        </p:blipFill>
        <p:spPr>
          <a:xfrm>
            <a:off x="423559" y="876028"/>
            <a:ext cx="8110842" cy="5695307"/>
          </a:xfrm>
          <a:prstGeom prst="rect">
            <a:avLst/>
          </a:prstGeom>
        </p:spPr>
      </p:pic>
      <p:pic>
        <p:nvPicPr>
          <p:cNvPr id="5" name="Picture 4">
            <a:extLst>
              <a:ext uri="{FF2B5EF4-FFF2-40B4-BE49-F238E27FC236}">
                <a16:creationId xmlns:a16="http://schemas.microsoft.com/office/drawing/2014/main" id="{114C1EC6-85A8-4325-8D65-44BA2089DCAD}"/>
              </a:ext>
            </a:extLst>
          </p:cNvPr>
          <p:cNvPicPr>
            <a:picLocks noChangeAspect="1"/>
          </p:cNvPicPr>
          <p:nvPr/>
        </p:nvPicPr>
        <p:blipFill>
          <a:blip r:embed="rId3"/>
          <a:stretch>
            <a:fillRect/>
          </a:stretch>
        </p:blipFill>
        <p:spPr>
          <a:xfrm>
            <a:off x="8672126" y="4485360"/>
            <a:ext cx="1724143" cy="2085975"/>
          </a:xfrm>
          <a:prstGeom prst="rect">
            <a:avLst/>
          </a:prstGeom>
        </p:spPr>
      </p:pic>
      <p:pic>
        <p:nvPicPr>
          <p:cNvPr id="6" name="Picture 5">
            <a:extLst>
              <a:ext uri="{FF2B5EF4-FFF2-40B4-BE49-F238E27FC236}">
                <a16:creationId xmlns:a16="http://schemas.microsoft.com/office/drawing/2014/main" id="{25326269-DB22-4F09-8CED-4D71A95D38A0}"/>
              </a:ext>
            </a:extLst>
          </p:cNvPr>
          <p:cNvPicPr>
            <a:picLocks noChangeAspect="1"/>
          </p:cNvPicPr>
          <p:nvPr/>
        </p:nvPicPr>
        <p:blipFill>
          <a:blip r:embed="rId4"/>
          <a:stretch>
            <a:fillRect/>
          </a:stretch>
        </p:blipFill>
        <p:spPr>
          <a:xfrm>
            <a:off x="10533994" y="4485359"/>
            <a:ext cx="1724143" cy="2085975"/>
          </a:xfrm>
          <a:prstGeom prst="rect">
            <a:avLst/>
          </a:prstGeom>
        </p:spPr>
      </p:pic>
      <p:pic>
        <p:nvPicPr>
          <p:cNvPr id="7" name="Picture 6">
            <a:extLst>
              <a:ext uri="{FF2B5EF4-FFF2-40B4-BE49-F238E27FC236}">
                <a16:creationId xmlns:a16="http://schemas.microsoft.com/office/drawing/2014/main" id="{BC9C6A48-2C31-40F4-9ED5-3D5F3B5609C7}"/>
              </a:ext>
            </a:extLst>
          </p:cNvPr>
          <p:cNvPicPr>
            <a:picLocks noChangeAspect="1"/>
          </p:cNvPicPr>
          <p:nvPr/>
        </p:nvPicPr>
        <p:blipFill>
          <a:blip r:embed="rId5"/>
          <a:stretch>
            <a:fillRect/>
          </a:stretch>
        </p:blipFill>
        <p:spPr>
          <a:xfrm>
            <a:off x="8672126" y="2234847"/>
            <a:ext cx="1719649" cy="2085975"/>
          </a:xfrm>
          <a:prstGeom prst="rect">
            <a:avLst/>
          </a:prstGeom>
        </p:spPr>
      </p:pic>
      <p:pic>
        <p:nvPicPr>
          <p:cNvPr id="9" name="Picture 8">
            <a:extLst>
              <a:ext uri="{FF2B5EF4-FFF2-40B4-BE49-F238E27FC236}">
                <a16:creationId xmlns:a16="http://schemas.microsoft.com/office/drawing/2014/main" id="{1D6C11D6-C3DD-4431-A271-74AAC5F86C88}"/>
              </a:ext>
            </a:extLst>
          </p:cNvPr>
          <p:cNvPicPr>
            <a:picLocks noChangeAspect="1"/>
          </p:cNvPicPr>
          <p:nvPr/>
        </p:nvPicPr>
        <p:blipFill>
          <a:blip r:embed="rId6"/>
          <a:stretch>
            <a:fillRect/>
          </a:stretch>
        </p:blipFill>
        <p:spPr>
          <a:xfrm>
            <a:off x="10529500" y="2234847"/>
            <a:ext cx="1662500" cy="2085974"/>
          </a:xfrm>
          <a:prstGeom prst="rect">
            <a:avLst/>
          </a:prstGeom>
        </p:spPr>
      </p:pic>
      <p:pic>
        <p:nvPicPr>
          <p:cNvPr id="10" name="Picture 9">
            <a:extLst>
              <a:ext uri="{FF2B5EF4-FFF2-40B4-BE49-F238E27FC236}">
                <a16:creationId xmlns:a16="http://schemas.microsoft.com/office/drawing/2014/main" id="{BB004F57-7C05-4204-9D81-CE30206DD920}"/>
              </a:ext>
            </a:extLst>
          </p:cNvPr>
          <p:cNvPicPr>
            <a:picLocks noChangeAspect="1"/>
          </p:cNvPicPr>
          <p:nvPr/>
        </p:nvPicPr>
        <p:blipFill>
          <a:blip r:embed="rId7"/>
          <a:stretch>
            <a:fillRect/>
          </a:stretch>
        </p:blipFill>
        <p:spPr>
          <a:xfrm>
            <a:off x="9496440" y="66604"/>
            <a:ext cx="1719649" cy="2085974"/>
          </a:xfrm>
          <a:prstGeom prst="rect">
            <a:avLst/>
          </a:prstGeom>
        </p:spPr>
      </p:pic>
    </p:spTree>
    <p:extLst>
      <p:ext uri="{BB962C8B-B14F-4D97-AF65-F5344CB8AC3E}">
        <p14:creationId xmlns:p14="http://schemas.microsoft.com/office/powerpoint/2010/main" val="2207117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sp>
        <p:nvSpPr>
          <p:cNvPr id="35" name="!!vanbanchidao">
            <a:extLst>
              <a:ext uri="{FF2B5EF4-FFF2-40B4-BE49-F238E27FC236}">
                <a16:creationId xmlns:a16="http://schemas.microsoft.com/office/drawing/2014/main" id="{69C3B217-8FFD-4F98-B982-73C7050FF648}"/>
              </a:ext>
            </a:extLst>
          </p:cNvPr>
          <p:cNvSpPr txBox="1">
            <a:spLocks/>
          </p:cNvSpPr>
          <p:nvPr/>
        </p:nvSpPr>
        <p:spPr>
          <a:xfrm>
            <a:off x="1141168" y="101045"/>
            <a:ext cx="10729100" cy="84638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300"/>
              </a:spcBef>
              <a:spcAft>
                <a:spcPts val="300"/>
              </a:spcAft>
              <a:buClr>
                <a:srgbClr val="1CADE4"/>
              </a:buClr>
              <a:buSzPct val="130000"/>
              <a:buNone/>
            </a:pPr>
            <a:r>
              <a:rPr lang="en-US" sz="5000" kern="0" spc="140">
                <a:solidFill>
                  <a:srgbClr val="0070C0"/>
                </a:solidFill>
                <a:latin typeface="Saira ExtraCondensed Bold" panose="00000808000000000000" pitchFamily="2" charset="0"/>
                <a:ea typeface="+mj-ea"/>
                <a:cs typeface="+mj-cs"/>
              </a:rPr>
              <a:t>BỐI CẢNH</a:t>
            </a:r>
            <a:endParaRPr lang="vi-VN" sz="5000" kern="0" spc="140">
              <a:solidFill>
                <a:srgbClr val="0070C0"/>
              </a:solidFill>
              <a:latin typeface="Saira ExtraCondensed Bold" panose="00000808000000000000" pitchFamily="2" charset="0"/>
              <a:ea typeface="+mj-ea"/>
              <a:cs typeface="+mj-cs"/>
            </a:endParaRPr>
          </a:p>
        </p:txBody>
      </p:sp>
      <p:grpSp>
        <p:nvGrpSpPr>
          <p:cNvPr id="42" name="Group 41">
            <a:extLst>
              <a:ext uri="{FF2B5EF4-FFF2-40B4-BE49-F238E27FC236}">
                <a16:creationId xmlns:a16="http://schemas.microsoft.com/office/drawing/2014/main" id="{53A7CF94-419E-4976-AF57-00A63750B209}"/>
              </a:ext>
            </a:extLst>
          </p:cNvPr>
          <p:cNvGrpSpPr/>
          <p:nvPr/>
        </p:nvGrpSpPr>
        <p:grpSpPr>
          <a:xfrm flipV="1">
            <a:off x="-1089880" y="13411"/>
            <a:ext cx="2011128" cy="749100"/>
            <a:chOff x="-1410111" y="-419867"/>
            <a:chExt cx="2011128" cy="749100"/>
          </a:xfrm>
        </p:grpSpPr>
        <p:sp>
          <p:nvSpPr>
            <p:cNvPr id="43" name="Google Shape;26;p4">
              <a:extLst>
                <a:ext uri="{FF2B5EF4-FFF2-40B4-BE49-F238E27FC236}">
                  <a16:creationId xmlns:a16="http://schemas.microsoft.com/office/drawing/2014/main" id="{1A378A4A-FBA8-44B0-A6FD-64221DCE4291}"/>
                </a:ext>
              </a:extLst>
            </p:cNvPr>
            <p:cNvSpPr/>
            <p:nvPr/>
          </p:nvSpPr>
          <p:spPr>
            <a:xfrm flipH="1">
              <a:off x="-144783" y="-419867"/>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Freeform: Shape 43">
              <a:extLst>
                <a:ext uri="{FF2B5EF4-FFF2-40B4-BE49-F238E27FC236}">
                  <a16:creationId xmlns:a16="http://schemas.microsoft.com/office/drawing/2014/main" id="{DF952E3B-22D2-4C03-9C95-67E68325E9F2}"/>
                </a:ext>
              </a:extLst>
            </p:cNvPr>
            <p:cNvSpPr/>
            <p:nvPr/>
          </p:nvSpPr>
          <p:spPr>
            <a:xfrm flipH="1">
              <a:off x="-1410111" y="-419867"/>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roup 45">
            <a:extLst>
              <a:ext uri="{FF2B5EF4-FFF2-40B4-BE49-F238E27FC236}">
                <a16:creationId xmlns:a16="http://schemas.microsoft.com/office/drawing/2014/main" id="{1D01CDA3-45FF-46D1-A832-7FC01F988D5B}"/>
              </a:ext>
            </a:extLst>
          </p:cNvPr>
          <p:cNvGrpSpPr/>
          <p:nvPr/>
        </p:nvGrpSpPr>
        <p:grpSpPr>
          <a:xfrm flipV="1">
            <a:off x="11248827" y="6525587"/>
            <a:ext cx="2343708" cy="749100"/>
            <a:chOff x="11468746" y="6108900"/>
            <a:chExt cx="2343708" cy="749100"/>
          </a:xfrm>
        </p:grpSpPr>
        <p:sp>
          <p:nvSpPr>
            <p:cNvPr id="48" name="Google Shape;29;p4">
              <a:extLst>
                <a:ext uri="{FF2B5EF4-FFF2-40B4-BE49-F238E27FC236}">
                  <a16:creationId xmlns:a16="http://schemas.microsoft.com/office/drawing/2014/main" id="{47622CCB-DEF5-424B-B51A-53E932BE0EE1}"/>
                </a:ext>
              </a:extLst>
            </p:cNvPr>
            <p:cNvSpPr/>
            <p:nvPr/>
          </p:nvSpPr>
          <p:spPr>
            <a:xfrm flipH="1">
              <a:off x="11468746"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Freeform: Shape 49">
              <a:extLst>
                <a:ext uri="{FF2B5EF4-FFF2-40B4-BE49-F238E27FC236}">
                  <a16:creationId xmlns:a16="http://schemas.microsoft.com/office/drawing/2014/main" id="{F7E20B75-2BF3-4419-B19A-9E8F06C43035}"/>
                </a:ext>
              </a:extLst>
            </p:cNvPr>
            <p:cNvSpPr/>
            <p:nvPr/>
          </p:nvSpPr>
          <p:spPr>
            <a:xfrm flipH="1">
              <a:off x="11625878"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Picture 36" descr="A large group of people in a city&#10;&#10;Description automatically generated">
            <a:extLst>
              <a:ext uri="{FF2B5EF4-FFF2-40B4-BE49-F238E27FC236}">
                <a16:creationId xmlns:a16="http://schemas.microsoft.com/office/drawing/2014/main" id="{F3AEB609-3DA0-48D5-90CE-9EED88631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396" y="2141738"/>
            <a:ext cx="3967162" cy="3967162"/>
          </a:xfrm>
          <a:prstGeom prst="rect">
            <a:avLst/>
          </a:prstGeom>
        </p:spPr>
      </p:pic>
      <p:graphicFrame>
        <p:nvGraphicFramePr>
          <p:cNvPr id="38" name="Chart 37">
            <a:extLst>
              <a:ext uri="{FF2B5EF4-FFF2-40B4-BE49-F238E27FC236}">
                <a16:creationId xmlns:a16="http://schemas.microsoft.com/office/drawing/2014/main" id="{2D72AFF6-E121-4026-B94C-893CD6CEE322}"/>
              </a:ext>
            </a:extLst>
          </p:cNvPr>
          <p:cNvGraphicFramePr/>
          <p:nvPr>
            <p:extLst>
              <p:ext uri="{D42A27DB-BD31-4B8C-83A1-F6EECF244321}">
                <p14:modId xmlns:p14="http://schemas.microsoft.com/office/powerpoint/2010/main" val="3527943675"/>
              </p:ext>
            </p:extLst>
          </p:nvPr>
        </p:nvGraphicFramePr>
        <p:xfrm>
          <a:off x="152400" y="1872686"/>
          <a:ext cx="7577554" cy="4495918"/>
        </p:xfrm>
        <a:graphic>
          <a:graphicData uri="http://schemas.openxmlformats.org/drawingml/2006/chart">
            <c:chart xmlns:c="http://schemas.openxmlformats.org/drawingml/2006/chart" xmlns:r="http://schemas.openxmlformats.org/officeDocument/2006/relationships" r:id="rId7"/>
          </a:graphicData>
        </a:graphic>
      </p:graphicFrame>
      <p:sp>
        <p:nvSpPr>
          <p:cNvPr id="45" name="Content Placeholder 2">
            <a:extLst>
              <a:ext uri="{FF2B5EF4-FFF2-40B4-BE49-F238E27FC236}">
                <a16:creationId xmlns:a16="http://schemas.microsoft.com/office/drawing/2014/main" id="{49BB983E-7224-43F1-8EB7-D43C5388D94E}"/>
              </a:ext>
            </a:extLst>
          </p:cNvPr>
          <p:cNvSpPr txBox="1">
            <a:spLocks/>
          </p:cNvSpPr>
          <p:nvPr/>
        </p:nvSpPr>
        <p:spPr>
          <a:xfrm>
            <a:off x="152401" y="873481"/>
            <a:ext cx="12039600" cy="7743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0070C0"/>
                </a:solidFill>
                <a:latin typeface="Roboto Condensed" panose="02000000000000000000" pitchFamily="2" charset="0"/>
                <a:ea typeface="Roboto Condensed" panose="02000000000000000000" pitchFamily="2" charset="0"/>
              </a:rPr>
              <a:t>“Thế giới của chúng ta đã số hóa và tiến trình đó càng ngày càng mạnh mẽ”</a:t>
            </a:r>
          </a:p>
          <a:p>
            <a:pPr marL="0" indent="0" algn="ctr">
              <a:buNone/>
            </a:pPr>
            <a:endParaRPr lang="en-AU" dirty="0">
              <a:solidFill>
                <a:srgbClr val="0070C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013779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DEF">
            <a:alpha val="10000"/>
          </a:srgbClr>
        </a:solidFill>
        <a:effectLst/>
      </p:bgPr>
    </p:bg>
    <p:spTree>
      <p:nvGrpSpPr>
        <p:cNvPr id="1" name=""/>
        <p:cNvGrpSpPr/>
        <p:nvPr/>
      </p:nvGrpSpPr>
      <p:grpSpPr>
        <a:xfrm>
          <a:off x="0" y="0"/>
          <a:ext cx="0" cy="0"/>
          <a:chOff x="0" y="0"/>
          <a:chExt cx="0" cy="0"/>
        </a:xfrm>
      </p:grpSpPr>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E8723E50-0F9F-440A-91DA-8AA0AA433A43}"/>
              </a:ext>
            </a:extLst>
          </p:cNvPr>
          <p:cNvSpPr/>
          <p:nvPr/>
        </p:nvSpPr>
        <p:spPr>
          <a:xfrm>
            <a:off x="3048000" y="-725983"/>
            <a:ext cx="6096000" cy="184666"/>
          </a:xfrm>
          <a:prstGeom prst="rect">
            <a:avLst/>
          </a:prstGeom>
        </p:spPr>
        <p:txBody>
          <a:bodyPr>
            <a:spAutoFit/>
          </a:bodyPr>
          <a:lstStyle/>
          <a:p>
            <a:pPr algn="just">
              <a:spcBef>
                <a:spcPts val="600"/>
              </a:spcBef>
            </a:pPr>
            <a:endParaRPr lang="en-US" sz="600"/>
          </a:p>
        </p:txBody>
      </p:sp>
      <p:sp>
        <p:nvSpPr>
          <p:cNvPr id="10" name="Rectangle 9">
            <a:extLst>
              <a:ext uri="{FF2B5EF4-FFF2-40B4-BE49-F238E27FC236}">
                <a16:creationId xmlns:a16="http://schemas.microsoft.com/office/drawing/2014/main" id="{DEE438AB-9B6A-4DE7-8BAB-72F5E346D9E6}"/>
              </a:ext>
            </a:extLst>
          </p:cNvPr>
          <p:cNvSpPr/>
          <p:nvPr/>
        </p:nvSpPr>
        <p:spPr>
          <a:xfrm>
            <a:off x="412740" y="743203"/>
            <a:ext cx="11366519" cy="1938992"/>
          </a:xfrm>
          <a:prstGeom prst="rect">
            <a:avLst/>
          </a:prstGeom>
        </p:spPr>
        <p:txBody>
          <a:bodyPr wrap="square">
            <a:spAutoFit/>
          </a:bodyPr>
          <a:lstStyle/>
          <a:p>
            <a:endParaRPr lang="vi-VN" sz="800"/>
          </a:p>
          <a:p>
            <a:pPr algn="just"/>
            <a:r>
              <a:rPr lang="vi-VN" sz="2800" b="1">
                <a:solidFill>
                  <a:srgbClr val="FF0000"/>
                </a:solidFill>
              </a:rPr>
              <a:t>Min</a:t>
            </a:r>
            <a:r>
              <a:rPr lang="vi-VN" sz="2800"/>
              <a:t> là một chương trình trí tuệ nhân tạo. Min thông minh như con người. Cậu ấy có tính cách trẻ con nhưng lại vô cùng hiểu biết. Min sẽ giới thiệu các kiến thức mới và giải đáp những câu hỏi khó cho các em.</a:t>
            </a:r>
            <a:endParaRPr lang="vi-VN" sz="1050"/>
          </a:p>
        </p:txBody>
      </p:sp>
      <p:pic>
        <p:nvPicPr>
          <p:cNvPr id="2" name="Picture 1">
            <a:extLst>
              <a:ext uri="{FF2B5EF4-FFF2-40B4-BE49-F238E27FC236}">
                <a16:creationId xmlns:a16="http://schemas.microsoft.com/office/drawing/2014/main" id="{D594DA52-0FEF-4374-B22B-15AD334AA3D1}"/>
              </a:ext>
            </a:extLst>
          </p:cNvPr>
          <p:cNvPicPr>
            <a:picLocks noChangeAspect="1"/>
          </p:cNvPicPr>
          <p:nvPr/>
        </p:nvPicPr>
        <p:blipFill>
          <a:blip r:embed="rId2"/>
          <a:stretch>
            <a:fillRect/>
          </a:stretch>
        </p:blipFill>
        <p:spPr>
          <a:xfrm>
            <a:off x="733426" y="2748220"/>
            <a:ext cx="1809749" cy="1938992"/>
          </a:xfrm>
          <a:prstGeom prst="rect">
            <a:avLst/>
          </a:prstGeom>
        </p:spPr>
      </p:pic>
      <p:pic>
        <p:nvPicPr>
          <p:cNvPr id="3" name="Picture 2">
            <a:extLst>
              <a:ext uri="{FF2B5EF4-FFF2-40B4-BE49-F238E27FC236}">
                <a16:creationId xmlns:a16="http://schemas.microsoft.com/office/drawing/2014/main" id="{2EC6EC55-080B-4DAB-A2C2-A87DA6CEFC7F}"/>
              </a:ext>
            </a:extLst>
          </p:cNvPr>
          <p:cNvPicPr>
            <a:picLocks noChangeAspect="1"/>
          </p:cNvPicPr>
          <p:nvPr/>
        </p:nvPicPr>
        <p:blipFill>
          <a:blip r:embed="rId3"/>
          <a:stretch>
            <a:fillRect/>
          </a:stretch>
        </p:blipFill>
        <p:spPr>
          <a:xfrm>
            <a:off x="2962667" y="2767270"/>
            <a:ext cx="6400407" cy="1938992"/>
          </a:xfrm>
          <a:prstGeom prst="rect">
            <a:avLst/>
          </a:prstGeom>
        </p:spPr>
      </p:pic>
      <p:pic>
        <p:nvPicPr>
          <p:cNvPr id="4" name="Picture 3">
            <a:extLst>
              <a:ext uri="{FF2B5EF4-FFF2-40B4-BE49-F238E27FC236}">
                <a16:creationId xmlns:a16="http://schemas.microsoft.com/office/drawing/2014/main" id="{D09E011B-9ED1-4715-B2D2-1795AABFEC65}"/>
              </a:ext>
            </a:extLst>
          </p:cNvPr>
          <p:cNvPicPr>
            <a:picLocks noChangeAspect="1"/>
          </p:cNvPicPr>
          <p:nvPr/>
        </p:nvPicPr>
        <p:blipFill>
          <a:blip r:embed="rId4"/>
          <a:stretch>
            <a:fillRect/>
          </a:stretch>
        </p:blipFill>
        <p:spPr>
          <a:xfrm>
            <a:off x="261937" y="4846238"/>
            <a:ext cx="5834063" cy="1692850"/>
          </a:xfrm>
          <a:prstGeom prst="rect">
            <a:avLst/>
          </a:prstGeom>
        </p:spPr>
      </p:pic>
      <p:pic>
        <p:nvPicPr>
          <p:cNvPr id="5" name="Picture 4">
            <a:extLst>
              <a:ext uri="{FF2B5EF4-FFF2-40B4-BE49-F238E27FC236}">
                <a16:creationId xmlns:a16="http://schemas.microsoft.com/office/drawing/2014/main" id="{2A8A9304-2CBB-4A05-8D1B-49CD72FE9E1D}"/>
              </a:ext>
            </a:extLst>
          </p:cNvPr>
          <p:cNvPicPr>
            <a:picLocks noChangeAspect="1"/>
          </p:cNvPicPr>
          <p:nvPr/>
        </p:nvPicPr>
        <p:blipFill>
          <a:blip r:embed="rId5"/>
          <a:stretch>
            <a:fillRect/>
          </a:stretch>
        </p:blipFill>
        <p:spPr>
          <a:xfrm>
            <a:off x="6207846" y="4862337"/>
            <a:ext cx="3467585" cy="1676751"/>
          </a:xfrm>
          <a:prstGeom prst="rect">
            <a:avLst/>
          </a:prstGeom>
        </p:spPr>
      </p:pic>
      <p:pic>
        <p:nvPicPr>
          <p:cNvPr id="6" name="Picture 5">
            <a:extLst>
              <a:ext uri="{FF2B5EF4-FFF2-40B4-BE49-F238E27FC236}">
                <a16:creationId xmlns:a16="http://schemas.microsoft.com/office/drawing/2014/main" id="{4C54C099-BA26-40AA-BA90-DDBF295299CB}"/>
              </a:ext>
            </a:extLst>
          </p:cNvPr>
          <p:cNvPicPr>
            <a:picLocks noChangeAspect="1"/>
          </p:cNvPicPr>
          <p:nvPr/>
        </p:nvPicPr>
        <p:blipFill>
          <a:blip r:embed="rId6"/>
          <a:stretch>
            <a:fillRect/>
          </a:stretch>
        </p:blipFill>
        <p:spPr>
          <a:xfrm>
            <a:off x="9734158" y="2886468"/>
            <a:ext cx="2320120" cy="3438267"/>
          </a:xfrm>
          <a:prstGeom prst="rect">
            <a:avLst/>
          </a:prstGeom>
        </p:spPr>
      </p:pic>
      <p:sp>
        <p:nvSpPr>
          <p:cNvPr id="14" name="!!cautruc">
            <a:extLst>
              <a:ext uri="{FF2B5EF4-FFF2-40B4-BE49-F238E27FC236}">
                <a16:creationId xmlns:a16="http://schemas.microsoft.com/office/drawing/2014/main" id="{4D5F2432-A813-4BF0-BDD6-4BA4ECA7E090}"/>
              </a:ext>
            </a:extLst>
          </p:cNvPr>
          <p:cNvSpPr txBox="1">
            <a:spLocks/>
          </p:cNvSpPr>
          <p:nvPr/>
        </p:nvSpPr>
        <p:spPr>
          <a:xfrm>
            <a:off x="975911" y="193530"/>
            <a:ext cx="10442366" cy="61555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0"/>
              </a:spcBef>
              <a:buClr>
                <a:srgbClr val="1CADE4"/>
              </a:buClr>
              <a:buNone/>
            </a:pPr>
            <a:r>
              <a:rPr lang="en-US" sz="4000" b="1">
                <a:solidFill>
                  <a:srgbClr val="0070C0"/>
                </a:solidFill>
                <a:latin typeface="Saira ExtraCondensed Bold" panose="00000808000000000000" pitchFamily="2" charset="0"/>
                <a:ea typeface="Roboto" panose="02000000000000000000" pitchFamily="2" charset="0"/>
                <a:cs typeface="Lato" panose="020F0502020204030203" pitchFamily="34" charset="0"/>
              </a:rPr>
              <a:t>MỘT SỐ NHÂN VẬT SỬ DỤNG TRONG BỘ SÁCH VÀ Ý NGHĨA</a:t>
            </a:r>
            <a:endParaRPr lang="vi-VN" sz="4000" b="1">
              <a:solidFill>
                <a:srgbClr val="0070C0"/>
              </a:solidFill>
              <a:effectLst>
                <a:outerShdw blurRad="38100" dist="38100" dir="2700000" algn="tl">
                  <a:srgbClr val="000000">
                    <a:alpha val="43137"/>
                  </a:srgbClr>
                </a:outerShdw>
              </a:effectLst>
              <a:latin typeface="Saira ExtraCondensed Bold" panose="00000808000000000000" pitchFamily="2" charset="0"/>
              <a:ea typeface="Roboto" panose="02000000000000000000" pitchFamily="2" charset="0"/>
              <a:cs typeface="Lato" panose="020F0502020204030203" pitchFamily="34" charset="0"/>
            </a:endParaRPr>
          </a:p>
        </p:txBody>
      </p:sp>
    </p:spTree>
    <p:extLst>
      <p:ext uri="{BB962C8B-B14F-4D97-AF65-F5344CB8AC3E}">
        <p14:creationId xmlns:p14="http://schemas.microsoft.com/office/powerpoint/2010/main" val="2222998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ADEF">
            <a:alpha val="10000"/>
          </a:srgbClr>
        </a:solidFill>
        <a:effectLst/>
      </p:bgPr>
    </p:bg>
    <p:spTree>
      <p:nvGrpSpPr>
        <p:cNvPr id="1" name=""/>
        <p:cNvGrpSpPr/>
        <p:nvPr/>
      </p:nvGrpSpPr>
      <p:grpSpPr>
        <a:xfrm>
          <a:off x="0" y="0"/>
          <a:ext cx="0" cy="0"/>
          <a:chOff x="0" y="0"/>
          <a:chExt cx="0" cy="0"/>
        </a:xfrm>
      </p:grpSpPr>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autruc">
            <a:extLst>
              <a:ext uri="{FF2B5EF4-FFF2-40B4-BE49-F238E27FC236}">
                <a16:creationId xmlns:a16="http://schemas.microsoft.com/office/drawing/2014/main" id="{5D000CEF-B488-476E-A12A-E8678D318934}"/>
              </a:ext>
            </a:extLst>
          </p:cNvPr>
          <p:cNvSpPr txBox="1">
            <a:spLocks/>
          </p:cNvSpPr>
          <p:nvPr/>
        </p:nvSpPr>
        <p:spPr>
          <a:xfrm>
            <a:off x="975911" y="193530"/>
            <a:ext cx="10442366" cy="61555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0"/>
              </a:spcBef>
              <a:buClr>
                <a:srgbClr val="1CADE4"/>
              </a:buClr>
              <a:buNone/>
            </a:pPr>
            <a:r>
              <a:rPr lang="en-US" sz="4000" b="1">
                <a:solidFill>
                  <a:srgbClr val="0070C0"/>
                </a:solidFill>
                <a:latin typeface="Saira ExtraCondensed Bold" panose="00000808000000000000" pitchFamily="2" charset="0"/>
                <a:ea typeface="Roboto" panose="02000000000000000000" pitchFamily="2" charset="0"/>
                <a:cs typeface="Lato" panose="020F0502020204030203" pitchFamily="34" charset="0"/>
              </a:rPr>
              <a:t>MỘT SỐ NHÂN VẬT SỬ DỤNG TRONG BỘ SÁCH VÀ Ý NGHĨA</a:t>
            </a:r>
            <a:endParaRPr lang="vi-VN" sz="4000" b="1">
              <a:solidFill>
                <a:srgbClr val="0070C0"/>
              </a:solidFill>
              <a:effectLst>
                <a:outerShdw blurRad="38100" dist="38100" dir="2700000" algn="tl">
                  <a:srgbClr val="000000">
                    <a:alpha val="43137"/>
                  </a:srgbClr>
                </a:outerShdw>
              </a:effectLst>
              <a:latin typeface="Saira ExtraCondensed Bold" panose="00000808000000000000" pitchFamily="2" charset="0"/>
              <a:ea typeface="Roboto" panose="02000000000000000000" pitchFamily="2" charset="0"/>
              <a:cs typeface="Lato" panose="020F0502020204030203" pitchFamily="34" charset="0"/>
            </a:endParaRPr>
          </a:p>
        </p:txBody>
      </p:sp>
      <p:sp>
        <p:nvSpPr>
          <p:cNvPr id="8" name="Rectangle 7">
            <a:extLst>
              <a:ext uri="{FF2B5EF4-FFF2-40B4-BE49-F238E27FC236}">
                <a16:creationId xmlns:a16="http://schemas.microsoft.com/office/drawing/2014/main" id="{E8723E50-0F9F-440A-91DA-8AA0AA433A43}"/>
              </a:ext>
            </a:extLst>
          </p:cNvPr>
          <p:cNvSpPr/>
          <p:nvPr/>
        </p:nvSpPr>
        <p:spPr>
          <a:xfrm>
            <a:off x="3048000" y="-725983"/>
            <a:ext cx="6096000" cy="184666"/>
          </a:xfrm>
          <a:prstGeom prst="rect">
            <a:avLst/>
          </a:prstGeom>
        </p:spPr>
        <p:txBody>
          <a:bodyPr>
            <a:spAutoFit/>
          </a:bodyPr>
          <a:lstStyle/>
          <a:p>
            <a:pPr algn="just">
              <a:spcBef>
                <a:spcPts val="600"/>
              </a:spcBef>
            </a:pPr>
            <a:endParaRPr lang="en-US" sz="600"/>
          </a:p>
        </p:txBody>
      </p:sp>
      <p:sp>
        <p:nvSpPr>
          <p:cNvPr id="10" name="Rectangle 9">
            <a:extLst>
              <a:ext uri="{FF2B5EF4-FFF2-40B4-BE49-F238E27FC236}">
                <a16:creationId xmlns:a16="http://schemas.microsoft.com/office/drawing/2014/main" id="{DEE438AB-9B6A-4DE7-8BAB-72F5E346D9E6}"/>
              </a:ext>
            </a:extLst>
          </p:cNvPr>
          <p:cNvSpPr/>
          <p:nvPr/>
        </p:nvSpPr>
        <p:spPr>
          <a:xfrm>
            <a:off x="130308" y="970000"/>
            <a:ext cx="11780828" cy="3188422"/>
          </a:xfrm>
          <a:prstGeom prst="rect">
            <a:avLst/>
          </a:prstGeom>
        </p:spPr>
        <p:txBody>
          <a:bodyPr wrap="square">
            <a:noAutofit/>
          </a:bodyPr>
          <a:lstStyle/>
          <a:p>
            <a:pPr algn="just"/>
            <a:r>
              <a:rPr lang="vi-VN" sz="2800" b="1">
                <a:solidFill>
                  <a:srgbClr val="FF0000"/>
                </a:solidFill>
                <a:latin typeface="Roboto" panose="02000000000000000000" pitchFamily="2" charset="0"/>
                <a:ea typeface="Roboto" panose="02000000000000000000" pitchFamily="2" charset="0"/>
              </a:rPr>
              <a:t>Mai</a:t>
            </a:r>
            <a:r>
              <a:rPr lang="vi-VN" sz="2800">
                <a:latin typeface="Roboto" panose="02000000000000000000" pitchFamily="2" charset="0"/>
                <a:ea typeface="Roboto" panose="02000000000000000000" pitchFamily="2" charset="0"/>
              </a:rPr>
              <a:t> là một bạn gái cá tính. Bạn ấy hơi nghịch một chút và có nhiều sở thích như vẽ, nấu ăn, chơi cờ và học toán.</a:t>
            </a:r>
          </a:p>
          <a:p>
            <a:pPr algn="just">
              <a:spcBef>
                <a:spcPts val="300"/>
              </a:spcBef>
              <a:spcAft>
                <a:spcPts val="300"/>
              </a:spcAft>
            </a:pPr>
            <a:r>
              <a:rPr lang="vi-VN" sz="2800" b="1">
                <a:solidFill>
                  <a:srgbClr val="FF0000"/>
                </a:solidFill>
                <a:latin typeface="Roboto" panose="02000000000000000000" pitchFamily="2" charset="0"/>
                <a:ea typeface="Roboto" panose="02000000000000000000" pitchFamily="2" charset="0"/>
              </a:rPr>
              <a:t>Phúc</a:t>
            </a:r>
            <a:r>
              <a:rPr lang="vi-VN" sz="2800">
                <a:latin typeface="Roboto" panose="02000000000000000000" pitchFamily="2" charset="0"/>
                <a:ea typeface="Roboto" panose="02000000000000000000" pitchFamily="2" charset="0"/>
              </a:rPr>
              <a:t> là bạn nam cùng lớp với Mai. Phúc nghịch ngợm, tò mò nhưng khi cần thì bạn ấy rất nghiêm túc nhé.</a:t>
            </a:r>
          </a:p>
          <a:p>
            <a:pPr algn="just"/>
            <a:r>
              <a:rPr lang="vi-VN" sz="2800">
                <a:latin typeface="Roboto" panose="02000000000000000000" pitchFamily="2" charset="0"/>
                <a:ea typeface="Roboto" panose="02000000000000000000" pitchFamily="2" charset="0"/>
              </a:rPr>
              <a:t>Ngoài ra, các em cũng sẽ gặp nhiều người bạn thú vị khác. Mai và Phúc cùng tuổi với các em. Các em hãy cùng các bạn ấy khám phá thế giới số nhé.</a:t>
            </a:r>
          </a:p>
        </p:txBody>
      </p:sp>
      <p:pic>
        <p:nvPicPr>
          <p:cNvPr id="2" name="Picture 1">
            <a:extLst>
              <a:ext uri="{FF2B5EF4-FFF2-40B4-BE49-F238E27FC236}">
                <a16:creationId xmlns:a16="http://schemas.microsoft.com/office/drawing/2014/main" id="{941EA026-9222-43B4-8FA5-34F077E700B4}"/>
              </a:ext>
            </a:extLst>
          </p:cNvPr>
          <p:cNvPicPr>
            <a:picLocks noChangeAspect="1"/>
          </p:cNvPicPr>
          <p:nvPr/>
        </p:nvPicPr>
        <p:blipFill>
          <a:blip r:embed="rId2"/>
          <a:stretch>
            <a:fillRect/>
          </a:stretch>
        </p:blipFill>
        <p:spPr>
          <a:xfrm>
            <a:off x="103711" y="4159536"/>
            <a:ext cx="3824288" cy="2317827"/>
          </a:xfrm>
          <a:prstGeom prst="rect">
            <a:avLst/>
          </a:prstGeom>
        </p:spPr>
      </p:pic>
      <p:pic>
        <p:nvPicPr>
          <p:cNvPr id="3" name="Picture 2">
            <a:extLst>
              <a:ext uri="{FF2B5EF4-FFF2-40B4-BE49-F238E27FC236}">
                <a16:creationId xmlns:a16="http://schemas.microsoft.com/office/drawing/2014/main" id="{155C2386-5699-4744-A212-A26E18423377}"/>
              </a:ext>
            </a:extLst>
          </p:cNvPr>
          <p:cNvPicPr>
            <a:picLocks noChangeAspect="1"/>
          </p:cNvPicPr>
          <p:nvPr/>
        </p:nvPicPr>
        <p:blipFill>
          <a:blip r:embed="rId3"/>
          <a:stretch>
            <a:fillRect/>
          </a:stretch>
        </p:blipFill>
        <p:spPr>
          <a:xfrm>
            <a:off x="4266260" y="4159536"/>
            <a:ext cx="3534715" cy="2317827"/>
          </a:xfrm>
          <a:prstGeom prst="rect">
            <a:avLst/>
          </a:prstGeom>
        </p:spPr>
      </p:pic>
      <p:pic>
        <p:nvPicPr>
          <p:cNvPr id="4" name="Picture 3">
            <a:extLst>
              <a:ext uri="{FF2B5EF4-FFF2-40B4-BE49-F238E27FC236}">
                <a16:creationId xmlns:a16="http://schemas.microsoft.com/office/drawing/2014/main" id="{0F6161EB-E177-4811-8F71-111F2298F23D}"/>
              </a:ext>
            </a:extLst>
          </p:cNvPr>
          <p:cNvPicPr>
            <a:picLocks noChangeAspect="1"/>
          </p:cNvPicPr>
          <p:nvPr/>
        </p:nvPicPr>
        <p:blipFill>
          <a:blip r:embed="rId4"/>
          <a:stretch>
            <a:fillRect/>
          </a:stretch>
        </p:blipFill>
        <p:spPr>
          <a:xfrm>
            <a:off x="8086848" y="4159536"/>
            <a:ext cx="3824287" cy="2317828"/>
          </a:xfrm>
          <a:prstGeom prst="rect">
            <a:avLst/>
          </a:prstGeom>
        </p:spPr>
      </p:pic>
    </p:spTree>
    <p:extLst>
      <p:ext uri="{BB962C8B-B14F-4D97-AF65-F5344CB8AC3E}">
        <p14:creationId xmlns:p14="http://schemas.microsoft.com/office/powerpoint/2010/main" val="2496385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p2">
            <a:extLst>
              <a:ext uri="{FF2B5EF4-FFF2-40B4-BE49-F238E27FC236}">
                <a16:creationId xmlns:a16="http://schemas.microsoft.com/office/drawing/2014/main" id="{E480CC04-AA3B-4518-839B-BDBE5B1D549E}"/>
              </a:ext>
            </a:extLst>
          </p:cNvPr>
          <p:cNvSpPr/>
          <p:nvPr/>
        </p:nvSpPr>
        <p:spPr>
          <a:xfrm flipH="1">
            <a:off x="0" y="-589"/>
            <a:ext cx="12282432" cy="6858590"/>
          </a:xfrm>
          <a:prstGeom prst="parallelogram">
            <a:avLst>
              <a:gd name="adj" fmla="val 0"/>
            </a:avLst>
          </a:prstGeom>
          <a:solidFill>
            <a:srgbClr val="1CADE4">
              <a:alpha val="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21" name="Google Shape;13;p2">
            <a:extLst>
              <a:ext uri="{FF2B5EF4-FFF2-40B4-BE49-F238E27FC236}">
                <a16:creationId xmlns:a16="http://schemas.microsoft.com/office/drawing/2014/main" id="{572C7FE0-0CA3-479C-8F4C-7B5AC941C2BA}"/>
              </a:ext>
            </a:extLst>
          </p:cNvPr>
          <p:cNvSpPr/>
          <p:nvPr/>
        </p:nvSpPr>
        <p:spPr>
          <a:xfrm flipH="1">
            <a:off x="2545718" y="6638281"/>
            <a:ext cx="7850550" cy="20569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Freeform: Shape 22">
            <a:extLst>
              <a:ext uri="{FF2B5EF4-FFF2-40B4-BE49-F238E27FC236}">
                <a16:creationId xmlns:a16="http://schemas.microsoft.com/office/drawing/2014/main" id="{61F323A2-B7D0-47CA-849E-D09CE33055C9}"/>
              </a:ext>
            </a:extLst>
          </p:cNvPr>
          <p:cNvSpPr>
            <a:spLocks/>
          </p:cNvSpPr>
          <p:nvPr/>
        </p:nvSpPr>
        <p:spPr>
          <a:xfrm>
            <a:off x="7032285" y="10047"/>
            <a:ext cx="5250147" cy="6845499"/>
          </a:xfrm>
          <a:custGeom>
            <a:avLst/>
            <a:gdLst>
              <a:gd name="connsiteX0" fmla="*/ 2131750 w 3988884"/>
              <a:gd name="connsiteY0" fmla="*/ 1577029 h 5143500"/>
              <a:gd name="connsiteX1" fmla="*/ 1238245 w 3988884"/>
              <a:gd name="connsiteY1" fmla="*/ 2989608 h 5143500"/>
              <a:gd name="connsiteX2" fmla="*/ 2131750 w 3988884"/>
              <a:gd name="connsiteY2" fmla="*/ 4402187 h 5143500"/>
              <a:gd name="connsiteX3" fmla="*/ 3025255 w 3988884"/>
              <a:gd name="connsiteY3" fmla="*/ 2989608 h 5143500"/>
              <a:gd name="connsiteX4" fmla="*/ 3028319 w 3988884"/>
              <a:gd name="connsiteY4" fmla="*/ 161987 h 5143500"/>
              <a:gd name="connsiteX5" fmla="*/ 2134814 w 3988884"/>
              <a:gd name="connsiteY5" fmla="*/ 1574566 h 5143500"/>
              <a:gd name="connsiteX6" fmla="*/ 3028319 w 3988884"/>
              <a:gd name="connsiteY6" fmla="*/ 2987145 h 5143500"/>
              <a:gd name="connsiteX7" fmla="*/ 3921824 w 3988884"/>
              <a:gd name="connsiteY7" fmla="*/ 1574566 h 5143500"/>
              <a:gd name="connsiteX8" fmla="*/ 2923328 w 3988884"/>
              <a:gd name="connsiteY8" fmla="*/ 0 h 5143500"/>
              <a:gd name="connsiteX9" fmla="*/ 3988884 w 3988884"/>
              <a:gd name="connsiteY9" fmla="*/ 0 h 5143500"/>
              <a:gd name="connsiteX10" fmla="*/ 3988884 w 3988884"/>
              <a:gd name="connsiteY10" fmla="*/ 5143500 h 5143500"/>
              <a:gd name="connsiteX11" fmla="*/ 2598067 w 3988884"/>
              <a:gd name="connsiteY11" fmla="*/ 5143500 h 5143500"/>
              <a:gd name="connsiteX12" fmla="*/ 935549 w 3988884"/>
              <a:gd name="connsiteY12" fmla="*/ 2515157 h 5143500"/>
              <a:gd name="connsiteX13" fmla="*/ 1268100 w 3988884"/>
              <a:gd name="connsiteY13" fmla="*/ 1989416 h 5143500"/>
              <a:gd name="connsiteX14" fmla="*/ 1561263 w 3988884"/>
              <a:gd name="connsiteY14" fmla="*/ 2452890 h 5143500"/>
              <a:gd name="connsiteX15" fmla="*/ 3018064 w 3988884"/>
              <a:gd name="connsiteY15" fmla="*/ 149772 h 5143500"/>
              <a:gd name="connsiteX16" fmla="*/ 0 w 3988884"/>
              <a:gd name="connsiteY16" fmla="*/ 0 h 5143500"/>
              <a:gd name="connsiteX17" fmla="*/ 15223 w 3988884"/>
              <a:gd name="connsiteY17" fmla="*/ 0 h 5143500"/>
              <a:gd name="connsiteX18" fmla="*/ 568129 w 3988884"/>
              <a:gd name="connsiteY18" fmla="*/ 874112 h 5143500"/>
              <a:gd name="connsiteX19" fmla="*/ 572993 w 3988884"/>
              <a:gd name="connsiteY19" fmla="*/ 866424 h 5143500"/>
              <a:gd name="connsiteX20" fmla="*/ 1275712 w 3988884"/>
              <a:gd name="connsiteY20" fmla="*/ 1977382 h 5143500"/>
              <a:gd name="connsiteX21" fmla="*/ 1268100 w 3988884"/>
              <a:gd name="connsiteY21" fmla="*/ 1989416 h 5143500"/>
              <a:gd name="connsiteX22" fmla="*/ 537407 w 3988884"/>
              <a:gd name="connsiteY22" fmla="*/ 834233 h 5143500"/>
              <a:gd name="connsiteX23" fmla="*/ 532544 w 3988884"/>
              <a:gd name="connsiteY23" fmla="*/ 84192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8884" h="5143500">
                <a:moveTo>
                  <a:pt x="2131750" y="1577029"/>
                </a:moveTo>
                <a:lnTo>
                  <a:pt x="1238245" y="2989608"/>
                </a:lnTo>
                <a:lnTo>
                  <a:pt x="2131750" y="4402187"/>
                </a:lnTo>
                <a:lnTo>
                  <a:pt x="3025255" y="2989608"/>
                </a:lnTo>
                <a:close/>
                <a:moveTo>
                  <a:pt x="3028319" y="161987"/>
                </a:moveTo>
                <a:lnTo>
                  <a:pt x="2134814" y="1574566"/>
                </a:lnTo>
                <a:lnTo>
                  <a:pt x="3028319" y="2987145"/>
                </a:lnTo>
                <a:lnTo>
                  <a:pt x="3921824" y="1574566"/>
                </a:lnTo>
                <a:close/>
                <a:moveTo>
                  <a:pt x="2923328" y="0"/>
                </a:moveTo>
                <a:lnTo>
                  <a:pt x="3988884" y="0"/>
                </a:lnTo>
                <a:lnTo>
                  <a:pt x="3988884" y="5143500"/>
                </a:lnTo>
                <a:lnTo>
                  <a:pt x="2598067" y="5143500"/>
                </a:lnTo>
                <a:lnTo>
                  <a:pt x="935549" y="2515157"/>
                </a:lnTo>
                <a:lnTo>
                  <a:pt x="1268100" y="1989416"/>
                </a:lnTo>
                <a:lnTo>
                  <a:pt x="1561263" y="2452890"/>
                </a:lnTo>
                <a:lnTo>
                  <a:pt x="3018064" y="149772"/>
                </a:lnTo>
                <a:close/>
                <a:moveTo>
                  <a:pt x="0" y="0"/>
                </a:moveTo>
                <a:lnTo>
                  <a:pt x="15223" y="0"/>
                </a:lnTo>
                <a:lnTo>
                  <a:pt x="568129" y="874112"/>
                </a:lnTo>
                <a:lnTo>
                  <a:pt x="572993" y="866424"/>
                </a:lnTo>
                <a:lnTo>
                  <a:pt x="1275712" y="1977382"/>
                </a:lnTo>
                <a:lnTo>
                  <a:pt x="1268100" y="1989416"/>
                </a:lnTo>
                <a:lnTo>
                  <a:pt x="537407" y="834233"/>
                </a:lnTo>
                <a:lnTo>
                  <a:pt x="532544" y="841920"/>
                </a:lnTo>
                <a:close/>
              </a:path>
            </a:pathLst>
          </a:custGeom>
          <a:solidFill>
            <a:srgbClr val="1CADE4">
              <a:alpha val="10000"/>
            </a:srgb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26" name="!!hoclieu">
            <a:extLst>
              <a:ext uri="{FF2B5EF4-FFF2-40B4-BE49-F238E27FC236}">
                <a16:creationId xmlns:a16="http://schemas.microsoft.com/office/drawing/2014/main" id="{77A96B48-5405-479E-8F98-7ECF9AAD26B1}"/>
              </a:ext>
            </a:extLst>
          </p:cNvPr>
          <p:cNvSpPr txBox="1">
            <a:spLocks/>
          </p:cNvSpPr>
          <p:nvPr/>
        </p:nvSpPr>
        <p:spPr>
          <a:xfrm>
            <a:off x="-171626" y="1975481"/>
            <a:ext cx="11596214" cy="246221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lgn="ctr">
              <a:spcBef>
                <a:spcPts val="0"/>
              </a:spcBef>
              <a:buClr>
                <a:srgbClr val="1CADE4"/>
              </a:buClr>
              <a:buNone/>
            </a:pPr>
            <a:r>
              <a:rPr lang="en-US" sz="8000" b="1" dirty="0">
                <a:solidFill>
                  <a:srgbClr val="FF0000"/>
                </a:solidFill>
                <a:latin typeface="Roboto" panose="02000000000000000000" pitchFamily="2" charset="0"/>
                <a:ea typeface="Roboto" panose="02000000000000000000" pitchFamily="2" charset="0"/>
                <a:cs typeface="Lato" panose="020F0502020204030203" pitchFamily="34" charset="0"/>
              </a:rPr>
              <a:t>GIÁO DỤC KĨ NĂNG CÔNG DÂN SỐ LỚP 1-5</a:t>
            </a:r>
            <a:endParaRPr lang="vi-VN" sz="8000" b="1" dirty="0">
              <a:solidFill>
                <a:srgbClr val="FF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Lato" panose="020F0502020204030203" pitchFamily="34" charset="0"/>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6802517" y="-81025"/>
            <a:ext cx="289254" cy="260857"/>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p4">
            <a:extLst>
              <a:ext uri="{FF2B5EF4-FFF2-40B4-BE49-F238E27FC236}">
                <a16:creationId xmlns:a16="http://schemas.microsoft.com/office/drawing/2014/main" id="{23158194-358D-4979-8FEA-40F5303B3F09}"/>
              </a:ext>
            </a:extLst>
          </p:cNvPr>
          <p:cNvSpPr/>
          <p:nvPr/>
        </p:nvSpPr>
        <p:spPr>
          <a:xfrm flipH="1">
            <a:off x="-422031" y="-81025"/>
            <a:ext cx="7381615" cy="319735"/>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roup 31">
            <a:extLst>
              <a:ext uri="{FF2B5EF4-FFF2-40B4-BE49-F238E27FC236}">
                <a16:creationId xmlns:a16="http://schemas.microsoft.com/office/drawing/2014/main" id="{4E99D609-ADB5-456B-B598-12CA81B8002A}"/>
              </a:ext>
            </a:extLst>
          </p:cNvPr>
          <p:cNvGrpSpPr/>
          <p:nvPr/>
        </p:nvGrpSpPr>
        <p:grpSpPr>
          <a:xfrm>
            <a:off x="-55707" y="4166886"/>
            <a:ext cx="2429800" cy="2677085"/>
            <a:chOff x="1963706" y="3429661"/>
            <a:chExt cx="2698195" cy="3185470"/>
          </a:xfrm>
        </p:grpSpPr>
        <p:pic>
          <p:nvPicPr>
            <p:cNvPr id="33" name="Picture 32">
              <a:extLst>
                <a:ext uri="{FF2B5EF4-FFF2-40B4-BE49-F238E27FC236}">
                  <a16:creationId xmlns:a16="http://schemas.microsoft.com/office/drawing/2014/main" id="{90F145C5-AAA8-4DEF-A37C-C92316DBF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706" y="3429661"/>
              <a:ext cx="2698195" cy="3185470"/>
            </a:xfrm>
            <a:prstGeom prst="rect">
              <a:avLst/>
            </a:prstGeom>
          </p:spPr>
        </p:pic>
        <p:pic>
          <p:nvPicPr>
            <p:cNvPr id="34" name="Picture 33">
              <a:extLst>
                <a:ext uri="{FF2B5EF4-FFF2-40B4-BE49-F238E27FC236}">
                  <a16:creationId xmlns:a16="http://schemas.microsoft.com/office/drawing/2014/main" id="{E5176091-06AA-4F51-A3CC-371D29EF1F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04485" y="4287074"/>
              <a:ext cx="1160252" cy="1243256"/>
            </a:xfrm>
            <a:prstGeom prst="rect">
              <a:avLst/>
            </a:prstGeom>
          </p:spPr>
        </p:pic>
        <p:sp>
          <p:nvSpPr>
            <p:cNvPr id="35" name="TextBox 34">
              <a:extLst>
                <a:ext uri="{FF2B5EF4-FFF2-40B4-BE49-F238E27FC236}">
                  <a16:creationId xmlns:a16="http://schemas.microsoft.com/office/drawing/2014/main" id="{BF62F74B-62E3-4011-B8B8-319D1EB5704D}"/>
                </a:ext>
              </a:extLst>
            </p:cNvPr>
            <p:cNvSpPr txBox="1"/>
            <p:nvPr/>
          </p:nvSpPr>
          <p:spPr>
            <a:xfrm>
              <a:off x="3048001" y="5599126"/>
              <a:ext cx="1158239" cy="253916"/>
            </a:xfrm>
            <a:prstGeom prst="rect">
              <a:avLst/>
            </a:prstGeom>
            <a:solidFill>
              <a:schemeClr val="bg1"/>
            </a:solidFill>
          </p:spPr>
          <p:txBody>
            <a:bodyPr wrap="square" rtlCol="0">
              <a:spAutoFit/>
            </a:bodyPr>
            <a:lstStyle/>
            <a:p>
              <a:r>
                <a:rPr lang="en-US" sz="1050" b="1">
                  <a:latin typeface="Arial" panose="020B0604020202020204" pitchFamily="34" charset="0"/>
                  <a:cs typeface="Arial" panose="020B0604020202020204" pitchFamily="34" charset="0"/>
                </a:rPr>
                <a:t>QUÉT MÃ QR</a:t>
              </a:r>
              <a:endParaRPr lang="vi-VN" sz="1050" b="1">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a16="http://schemas.microsoft.com/office/drawing/2014/main" id="{AC2B24BC-41FA-4478-AE0F-FE440B0C5339}"/>
              </a:ext>
            </a:extLst>
          </p:cNvPr>
          <p:cNvPicPr>
            <a:picLocks noChangeAspect="1"/>
          </p:cNvPicPr>
          <p:nvPr/>
        </p:nvPicPr>
        <p:blipFill>
          <a:blip r:embed="rId4"/>
          <a:stretch>
            <a:fillRect/>
          </a:stretch>
        </p:blipFill>
        <p:spPr>
          <a:xfrm>
            <a:off x="10147859" y="2150229"/>
            <a:ext cx="873124" cy="1056359"/>
          </a:xfrm>
          <a:prstGeom prst="rect">
            <a:avLst/>
          </a:prstGeom>
        </p:spPr>
      </p:pic>
      <p:pic>
        <p:nvPicPr>
          <p:cNvPr id="18" name="Picture 17">
            <a:extLst>
              <a:ext uri="{FF2B5EF4-FFF2-40B4-BE49-F238E27FC236}">
                <a16:creationId xmlns:a16="http://schemas.microsoft.com/office/drawing/2014/main" id="{0406DF6D-2B8A-493A-A912-ECB75EEEE30D}"/>
              </a:ext>
            </a:extLst>
          </p:cNvPr>
          <p:cNvPicPr>
            <a:picLocks noChangeAspect="1"/>
          </p:cNvPicPr>
          <p:nvPr/>
        </p:nvPicPr>
        <p:blipFill>
          <a:blip r:embed="rId5"/>
          <a:stretch>
            <a:fillRect/>
          </a:stretch>
        </p:blipFill>
        <p:spPr>
          <a:xfrm>
            <a:off x="11121551" y="2150229"/>
            <a:ext cx="873124" cy="1056359"/>
          </a:xfrm>
          <a:prstGeom prst="rect">
            <a:avLst/>
          </a:prstGeom>
        </p:spPr>
      </p:pic>
      <p:pic>
        <p:nvPicPr>
          <p:cNvPr id="19" name="Picture 18">
            <a:extLst>
              <a:ext uri="{FF2B5EF4-FFF2-40B4-BE49-F238E27FC236}">
                <a16:creationId xmlns:a16="http://schemas.microsoft.com/office/drawing/2014/main" id="{29B7101A-4F88-46E1-80E9-EECBC7DB6549}"/>
              </a:ext>
            </a:extLst>
          </p:cNvPr>
          <p:cNvPicPr>
            <a:picLocks noChangeAspect="1"/>
          </p:cNvPicPr>
          <p:nvPr/>
        </p:nvPicPr>
        <p:blipFill>
          <a:blip r:embed="rId6"/>
          <a:stretch>
            <a:fillRect/>
          </a:stretch>
        </p:blipFill>
        <p:spPr>
          <a:xfrm>
            <a:off x="10104454" y="1075986"/>
            <a:ext cx="870848" cy="1056359"/>
          </a:xfrm>
          <a:prstGeom prst="rect">
            <a:avLst/>
          </a:prstGeom>
        </p:spPr>
      </p:pic>
      <p:pic>
        <p:nvPicPr>
          <p:cNvPr id="20" name="Picture 19">
            <a:extLst>
              <a:ext uri="{FF2B5EF4-FFF2-40B4-BE49-F238E27FC236}">
                <a16:creationId xmlns:a16="http://schemas.microsoft.com/office/drawing/2014/main" id="{90A32D79-4410-4FF1-B3F1-B9D4ED46E866}"/>
              </a:ext>
            </a:extLst>
          </p:cNvPr>
          <p:cNvPicPr>
            <a:picLocks noChangeAspect="1"/>
          </p:cNvPicPr>
          <p:nvPr/>
        </p:nvPicPr>
        <p:blipFill>
          <a:blip r:embed="rId7"/>
          <a:stretch>
            <a:fillRect/>
          </a:stretch>
        </p:blipFill>
        <p:spPr>
          <a:xfrm>
            <a:off x="11112628" y="1034219"/>
            <a:ext cx="841907" cy="1056358"/>
          </a:xfrm>
          <a:prstGeom prst="rect">
            <a:avLst/>
          </a:prstGeom>
        </p:spPr>
      </p:pic>
      <p:pic>
        <p:nvPicPr>
          <p:cNvPr id="25" name="Picture 24">
            <a:extLst>
              <a:ext uri="{FF2B5EF4-FFF2-40B4-BE49-F238E27FC236}">
                <a16:creationId xmlns:a16="http://schemas.microsoft.com/office/drawing/2014/main" id="{E653F13E-4EF2-4392-9237-77E3A946663F}"/>
              </a:ext>
            </a:extLst>
          </p:cNvPr>
          <p:cNvPicPr>
            <a:picLocks noChangeAspect="1"/>
          </p:cNvPicPr>
          <p:nvPr/>
        </p:nvPicPr>
        <p:blipFill>
          <a:blip r:embed="rId8"/>
          <a:stretch>
            <a:fillRect/>
          </a:stretch>
        </p:blipFill>
        <p:spPr>
          <a:xfrm>
            <a:off x="10553741" y="-590"/>
            <a:ext cx="870847" cy="1056358"/>
          </a:xfrm>
          <a:prstGeom prst="rect">
            <a:avLst/>
          </a:prstGeom>
        </p:spPr>
      </p:pic>
      <p:sp>
        <p:nvSpPr>
          <p:cNvPr id="24" name="Rectangle 23">
            <a:hlinkClick r:id="rId9"/>
            <a:extLst>
              <a:ext uri="{FF2B5EF4-FFF2-40B4-BE49-F238E27FC236}">
                <a16:creationId xmlns:a16="http://schemas.microsoft.com/office/drawing/2014/main" id="{67FAE461-4AC9-4C10-A8B5-17B4B09162A0}"/>
              </a:ext>
            </a:extLst>
          </p:cNvPr>
          <p:cNvSpPr/>
          <p:nvPr/>
        </p:nvSpPr>
        <p:spPr>
          <a:xfrm>
            <a:off x="2594118" y="4581001"/>
            <a:ext cx="7510336" cy="747897"/>
          </a:xfrm>
          <a:prstGeom prst="rect">
            <a:avLst/>
          </a:prstGeom>
        </p:spPr>
        <p:txBody>
          <a:bodyPr wrap="square">
            <a:spAutoFit/>
          </a:bodyPr>
          <a:lstStyle/>
          <a:p>
            <a:pPr algn="just">
              <a:lnSpc>
                <a:spcPct val="130000"/>
              </a:lnSpc>
              <a:buClr>
                <a:srgbClr val="FF0000"/>
              </a:buClr>
              <a:buSzPct val="112000"/>
            </a:pPr>
            <a:r>
              <a:rPr lang="vi-VN" sz="3600" dirty="0">
                <a:latin typeface="Roboto" panose="02000000000000000000" pitchFamily="2" charset="0"/>
                <a:ea typeface="Roboto" panose="02000000000000000000" pitchFamily="2" charset="0"/>
              </a:rPr>
              <a:t>https://sachgiaoduc.com/gdkncds</a:t>
            </a:r>
          </a:p>
        </p:txBody>
      </p:sp>
      <p:sp>
        <p:nvSpPr>
          <p:cNvPr id="2" name="Rectangle 1">
            <a:extLst>
              <a:ext uri="{FF2B5EF4-FFF2-40B4-BE49-F238E27FC236}">
                <a16:creationId xmlns:a16="http://schemas.microsoft.com/office/drawing/2014/main" id="{37667574-98E9-4F94-BFB3-0010AA1B0588}"/>
              </a:ext>
            </a:extLst>
          </p:cNvPr>
          <p:cNvSpPr/>
          <p:nvPr/>
        </p:nvSpPr>
        <p:spPr>
          <a:xfrm>
            <a:off x="3649187" y="558258"/>
            <a:ext cx="4984057" cy="1200329"/>
          </a:xfrm>
          <a:prstGeom prst="rect">
            <a:avLst/>
          </a:prstGeom>
        </p:spPr>
        <p:txBody>
          <a:bodyPr wrap="none">
            <a:spAutoFit/>
          </a:bodyPr>
          <a:lstStyle/>
          <a:p>
            <a:pPr algn="ctr">
              <a:buClr>
                <a:srgbClr val="1CADE4"/>
              </a:buClr>
            </a:pPr>
            <a:r>
              <a:rPr lang="en-US" sz="7200" b="1" dirty="0">
                <a:solidFill>
                  <a:srgbClr val="0070C0"/>
                </a:solidFill>
                <a:latin typeface="Tahoma" panose="020B0604030504040204" pitchFamily="34" charset="0"/>
                <a:ea typeface="Tahoma" panose="020B0604030504040204" pitchFamily="34" charset="0"/>
                <a:cs typeface="Tahoma" panose="020B0604030504040204" pitchFamily="34" charset="0"/>
              </a:rPr>
              <a:t>HỌC LIỆU </a:t>
            </a:r>
          </a:p>
        </p:txBody>
      </p:sp>
    </p:spTree>
    <p:extLst>
      <p:ext uri="{BB962C8B-B14F-4D97-AF65-F5344CB8AC3E}">
        <p14:creationId xmlns:p14="http://schemas.microsoft.com/office/powerpoint/2010/main" val="2738974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3"/>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background">
            <a:extLst>
              <a:ext uri="{FF2B5EF4-FFF2-40B4-BE49-F238E27FC236}">
                <a16:creationId xmlns:a16="http://schemas.microsoft.com/office/drawing/2014/main" id="{F2B04216-F1B6-4959-A612-27212F7F4264}"/>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822FBD55-8770-4CF7-A283-F3DBAB38B2AC}"/>
              </a:ext>
            </a:extLst>
          </p:cNvPr>
          <p:cNvGrpSpPr/>
          <p:nvPr/>
        </p:nvGrpSpPr>
        <p:grpSpPr>
          <a:xfrm flipV="1">
            <a:off x="-869961" y="-466167"/>
            <a:ext cx="2011128" cy="749100"/>
            <a:chOff x="-1410111" y="-419867"/>
            <a:chExt cx="2011128" cy="749100"/>
          </a:xfrm>
        </p:grpSpPr>
        <p:sp>
          <p:nvSpPr>
            <p:cNvPr id="47" name="Google Shape;26;p4">
              <a:extLst>
                <a:ext uri="{FF2B5EF4-FFF2-40B4-BE49-F238E27FC236}">
                  <a16:creationId xmlns:a16="http://schemas.microsoft.com/office/drawing/2014/main" id="{E8768D2A-0A46-4996-AB54-650CD3BF3F3A}"/>
                </a:ext>
              </a:extLst>
            </p:cNvPr>
            <p:cNvSpPr/>
            <p:nvPr/>
          </p:nvSpPr>
          <p:spPr>
            <a:xfrm flipH="1">
              <a:off x="-144783" y="-419867"/>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Freeform: Shape 44">
              <a:extLst>
                <a:ext uri="{FF2B5EF4-FFF2-40B4-BE49-F238E27FC236}">
                  <a16:creationId xmlns:a16="http://schemas.microsoft.com/office/drawing/2014/main" id="{3E194958-1EDC-4CD0-A4FC-2282DE58A7EE}"/>
                </a:ext>
              </a:extLst>
            </p:cNvPr>
            <p:cNvSpPr/>
            <p:nvPr/>
          </p:nvSpPr>
          <p:spPr>
            <a:xfrm flipH="1">
              <a:off x="-1410111" y="-419867"/>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D5335B7-66C3-448A-A12E-54B8DF498798}"/>
              </a:ext>
            </a:extLst>
          </p:cNvPr>
          <p:cNvGrpSpPr/>
          <p:nvPr/>
        </p:nvGrpSpPr>
        <p:grpSpPr>
          <a:xfrm flipV="1">
            <a:off x="11248827" y="6583462"/>
            <a:ext cx="2343708" cy="749100"/>
            <a:chOff x="11468746" y="6108900"/>
            <a:chExt cx="2343708" cy="749100"/>
          </a:xfrm>
        </p:grpSpPr>
        <p:sp>
          <p:nvSpPr>
            <p:cNvPr id="53" name="Google Shape;29;p4">
              <a:extLst>
                <a:ext uri="{FF2B5EF4-FFF2-40B4-BE49-F238E27FC236}">
                  <a16:creationId xmlns:a16="http://schemas.microsoft.com/office/drawing/2014/main" id="{B7BFD40E-3EDD-4D94-8175-0E51C35257C8}"/>
                </a:ext>
              </a:extLst>
            </p:cNvPr>
            <p:cNvSpPr/>
            <p:nvPr/>
          </p:nvSpPr>
          <p:spPr>
            <a:xfrm flipH="1">
              <a:off x="11468746"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Freeform: Shape 48">
              <a:extLst>
                <a:ext uri="{FF2B5EF4-FFF2-40B4-BE49-F238E27FC236}">
                  <a16:creationId xmlns:a16="http://schemas.microsoft.com/office/drawing/2014/main" id="{2398B1D3-15B7-424C-8793-1E97175C1412}"/>
                </a:ext>
              </a:extLst>
            </p:cNvPr>
            <p:cNvSpPr/>
            <p:nvPr/>
          </p:nvSpPr>
          <p:spPr>
            <a:xfrm flipH="1">
              <a:off x="11625878"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54;p13">
            <a:extLst>
              <a:ext uri="{FF2B5EF4-FFF2-40B4-BE49-F238E27FC236}">
                <a16:creationId xmlns:a16="http://schemas.microsoft.com/office/drawing/2014/main" id="{2247BE55-1F4F-47EC-ABD7-2185171F0D65}"/>
              </a:ext>
            </a:extLst>
          </p:cNvPr>
          <p:cNvSpPr txBox="1">
            <a:spLocks/>
          </p:cNvSpPr>
          <p:nvPr/>
        </p:nvSpPr>
        <p:spPr>
          <a:xfrm>
            <a:off x="-194574" y="102401"/>
            <a:ext cx="12192000" cy="12584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Bef>
                <a:spcPts val="0"/>
              </a:spcBef>
            </a:pPr>
            <a:r>
              <a:rPr lang="vi-VN" sz="3400" b="1">
                <a:solidFill>
                  <a:srgbClr val="0070C0"/>
                </a:solidFill>
                <a:latin typeface="Roboto" panose="02000000000000000000" pitchFamily="2" charset="0"/>
                <a:ea typeface="Roboto" panose="02000000000000000000" pitchFamily="2" charset="0"/>
              </a:rPr>
              <a:t>NHÀ XUẤT BẢN GIÁO DỤC VIỆT NAM</a:t>
            </a:r>
          </a:p>
          <a:p>
            <a:pPr algn="ctr">
              <a:lnSpc>
                <a:spcPct val="110000"/>
              </a:lnSpc>
            </a:pPr>
            <a:r>
              <a:rPr lang="vi-VN" sz="3400">
                <a:solidFill>
                  <a:srgbClr val="00ADEF"/>
                </a:solidFill>
                <a:latin typeface="Roboto" panose="02000000000000000000" pitchFamily="2" charset="0"/>
                <a:ea typeface="Roboto" panose="02000000000000000000" pitchFamily="2" charset="0"/>
              </a:rPr>
              <a:t>CÔNG TY CP SÁCH GIÁO DỤC TẠI TP. ĐÀ NẴNG</a:t>
            </a:r>
            <a:endParaRPr lang="vi-VN" sz="3400" dirty="0">
              <a:solidFill>
                <a:srgbClr val="00ADEF"/>
              </a:solidFill>
              <a:latin typeface="Roboto" panose="02000000000000000000" pitchFamily="2" charset="0"/>
              <a:ea typeface="Roboto" panose="02000000000000000000" pitchFamily="2" charset="0"/>
            </a:endParaRPr>
          </a:p>
        </p:txBody>
      </p:sp>
      <p:sp>
        <p:nvSpPr>
          <p:cNvPr id="38" name="Google Shape;55;p13">
            <a:extLst>
              <a:ext uri="{FF2B5EF4-FFF2-40B4-BE49-F238E27FC236}">
                <a16:creationId xmlns:a16="http://schemas.microsoft.com/office/drawing/2014/main" id="{8003E4B6-A480-418A-8C75-DC3F6C5AB9E0}"/>
              </a:ext>
            </a:extLst>
          </p:cNvPr>
          <p:cNvSpPr txBox="1">
            <a:spLocks/>
          </p:cNvSpPr>
          <p:nvPr/>
        </p:nvSpPr>
        <p:spPr>
          <a:xfrm>
            <a:off x="96933" y="1920400"/>
            <a:ext cx="5496147" cy="47344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endParaRPr lang="en-US" sz="2667" b="1" dirty="0">
              <a:solidFill>
                <a:srgbClr val="FF0000"/>
              </a:solidFill>
              <a:latin typeface="Roboto" panose="02000000000000000000" pitchFamily="2" charset="0"/>
              <a:ea typeface="Roboto" panose="02000000000000000000" pitchFamily="2" charset="0"/>
            </a:endParaRPr>
          </a:p>
          <a:p>
            <a:pPr marL="0" indent="0" algn="ctr">
              <a:lnSpc>
                <a:spcPct val="130000"/>
              </a:lnSpc>
              <a:spcBef>
                <a:spcPts val="0"/>
              </a:spcBef>
              <a:buNone/>
            </a:pPr>
            <a:r>
              <a:rPr lang="en-US" sz="2667" b="1" dirty="0">
                <a:solidFill>
                  <a:srgbClr val="FF0000"/>
                </a:solidFill>
                <a:latin typeface="Roboto" panose="02000000000000000000" pitchFamily="2" charset="0"/>
                <a:ea typeface="Roboto" panose="02000000000000000000" pitchFamily="2" charset="0"/>
              </a:rPr>
              <a:t>MỜI QUÝ THẦY CÔ</a:t>
            </a:r>
          </a:p>
          <a:p>
            <a:pPr marL="0" indent="0" algn="ctr">
              <a:lnSpc>
                <a:spcPct val="130000"/>
              </a:lnSpc>
              <a:spcBef>
                <a:spcPts val="0"/>
              </a:spcBef>
              <a:buNone/>
            </a:pPr>
            <a:r>
              <a:rPr lang="en-US" sz="2667" b="1" dirty="0">
                <a:solidFill>
                  <a:srgbClr val="FF0000"/>
                </a:solidFill>
                <a:latin typeface="Roboto" panose="02000000000000000000" pitchFamily="2" charset="0"/>
                <a:ea typeface="Roboto" panose="02000000000000000000" pitchFamily="2" charset="0"/>
              </a:rPr>
              <a:t> QUÉT MÃ QR </a:t>
            </a:r>
          </a:p>
          <a:p>
            <a:pPr marL="0" indent="0" algn="ctr">
              <a:lnSpc>
                <a:spcPct val="130000"/>
              </a:lnSpc>
              <a:spcBef>
                <a:spcPts val="0"/>
              </a:spcBef>
              <a:buNone/>
            </a:pPr>
            <a:r>
              <a:rPr lang="en-US" sz="2667" b="1" dirty="0">
                <a:solidFill>
                  <a:srgbClr val="FF0000"/>
                </a:solidFill>
                <a:latin typeface="Roboto" panose="02000000000000000000" pitchFamily="2" charset="0"/>
                <a:ea typeface="Roboto" panose="02000000000000000000" pitchFamily="2" charset="0"/>
              </a:rPr>
              <a:t>ĐỂ THAM GIA </a:t>
            </a:r>
            <a:r>
              <a:rPr lang="en-US" sz="2667" b="1" dirty="0">
                <a:solidFill>
                  <a:srgbClr val="0070C0"/>
                </a:solidFill>
                <a:latin typeface="Roboto" panose="02000000000000000000" pitchFamily="2" charset="0"/>
                <a:ea typeface="Roboto" panose="02000000000000000000" pitchFamily="2" charset="0"/>
              </a:rPr>
              <a:t>FACE </a:t>
            </a:r>
            <a:r>
              <a:rPr lang="en-US" sz="2667" b="1" dirty="0">
                <a:solidFill>
                  <a:srgbClr val="FF0000"/>
                </a:solidFill>
                <a:latin typeface="Roboto" panose="02000000000000000000" pitchFamily="2" charset="0"/>
                <a:ea typeface="Roboto" panose="02000000000000000000" pitchFamily="2" charset="0"/>
              </a:rPr>
              <a:t>CHUNG CỦA </a:t>
            </a:r>
          </a:p>
          <a:p>
            <a:pPr marL="0" indent="0" algn="ctr">
              <a:lnSpc>
                <a:spcPct val="130000"/>
              </a:lnSpc>
              <a:spcBef>
                <a:spcPts val="0"/>
              </a:spcBef>
              <a:buNone/>
            </a:pPr>
            <a:r>
              <a:rPr lang="en-US" sz="2667" b="1" dirty="0">
                <a:solidFill>
                  <a:srgbClr val="FF0000"/>
                </a:solidFill>
                <a:latin typeface="Roboto" panose="02000000000000000000" pitchFamily="2" charset="0"/>
                <a:ea typeface="Roboto" panose="02000000000000000000" pitchFamily="2" charset="0"/>
              </a:rPr>
              <a:t>HÒA BÌNH – GD TIỂU HỌC (SGD ĐÀ NẴNG)</a:t>
            </a:r>
          </a:p>
        </p:txBody>
      </p:sp>
      <p:pic>
        <p:nvPicPr>
          <p:cNvPr id="5" name="Picture 4">
            <a:extLst>
              <a:ext uri="{FF2B5EF4-FFF2-40B4-BE49-F238E27FC236}">
                <a16:creationId xmlns:a16="http://schemas.microsoft.com/office/drawing/2014/main" id="{3CA9AF15-8625-4319-8D79-3E5D3D31F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212" y="1358444"/>
            <a:ext cx="4640492" cy="5489868"/>
          </a:xfrm>
          <a:prstGeom prst="rect">
            <a:avLst/>
          </a:prstGeom>
        </p:spPr>
      </p:pic>
    </p:spTree>
    <p:extLst>
      <p:ext uri="{BB962C8B-B14F-4D97-AF65-F5344CB8AC3E}">
        <p14:creationId xmlns:p14="http://schemas.microsoft.com/office/powerpoint/2010/main" val="43071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ADEF">
            <a:alpha val="10000"/>
          </a:srgbClr>
        </a:solidFill>
        <a:effectLst/>
      </p:bgPr>
    </p:bg>
    <p:spTree>
      <p:nvGrpSpPr>
        <p:cNvPr id="1" name=""/>
        <p:cNvGrpSpPr/>
        <p:nvPr/>
      </p:nvGrpSpPr>
      <p:grpSpPr>
        <a:xfrm>
          <a:off x="0" y="0"/>
          <a:ext cx="0" cy="0"/>
          <a:chOff x="0" y="0"/>
          <a:chExt cx="0" cy="0"/>
        </a:xfrm>
      </p:grpSpPr>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autruc">
            <a:extLst>
              <a:ext uri="{FF2B5EF4-FFF2-40B4-BE49-F238E27FC236}">
                <a16:creationId xmlns:a16="http://schemas.microsoft.com/office/drawing/2014/main" id="{5D000CEF-B488-476E-A12A-E8678D318934}"/>
              </a:ext>
            </a:extLst>
          </p:cNvPr>
          <p:cNvSpPr txBox="1">
            <a:spLocks/>
          </p:cNvSpPr>
          <p:nvPr/>
        </p:nvSpPr>
        <p:spPr>
          <a:xfrm>
            <a:off x="975911" y="71610"/>
            <a:ext cx="8699520" cy="73866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0"/>
              </a:spcBef>
              <a:buClr>
                <a:srgbClr val="1CADE4"/>
              </a:buClr>
              <a:buNone/>
            </a:pPr>
            <a:r>
              <a:rPr lang="en-US" sz="4800" b="1">
                <a:solidFill>
                  <a:srgbClr val="0070C0"/>
                </a:solidFill>
                <a:latin typeface="Roboto" panose="02000000000000000000" pitchFamily="2" charset="0"/>
                <a:ea typeface="Roboto" panose="02000000000000000000" pitchFamily="2" charset="0"/>
                <a:cs typeface="Lato" panose="020F0502020204030203" pitchFamily="34" charset="0"/>
              </a:rPr>
              <a:t>HỌC LIỆU GDKNCDS 1-5</a:t>
            </a:r>
            <a:endParaRPr lang="vi-VN" sz="4800" b="1">
              <a:solidFill>
                <a:srgbClr val="0070C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Lato" panose="020F0502020204030203" pitchFamily="34" charset="0"/>
            </a:endParaRPr>
          </a:p>
        </p:txBody>
      </p:sp>
      <p:sp>
        <p:nvSpPr>
          <p:cNvPr id="8" name="Rectangle 7">
            <a:extLst>
              <a:ext uri="{FF2B5EF4-FFF2-40B4-BE49-F238E27FC236}">
                <a16:creationId xmlns:a16="http://schemas.microsoft.com/office/drawing/2014/main" id="{E8723E50-0F9F-440A-91DA-8AA0AA433A43}"/>
              </a:ext>
            </a:extLst>
          </p:cNvPr>
          <p:cNvSpPr/>
          <p:nvPr/>
        </p:nvSpPr>
        <p:spPr>
          <a:xfrm>
            <a:off x="3048000" y="-725983"/>
            <a:ext cx="6096000" cy="184666"/>
          </a:xfrm>
          <a:prstGeom prst="rect">
            <a:avLst/>
          </a:prstGeom>
        </p:spPr>
        <p:txBody>
          <a:bodyPr>
            <a:spAutoFit/>
          </a:bodyPr>
          <a:lstStyle/>
          <a:p>
            <a:pPr algn="just">
              <a:spcBef>
                <a:spcPts val="600"/>
              </a:spcBef>
            </a:pPr>
            <a:endParaRPr lang="en-US" sz="600"/>
          </a:p>
        </p:txBody>
      </p:sp>
      <p:sp>
        <p:nvSpPr>
          <p:cNvPr id="10" name="Rectangle 9">
            <a:extLst>
              <a:ext uri="{FF2B5EF4-FFF2-40B4-BE49-F238E27FC236}">
                <a16:creationId xmlns:a16="http://schemas.microsoft.com/office/drawing/2014/main" id="{DEE438AB-9B6A-4DE7-8BAB-72F5E346D9E6}"/>
              </a:ext>
            </a:extLst>
          </p:cNvPr>
          <p:cNvSpPr/>
          <p:nvPr/>
        </p:nvSpPr>
        <p:spPr>
          <a:xfrm>
            <a:off x="412740" y="951398"/>
            <a:ext cx="11366519" cy="5069080"/>
          </a:xfrm>
          <a:prstGeom prst="rect">
            <a:avLst/>
          </a:prstGeom>
        </p:spPr>
        <p:txBody>
          <a:bodyPr wrap="square">
            <a:spAutoFit/>
          </a:bodyPr>
          <a:lstStyle/>
          <a:p>
            <a:pPr marL="514350" indent="-514350" algn="just">
              <a:lnSpc>
                <a:spcPct val="130000"/>
              </a:lnSpc>
              <a:buClr>
                <a:srgbClr val="FF0000"/>
              </a:buClr>
              <a:buSzPct val="112000"/>
              <a:buFont typeface="+mj-lt"/>
              <a:buAutoNum type="arabicPeriod"/>
            </a:pPr>
            <a:r>
              <a:rPr lang="vi-VN" sz="3600">
                <a:latin typeface="Roboto" panose="02000000000000000000" pitchFamily="2" charset="0"/>
                <a:ea typeface="Roboto" panose="02000000000000000000" pitchFamily="2" charset="0"/>
                <a:hlinkClick r:id="rId2"/>
              </a:rPr>
              <a:t>Sách điện tử.</a:t>
            </a:r>
            <a:endParaRPr lang="vi-VN" sz="3600">
              <a:latin typeface="Roboto" panose="02000000000000000000" pitchFamily="2" charset="0"/>
              <a:ea typeface="Roboto" panose="02000000000000000000" pitchFamily="2" charset="0"/>
            </a:endParaRPr>
          </a:p>
          <a:p>
            <a:pPr marL="514350" indent="-514350" algn="just">
              <a:lnSpc>
                <a:spcPct val="130000"/>
              </a:lnSpc>
              <a:buClr>
                <a:srgbClr val="FF0000"/>
              </a:buClr>
              <a:buSzPct val="112000"/>
              <a:buFont typeface="+mj-lt"/>
              <a:buAutoNum type="arabicPeriod"/>
            </a:pPr>
            <a:r>
              <a:rPr lang="vi-VN" sz="3600">
                <a:latin typeface="Roboto" panose="02000000000000000000" pitchFamily="2" charset="0"/>
                <a:ea typeface="Roboto" panose="02000000000000000000" pitchFamily="2" charset="0"/>
                <a:hlinkClick r:id="rId3" action="ppaction://hlinkfile"/>
              </a:rPr>
              <a:t>Kế hoạch dạy học/Phân phối chương trình cho từng khối lớp 1 đến lớp 5.</a:t>
            </a:r>
            <a:endParaRPr lang="vi-VN" sz="3600">
              <a:latin typeface="Roboto" panose="02000000000000000000" pitchFamily="2" charset="0"/>
              <a:ea typeface="Roboto" panose="02000000000000000000" pitchFamily="2" charset="0"/>
            </a:endParaRPr>
          </a:p>
          <a:p>
            <a:pPr marL="514350" indent="-514350" algn="just">
              <a:lnSpc>
                <a:spcPct val="130000"/>
              </a:lnSpc>
              <a:buClr>
                <a:srgbClr val="FF0000"/>
              </a:buClr>
              <a:buSzPct val="112000"/>
              <a:buFont typeface="+mj-lt"/>
              <a:buAutoNum type="arabicPeriod"/>
            </a:pPr>
            <a:r>
              <a:rPr lang="vi-VN" sz="3600">
                <a:latin typeface="Roboto" panose="02000000000000000000" pitchFamily="2" charset="0"/>
                <a:ea typeface="Roboto" panose="02000000000000000000" pitchFamily="2" charset="0"/>
                <a:hlinkClick r:id="rId4" action="ppaction://hlinkfile"/>
              </a:rPr>
              <a:t>Kế hoạch bài dạy/Giáo án </a:t>
            </a:r>
            <a:r>
              <a:rPr lang="vi-VN" sz="3600">
                <a:latin typeface="Roboto" panose="02000000000000000000" pitchFamily="2" charset="0"/>
                <a:ea typeface="Roboto" panose="02000000000000000000" pitchFamily="2" charset="0"/>
              </a:rPr>
              <a:t>cụ thể cho từng Bài học trong bộ sách.</a:t>
            </a:r>
          </a:p>
          <a:p>
            <a:pPr marL="514350" indent="-514350" algn="just">
              <a:lnSpc>
                <a:spcPct val="130000"/>
              </a:lnSpc>
              <a:buClr>
                <a:srgbClr val="FF0000"/>
              </a:buClr>
              <a:buSzPct val="112000"/>
              <a:buFont typeface="+mj-lt"/>
              <a:buAutoNum type="arabicPeriod"/>
            </a:pPr>
            <a:r>
              <a:rPr lang="vi-VN" sz="3600">
                <a:latin typeface="Roboto" panose="02000000000000000000" pitchFamily="2" charset="0"/>
                <a:ea typeface="Roboto" panose="02000000000000000000" pitchFamily="2" charset="0"/>
                <a:hlinkClick r:id="rId5" action="ppaction://hlinkpres?slideindex=1&amp;slidetitle="/>
              </a:rPr>
              <a:t>Slide bài giảng điện tử</a:t>
            </a:r>
            <a:r>
              <a:rPr lang="vi-VN" sz="3600">
                <a:latin typeface="Roboto" panose="02000000000000000000" pitchFamily="2" charset="0"/>
                <a:ea typeface="Roboto" panose="02000000000000000000" pitchFamily="2" charset="0"/>
              </a:rPr>
              <a:t>.</a:t>
            </a:r>
          </a:p>
          <a:p>
            <a:pPr marL="514350" indent="-514350" algn="just">
              <a:lnSpc>
                <a:spcPct val="130000"/>
              </a:lnSpc>
              <a:buClr>
                <a:srgbClr val="FF0000"/>
              </a:buClr>
              <a:buSzPct val="112000"/>
              <a:buFont typeface="+mj-lt"/>
              <a:buAutoNum type="arabicPeriod"/>
            </a:pPr>
            <a:r>
              <a:rPr lang="vi-VN" sz="3600">
                <a:latin typeface="Roboto" panose="02000000000000000000" pitchFamily="2" charset="0"/>
                <a:ea typeface="Roboto" panose="02000000000000000000" pitchFamily="2" charset="0"/>
              </a:rPr>
              <a:t>Video học tập.</a:t>
            </a:r>
          </a:p>
        </p:txBody>
      </p:sp>
    </p:spTree>
    <p:extLst>
      <p:ext uri="{BB962C8B-B14F-4D97-AF65-F5344CB8AC3E}">
        <p14:creationId xmlns:p14="http://schemas.microsoft.com/office/powerpoint/2010/main" val="1900237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ADEF">
            <a:alpha val="10000"/>
          </a:srgbClr>
        </a:solidFill>
        <a:effectLst/>
      </p:bgPr>
    </p:bg>
    <p:spTree>
      <p:nvGrpSpPr>
        <p:cNvPr id="1" name=""/>
        <p:cNvGrpSpPr/>
        <p:nvPr/>
      </p:nvGrpSpPr>
      <p:grpSpPr>
        <a:xfrm>
          <a:off x="0" y="0"/>
          <a:ext cx="0" cy="0"/>
          <a:chOff x="0" y="0"/>
          <a:chExt cx="0" cy="0"/>
        </a:xfrm>
      </p:grpSpPr>
      <p:sp>
        <p:nvSpPr>
          <p:cNvPr id="21" name="Google Shape;13;p2">
            <a:extLst>
              <a:ext uri="{FF2B5EF4-FFF2-40B4-BE49-F238E27FC236}">
                <a16:creationId xmlns:a16="http://schemas.microsoft.com/office/drawing/2014/main" id="{572C7FE0-0CA3-479C-8F4C-7B5AC941C2BA}"/>
              </a:ext>
            </a:extLst>
          </p:cNvPr>
          <p:cNvSpPr/>
          <p:nvPr/>
        </p:nvSpPr>
        <p:spPr>
          <a:xfrm flipH="1">
            <a:off x="2019424" y="6638281"/>
            <a:ext cx="8376845" cy="236462"/>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Freeform: Shape 12">
            <a:extLst>
              <a:ext uri="{FF2B5EF4-FFF2-40B4-BE49-F238E27FC236}">
                <a16:creationId xmlns:a16="http://schemas.microsoft.com/office/drawing/2014/main" id="{653BD8CA-127F-4D5B-888C-EBA479A0792D}"/>
              </a:ext>
            </a:extLst>
          </p:cNvPr>
          <p:cNvSpPr/>
          <p:nvPr/>
        </p:nvSpPr>
        <p:spPr>
          <a:xfrm flipH="1">
            <a:off x="-135494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p4">
            <a:extLst>
              <a:ext uri="{FF2B5EF4-FFF2-40B4-BE49-F238E27FC236}">
                <a16:creationId xmlns:a16="http://schemas.microsoft.com/office/drawing/2014/main" id="{77834E57-F541-46B5-A04F-AF2C0FAA7E8A}"/>
              </a:ext>
            </a:extLst>
          </p:cNvPr>
          <p:cNvSpPr/>
          <p:nvPr/>
        </p:nvSpPr>
        <p:spPr>
          <a:xfrm flipH="1">
            <a:off x="13030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cautruc">
            <a:extLst>
              <a:ext uri="{FF2B5EF4-FFF2-40B4-BE49-F238E27FC236}">
                <a16:creationId xmlns:a16="http://schemas.microsoft.com/office/drawing/2014/main" id="{5D000CEF-B488-476E-A12A-E8678D318934}"/>
              </a:ext>
            </a:extLst>
          </p:cNvPr>
          <p:cNvSpPr txBox="1">
            <a:spLocks/>
          </p:cNvSpPr>
          <p:nvPr/>
        </p:nvSpPr>
        <p:spPr>
          <a:xfrm>
            <a:off x="975911" y="178290"/>
            <a:ext cx="10857334" cy="67710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0"/>
              </a:spcBef>
              <a:buClr>
                <a:srgbClr val="1CADE4"/>
              </a:buClr>
              <a:buNone/>
            </a:pPr>
            <a:r>
              <a:rPr lang="en-US" sz="4400" b="1" spc="160">
                <a:solidFill>
                  <a:srgbClr val="0070C0"/>
                </a:solidFill>
                <a:latin typeface="Saira ExtraCondensed Bold" panose="00000808000000000000" pitchFamily="2" charset="0"/>
                <a:ea typeface="Roboto" panose="02000000000000000000" pitchFamily="2" charset="0"/>
                <a:cs typeface="Lato" panose="020F0502020204030203" pitchFamily="34" charset="0"/>
              </a:rPr>
              <a:t>NHỮNG ĐIỂM MẠNH CỦA BỘ SÁCH GDKNCDS LỚP 1-5</a:t>
            </a:r>
            <a:endParaRPr lang="vi-VN" sz="4400" b="1" spc="160">
              <a:solidFill>
                <a:srgbClr val="0070C0"/>
              </a:solidFill>
              <a:effectLst>
                <a:outerShdw blurRad="38100" dist="38100" dir="2700000" algn="tl">
                  <a:srgbClr val="000000">
                    <a:alpha val="43137"/>
                  </a:srgbClr>
                </a:outerShdw>
              </a:effectLst>
              <a:latin typeface="Saira ExtraCondensed Bold" panose="00000808000000000000" pitchFamily="2" charset="0"/>
              <a:ea typeface="Roboto" panose="02000000000000000000" pitchFamily="2" charset="0"/>
              <a:cs typeface="Lato" panose="020F0502020204030203" pitchFamily="34" charset="0"/>
            </a:endParaRPr>
          </a:p>
        </p:txBody>
      </p:sp>
      <p:sp>
        <p:nvSpPr>
          <p:cNvPr id="8" name="Rectangle 7">
            <a:extLst>
              <a:ext uri="{FF2B5EF4-FFF2-40B4-BE49-F238E27FC236}">
                <a16:creationId xmlns:a16="http://schemas.microsoft.com/office/drawing/2014/main" id="{E8723E50-0F9F-440A-91DA-8AA0AA433A43}"/>
              </a:ext>
            </a:extLst>
          </p:cNvPr>
          <p:cNvSpPr/>
          <p:nvPr/>
        </p:nvSpPr>
        <p:spPr>
          <a:xfrm>
            <a:off x="3048000" y="-725983"/>
            <a:ext cx="6096000" cy="184666"/>
          </a:xfrm>
          <a:prstGeom prst="rect">
            <a:avLst/>
          </a:prstGeom>
        </p:spPr>
        <p:txBody>
          <a:bodyPr>
            <a:spAutoFit/>
          </a:bodyPr>
          <a:lstStyle/>
          <a:p>
            <a:pPr algn="just">
              <a:spcBef>
                <a:spcPts val="600"/>
              </a:spcBef>
            </a:pPr>
            <a:endParaRPr lang="en-US" sz="600"/>
          </a:p>
        </p:txBody>
      </p:sp>
      <p:sp>
        <p:nvSpPr>
          <p:cNvPr id="10" name="Rectangle 9">
            <a:extLst>
              <a:ext uri="{FF2B5EF4-FFF2-40B4-BE49-F238E27FC236}">
                <a16:creationId xmlns:a16="http://schemas.microsoft.com/office/drawing/2014/main" id="{DEE438AB-9B6A-4DE7-8BAB-72F5E346D9E6}"/>
              </a:ext>
            </a:extLst>
          </p:cNvPr>
          <p:cNvSpPr/>
          <p:nvPr/>
        </p:nvSpPr>
        <p:spPr>
          <a:xfrm>
            <a:off x="312884" y="931899"/>
            <a:ext cx="11789923" cy="6432530"/>
          </a:xfrm>
          <a:prstGeom prst="rect">
            <a:avLst/>
          </a:prstGeom>
        </p:spPr>
        <p:txBody>
          <a:bodyPr wrap="square">
            <a:spAutoFit/>
          </a:bodyPr>
          <a:lstStyle/>
          <a:p>
            <a:pPr algn="just"/>
            <a:r>
              <a:rPr lang="vi-VN" sz="2400">
                <a:latin typeface="Roboto Condensed" panose="02000000000000000000" pitchFamily="2" charset="0"/>
                <a:ea typeface="Roboto Condensed" panose="02000000000000000000" pitchFamily="2" charset="0"/>
              </a:rPr>
              <a:t>- Được xuất bản bởi </a:t>
            </a:r>
            <a:r>
              <a:rPr lang="vi-VN" sz="2400" b="1">
                <a:solidFill>
                  <a:srgbClr val="FF0000"/>
                </a:solidFill>
                <a:latin typeface="Roboto Condensed" panose="02000000000000000000" pitchFamily="2" charset="0"/>
                <a:ea typeface="Roboto Condensed" panose="02000000000000000000" pitchFamily="2" charset="0"/>
              </a:rPr>
              <a:t>Nhà xuất bản Giáo dục Việt Nam</a:t>
            </a:r>
            <a:r>
              <a:rPr lang="vi-VN" sz="2400">
                <a:latin typeface="Roboto Condensed" panose="02000000000000000000" pitchFamily="2" charset="0"/>
                <a:ea typeface="Roboto Condensed" panose="02000000000000000000" pitchFamily="2" charset="0"/>
              </a:rPr>
              <a:t>.</a:t>
            </a:r>
            <a:endParaRPr lang="vi-VN" sz="5400">
              <a:latin typeface="Roboto Condensed" panose="02000000000000000000" pitchFamily="2" charset="0"/>
              <a:ea typeface="Roboto Condensed" panose="02000000000000000000" pitchFamily="2" charset="0"/>
            </a:endParaRPr>
          </a:p>
          <a:p>
            <a:pPr algn="just"/>
            <a:r>
              <a:rPr lang="vi-VN" sz="2400">
                <a:latin typeface="Roboto Condensed" panose="02000000000000000000" pitchFamily="2" charset="0"/>
                <a:ea typeface="Roboto Condensed" panose="02000000000000000000" pitchFamily="2" charset="0"/>
              </a:rPr>
              <a:t>- Thực hiện </a:t>
            </a:r>
            <a:r>
              <a:rPr lang="vi-VN" sz="2400" b="1">
                <a:solidFill>
                  <a:srgbClr val="FF0000"/>
                </a:solidFill>
                <a:latin typeface="Roboto Condensed" panose="02000000000000000000" pitchFamily="2" charset="0"/>
                <a:ea typeface="Roboto Condensed" panose="02000000000000000000" pitchFamily="2" charset="0"/>
              </a:rPr>
              <a:t>đầy đủ các năng lực trong khung năng lực số </a:t>
            </a:r>
            <a:r>
              <a:rPr lang="vi-VN" sz="2400">
                <a:latin typeface="Roboto Condensed" panose="02000000000000000000" pitchFamily="2" charset="0"/>
                <a:ea typeface="Roboto Condensed" panose="02000000000000000000" pitchFamily="2" charset="0"/>
              </a:rPr>
              <a:t>theo như chỉ đạo chuyên môn của Vụ Giáo dục tiểu học - Bộ Giáo dục và Đào tạo.</a:t>
            </a:r>
            <a:endParaRPr lang="vi-VN" sz="5400">
              <a:latin typeface="Roboto Condensed" panose="02000000000000000000" pitchFamily="2" charset="0"/>
              <a:ea typeface="Roboto Condensed" panose="02000000000000000000" pitchFamily="2" charset="0"/>
            </a:endParaRPr>
          </a:p>
          <a:p>
            <a:pPr algn="just"/>
            <a:r>
              <a:rPr lang="vi-VN" sz="2400">
                <a:latin typeface="Roboto Condensed" panose="02000000000000000000" pitchFamily="2" charset="0"/>
                <a:ea typeface="Roboto Condensed" panose="02000000000000000000" pitchFamily="2" charset="0"/>
              </a:rPr>
              <a:t>- Phù hợp với sự </a:t>
            </a:r>
            <a:r>
              <a:rPr lang="vi-VN" sz="2400" b="1">
                <a:solidFill>
                  <a:srgbClr val="FF0000"/>
                </a:solidFill>
                <a:latin typeface="Roboto Condensed" panose="02000000000000000000" pitchFamily="2" charset="0"/>
                <a:ea typeface="Roboto Condensed" panose="02000000000000000000" pitchFamily="2" charset="0"/>
              </a:rPr>
              <a:t>phát triển nhận thức của học sinh tiểu học</a:t>
            </a:r>
            <a:r>
              <a:rPr lang="vi-VN" sz="2400">
                <a:latin typeface="Roboto Condensed" panose="02000000000000000000" pitchFamily="2" charset="0"/>
                <a:ea typeface="Roboto Condensed" panose="02000000000000000000" pitchFamily="2" charset="0"/>
              </a:rPr>
              <a:t>.</a:t>
            </a:r>
            <a:endParaRPr lang="vi-VN" sz="5400">
              <a:latin typeface="Roboto Condensed" panose="02000000000000000000" pitchFamily="2" charset="0"/>
              <a:ea typeface="Roboto Condensed" panose="02000000000000000000" pitchFamily="2" charset="0"/>
            </a:endParaRPr>
          </a:p>
          <a:p>
            <a:pPr algn="just"/>
            <a:r>
              <a:rPr lang="vi-VN" sz="2400">
                <a:latin typeface="Roboto Condensed" panose="02000000000000000000" pitchFamily="2" charset="0"/>
                <a:ea typeface="Roboto Condensed" panose="02000000000000000000" pitchFamily="2" charset="0"/>
              </a:rPr>
              <a:t>- </a:t>
            </a:r>
            <a:r>
              <a:rPr lang="vi-VN" sz="2400" b="1">
                <a:solidFill>
                  <a:srgbClr val="FF0000"/>
                </a:solidFill>
                <a:latin typeface="Roboto Condensed" panose="02000000000000000000" pitchFamily="2" charset="0"/>
                <a:ea typeface="Roboto Condensed" panose="02000000000000000000" pitchFamily="2" charset="0"/>
              </a:rPr>
              <a:t>Thời điểm dạy thuận tiện</a:t>
            </a:r>
            <a:r>
              <a:rPr lang="vi-VN" sz="2400">
                <a:latin typeface="Roboto Condensed" panose="02000000000000000000" pitchFamily="2" charset="0"/>
                <a:ea typeface="Roboto Condensed" panose="02000000000000000000" pitchFamily="2" charset="0"/>
              </a:rPr>
              <a:t>: Tích hợp cùng các môn trong chương trình học hoặc Dạy </a:t>
            </a:r>
            <a:r>
              <a:rPr lang="en-US" sz="2400">
                <a:latin typeface="Roboto Condensed" panose="02000000000000000000" pitchFamily="2" charset="0"/>
                <a:ea typeface="Roboto Condensed" panose="02000000000000000000" pitchFamily="2" charset="0"/>
                <a:cs typeface="Arial" panose="020B0604020202020204" pitchFamily="34" charset="0"/>
              </a:rPr>
              <a:t>học tăng c</a:t>
            </a:r>
            <a:r>
              <a:rPr lang="vi-VN" sz="2400">
                <a:latin typeface="Roboto Condensed" panose="02000000000000000000" pitchFamily="2" charset="0"/>
                <a:ea typeface="Roboto Condensed" panose="02000000000000000000" pitchFamily="2" charset="0"/>
                <a:cs typeface="Arial" panose="020B0604020202020204" pitchFamily="34" charset="0"/>
              </a:rPr>
              <a:t>ư</a:t>
            </a:r>
            <a:r>
              <a:rPr lang="en-US" sz="2400">
                <a:latin typeface="Roboto Condensed" panose="02000000000000000000" pitchFamily="2" charset="0"/>
                <a:ea typeface="Roboto Condensed" panose="02000000000000000000" pitchFamily="2" charset="0"/>
                <a:cs typeface="Arial" panose="020B0604020202020204" pitchFamily="34" charset="0"/>
              </a:rPr>
              <a:t>ờng</a:t>
            </a:r>
            <a:r>
              <a:rPr lang="vi-VN" sz="2400">
                <a:latin typeface="Roboto Condensed" panose="02000000000000000000" pitchFamily="2" charset="0"/>
                <a:ea typeface="Roboto Condensed" panose="02000000000000000000" pitchFamily="2" charset="0"/>
                <a:cs typeface="Arial" panose="020B0604020202020204" pitchFamily="34" charset="0"/>
              </a:rPr>
              <a:t> </a:t>
            </a:r>
            <a:r>
              <a:rPr lang="vi-VN" sz="2400">
                <a:latin typeface="Roboto Condensed" panose="02000000000000000000" pitchFamily="2" charset="0"/>
                <a:ea typeface="Roboto Condensed" panose="02000000000000000000" pitchFamily="2" charset="0"/>
              </a:rPr>
              <a:t>như một tiết giới thiệu kiến thức tin học.</a:t>
            </a:r>
            <a:endParaRPr lang="vi-VN" sz="5400">
              <a:latin typeface="Roboto Condensed" panose="02000000000000000000" pitchFamily="2" charset="0"/>
              <a:ea typeface="Roboto Condensed" panose="02000000000000000000" pitchFamily="2" charset="0"/>
            </a:endParaRPr>
          </a:p>
          <a:p>
            <a:pPr algn="just"/>
            <a:r>
              <a:rPr lang="vi-VN" sz="2400">
                <a:latin typeface="Roboto Condensed" panose="02000000000000000000" pitchFamily="2" charset="0"/>
                <a:ea typeface="Roboto Condensed" panose="02000000000000000000" pitchFamily="2" charset="0"/>
              </a:rPr>
              <a:t>-</a:t>
            </a:r>
            <a:r>
              <a:rPr lang="en-US" sz="2400">
                <a:latin typeface="Roboto Condensed" panose="02000000000000000000" pitchFamily="2" charset="0"/>
                <a:ea typeface="Roboto Condensed" panose="02000000000000000000" pitchFamily="2" charset="0"/>
              </a:rPr>
              <a:t> </a:t>
            </a:r>
            <a:r>
              <a:rPr lang="vi-VN" sz="2400" b="1">
                <a:solidFill>
                  <a:srgbClr val="FF0000"/>
                </a:solidFill>
                <a:latin typeface="Roboto Condensed" panose="02000000000000000000" pitchFamily="2" charset="0"/>
                <a:ea typeface="Roboto Condensed" panose="02000000000000000000" pitchFamily="2" charset="0"/>
              </a:rPr>
              <a:t>Hình thức dạy đa dạng</a:t>
            </a:r>
            <a:r>
              <a:rPr lang="vi-VN" sz="2400">
                <a:latin typeface="Roboto Condensed" panose="02000000000000000000" pitchFamily="2" charset="0"/>
                <a:ea typeface="Roboto Condensed" panose="02000000000000000000" pitchFamily="2" charset="0"/>
              </a:rPr>
              <a:t>: Dạy chính khóa trên lớp học; Dạy tăng cường trong các buổi giới thiệu tin học; Hoặc Dạy theo hình thức sinh hoạt CLB.</a:t>
            </a:r>
            <a:endParaRPr lang="vi-VN" sz="5400">
              <a:latin typeface="Roboto Condensed" panose="02000000000000000000" pitchFamily="2" charset="0"/>
              <a:ea typeface="Roboto Condensed" panose="02000000000000000000" pitchFamily="2" charset="0"/>
            </a:endParaRPr>
          </a:p>
          <a:p>
            <a:pPr algn="just"/>
            <a:r>
              <a:rPr lang="vi-VN" sz="2400">
                <a:latin typeface="Roboto Condensed" panose="02000000000000000000" pitchFamily="2" charset="0"/>
                <a:ea typeface="Roboto Condensed" panose="02000000000000000000" pitchFamily="2" charset="0"/>
              </a:rPr>
              <a:t>- Minh họa đẹp; Hoạt động phong phú.</a:t>
            </a:r>
            <a:endParaRPr lang="vi-VN" sz="5400">
              <a:latin typeface="Roboto Condensed" panose="02000000000000000000" pitchFamily="2" charset="0"/>
              <a:ea typeface="Roboto Condensed" panose="02000000000000000000" pitchFamily="2" charset="0"/>
            </a:endParaRPr>
          </a:p>
          <a:p>
            <a:pPr algn="just"/>
            <a:r>
              <a:rPr lang="vi-VN" sz="2400">
                <a:latin typeface="Roboto Condensed" panose="02000000000000000000" pitchFamily="2" charset="0"/>
                <a:ea typeface="Roboto Condensed" panose="02000000000000000000" pitchFamily="2" charset="0"/>
              </a:rPr>
              <a:t>- Đội ngũ tác giả tham gia biên soạn bộ sách là các </a:t>
            </a:r>
            <a:r>
              <a:rPr lang="vi-VN" sz="2400" b="1">
                <a:solidFill>
                  <a:srgbClr val="FF0000"/>
                </a:solidFill>
                <a:latin typeface="Roboto Condensed" panose="02000000000000000000" pitchFamily="2" charset="0"/>
                <a:ea typeface="Roboto Condensed" panose="02000000000000000000" pitchFamily="2" charset="0"/>
              </a:rPr>
              <a:t>tác giả biên soạn Sách giáo khoa hiện nay của Nhà xuất bản Giáo dục Việt Nam</a:t>
            </a:r>
            <a:r>
              <a:rPr lang="vi-VN" sz="2400">
                <a:latin typeface="Roboto Condensed" panose="02000000000000000000" pitchFamily="2" charset="0"/>
                <a:ea typeface="Roboto Condensed" panose="02000000000000000000" pitchFamily="2" charset="0"/>
              </a:rPr>
              <a:t>.</a:t>
            </a:r>
            <a:endParaRPr lang="vi-VN" sz="5400">
              <a:latin typeface="Roboto Condensed" panose="02000000000000000000" pitchFamily="2" charset="0"/>
              <a:ea typeface="Roboto Condensed" panose="02000000000000000000" pitchFamily="2" charset="0"/>
            </a:endParaRPr>
          </a:p>
          <a:p>
            <a:pPr algn="just"/>
            <a:r>
              <a:rPr lang="vi-VN" sz="2400">
                <a:latin typeface="Roboto Condensed" panose="02000000000000000000" pitchFamily="2" charset="0"/>
                <a:ea typeface="Roboto Condensed" panose="02000000000000000000" pitchFamily="2" charset="0"/>
              </a:rPr>
              <a:t>- Bộ sách có hệ sinh thái </a:t>
            </a:r>
            <a:r>
              <a:rPr lang="vi-VN" sz="2400" b="1">
                <a:solidFill>
                  <a:srgbClr val="FF0000"/>
                </a:solidFill>
                <a:latin typeface="Roboto Condensed" panose="02000000000000000000" pitchFamily="2" charset="0"/>
                <a:ea typeface="Roboto Condensed" panose="02000000000000000000" pitchFamily="2" charset="0"/>
              </a:rPr>
              <a:t>dữ liệu kèm theo hỗ trợ rất tốt cho Giáo viên </a:t>
            </a:r>
            <a:r>
              <a:rPr lang="vi-VN" sz="2400">
                <a:latin typeface="Roboto Condensed" panose="02000000000000000000" pitchFamily="2" charset="0"/>
                <a:ea typeface="Roboto Condensed" panose="02000000000000000000" pitchFamily="2" charset="0"/>
              </a:rPr>
              <a:t>thực hiện tốt việc Giáo dục Kĩ năng công dân số cấp Tiểu học.</a:t>
            </a:r>
            <a:endParaRPr lang="vi-VN" sz="5400">
              <a:latin typeface="Roboto Condensed" panose="02000000000000000000" pitchFamily="2" charset="0"/>
              <a:ea typeface="Roboto Condensed" panose="02000000000000000000" pitchFamily="2" charset="0"/>
            </a:endParaRPr>
          </a:p>
          <a:p>
            <a:pPr algn="just"/>
            <a:r>
              <a:rPr lang="vi-VN" sz="2400">
                <a:latin typeface="Roboto Condensed" panose="02000000000000000000" pitchFamily="2" charset="0"/>
                <a:ea typeface="Roboto Condensed" panose="02000000000000000000" pitchFamily="2" charset="0"/>
              </a:rPr>
              <a:t>- </a:t>
            </a:r>
            <a:r>
              <a:rPr lang="en-US" sz="2400">
                <a:latin typeface="Roboto Condensed" panose="02000000000000000000" pitchFamily="2" charset="0"/>
                <a:ea typeface="Roboto Condensed" panose="02000000000000000000" pitchFamily="2" charset="0"/>
                <a:cs typeface="Arial" panose="020B0604020202020204" pitchFamily="34" charset="0"/>
              </a:rPr>
              <a:t>P</a:t>
            </a:r>
            <a:r>
              <a:rPr lang="vi-VN" sz="2400">
                <a:latin typeface="Roboto Condensed" panose="02000000000000000000" pitchFamily="2" charset="0"/>
                <a:ea typeface="Roboto Condensed" panose="02000000000000000000" pitchFamily="2" charset="0"/>
              </a:rPr>
              <a:t>hối hợp liên hệ với các Sở Giáo dục và đào tạo </a:t>
            </a:r>
            <a:r>
              <a:rPr lang="vi-VN" sz="2400">
                <a:latin typeface="Roboto Condensed" panose="02000000000000000000" pitchFamily="2" charset="0"/>
                <a:ea typeface="Roboto Condensed" panose="02000000000000000000" pitchFamily="2" charset="0"/>
                <a:cs typeface="Arial" panose="020B0604020202020204" pitchFamily="34" charset="0"/>
              </a:rPr>
              <a:t>để </a:t>
            </a:r>
            <a:r>
              <a:rPr lang="en-US" sz="2400" b="1">
                <a:solidFill>
                  <a:srgbClr val="FF0000"/>
                </a:solidFill>
                <a:latin typeface="Roboto Condensed" panose="02000000000000000000" pitchFamily="2" charset="0"/>
                <a:ea typeface="Roboto Condensed" panose="02000000000000000000" pitchFamily="2" charset="0"/>
                <a:cs typeface="Arial" panose="020B0604020202020204" pitchFamily="34" charset="0"/>
              </a:rPr>
              <a:t>tập huấn h</a:t>
            </a:r>
            <a:r>
              <a:rPr lang="vi-VN" sz="2400" b="1">
                <a:solidFill>
                  <a:srgbClr val="FF0000"/>
                </a:solidFill>
                <a:latin typeface="Roboto Condensed" panose="02000000000000000000" pitchFamily="2" charset="0"/>
                <a:ea typeface="Roboto Condensed" panose="02000000000000000000" pitchFamily="2" charset="0"/>
                <a:cs typeface="Arial" panose="020B0604020202020204" pitchFamily="34" charset="0"/>
              </a:rPr>
              <a:t>ư</a:t>
            </a:r>
            <a:r>
              <a:rPr lang="en-US" sz="2400" b="1">
                <a:solidFill>
                  <a:srgbClr val="FF0000"/>
                </a:solidFill>
                <a:latin typeface="Roboto Condensed" panose="02000000000000000000" pitchFamily="2" charset="0"/>
                <a:ea typeface="Roboto Condensed" panose="02000000000000000000" pitchFamily="2" charset="0"/>
                <a:cs typeface="Arial" panose="020B0604020202020204" pitchFamily="34" charset="0"/>
              </a:rPr>
              <a:t>ớng dẫn thực hiện Giáo dục Kĩ năng Công dấn số cấp Tiểu học.</a:t>
            </a:r>
            <a:endParaRPr lang="vi-VN" sz="5400" b="1">
              <a:solidFill>
                <a:srgbClr val="FF0000"/>
              </a:solidFill>
              <a:latin typeface="Roboto Condensed" panose="02000000000000000000" pitchFamily="2" charset="0"/>
              <a:ea typeface="Roboto Condensed" panose="02000000000000000000" pitchFamily="2" charset="0"/>
              <a:cs typeface="Arial" panose="020B0604020202020204" pitchFamily="34" charset="0"/>
            </a:endParaRPr>
          </a:p>
          <a:p>
            <a:br>
              <a:rPr lang="vi-VN" sz="4400">
                <a:latin typeface="Roboto Condensed" panose="02000000000000000000" pitchFamily="2" charset="0"/>
                <a:ea typeface="Roboto Condensed" panose="02000000000000000000" pitchFamily="2" charset="0"/>
              </a:rPr>
            </a:br>
            <a:endParaRPr lang="vi-VN" sz="80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208105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B7029-E367-4475-BE4A-90877F1CD3FC}"/>
              </a:ext>
            </a:extLst>
          </p:cNvPr>
          <p:cNvPicPr>
            <a:picLocks noChangeAspect="1"/>
          </p:cNvPicPr>
          <p:nvPr/>
        </p:nvPicPr>
        <p:blipFill>
          <a:blip r:embed="rId2"/>
          <a:stretch>
            <a:fillRect/>
          </a:stretch>
        </p:blipFill>
        <p:spPr>
          <a:xfrm>
            <a:off x="0" y="0"/>
            <a:ext cx="6620799" cy="6716062"/>
          </a:xfrm>
          <a:prstGeom prst="rect">
            <a:avLst/>
          </a:prstGeom>
        </p:spPr>
      </p:pic>
      <p:pic>
        <p:nvPicPr>
          <p:cNvPr id="5" name="Picture 4">
            <a:extLst>
              <a:ext uri="{FF2B5EF4-FFF2-40B4-BE49-F238E27FC236}">
                <a16:creationId xmlns:a16="http://schemas.microsoft.com/office/drawing/2014/main" id="{76184F37-A7A9-4C19-884C-D1BA3AAE97DE}"/>
              </a:ext>
            </a:extLst>
          </p:cNvPr>
          <p:cNvPicPr>
            <a:picLocks noChangeAspect="1"/>
          </p:cNvPicPr>
          <p:nvPr/>
        </p:nvPicPr>
        <p:blipFill>
          <a:blip r:embed="rId3"/>
          <a:stretch>
            <a:fillRect/>
          </a:stretch>
        </p:blipFill>
        <p:spPr>
          <a:xfrm>
            <a:off x="6523349" y="0"/>
            <a:ext cx="5668652" cy="4067743"/>
          </a:xfrm>
          <a:prstGeom prst="rect">
            <a:avLst/>
          </a:prstGeom>
        </p:spPr>
      </p:pic>
      <p:pic>
        <p:nvPicPr>
          <p:cNvPr id="7" name="Picture 6">
            <a:extLst>
              <a:ext uri="{FF2B5EF4-FFF2-40B4-BE49-F238E27FC236}">
                <a16:creationId xmlns:a16="http://schemas.microsoft.com/office/drawing/2014/main" id="{DB456C97-D1A5-431B-A08A-6ECAB15AC5A9}"/>
              </a:ext>
            </a:extLst>
          </p:cNvPr>
          <p:cNvPicPr>
            <a:picLocks noChangeAspect="1"/>
          </p:cNvPicPr>
          <p:nvPr/>
        </p:nvPicPr>
        <p:blipFill rotWithShape="1">
          <a:blip r:embed="rId4"/>
          <a:srcRect l="9087" t="12160" r="65285" b="3280"/>
          <a:stretch/>
        </p:blipFill>
        <p:spPr>
          <a:xfrm>
            <a:off x="5668488" y="5076446"/>
            <a:ext cx="1640264" cy="1639616"/>
          </a:xfrm>
          <a:prstGeom prst="rect">
            <a:avLst/>
          </a:prstGeom>
        </p:spPr>
      </p:pic>
      <p:pic>
        <p:nvPicPr>
          <p:cNvPr id="10" name="Picture 9">
            <a:extLst>
              <a:ext uri="{FF2B5EF4-FFF2-40B4-BE49-F238E27FC236}">
                <a16:creationId xmlns:a16="http://schemas.microsoft.com/office/drawing/2014/main" id="{AC5EA552-C487-44BB-BE0C-9BACD774F1A0}"/>
              </a:ext>
            </a:extLst>
          </p:cNvPr>
          <p:cNvPicPr>
            <a:picLocks noChangeAspect="1"/>
          </p:cNvPicPr>
          <p:nvPr/>
        </p:nvPicPr>
        <p:blipFill>
          <a:blip r:embed="rId5"/>
          <a:stretch>
            <a:fillRect/>
          </a:stretch>
        </p:blipFill>
        <p:spPr>
          <a:xfrm>
            <a:off x="10384070" y="4067743"/>
            <a:ext cx="1807930" cy="2679235"/>
          </a:xfrm>
          <a:prstGeom prst="rect">
            <a:avLst/>
          </a:prstGeom>
        </p:spPr>
      </p:pic>
      <p:pic>
        <p:nvPicPr>
          <p:cNvPr id="11" name="Picture 10">
            <a:extLst>
              <a:ext uri="{FF2B5EF4-FFF2-40B4-BE49-F238E27FC236}">
                <a16:creationId xmlns:a16="http://schemas.microsoft.com/office/drawing/2014/main" id="{7055DD34-5FD0-4335-9A7D-8EFB45ED0AA7}"/>
              </a:ext>
            </a:extLst>
          </p:cNvPr>
          <p:cNvPicPr>
            <a:picLocks noChangeAspect="1"/>
          </p:cNvPicPr>
          <p:nvPr/>
        </p:nvPicPr>
        <p:blipFill rotWithShape="1">
          <a:blip r:embed="rId6"/>
          <a:srcRect l="7363" r="13278"/>
          <a:stretch/>
        </p:blipFill>
        <p:spPr>
          <a:xfrm>
            <a:off x="8064283" y="5039311"/>
            <a:ext cx="2751812" cy="1676751"/>
          </a:xfrm>
          <a:prstGeom prst="rect">
            <a:avLst/>
          </a:prstGeom>
        </p:spPr>
      </p:pic>
      <p:pic>
        <p:nvPicPr>
          <p:cNvPr id="12" name="Picture 11">
            <a:extLst>
              <a:ext uri="{FF2B5EF4-FFF2-40B4-BE49-F238E27FC236}">
                <a16:creationId xmlns:a16="http://schemas.microsoft.com/office/drawing/2014/main" id="{F2376761-E707-47C6-BDA9-16D8673E95A3}"/>
              </a:ext>
            </a:extLst>
          </p:cNvPr>
          <p:cNvPicPr>
            <a:picLocks noChangeAspect="1"/>
          </p:cNvPicPr>
          <p:nvPr/>
        </p:nvPicPr>
        <p:blipFill rotWithShape="1">
          <a:blip r:embed="rId4"/>
          <a:srcRect l="67976" t="19299" r="7948" b="8262"/>
          <a:stretch/>
        </p:blipFill>
        <p:spPr>
          <a:xfrm>
            <a:off x="7899255" y="4194926"/>
            <a:ext cx="1540934" cy="1404595"/>
          </a:xfrm>
          <a:prstGeom prst="rect">
            <a:avLst/>
          </a:prstGeom>
        </p:spPr>
      </p:pic>
      <p:pic>
        <p:nvPicPr>
          <p:cNvPr id="13" name="Picture 12">
            <a:extLst>
              <a:ext uri="{FF2B5EF4-FFF2-40B4-BE49-F238E27FC236}">
                <a16:creationId xmlns:a16="http://schemas.microsoft.com/office/drawing/2014/main" id="{E94C42A1-064A-435C-B546-D6F2B56E8256}"/>
              </a:ext>
            </a:extLst>
          </p:cNvPr>
          <p:cNvPicPr>
            <a:picLocks noChangeAspect="1"/>
          </p:cNvPicPr>
          <p:nvPr/>
        </p:nvPicPr>
        <p:blipFill rotWithShape="1">
          <a:blip r:embed="rId7"/>
          <a:srcRect l="8867" r="65687" b="16010"/>
          <a:stretch/>
        </p:blipFill>
        <p:spPr>
          <a:xfrm>
            <a:off x="6432822" y="4279808"/>
            <a:ext cx="1484526" cy="1421829"/>
          </a:xfrm>
          <a:prstGeom prst="rect">
            <a:avLst/>
          </a:prstGeom>
        </p:spPr>
      </p:pic>
    </p:spTree>
    <p:extLst>
      <p:ext uri="{BB962C8B-B14F-4D97-AF65-F5344CB8AC3E}">
        <p14:creationId xmlns:p14="http://schemas.microsoft.com/office/powerpoint/2010/main" val="3073012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Rectangle 1">
            <a:hlinkClick r:id="rId2" action="ppaction://hlinkfile"/>
            <a:extLst>
              <a:ext uri="{FF2B5EF4-FFF2-40B4-BE49-F238E27FC236}">
                <a16:creationId xmlns:a16="http://schemas.microsoft.com/office/drawing/2014/main" id="{C6A0FF18-21E6-43E1-B287-2847A9A4ACFA}"/>
              </a:ext>
            </a:extLst>
          </p:cNvPr>
          <p:cNvSpPr/>
          <p:nvPr/>
        </p:nvSpPr>
        <p:spPr>
          <a:xfrm>
            <a:off x="741512" y="365385"/>
            <a:ext cx="11049655" cy="1938992"/>
          </a:xfrm>
          <a:prstGeom prst="rect">
            <a:avLst/>
          </a:prstGeom>
        </p:spPr>
        <p:txBody>
          <a:bodyPr wrap="square">
            <a:spAutoFit/>
          </a:bodyPr>
          <a:lstStyle/>
          <a:p>
            <a:r>
              <a:rPr lang="en-US" sz="6000" kern="0" dirty="0" err="1">
                <a:solidFill>
                  <a:schemeClr val="bg1"/>
                </a:solidFill>
                <a:latin typeface="Saira ExtraCondensed Bold" panose="00000808000000000000" pitchFamily="2" charset="0"/>
              </a:rPr>
              <a:t>Nhà</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trường</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xây</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dựng</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kế</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hoạch</a:t>
            </a:r>
            <a:r>
              <a:rPr lang="en-US" sz="6000" kern="0" dirty="0">
                <a:solidFill>
                  <a:schemeClr val="bg1"/>
                </a:solidFill>
                <a:latin typeface="Saira ExtraCondensed Bold" panose="00000808000000000000" pitchFamily="2" charset="0"/>
              </a:rPr>
              <a:t> GD </a:t>
            </a:r>
            <a:r>
              <a:rPr lang="en-US" sz="6000" kern="0" dirty="0" err="1">
                <a:solidFill>
                  <a:schemeClr val="bg1"/>
                </a:solidFill>
                <a:latin typeface="Saira ExtraCondensed Bold" panose="00000808000000000000" pitchFamily="2" charset="0"/>
              </a:rPr>
              <a:t>nhà</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trường</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và</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tổ</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bộ</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môn</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như</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thế</a:t>
            </a:r>
            <a:r>
              <a:rPr lang="en-US" sz="6000" kern="0" dirty="0">
                <a:solidFill>
                  <a:schemeClr val="bg1"/>
                </a:solidFill>
                <a:latin typeface="Saira ExtraCondensed Bold" panose="00000808000000000000" pitchFamily="2" charset="0"/>
              </a:rPr>
              <a:t> </a:t>
            </a:r>
            <a:r>
              <a:rPr lang="en-US" sz="6000" kern="0" dirty="0" err="1">
                <a:solidFill>
                  <a:schemeClr val="bg1"/>
                </a:solidFill>
                <a:latin typeface="Saira ExtraCondensed Bold" panose="00000808000000000000" pitchFamily="2" charset="0"/>
              </a:rPr>
              <a:t>nào</a:t>
            </a:r>
            <a:r>
              <a:rPr lang="en-US" sz="6000" kern="0" dirty="0">
                <a:solidFill>
                  <a:schemeClr val="bg1"/>
                </a:solidFill>
                <a:latin typeface="Saira ExtraCondensed Bold" panose="00000808000000000000" pitchFamily="2" charset="0"/>
              </a:rPr>
              <a:t>?</a:t>
            </a:r>
          </a:p>
        </p:txBody>
      </p:sp>
      <p:sp>
        <p:nvSpPr>
          <p:cNvPr id="4" name="Rectangle 3">
            <a:hlinkClick r:id="rId3" action="ppaction://hlinkfile"/>
            <a:extLst>
              <a:ext uri="{FF2B5EF4-FFF2-40B4-BE49-F238E27FC236}">
                <a16:creationId xmlns:a16="http://schemas.microsoft.com/office/drawing/2014/main" id="{59319DDD-2ED2-4D06-94AD-E1379F7C3343}"/>
              </a:ext>
            </a:extLst>
          </p:cNvPr>
          <p:cNvSpPr/>
          <p:nvPr/>
        </p:nvSpPr>
        <p:spPr>
          <a:xfrm>
            <a:off x="1256777" y="2479533"/>
            <a:ext cx="9102247" cy="1077218"/>
          </a:xfrm>
          <a:prstGeom prst="rect">
            <a:avLst/>
          </a:prstGeom>
        </p:spPr>
        <p:txBody>
          <a:bodyPr wrap="square">
            <a:spAutoFit/>
          </a:bodyPr>
          <a:lstStyle/>
          <a:p>
            <a:r>
              <a:rPr lang="en-US" sz="3200" b="1" i="1" dirty="0" err="1">
                <a:solidFill>
                  <a:schemeClr val="bg1"/>
                </a:solidFill>
                <a:latin typeface="Times New Roman" panose="02020603050405020304" pitchFamily="18" charset="0"/>
                <a:ea typeface="Calibri" panose="020F0502020204030204" pitchFamily="34" charset="0"/>
              </a:rPr>
              <a:t>Bước</a:t>
            </a:r>
            <a:r>
              <a:rPr lang="en-US" sz="3200" b="1" i="1" dirty="0">
                <a:solidFill>
                  <a:schemeClr val="bg1"/>
                </a:solidFill>
                <a:latin typeface="Times New Roman" panose="02020603050405020304" pitchFamily="18" charset="0"/>
                <a:ea typeface="Calibri" panose="020F0502020204030204" pitchFamily="34" charset="0"/>
              </a:rPr>
              <a:t> 1:</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Xây</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dựng</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khung</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kế</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hoạch</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thời</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gian</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thực</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hiện</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chương</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trình</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trong</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năm</a:t>
            </a:r>
            <a:r>
              <a:rPr lang="en-US" sz="3200" b="1" i="1" dirty="0">
                <a:solidFill>
                  <a:srgbClr val="FFFF00"/>
                </a:solidFill>
                <a:latin typeface="Times New Roman" panose="02020603050405020304" pitchFamily="18" charset="0"/>
                <a:ea typeface="Calibri" panose="020F0502020204030204" pitchFamily="34" charset="0"/>
              </a:rPr>
              <a:t> </a:t>
            </a:r>
            <a:r>
              <a:rPr lang="en-US" sz="3200" b="1" i="1" dirty="0" err="1">
                <a:solidFill>
                  <a:srgbClr val="FFFF00"/>
                </a:solidFill>
                <a:latin typeface="Times New Roman" panose="02020603050405020304" pitchFamily="18" charset="0"/>
                <a:ea typeface="Calibri" panose="020F0502020204030204" pitchFamily="34" charset="0"/>
              </a:rPr>
              <a:t>học</a:t>
            </a:r>
            <a:endParaRPr lang="en-US" sz="3200" dirty="0">
              <a:solidFill>
                <a:srgbClr val="FFFF00"/>
              </a:solidFill>
            </a:endParaRPr>
          </a:p>
        </p:txBody>
      </p:sp>
      <p:sp>
        <p:nvSpPr>
          <p:cNvPr id="5" name="Rectangle 4">
            <a:extLst>
              <a:ext uri="{FF2B5EF4-FFF2-40B4-BE49-F238E27FC236}">
                <a16:creationId xmlns:a16="http://schemas.microsoft.com/office/drawing/2014/main" id="{3A32B869-7CAA-455D-A915-614AD0647B41}"/>
              </a:ext>
            </a:extLst>
          </p:cNvPr>
          <p:cNvSpPr/>
          <p:nvPr/>
        </p:nvSpPr>
        <p:spPr>
          <a:xfrm>
            <a:off x="1131517" y="3731907"/>
            <a:ext cx="8551101" cy="1569660"/>
          </a:xfrm>
          <a:prstGeom prst="rect">
            <a:avLst/>
          </a:prstGeom>
        </p:spPr>
        <p:txBody>
          <a:bodyPr wrap="square">
            <a:spAutoFit/>
          </a:bodyPr>
          <a:lstStyle/>
          <a:p>
            <a:r>
              <a:rPr lang="es-EC" sz="3200" b="1" i="1" dirty="0" err="1">
                <a:solidFill>
                  <a:schemeClr val="bg1"/>
                </a:solidFill>
                <a:latin typeface="Times New Roman" panose="02020603050405020304" pitchFamily="18" charset="0"/>
                <a:ea typeface="Calibri" panose="020F0502020204030204" pitchFamily="34" charset="0"/>
              </a:rPr>
              <a:t>Bước</a:t>
            </a:r>
            <a:r>
              <a:rPr lang="es-EC" sz="3200" b="1" i="1" dirty="0">
                <a:solidFill>
                  <a:schemeClr val="bg1"/>
                </a:solidFill>
                <a:latin typeface="Times New Roman" panose="02020603050405020304" pitchFamily="18" charset="0"/>
                <a:ea typeface="Calibri" panose="020F0502020204030204" pitchFamily="34" charset="0"/>
              </a:rPr>
              <a:t> 2:</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Tổ</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chuyên</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môn</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xây</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dựng</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kế</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hoạch</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dạy</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học</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và</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kế</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hoạch</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giáo</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dục</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theo</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khung</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kế</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hoạch</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thời</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gian</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thực</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hiện</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chương</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trình</a:t>
            </a:r>
            <a:endParaRPr lang="en-US" sz="3200" dirty="0">
              <a:solidFill>
                <a:srgbClr val="FFFF00"/>
              </a:solidFill>
            </a:endParaRPr>
          </a:p>
        </p:txBody>
      </p:sp>
      <p:sp>
        <p:nvSpPr>
          <p:cNvPr id="6" name="Rectangle 5">
            <a:extLst>
              <a:ext uri="{FF2B5EF4-FFF2-40B4-BE49-F238E27FC236}">
                <a16:creationId xmlns:a16="http://schemas.microsoft.com/office/drawing/2014/main" id="{06556028-4F9A-4045-A1C9-4BB36DD362ED}"/>
              </a:ext>
            </a:extLst>
          </p:cNvPr>
          <p:cNvSpPr/>
          <p:nvPr/>
        </p:nvSpPr>
        <p:spPr>
          <a:xfrm>
            <a:off x="1131516" y="5475874"/>
            <a:ext cx="8751519" cy="1077218"/>
          </a:xfrm>
          <a:prstGeom prst="rect">
            <a:avLst/>
          </a:prstGeom>
        </p:spPr>
        <p:txBody>
          <a:bodyPr wrap="square">
            <a:spAutoFit/>
          </a:bodyPr>
          <a:lstStyle/>
          <a:p>
            <a:r>
              <a:rPr lang="es-EC" sz="3200" b="1" i="1" dirty="0" err="1">
                <a:solidFill>
                  <a:schemeClr val="bg1"/>
                </a:solidFill>
                <a:latin typeface="Times New Roman" panose="02020603050405020304" pitchFamily="18" charset="0"/>
                <a:ea typeface="Calibri" panose="020F0502020204030204" pitchFamily="34" charset="0"/>
              </a:rPr>
              <a:t>Bước</a:t>
            </a:r>
            <a:r>
              <a:rPr lang="es-EC" sz="3200" b="1" i="1" dirty="0">
                <a:solidFill>
                  <a:schemeClr val="bg1"/>
                </a:solidFill>
                <a:latin typeface="Times New Roman" panose="02020603050405020304" pitchFamily="18" charset="0"/>
                <a:ea typeface="Calibri" panose="020F0502020204030204" pitchFamily="34" charset="0"/>
              </a:rPr>
              <a:t> 3:</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Hoàn</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thiện</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kế</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hoạch</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giáo</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dục</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của</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nhà</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trường</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và</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ban</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hành</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thực</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hiện</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kế</a:t>
            </a:r>
            <a:r>
              <a:rPr lang="es-EC" sz="3200" b="1" i="1" dirty="0">
                <a:solidFill>
                  <a:srgbClr val="FFFF00"/>
                </a:solidFill>
                <a:latin typeface="Times New Roman" panose="02020603050405020304" pitchFamily="18" charset="0"/>
                <a:ea typeface="Calibri" panose="020F0502020204030204" pitchFamily="34" charset="0"/>
              </a:rPr>
              <a:t> </a:t>
            </a:r>
            <a:r>
              <a:rPr lang="es-EC" sz="3200" b="1" i="1" dirty="0" err="1">
                <a:solidFill>
                  <a:srgbClr val="FFFF00"/>
                </a:solidFill>
                <a:latin typeface="Times New Roman" panose="02020603050405020304" pitchFamily="18" charset="0"/>
                <a:ea typeface="Calibri" panose="020F0502020204030204" pitchFamily="34" charset="0"/>
              </a:rPr>
              <a:t>hoạch</a:t>
            </a:r>
            <a:endParaRPr lang="en-US" sz="3200" dirty="0">
              <a:solidFill>
                <a:srgbClr val="FFFF00"/>
              </a:solidFill>
            </a:endParaRPr>
          </a:p>
        </p:txBody>
      </p:sp>
    </p:spTree>
    <p:extLst>
      <p:ext uri="{BB962C8B-B14F-4D97-AF65-F5344CB8AC3E}">
        <p14:creationId xmlns:p14="http://schemas.microsoft.com/office/powerpoint/2010/main" val="122973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Content Placeholder 2"/>
          <p:cNvSpPr txBox="1">
            <a:spLocks/>
          </p:cNvSpPr>
          <p:nvPr/>
        </p:nvSpPr>
        <p:spPr>
          <a:xfrm>
            <a:off x="135987" y="1295321"/>
            <a:ext cx="11903613" cy="53421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3" name="Content Placeholder 2">
            <a:extLst>
              <a:ext uri="{FF2B5EF4-FFF2-40B4-BE49-F238E27FC236}">
                <a16:creationId xmlns:a16="http://schemas.microsoft.com/office/drawing/2014/main" id="{792E9F6C-DECD-407C-B607-98DC769971B5}"/>
              </a:ext>
            </a:extLst>
          </p:cNvPr>
          <p:cNvSpPr txBox="1">
            <a:spLocks/>
          </p:cNvSpPr>
          <p:nvPr/>
        </p:nvSpPr>
        <p:spPr>
          <a:xfrm>
            <a:off x="609600" y="312019"/>
            <a:ext cx="11992005" cy="8401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10000"/>
              </a:lnSpc>
              <a:spcBef>
                <a:spcPts val="600"/>
              </a:spcBef>
              <a:spcAft>
                <a:spcPts val="600"/>
              </a:spcAft>
              <a:buNone/>
            </a:pPr>
            <a:r>
              <a:rPr lang="en-US" sz="4000" b="1" dirty="0">
                <a:solidFill>
                  <a:srgbClr val="FF0000"/>
                </a:solidFill>
                <a:latin typeface="UTM Guanine" panose="02040603050506020204" pitchFamily="18" charset="0"/>
                <a:ea typeface="Calibri" panose="020F0502020204030204" pitchFamily="34" charset="0"/>
                <a:cs typeface="Times New Roman" panose="02020603050405020304" pitchFamily="18" charset="0"/>
              </a:rPr>
              <a:t>NHIỆM VỤ</a:t>
            </a:r>
            <a:endParaRPr kumimoji="0" lang="en-US" sz="105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1BCAA48-5CE1-4A14-9F60-A52622A4F8CF}"/>
              </a:ext>
            </a:extLst>
          </p:cNvPr>
          <p:cNvSpPr txBox="1"/>
          <p:nvPr/>
        </p:nvSpPr>
        <p:spPr>
          <a:xfrm>
            <a:off x="152400" y="2043982"/>
            <a:ext cx="11992005" cy="4431983"/>
          </a:xfrm>
          <a:prstGeom prst="rect">
            <a:avLst/>
          </a:prstGeom>
          <a:noFill/>
        </p:spPr>
        <p:txBody>
          <a:bodyPr wrap="square">
            <a:spAutoFit/>
          </a:bodyPr>
          <a:lstStyle/>
          <a:p>
            <a:pPr lvl="0" algn="just">
              <a:spcBef>
                <a:spcPts val="600"/>
              </a:spcBef>
              <a:defRPr/>
            </a:pP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Nhiệm</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vụ</a:t>
            </a:r>
            <a:r>
              <a:rPr lang="en-US" sz="2800" b="1" dirty="0">
                <a:solidFill>
                  <a:srgbClr val="FF0000"/>
                </a:solidFill>
                <a:latin typeface="UTM Neo Sans Intel" panose="02040603050506020204" pitchFamily="18" charset="0"/>
                <a:cs typeface="Arial" panose="020B0604020202020204" pitchFamily="34" charset="0"/>
              </a:rPr>
              <a:t> </a:t>
            </a:r>
          </a:p>
          <a:p>
            <a:pPr lvl="0" algn="just">
              <a:spcBef>
                <a:spcPts val="600"/>
              </a:spcBef>
              <a:defRPr/>
            </a:pPr>
            <a:r>
              <a:rPr lang="en-US" sz="2800" b="1" dirty="0">
                <a:solidFill>
                  <a:srgbClr val="FF0000"/>
                </a:solidFill>
                <a:latin typeface="UTM Neo Sans Intel" panose="02040603050506020204" pitchFamily="18" charset="0"/>
                <a:cs typeface="Arial" panose="020B0604020202020204" pitchFamily="34" charset="0"/>
              </a:rPr>
              <a:t>1: </a:t>
            </a:r>
            <a:r>
              <a:rPr lang="en-US" sz="2800" b="1" dirty="0" err="1">
                <a:solidFill>
                  <a:srgbClr val="FF0000"/>
                </a:solidFill>
                <a:latin typeface="UTM Neo Sans Intel" panose="02040603050506020204" pitchFamily="18" charset="0"/>
                <a:cs typeface="Arial" panose="020B0604020202020204" pitchFamily="34" charset="0"/>
              </a:rPr>
              <a:t>vào</a:t>
            </a:r>
            <a:r>
              <a:rPr lang="en-US" sz="2800" b="1" dirty="0">
                <a:solidFill>
                  <a:srgbClr val="FF0000"/>
                </a:solidFill>
                <a:latin typeface="UTM Neo Sans Intel" panose="02040603050506020204" pitchFamily="18" charset="0"/>
                <a:cs typeface="Arial" panose="020B0604020202020204" pitchFamily="34" charset="0"/>
              </a:rPr>
              <a:t> Link: </a:t>
            </a:r>
            <a:r>
              <a:rPr lang="en-US" sz="2800" b="1" dirty="0">
                <a:solidFill>
                  <a:srgbClr val="FF0000"/>
                </a:solidFill>
                <a:latin typeface="UTM Neo Sans Intel" panose="02040603050506020204" pitchFamily="18" charset="0"/>
                <a:cs typeface="Arial" panose="020B0604020202020204" pitchFamily="34" charset="0"/>
                <a:hlinkClick r:id="rId3"/>
              </a:rPr>
              <a:t>https://sachgiaoduc.com/media/?unitid=gdkncds2-sdt</a:t>
            </a:r>
            <a:r>
              <a:rPr lang="en-US" sz="2800" b="1" dirty="0">
                <a:solidFill>
                  <a:srgbClr val="FF0000"/>
                </a:solidFill>
                <a:latin typeface="UTM Neo Sans Intel" panose="02040603050506020204" pitchFamily="18" charset="0"/>
                <a:cs typeface="Arial" panose="020B0604020202020204" pitchFamily="34" charset="0"/>
              </a:rPr>
              <a:t> </a:t>
            </a:r>
          </a:p>
          <a:p>
            <a:pPr marL="1143000" indent="-1143000" algn="just">
              <a:spcBef>
                <a:spcPts val="600"/>
              </a:spcBef>
              <a:defRPr/>
            </a:pPr>
            <a:r>
              <a:rPr lang="en-US" sz="2800" b="1" dirty="0">
                <a:solidFill>
                  <a:srgbClr val="002060"/>
                </a:solidFill>
                <a:latin typeface="UTM Neo Sans Intel" panose="02040603050506020204" pitchFamily="18" charset="0"/>
                <a:cs typeface="Arial" panose="020B0604020202020204" pitchFamily="34" charset="0"/>
              </a:rPr>
              <a:t>2- </a:t>
            </a:r>
            <a:r>
              <a:rPr lang="vi-VN" sz="2800" b="1" dirty="0">
                <a:solidFill>
                  <a:srgbClr val="002060"/>
                </a:solidFill>
                <a:latin typeface="UTM Neo Sans Intel" panose="02040603050506020204" pitchFamily="18" charset="0"/>
                <a:cs typeface="Arial" panose="020B0604020202020204" pitchFamily="34" charset="0"/>
              </a:rPr>
              <a:t>Toàn TEAM </a:t>
            </a:r>
            <a:r>
              <a:rPr lang="en-US" sz="2800" b="1" dirty="0" err="1">
                <a:solidFill>
                  <a:srgbClr val="002060"/>
                </a:solidFill>
                <a:latin typeface="UTM Neo Sans Intel" panose="02040603050506020204" pitchFamily="18" charset="0"/>
                <a:cs typeface="Arial" panose="020B0604020202020204" pitchFamily="34" charset="0"/>
              </a:rPr>
              <a:t>dựa</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vào</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sách</a:t>
            </a:r>
            <a:r>
              <a:rPr lang="en-US" sz="2800" b="1" dirty="0">
                <a:solidFill>
                  <a:srgbClr val="002060"/>
                </a:solidFill>
                <a:latin typeface="UTM Neo Sans Intel" panose="02040603050506020204" pitchFamily="18" charset="0"/>
                <a:cs typeface="Arial" panose="020B0604020202020204" pitchFamily="34" charset="0"/>
              </a:rPr>
              <a:t> </a:t>
            </a:r>
            <a:r>
              <a:rPr lang="en-US" sz="2400" dirty="0" err="1">
                <a:hlinkClick r:id="rId4"/>
              </a:rPr>
              <a:t>Giáo</a:t>
            </a:r>
            <a:r>
              <a:rPr lang="en-US" sz="2400" dirty="0">
                <a:hlinkClick r:id="rId4"/>
              </a:rPr>
              <a:t> </a:t>
            </a:r>
            <a:r>
              <a:rPr lang="en-US" sz="2400" dirty="0" err="1">
                <a:hlinkClick r:id="rId4"/>
              </a:rPr>
              <a:t>dục</a:t>
            </a:r>
            <a:r>
              <a:rPr lang="en-US" sz="2400" dirty="0">
                <a:hlinkClick r:id="rId4"/>
              </a:rPr>
              <a:t> </a:t>
            </a:r>
            <a:r>
              <a:rPr lang="en-US" sz="2400" dirty="0" err="1">
                <a:hlinkClick r:id="rId4"/>
              </a:rPr>
              <a:t>kĩ</a:t>
            </a:r>
            <a:r>
              <a:rPr lang="en-US" sz="2400" dirty="0">
                <a:hlinkClick r:id="rId4"/>
              </a:rPr>
              <a:t> </a:t>
            </a:r>
            <a:r>
              <a:rPr lang="en-US" sz="2400" dirty="0" err="1">
                <a:hlinkClick r:id="rId4"/>
              </a:rPr>
              <a:t>năng</a:t>
            </a:r>
            <a:r>
              <a:rPr lang="en-US" sz="2400" dirty="0">
                <a:hlinkClick r:id="rId4"/>
              </a:rPr>
              <a:t> </a:t>
            </a:r>
            <a:r>
              <a:rPr lang="en-US" sz="2400" dirty="0" err="1">
                <a:hlinkClick r:id="rId4"/>
              </a:rPr>
              <a:t>công</a:t>
            </a:r>
            <a:r>
              <a:rPr lang="en-US" sz="2400" dirty="0">
                <a:hlinkClick r:id="rId4"/>
              </a:rPr>
              <a:t> </a:t>
            </a:r>
            <a:r>
              <a:rPr lang="en-US" sz="2400" dirty="0" err="1">
                <a:hlinkClick r:id="rId4"/>
              </a:rPr>
              <a:t>dân</a:t>
            </a:r>
            <a:r>
              <a:rPr lang="en-US" sz="2400" dirty="0">
                <a:hlinkClick r:id="rId4"/>
              </a:rPr>
              <a:t> </a:t>
            </a:r>
            <a:r>
              <a:rPr lang="en-US" sz="2400" dirty="0" err="1">
                <a:hlinkClick r:id="rId4"/>
              </a:rPr>
              <a:t>số</a:t>
            </a:r>
            <a:r>
              <a:rPr lang="en-US" sz="2400" dirty="0">
                <a:hlinkClick r:id="rId4"/>
              </a:rPr>
              <a:t> </a:t>
            </a:r>
            <a:r>
              <a:rPr lang="en-US" sz="2400" dirty="0" err="1">
                <a:hlinkClick r:id="rId4"/>
              </a:rPr>
              <a:t>lớp</a:t>
            </a:r>
            <a:r>
              <a:rPr lang="en-US" sz="2400" dirty="0">
                <a:hlinkClick r:id="rId4"/>
              </a:rPr>
              <a:t> 2</a:t>
            </a:r>
            <a:r>
              <a:rPr lang="en-US" sz="2400" dirty="0"/>
              <a:t> </a:t>
            </a:r>
            <a:r>
              <a:rPr lang="en-US" sz="2800" b="1" dirty="0" err="1">
                <a:solidFill>
                  <a:srgbClr val="002060"/>
                </a:solidFill>
                <a:latin typeface="UTM Neo Sans Intel" panose="02040603050506020204" pitchFamily="18" charset="0"/>
                <a:cs typeface="Arial" panose="020B0604020202020204" pitchFamily="34" charset="0"/>
              </a:rPr>
              <a:t>xây</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dựng</a:t>
            </a:r>
            <a:r>
              <a:rPr lang="en-US" sz="2800" b="1" dirty="0">
                <a:solidFill>
                  <a:srgbClr val="002060"/>
                </a:solidFill>
                <a:latin typeface="UTM Neo Sans Intel" panose="02040603050506020204" pitchFamily="18" charset="0"/>
                <a:cs typeface="Arial" panose="020B0604020202020204" pitchFamily="34" charset="0"/>
              </a:rPr>
              <a:t> KHBD </a:t>
            </a:r>
            <a:r>
              <a:rPr lang="en-US" sz="2800" b="1" dirty="0" err="1">
                <a:solidFill>
                  <a:srgbClr val="002060"/>
                </a:solidFill>
                <a:latin typeface="UTM Neo Sans Intel" panose="02040603050506020204" pitchFamily="18" charset="0"/>
                <a:cs typeface="Arial" panose="020B0604020202020204" pitchFamily="34" charset="0"/>
              </a:rPr>
              <a:t>minh</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họa</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bài</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latin typeface="Times New Roman" panose="02020603050405020304" pitchFamily="18" charset="0"/>
                <a:ea typeface="Arial" panose="020B0604020202020204" pitchFamily="34" charset="0"/>
              </a:rPr>
              <a:t>Bài</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Phân</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biệt</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thật</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và</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giả</a:t>
            </a:r>
            <a:r>
              <a:rPr lang="en-US" sz="2800" b="1" dirty="0">
                <a:latin typeface="Times New Roman" panose="02020603050405020304" pitchFamily="18" charset="0"/>
                <a:ea typeface="Arial" panose="020B0604020202020204" pitchFamily="34" charset="0"/>
              </a:rPr>
              <a:t>” </a:t>
            </a:r>
            <a:r>
              <a:rPr lang="en-US" sz="2800" b="1" dirty="0" err="1">
                <a:latin typeface="Times New Roman" panose="02020603050405020304" pitchFamily="18" charset="0"/>
                <a:ea typeface="Arial" panose="020B0604020202020204" pitchFamily="34" charset="0"/>
              </a:rPr>
              <a:t>Lớp</a:t>
            </a:r>
            <a:r>
              <a:rPr lang="en-US" sz="2800" b="1" dirty="0">
                <a:latin typeface="Times New Roman" panose="02020603050405020304" pitchFamily="18" charset="0"/>
                <a:ea typeface="Arial" panose="020B0604020202020204" pitchFamily="34" charset="0"/>
              </a:rPr>
              <a:t> 2 </a:t>
            </a:r>
            <a:r>
              <a:rPr lang="en-US" sz="2800" b="1" dirty="0" err="1">
                <a:latin typeface="Times New Roman" panose="02020603050405020304" pitchFamily="18" charset="0"/>
                <a:ea typeface="Arial" panose="020B0604020202020204" pitchFamily="34" charset="0"/>
              </a:rPr>
              <a:t>trang</a:t>
            </a:r>
            <a:r>
              <a:rPr lang="en-US" sz="2800" b="1" dirty="0">
                <a:latin typeface="Times New Roman" panose="02020603050405020304" pitchFamily="18" charset="0"/>
                <a:ea typeface="Arial" panose="020B0604020202020204" pitchFamily="34" charset="0"/>
              </a:rPr>
              <a:t> 35-39</a:t>
            </a:r>
            <a:endParaRPr lang="vi-VN" sz="2800" b="1" dirty="0">
              <a:solidFill>
                <a:srgbClr val="002060"/>
              </a:solidFill>
              <a:latin typeface="UTM Neo Sans Intel" panose="02040603050506020204" pitchFamily="18" charset="0"/>
              <a:cs typeface="Arial" panose="020B0604020202020204" pitchFamily="34" charset="0"/>
            </a:endParaRPr>
          </a:p>
          <a:p>
            <a:pPr marL="0" marR="0" lvl="0" indent="0" algn="just" defTabSz="914400" rtl="0" eaLnBrk="1" fontAlgn="auto" latinLnBrk="0" hangingPunct="1">
              <a:spcBef>
                <a:spcPts val="600"/>
              </a:spcBef>
              <a:buClrTx/>
              <a:buSzTx/>
              <a:buFont typeface="Arial" panose="020B0604020202020204" pitchFamily="34" charset="0"/>
              <a:buNone/>
              <a:tabLst/>
              <a:defRPr/>
            </a:pPr>
            <a:r>
              <a:rPr lang="en-US" sz="2800" b="1" dirty="0">
                <a:solidFill>
                  <a:srgbClr val="002060"/>
                </a:solidFill>
                <a:latin typeface="UTM Neo Sans Intel" panose="02040603050506020204" pitchFamily="18" charset="0"/>
                <a:cs typeface="Arial" panose="020B0604020202020204" pitchFamily="34" charset="0"/>
              </a:rPr>
              <a:t>3- </a:t>
            </a:r>
            <a:r>
              <a:rPr lang="en-US" sz="2800" b="1" dirty="0" err="1">
                <a:solidFill>
                  <a:srgbClr val="002060"/>
                </a:solidFill>
                <a:latin typeface="UTM Neo Sans Intel" panose="02040603050506020204" pitchFamily="18" charset="0"/>
                <a:cs typeface="Arial" panose="020B0604020202020204" pitchFamily="34" charset="0"/>
              </a:rPr>
              <a:t>Thư</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ký</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Hoàn</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thành</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biên</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bản</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nhóm</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và</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cử</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đại</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diện</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báo</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cáo</a:t>
            </a:r>
            <a:endParaRPr lang="en-US" sz="2800" b="1" dirty="0">
              <a:solidFill>
                <a:srgbClr val="002060"/>
              </a:solidFill>
              <a:latin typeface="UTM Neo Sans Intel" panose="02040603050506020204" pitchFamily="18" charset="0"/>
              <a:cs typeface="Arial" panose="020B0604020202020204" pitchFamily="34" charset="0"/>
            </a:endParaRPr>
          </a:p>
          <a:p>
            <a:pPr marL="0" marR="0" lvl="0" indent="0" algn="just" defTabSz="914400" rtl="0" eaLnBrk="1" fontAlgn="auto" latinLnBrk="0" hangingPunct="1">
              <a:spcBef>
                <a:spcPts val="600"/>
              </a:spcBef>
              <a:buClrTx/>
              <a:buSzTx/>
              <a:buFont typeface="Arial" panose="020B0604020202020204" pitchFamily="34" charset="0"/>
              <a:buNone/>
              <a:tabLst/>
              <a:defRPr/>
            </a:pPr>
            <a:r>
              <a:rPr lang="en-US" sz="2800" b="1" dirty="0">
                <a:solidFill>
                  <a:srgbClr val="002060"/>
                </a:solidFill>
                <a:latin typeface="UTM Neo Sans Intel" panose="02040603050506020204" pitchFamily="18" charset="0"/>
                <a:cs typeface="Arial" panose="020B0604020202020204" pitchFamily="34" charset="0"/>
              </a:rPr>
              <a:t>4. </a:t>
            </a:r>
            <a:r>
              <a:rPr lang="en-US" sz="2800" b="1" dirty="0" err="1">
                <a:solidFill>
                  <a:srgbClr val="002060"/>
                </a:solidFill>
                <a:latin typeface="UTM Neo Sans Intel" panose="02040603050506020204" pitchFamily="18" charset="0"/>
                <a:cs typeface="Arial" panose="020B0604020202020204" pitchFamily="34" charset="0"/>
              </a:rPr>
              <a:t>Nộp</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sản</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phẩm</a:t>
            </a: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002060"/>
                </a:solidFill>
                <a:latin typeface="UTM Neo Sans Intel" panose="02040603050506020204" pitchFamily="18" charset="0"/>
                <a:cs typeface="Arial" panose="020B0604020202020204" pitchFamily="34" charset="0"/>
              </a:rPr>
              <a:t>theo</a:t>
            </a:r>
            <a:r>
              <a:rPr lang="en-US" sz="2800" b="1" dirty="0">
                <a:solidFill>
                  <a:srgbClr val="002060"/>
                </a:solidFill>
                <a:latin typeface="UTM Neo Sans Intel" panose="02040603050506020204" pitchFamily="18" charset="0"/>
                <a:cs typeface="Arial" panose="020B0604020202020204" pitchFamily="34" charset="0"/>
              </a:rPr>
              <a:t> Link </a:t>
            </a:r>
            <a:r>
              <a:rPr lang="en-US" sz="2800" b="1" dirty="0" err="1">
                <a:solidFill>
                  <a:srgbClr val="002060"/>
                </a:solidFill>
                <a:latin typeface="UTM Neo Sans Intel" panose="02040603050506020204" pitchFamily="18" charset="0"/>
                <a:cs typeface="Arial" panose="020B0604020202020204" pitchFamily="34" charset="0"/>
              </a:rPr>
              <a:t>sau</a:t>
            </a:r>
            <a:r>
              <a:rPr lang="en-US" sz="2800" b="1" dirty="0">
                <a:solidFill>
                  <a:srgbClr val="002060"/>
                </a:solidFill>
                <a:latin typeface="UTM Neo Sans Intel" panose="02040603050506020204" pitchFamily="18" charset="0"/>
                <a:cs typeface="Arial" panose="020B0604020202020204" pitchFamily="34" charset="0"/>
              </a:rPr>
              <a:t>:  </a:t>
            </a:r>
          </a:p>
          <a:p>
            <a:pPr marL="0" marR="0" lvl="0" indent="0" algn="just" defTabSz="914400" rtl="0" eaLnBrk="1" fontAlgn="auto" latinLnBrk="0" hangingPunct="1">
              <a:spcBef>
                <a:spcPts val="600"/>
              </a:spcBef>
              <a:buClrTx/>
              <a:buSzTx/>
              <a:buFont typeface="Arial" panose="020B0604020202020204" pitchFamily="34" charset="0"/>
              <a:buNone/>
              <a:tabLst/>
              <a:defRPr/>
            </a:pPr>
            <a:r>
              <a:rPr lang="en-US" sz="2800" b="1" dirty="0">
                <a:solidFill>
                  <a:srgbClr val="00206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Thời</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gian</a:t>
            </a:r>
            <a:r>
              <a:rPr lang="en-US" sz="2800" b="1" dirty="0">
                <a:solidFill>
                  <a:srgbClr val="FF0000"/>
                </a:solidFill>
                <a:latin typeface="UTM Neo Sans Intel" panose="02040603050506020204" pitchFamily="18" charset="0"/>
                <a:cs typeface="Arial" panose="020B0604020202020204" pitchFamily="34" charset="0"/>
              </a:rPr>
              <a:t>: 25 </a:t>
            </a:r>
            <a:r>
              <a:rPr lang="en-US" sz="2800" b="1" dirty="0" err="1">
                <a:solidFill>
                  <a:srgbClr val="FF0000"/>
                </a:solidFill>
                <a:latin typeface="UTM Neo Sans Intel" panose="02040603050506020204" pitchFamily="18" charset="0"/>
                <a:cs typeface="Arial" panose="020B0604020202020204" pitchFamily="34" charset="0"/>
              </a:rPr>
              <a:t>phút</a:t>
            </a:r>
            <a:endParaRPr lang="en-US" sz="2800" b="1" dirty="0">
              <a:solidFill>
                <a:srgbClr val="FF0000"/>
              </a:solidFill>
              <a:latin typeface="UTM Neo Sans Intel" panose="02040603050506020204" pitchFamily="18" charset="0"/>
              <a:cs typeface="Arial" panose="020B0604020202020204" pitchFamily="34" charset="0"/>
            </a:endParaRPr>
          </a:p>
          <a:p>
            <a:pPr marL="0" marR="0" lvl="0" indent="0" algn="just" defTabSz="914400" rtl="0" eaLnBrk="1" fontAlgn="auto" latinLnBrk="0" hangingPunct="1">
              <a:spcBef>
                <a:spcPts val="600"/>
              </a:spcBef>
              <a:buClrTx/>
              <a:buSzTx/>
              <a:buFont typeface="Arial" panose="020B0604020202020204" pitchFamily="34" charset="0"/>
              <a:buNone/>
              <a:tabLst/>
              <a:defRPr/>
            </a:pPr>
            <a:r>
              <a:rPr lang="en-US" sz="2800" b="1" dirty="0">
                <a:solidFill>
                  <a:srgbClr val="FF0000"/>
                </a:solidFill>
                <a:latin typeface="UTM Neo Sans Intel" panose="02040603050506020204" pitchFamily="18" charset="0"/>
                <a:cs typeface="Arial" panose="020B0604020202020204" pitchFamily="34" charset="0"/>
              </a:rPr>
              <a:t>5. </a:t>
            </a:r>
            <a:r>
              <a:rPr lang="en-US" sz="2800" b="1" dirty="0" err="1">
                <a:solidFill>
                  <a:srgbClr val="FF0000"/>
                </a:solidFill>
                <a:latin typeface="UTM Neo Sans Intel" panose="02040603050506020204" pitchFamily="18" charset="0"/>
                <a:cs typeface="Arial" panose="020B0604020202020204" pitchFamily="34" charset="0"/>
              </a:rPr>
              <a:t>Báo</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cáo</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nhóm</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Đại</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diện</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một</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số</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nhóm</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báo</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cáo</a:t>
            </a:r>
            <a:r>
              <a:rPr lang="en-US" sz="2800" b="1" dirty="0">
                <a:solidFill>
                  <a:srgbClr val="FF0000"/>
                </a:solidFill>
                <a:latin typeface="UTM Neo Sans Intel" panose="02040603050506020204" pitchFamily="18" charset="0"/>
                <a:cs typeface="Arial" panose="020B0604020202020204" pitchFamily="34" charset="0"/>
              </a:rPr>
              <a:t> + </a:t>
            </a:r>
            <a:r>
              <a:rPr lang="en-US" sz="2800" b="1" dirty="0" err="1">
                <a:solidFill>
                  <a:srgbClr val="FF0000"/>
                </a:solidFill>
                <a:latin typeface="UTM Neo Sans Intel" panose="02040603050506020204" pitchFamily="18" charset="0"/>
                <a:cs typeface="Arial" panose="020B0604020202020204" pitchFamily="34" charset="0"/>
              </a:rPr>
              <a:t>Trao</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phần</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th</a:t>
            </a:r>
            <a:r>
              <a:rPr lang="vi-VN" sz="2800" b="1" dirty="0">
                <a:solidFill>
                  <a:srgbClr val="FF0000"/>
                </a:solidFill>
                <a:latin typeface="UTM Neo Sans Intel" panose="02040603050506020204" pitchFamily="18" charset="0"/>
                <a:cs typeface="Arial" panose="020B0604020202020204" pitchFamily="34" charset="0"/>
              </a:rPr>
              <a:t>ư</a:t>
            </a:r>
            <a:r>
              <a:rPr lang="en-US" sz="2800" b="1" dirty="0" err="1">
                <a:solidFill>
                  <a:srgbClr val="FF0000"/>
                </a:solidFill>
                <a:latin typeface="UTM Neo Sans Intel" panose="02040603050506020204" pitchFamily="18" charset="0"/>
                <a:cs typeface="Arial" panose="020B0604020202020204" pitchFamily="34" charset="0"/>
              </a:rPr>
              <a:t>ởng</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nhóm</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xuất</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sắc</a:t>
            </a:r>
            <a:r>
              <a:rPr lang="en-US" sz="2800" b="1" dirty="0">
                <a:solidFill>
                  <a:srgbClr val="FF0000"/>
                </a:solidFill>
                <a:latin typeface="UTM Neo Sans Intel" panose="02040603050506020204" pitchFamily="18" charset="0"/>
                <a:cs typeface="Arial" panose="020B0604020202020204" pitchFamily="34" charset="0"/>
              </a:rPr>
              <a:t> </a:t>
            </a:r>
            <a:r>
              <a:rPr lang="en-US" sz="2800" b="1" dirty="0" err="1">
                <a:solidFill>
                  <a:srgbClr val="FF0000"/>
                </a:solidFill>
                <a:latin typeface="UTM Neo Sans Intel" panose="02040603050506020204" pitchFamily="18" charset="0"/>
                <a:cs typeface="Arial" panose="020B0604020202020204" pitchFamily="34" charset="0"/>
              </a:rPr>
              <a:t>nhất</a:t>
            </a:r>
            <a:r>
              <a:rPr lang="en-US" sz="2800" b="1" dirty="0">
                <a:solidFill>
                  <a:srgbClr val="FF0000"/>
                </a:solidFill>
                <a:latin typeface="UTM Neo Sans Intel" panose="02040603050506020204" pitchFamily="18" charset="0"/>
                <a:cs typeface="Arial" panose="020B0604020202020204" pitchFamily="34" charset="0"/>
              </a:rPr>
              <a:t>.</a:t>
            </a:r>
          </a:p>
        </p:txBody>
      </p:sp>
      <p:pic>
        <p:nvPicPr>
          <p:cNvPr id="7" name="Picture 6">
            <a:extLst>
              <a:ext uri="{FF2B5EF4-FFF2-40B4-BE49-F238E27FC236}">
                <a16:creationId xmlns:a16="http://schemas.microsoft.com/office/drawing/2014/main" id="{251515EA-3796-4F88-99A7-7C54E720BD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469" b="93262" l="8059" r="95385">
                        <a14:foregroundMark x1="73333" y1="13281" x2="72601" y2="5566"/>
                        <a14:foregroundMark x1="91282" y1="41699" x2="91575" y2="31543"/>
                        <a14:foregroundMark x1="93114" y1="39941" x2="95385" y2="32520"/>
                        <a14:foregroundMark x1="29304" y1="93262" x2="30330" y2="85449"/>
                        <a14:foregroundMark x1="8059" y1="56836" x2="11136" y2="48438"/>
                      </a14:backgroundRemoval>
                    </a14:imgEffect>
                  </a14:imgLayer>
                </a14:imgProps>
              </a:ext>
              <a:ext uri="{28A0092B-C50C-407E-A947-70E740481C1C}">
                <a14:useLocalDpi xmlns:a14="http://schemas.microsoft.com/office/drawing/2010/main" val="0"/>
              </a:ext>
            </a:extLst>
          </a:blip>
          <a:srcRect/>
          <a:stretch>
            <a:fillRect/>
          </a:stretch>
        </p:blipFill>
        <p:spPr bwMode="auto">
          <a:xfrm>
            <a:off x="9056318" y="-111557"/>
            <a:ext cx="3135682" cy="235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7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FBC6D4-6E10-4A4A-9FA7-65EEDFC4B054}"/>
              </a:ext>
            </a:extLst>
          </p:cNvPr>
          <p:cNvSpPr/>
          <p:nvPr/>
        </p:nvSpPr>
        <p:spPr>
          <a:xfrm>
            <a:off x="646236" y="242758"/>
            <a:ext cx="11137985" cy="612732"/>
          </a:xfrm>
          <a:prstGeom prst="rect">
            <a:avLst/>
          </a:prstGeom>
        </p:spPr>
        <p:txBody>
          <a:bodyPr wrap="none">
            <a:spAutoFit/>
          </a:bodyPr>
          <a:lstStyle/>
          <a:p>
            <a:pPr>
              <a:lnSpc>
                <a:spcPct val="115000"/>
              </a:lnSpc>
            </a:pP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Hướng</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dẫn</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xây</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dựng</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Kế</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hoạch</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dạy</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học</a:t>
            </a:r>
            <a:r>
              <a:rPr lang="en-US" sz="3200" b="1" dirty="0">
                <a:solidFill>
                  <a:srgbClr val="FF0000"/>
                </a:solidFill>
                <a:latin typeface="Times New Roman" panose="02020603050405020304" pitchFamily="18" charset="0"/>
                <a:ea typeface="Arial" panose="020B0604020202020204" pitchFamily="34" charset="0"/>
              </a:rPr>
              <a:t> GD KN CDS </a:t>
            </a:r>
            <a:r>
              <a:rPr lang="en-US" sz="3200" b="1" dirty="0" err="1">
                <a:solidFill>
                  <a:srgbClr val="FF0000"/>
                </a:solidFill>
                <a:latin typeface="Times New Roman" panose="02020603050405020304" pitchFamily="18" charset="0"/>
                <a:ea typeface="Arial" panose="020B0604020202020204" pitchFamily="34" charset="0"/>
              </a:rPr>
              <a:t>lớp</a:t>
            </a:r>
            <a:r>
              <a:rPr lang="en-US" sz="3200" b="1" dirty="0">
                <a:solidFill>
                  <a:srgbClr val="FF0000"/>
                </a:solidFill>
                <a:latin typeface="Times New Roman" panose="02020603050405020304" pitchFamily="18" charset="0"/>
                <a:ea typeface="Arial" panose="020B0604020202020204" pitchFamily="34" charset="0"/>
              </a:rPr>
              <a:t> 1-5.</a:t>
            </a:r>
            <a:endParaRPr lang="en-US" sz="2400" b="1" dirty="0">
              <a:solidFill>
                <a:srgbClr val="FF0000"/>
              </a:solidFill>
              <a:effectLst/>
              <a:latin typeface="Arial" panose="020B0604020202020204" pitchFamily="34" charset="0"/>
              <a:ea typeface="Arial" panose="020B0604020202020204" pitchFamily="34" charset="0"/>
            </a:endParaRPr>
          </a:p>
        </p:txBody>
      </p:sp>
      <p:sp>
        <p:nvSpPr>
          <p:cNvPr id="3" name="Rectangle 2">
            <a:extLst>
              <a:ext uri="{FF2B5EF4-FFF2-40B4-BE49-F238E27FC236}">
                <a16:creationId xmlns:a16="http://schemas.microsoft.com/office/drawing/2014/main" id="{E34E00A6-604A-49CB-A1D2-4A2D7E9593B5}"/>
              </a:ext>
            </a:extLst>
          </p:cNvPr>
          <p:cNvSpPr/>
          <p:nvPr/>
        </p:nvSpPr>
        <p:spPr>
          <a:xfrm>
            <a:off x="1682662" y="997885"/>
            <a:ext cx="10185684" cy="1179041"/>
          </a:xfrm>
          <a:prstGeom prst="rect">
            <a:avLst/>
          </a:prstGeom>
          <a:solidFill>
            <a:schemeClr val="accent4">
              <a:lumMod val="40000"/>
              <a:lumOff val="60000"/>
            </a:schemeClr>
          </a:solidFill>
        </p:spPr>
        <p:txBody>
          <a:bodyPr wrap="square">
            <a:spAutoFit/>
          </a:bodyPr>
          <a:lstStyle/>
          <a:p>
            <a:pPr>
              <a:lnSpc>
                <a:spcPct val="115000"/>
              </a:lnSpc>
            </a:pPr>
            <a:r>
              <a:rPr lang="en-US" sz="3200" dirty="0">
                <a:latin typeface="Times New Roman" panose="02020603050405020304" pitchFamily="18" charset="0"/>
                <a:ea typeface="Arial" panose="020B0604020202020204" pitchFamily="34" charset="0"/>
              </a:rPr>
              <a:t>+</a:t>
            </a:r>
            <a:r>
              <a:rPr lang="en-US" sz="3200" dirty="0" err="1">
                <a:latin typeface="Times New Roman" panose="02020603050405020304" pitchFamily="18" charset="0"/>
                <a:ea typeface="Arial" panose="020B0604020202020204" pitchFamily="34" charset="0"/>
              </a:rPr>
              <a:t>Ví</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dụ</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Bài</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theo</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hình</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thức</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dạy</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tăng</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cường</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của</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lớp</a:t>
            </a:r>
            <a:r>
              <a:rPr lang="en-US" sz="3200" dirty="0">
                <a:latin typeface="Times New Roman" panose="02020603050405020304" pitchFamily="18" charset="0"/>
                <a:ea typeface="Arial" panose="020B0604020202020204" pitchFamily="34" charset="0"/>
              </a:rPr>
              <a:t> 2: </a:t>
            </a:r>
          </a:p>
          <a:p>
            <a:pPr>
              <a:lnSpc>
                <a:spcPct val="115000"/>
              </a:lnSpc>
            </a:pPr>
            <a:r>
              <a:rPr lang="en-US" sz="3200" b="1" dirty="0" err="1">
                <a:latin typeface="Times New Roman" panose="02020603050405020304" pitchFamily="18" charset="0"/>
                <a:ea typeface="Arial" panose="020B0604020202020204" pitchFamily="34" charset="0"/>
              </a:rPr>
              <a:t>Bài</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Phân</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biệt</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thật</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và</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giả</a:t>
            </a:r>
            <a:r>
              <a:rPr lang="en-US" sz="3200" b="1" dirty="0">
                <a:latin typeface="Times New Roman" panose="02020603050405020304" pitchFamily="18"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p:txBody>
      </p:sp>
      <p:sp>
        <p:nvSpPr>
          <p:cNvPr id="8" name="Rectangle 7">
            <a:extLst>
              <a:ext uri="{FF2B5EF4-FFF2-40B4-BE49-F238E27FC236}">
                <a16:creationId xmlns:a16="http://schemas.microsoft.com/office/drawing/2014/main" id="{B5F0DECE-9867-47D5-A89F-8F452D7B03F7}"/>
              </a:ext>
            </a:extLst>
          </p:cNvPr>
          <p:cNvSpPr/>
          <p:nvPr/>
        </p:nvSpPr>
        <p:spPr>
          <a:xfrm>
            <a:off x="3567996" y="0"/>
            <a:ext cx="5347361" cy="369332"/>
          </a:xfrm>
          <a:prstGeom prst="rect">
            <a:avLst/>
          </a:prstGeom>
        </p:spPr>
        <p:txBody>
          <a:bodyPr wrap="none">
            <a:spAutoFit/>
          </a:bodyPr>
          <a:lstStyle/>
          <a:p>
            <a:r>
              <a:rPr lang="en-US" dirty="0">
                <a:hlinkClick r:id="rId2"/>
              </a:rPr>
              <a:t>https://sachgiaoduc.com/media/?unitid=gdkncds2-sdt</a:t>
            </a:r>
            <a:r>
              <a:rPr lang="en-US" dirty="0"/>
              <a:t> </a:t>
            </a:r>
          </a:p>
        </p:txBody>
      </p:sp>
      <p:pic>
        <p:nvPicPr>
          <p:cNvPr id="7" name="Picture 6">
            <a:extLst>
              <a:ext uri="{FF2B5EF4-FFF2-40B4-BE49-F238E27FC236}">
                <a16:creationId xmlns:a16="http://schemas.microsoft.com/office/drawing/2014/main" id="{D2012D5A-40F6-4910-90A9-748FEA79C012}"/>
              </a:ext>
            </a:extLst>
          </p:cNvPr>
          <p:cNvPicPr>
            <a:picLocks noChangeAspect="1"/>
          </p:cNvPicPr>
          <p:nvPr/>
        </p:nvPicPr>
        <p:blipFill>
          <a:blip r:embed="rId3"/>
          <a:stretch>
            <a:fillRect/>
          </a:stretch>
        </p:blipFill>
        <p:spPr>
          <a:xfrm>
            <a:off x="1682662" y="2176926"/>
            <a:ext cx="3327566" cy="4662500"/>
          </a:xfrm>
          <a:prstGeom prst="rect">
            <a:avLst/>
          </a:prstGeom>
        </p:spPr>
      </p:pic>
      <p:pic>
        <p:nvPicPr>
          <p:cNvPr id="9" name="Picture 8">
            <a:extLst>
              <a:ext uri="{FF2B5EF4-FFF2-40B4-BE49-F238E27FC236}">
                <a16:creationId xmlns:a16="http://schemas.microsoft.com/office/drawing/2014/main" id="{C1EF2E7F-BCAC-46BC-9BCE-6BEE9B6EDAB0}"/>
              </a:ext>
            </a:extLst>
          </p:cNvPr>
          <p:cNvPicPr>
            <a:picLocks noChangeAspect="1"/>
          </p:cNvPicPr>
          <p:nvPr/>
        </p:nvPicPr>
        <p:blipFill>
          <a:blip r:embed="rId4"/>
          <a:stretch>
            <a:fillRect/>
          </a:stretch>
        </p:blipFill>
        <p:spPr>
          <a:xfrm>
            <a:off x="5010228" y="2171955"/>
            <a:ext cx="3464469" cy="4686045"/>
          </a:xfrm>
          <a:prstGeom prst="rect">
            <a:avLst/>
          </a:prstGeom>
        </p:spPr>
      </p:pic>
      <p:pic>
        <p:nvPicPr>
          <p:cNvPr id="10" name="Picture 9">
            <a:extLst>
              <a:ext uri="{FF2B5EF4-FFF2-40B4-BE49-F238E27FC236}">
                <a16:creationId xmlns:a16="http://schemas.microsoft.com/office/drawing/2014/main" id="{5BCA77B3-A97B-49AF-9DB5-CDD18BD0F312}"/>
              </a:ext>
            </a:extLst>
          </p:cNvPr>
          <p:cNvPicPr>
            <a:picLocks noChangeAspect="1"/>
          </p:cNvPicPr>
          <p:nvPr/>
        </p:nvPicPr>
        <p:blipFill>
          <a:blip r:embed="rId5"/>
          <a:stretch>
            <a:fillRect/>
          </a:stretch>
        </p:blipFill>
        <p:spPr>
          <a:xfrm>
            <a:off x="8474697" y="2102177"/>
            <a:ext cx="3393649" cy="4755823"/>
          </a:xfrm>
          <a:prstGeom prst="rect">
            <a:avLst/>
          </a:prstGeom>
        </p:spPr>
      </p:pic>
    </p:spTree>
    <p:extLst>
      <p:ext uri="{BB962C8B-B14F-4D97-AF65-F5344CB8AC3E}">
        <p14:creationId xmlns:p14="http://schemas.microsoft.com/office/powerpoint/2010/main" val="232451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sp>
        <p:nvSpPr>
          <p:cNvPr id="35" name="!!vanbanchidao">
            <a:extLst>
              <a:ext uri="{FF2B5EF4-FFF2-40B4-BE49-F238E27FC236}">
                <a16:creationId xmlns:a16="http://schemas.microsoft.com/office/drawing/2014/main" id="{69C3B217-8FFD-4F98-B982-73C7050FF648}"/>
              </a:ext>
            </a:extLst>
          </p:cNvPr>
          <p:cNvSpPr txBox="1">
            <a:spLocks/>
          </p:cNvSpPr>
          <p:nvPr/>
        </p:nvSpPr>
        <p:spPr>
          <a:xfrm>
            <a:off x="1141168" y="101045"/>
            <a:ext cx="10729100" cy="84638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4"/>
              </a:buClr>
              <a:buSzPts val="3000"/>
              <a:buFont typeface="Source Sans Pro"/>
              <a:buChar char="◎"/>
              <a:defRPr sz="30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4"/>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chemeClr val="dk1"/>
              </a:buClr>
              <a:buSzPts val="1800"/>
              <a:buFont typeface="Source Sans Pro"/>
              <a:buChar char="■"/>
              <a:defRPr sz="1800" b="0" i="0" u="none" strike="noStrike" cap="none">
                <a:solidFill>
                  <a:schemeClr val="dk1"/>
                </a:solidFill>
                <a:latin typeface="Source Sans Pro"/>
                <a:ea typeface="Source Sans Pro"/>
                <a:cs typeface="Source Sans Pro"/>
                <a:sym typeface="Source Sans Pro"/>
              </a:defRPr>
            </a:lvl9pPr>
          </a:lstStyle>
          <a:p>
            <a:pPr marL="0" indent="0">
              <a:spcBef>
                <a:spcPts val="300"/>
              </a:spcBef>
              <a:spcAft>
                <a:spcPts val="300"/>
              </a:spcAft>
              <a:buClr>
                <a:srgbClr val="1CADE4"/>
              </a:buClr>
              <a:buSzPct val="130000"/>
              <a:buNone/>
            </a:pPr>
            <a:r>
              <a:rPr lang="en-US" sz="5000" kern="0" spc="140">
                <a:solidFill>
                  <a:srgbClr val="0070C0"/>
                </a:solidFill>
                <a:latin typeface="Saira ExtraCondensed Bold" panose="00000808000000000000" pitchFamily="2" charset="0"/>
                <a:ea typeface="+mj-ea"/>
                <a:cs typeface="+mj-cs"/>
              </a:rPr>
              <a:t>BỐI CẢNH</a:t>
            </a:r>
            <a:endParaRPr lang="vi-VN" sz="5000" kern="0" spc="140">
              <a:solidFill>
                <a:srgbClr val="0070C0"/>
              </a:solidFill>
              <a:latin typeface="Saira ExtraCondensed Bold" panose="00000808000000000000" pitchFamily="2" charset="0"/>
              <a:ea typeface="+mj-ea"/>
              <a:cs typeface="+mj-cs"/>
            </a:endParaRPr>
          </a:p>
        </p:txBody>
      </p:sp>
      <p:grpSp>
        <p:nvGrpSpPr>
          <p:cNvPr id="46" name="Group 45">
            <a:extLst>
              <a:ext uri="{FF2B5EF4-FFF2-40B4-BE49-F238E27FC236}">
                <a16:creationId xmlns:a16="http://schemas.microsoft.com/office/drawing/2014/main" id="{1D01CDA3-45FF-46D1-A832-7FC01F988D5B}"/>
              </a:ext>
            </a:extLst>
          </p:cNvPr>
          <p:cNvGrpSpPr/>
          <p:nvPr/>
        </p:nvGrpSpPr>
        <p:grpSpPr>
          <a:xfrm flipV="1">
            <a:off x="11248827" y="6525587"/>
            <a:ext cx="2343708" cy="749100"/>
            <a:chOff x="11468746" y="6108900"/>
            <a:chExt cx="2343708" cy="749100"/>
          </a:xfrm>
        </p:grpSpPr>
        <p:sp>
          <p:nvSpPr>
            <p:cNvPr id="48" name="Google Shape;29;p4">
              <a:extLst>
                <a:ext uri="{FF2B5EF4-FFF2-40B4-BE49-F238E27FC236}">
                  <a16:creationId xmlns:a16="http://schemas.microsoft.com/office/drawing/2014/main" id="{47622CCB-DEF5-424B-B51A-53E932BE0EE1}"/>
                </a:ext>
              </a:extLst>
            </p:cNvPr>
            <p:cNvSpPr/>
            <p:nvPr/>
          </p:nvSpPr>
          <p:spPr>
            <a:xfrm flipH="1">
              <a:off x="11468746"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Freeform: Shape 49">
              <a:extLst>
                <a:ext uri="{FF2B5EF4-FFF2-40B4-BE49-F238E27FC236}">
                  <a16:creationId xmlns:a16="http://schemas.microsoft.com/office/drawing/2014/main" id="{F7E20B75-2BF3-4419-B19A-9E8F06C43035}"/>
                </a:ext>
              </a:extLst>
            </p:cNvPr>
            <p:cNvSpPr/>
            <p:nvPr/>
          </p:nvSpPr>
          <p:spPr>
            <a:xfrm flipH="1">
              <a:off x="11625878"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Picture 36">
            <a:extLst>
              <a:ext uri="{FF2B5EF4-FFF2-40B4-BE49-F238E27FC236}">
                <a16:creationId xmlns:a16="http://schemas.microsoft.com/office/drawing/2014/main" id="{F3AEB609-3DA0-48D5-90CE-9EED88631D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77396" y="2141738"/>
            <a:ext cx="3967162" cy="3967162"/>
          </a:xfrm>
          <a:prstGeom prst="rect">
            <a:avLst/>
          </a:prstGeom>
        </p:spPr>
      </p:pic>
      <p:graphicFrame>
        <p:nvGraphicFramePr>
          <p:cNvPr id="38" name="Chart 37">
            <a:extLst>
              <a:ext uri="{FF2B5EF4-FFF2-40B4-BE49-F238E27FC236}">
                <a16:creationId xmlns:a16="http://schemas.microsoft.com/office/drawing/2014/main" id="{2D72AFF6-E121-4026-B94C-893CD6CEE322}"/>
              </a:ext>
            </a:extLst>
          </p:cNvPr>
          <p:cNvGraphicFramePr/>
          <p:nvPr>
            <p:extLst>
              <p:ext uri="{D42A27DB-BD31-4B8C-83A1-F6EECF244321}">
                <p14:modId xmlns:p14="http://schemas.microsoft.com/office/powerpoint/2010/main" val="4233724073"/>
              </p:ext>
            </p:extLst>
          </p:nvPr>
        </p:nvGraphicFramePr>
        <p:xfrm>
          <a:off x="152400" y="1872686"/>
          <a:ext cx="7577554" cy="4495918"/>
        </p:xfrm>
        <a:graphic>
          <a:graphicData uri="http://schemas.openxmlformats.org/drawingml/2006/chart">
            <c:chart xmlns:c="http://schemas.openxmlformats.org/drawingml/2006/chart" xmlns:r="http://schemas.openxmlformats.org/officeDocument/2006/relationships" r:id="rId7"/>
          </a:graphicData>
        </a:graphic>
      </p:graphicFrame>
      <p:sp>
        <p:nvSpPr>
          <p:cNvPr id="39" name="Content Placeholder 2">
            <a:extLst>
              <a:ext uri="{FF2B5EF4-FFF2-40B4-BE49-F238E27FC236}">
                <a16:creationId xmlns:a16="http://schemas.microsoft.com/office/drawing/2014/main" id="{105B09CC-770D-40AF-929F-27BEB50FDF95}"/>
              </a:ext>
            </a:extLst>
          </p:cNvPr>
          <p:cNvSpPr txBox="1">
            <a:spLocks/>
          </p:cNvSpPr>
          <p:nvPr/>
        </p:nvSpPr>
        <p:spPr>
          <a:xfrm>
            <a:off x="152401" y="873481"/>
            <a:ext cx="12039600" cy="7743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0070C0"/>
                </a:solidFill>
                <a:latin typeface="Roboto Condensed" panose="02000000000000000000" pitchFamily="2" charset="0"/>
                <a:ea typeface="Roboto Condensed" panose="02000000000000000000" pitchFamily="2" charset="0"/>
              </a:rPr>
              <a:t>“Thế giới của chúng ta đã số hóa và tiến trình đó càng ngày càng mạnh mẽ”</a:t>
            </a:r>
          </a:p>
          <a:p>
            <a:pPr marL="0" indent="0" algn="ctr">
              <a:buNone/>
            </a:pPr>
            <a:endParaRPr lang="en-AU" dirty="0">
              <a:solidFill>
                <a:srgbClr val="0070C0"/>
              </a:solidFill>
              <a:latin typeface="Roboto Condensed" panose="02000000000000000000" pitchFamily="2" charset="0"/>
              <a:ea typeface="Roboto Condensed" panose="02000000000000000000" pitchFamily="2" charset="0"/>
            </a:endParaRPr>
          </a:p>
        </p:txBody>
      </p:sp>
      <p:grpSp>
        <p:nvGrpSpPr>
          <p:cNvPr id="40" name="Group 39">
            <a:extLst>
              <a:ext uri="{FF2B5EF4-FFF2-40B4-BE49-F238E27FC236}">
                <a16:creationId xmlns:a16="http://schemas.microsoft.com/office/drawing/2014/main" id="{C81D5AD1-A048-490B-A859-A6531CB57183}"/>
              </a:ext>
            </a:extLst>
          </p:cNvPr>
          <p:cNvGrpSpPr/>
          <p:nvPr/>
        </p:nvGrpSpPr>
        <p:grpSpPr>
          <a:xfrm flipV="1">
            <a:off x="-1089880" y="13411"/>
            <a:ext cx="2011128" cy="749100"/>
            <a:chOff x="-1410111" y="-419867"/>
            <a:chExt cx="2011128" cy="749100"/>
          </a:xfrm>
        </p:grpSpPr>
        <p:sp>
          <p:nvSpPr>
            <p:cNvPr id="45" name="Google Shape;26;p4">
              <a:extLst>
                <a:ext uri="{FF2B5EF4-FFF2-40B4-BE49-F238E27FC236}">
                  <a16:creationId xmlns:a16="http://schemas.microsoft.com/office/drawing/2014/main" id="{483164AE-B6E7-417C-82D2-C8B991B4E6D1}"/>
                </a:ext>
              </a:extLst>
            </p:cNvPr>
            <p:cNvSpPr/>
            <p:nvPr/>
          </p:nvSpPr>
          <p:spPr>
            <a:xfrm flipH="1">
              <a:off x="-144783" y="-419867"/>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Freeform: Shape 46">
              <a:extLst>
                <a:ext uri="{FF2B5EF4-FFF2-40B4-BE49-F238E27FC236}">
                  <a16:creationId xmlns:a16="http://schemas.microsoft.com/office/drawing/2014/main" id="{9CC195CE-2ABE-4112-90E0-E248049619FE}"/>
                </a:ext>
              </a:extLst>
            </p:cNvPr>
            <p:cNvSpPr/>
            <p:nvPr/>
          </p:nvSpPr>
          <p:spPr>
            <a:xfrm flipH="1">
              <a:off x="-1410111" y="-419867"/>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9782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FBC6D4-6E10-4A4A-9FA7-65EEDFC4B054}"/>
              </a:ext>
            </a:extLst>
          </p:cNvPr>
          <p:cNvSpPr/>
          <p:nvPr/>
        </p:nvSpPr>
        <p:spPr>
          <a:xfrm>
            <a:off x="646236" y="242758"/>
            <a:ext cx="11137985" cy="612732"/>
          </a:xfrm>
          <a:prstGeom prst="rect">
            <a:avLst/>
          </a:prstGeom>
        </p:spPr>
        <p:txBody>
          <a:bodyPr wrap="none">
            <a:spAutoFit/>
          </a:bodyPr>
          <a:lstStyle/>
          <a:p>
            <a:pPr>
              <a:lnSpc>
                <a:spcPct val="115000"/>
              </a:lnSpc>
            </a:pP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Hướng</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dẫn</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xây</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dựng</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Kế</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hoạch</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dạy</a:t>
            </a:r>
            <a:r>
              <a:rPr lang="en-US" sz="3200" b="1" dirty="0">
                <a:solidFill>
                  <a:srgbClr val="FF0000"/>
                </a:solidFill>
                <a:latin typeface="Times New Roman" panose="02020603050405020304" pitchFamily="18" charset="0"/>
                <a:ea typeface="Arial" panose="020B0604020202020204" pitchFamily="34" charset="0"/>
              </a:rPr>
              <a:t> </a:t>
            </a:r>
            <a:r>
              <a:rPr lang="en-US" sz="3200" b="1" dirty="0" err="1">
                <a:solidFill>
                  <a:srgbClr val="FF0000"/>
                </a:solidFill>
                <a:latin typeface="Times New Roman" panose="02020603050405020304" pitchFamily="18" charset="0"/>
                <a:ea typeface="Arial" panose="020B0604020202020204" pitchFamily="34" charset="0"/>
              </a:rPr>
              <a:t>học</a:t>
            </a:r>
            <a:r>
              <a:rPr lang="en-US" sz="3200" b="1" dirty="0">
                <a:solidFill>
                  <a:srgbClr val="FF0000"/>
                </a:solidFill>
                <a:latin typeface="Times New Roman" panose="02020603050405020304" pitchFamily="18" charset="0"/>
                <a:ea typeface="Arial" panose="020B0604020202020204" pitchFamily="34" charset="0"/>
              </a:rPr>
              <a:t> GD KN CDS </a:t>
            </a:r>
            <a:r>
              <a:rPr lang="en-US" sz="3200" b="1" dirty="0" err="1">
                <a:solidFill>
                  <a:srgbClr val="FF0000"/>
                </a:solidFill>
                <a:latin typeface="Times New Roman" panose="02020603050405020304" pitchFamily="18" charset="0"/>
                <a:ea typeface="Arial" panose="020B0604020202020204" pitchFamily="34" charset="0"/>
              </a:rPr>
              <a:t>lớp</a:t>
            </a:r>
            <a:r>
              <a:rPr lang="en-US" sz="3200" b="1" dirty="0">
                <a:solidFill>
                  <a:srgbClr val="FF0000"/>
                </a:solidFill>
                <a:latin typeface="Times New Roman" panose="02020603050405020304" pitchFamily="18" charset="0"/>
                <a:ea typeface="Arial" panose="020B0604020202020204" pitchFamily="34" charset="0"/>
              </a:rPr>
              <a:t> 1-5.</a:t>
            </a:r>
            <a:endParaRPr lang="en-US" sz="2400" b="1" dirty="0">
              <a:solidFill>
                <a:srgbClr val="FF0000"/>
              </a:solidFill>
              <a:effectLst/>
              <a:latin typeface="Arial" panose="020B0604020202020204" pitchFamily="34" charset="0"/>
              <a:ea typeface="Arial" panose="020B0604020202020204" pitchFamily="34" charset="0"/>
            </a:endParaRPr>
          </a:p>
        </p:txBody>
      </p:sp>
      <p:sp>
        <p:nvSpPr>
          <p:cNvPr id="3" name="Rectangle 2">
            <a:extLst>
              <a:ext uri="{FF2B5EF4-FFF2-40B4-BE49-F238E27FC236}">
                <a16:creationId xmlns:a16="http://schemas.microsoft.com/office/drawing/2014/main" id="{E34E00A6-604A-49CB-A1D2-4A2D7E9593B5}"/>
              </a:ext>
            </a:extLst>
          </p:cNvPr>
          <p:cNvSpPr/>
          <p:nvPr/>
        </p:nvSpPr>
        <p:spPr>
          <a:xfrm>
            <a:off x="1682662" y="997885"/>
            <a:ext cx="9186443" cy="1179041"/>
          </a:xfrm>
          <a:prstGeom prst="rect">
            <a:avLst/>
          </a:prstGeom>
          <a:solidFill>
            <a:schemeClr val="accent4">
              <a:lumMod val="40000"/>
              <a:lumOff val="60000"/>
            </a:schemeClr>
          </a:solidFill>
        </p:spPr>
        <p:txBody>
          <a:bodyPr wrap="square">
            <a:spAutoFit/>
          </a:bodyPr>
          <a:lstStyle/>
          <a:p>
            <a:pPr>
              <a:lnSpc>
                <a:spcPct val="115000"/>
              </a:lnSpc>
            </a:pPr>
            <a:r>
              <a:rPr lang="en-US" sz="3200" dirty="0">
                <a:latin typeface="Times New Roman" panose="02020603050405020304" pitchFamily="18" charset="0"/>
                <a:ea typeface="Arial" panose="020B0604020202020204" pitchFamily="34" charset="0"/>
              </a:rPr>
              <a:t>+</a:t>
            </a:r>
            <a:r>
              <a:rPr lang="en-US" sz="3200" dirty="0" err="1">
                <a:latin typeface="Times New Roman" panose="02020603050405020304" pitchFamily="18" charset="0"/>
                <a:ea typeface="Arial" panose="020B0604020202020204" pitchFamily="34" charset="0"/>
              </a:rPr>
              <a:t>Ví</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dụ</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Bài</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theo</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hình</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thức</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dạy</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tăng</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cường</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của</a:t>
            </a:r>
            <a:r>
              <a:rPr lang="en-US" sz="3200" dirty="0">
                <a:latin typeface="Times New Roman" panose="02020603050405020304" pitchFamily="18" charset="0"/>
                <a:ea typeface="Arial" panose="020B0604020202020204" pitchFamily="34" charset="0"/>
              </a:rPr>
              <a:t> </a:t>
            </a:r>
            <a:r>
              <a:rPr lang="en-US" sz="3200" dirty="0" err="1">
                <a:latin typeface="Times New Roman" panose="02020603050405020304" pitchFamily="18" charset="0"/>
                <a:ea typeface="Arial" panose="020B0604020202020204" pitchFamily="34" charset="0"/>
              </a:rPr>
              <a:t>lớp</a:t>
            </a:r>
            <a:r>
              <a:rPr lang="en-US" sz="3200" dirty="0">
                <a:latin typeface="Times New Roman" panose="02020603050405020304" pitchFamily="18" charset="0"/>
                <a:ea typeface="Arial" panose="020B0604020202020204" pitchFamily="34" charset="0"/>
              </a:rPr>
              <a:t> 2: </a:t>
            </a:r>
            <a:r>
              <a:rPr lang="en-US" sz="3200" b="1" dirty="0" err="1">
                <a:latin typeface="Times New Roman" panose="02020603050405020304" pitchFamily="18" charset="0"/>
                <a:ea typeface="Arial" panose="020B0604020202020204" pitchFamily="34" charset="0"/>
              </a:rPr>
              <a:t>Bài</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Phân</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biệt</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thật</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và</a:t>
            </a:r>
            <a:r>
              <a:rPr lang="en-US" sz="3200" b="1" dirty="0">
                <a:latin typeface="Times New Roman" panose="02020603050405020304" pitchFamily="18" charset="0"/>
                <a:ea typeface="Arial" panose="020B0604020202020204" pitchFamily="34" charset="0"/>
              </a:rPr>
              <a:t> </a:t>
            </a:r>
            <a:r>
              <a:rPr lang="en-US" sz="3200" b="1" dirty="0" err="1">
                <a:latin typeface="Times New Roman" panose="02020603050405020304" pitchFamily="18" charset="0"/>
                <a:ea typeface="Arial" panose="020B0604020202020204" pitchFamily="34" charset="0"/>
              </a:rPr>
              <a:t>giả</a:t>
            </a:r>
            <a:r>
              <a:rPr lang="en-US" sz="3200" b="1" dirty="0">
                <a:latin typeface="Times New Roman" panose="02020603050405020304" pitchFamily="18" charset="0"/>
                <a:ea typeface="Arial" panose="020B0604020202020204" pitchFamily="34" charset="0"/>
              </a:rPr>
              <a:t>.</a:t>
            </a:r>
            <a:endParaRPr lang="en-US" sz="2400" dirty="0">
              <a:effectLst/>
              <a:latin typeface="Arial" panose="020B0604020202020204" pitchFamily="34" charset="0"/>
              <a:ea typeface="Arial" panose="020B0604020202020204" pitchFamily="34" charset="0"/>
            </a:endParaRPr>
          </a:p>
        </p:txBody>
      </p:sp>
      <p:sp>
        <p:nvSpPr>
          <p:cNvPr id="8" name="Rectangle 7">
            <a:extLst>
              <a:ext uri="{FF2B5EF4-FFF2-40B4-BE49-F238E27FC236}">
                <a16:creationId xmlns:a16="http://schemas.microsoft.com/office/drawing/2014/main" id="{B5F0DECE-9867-47D5-A89F-8F452D7B03F7}"/>
              </a:ext>
            </a:extLst>
          </p:cNvPr>
          <p:cNvSpPr/>
          <p:nvPr/>
        </p:nvSpPr>
        <p:spPr>
          <a:xfrm>
            <a:off x="3567996" y="0"/>
            <a:ext cx="5347361" cy="369332"/>
          </a:xfrm>
          <a:prstGeom prst="rect">
            <a:avLst/>
          </a:prstGeom>
        </p:spPr>
        <p:txBody>
          <a:bodyPr wrap="none">
            <a:spAutoFit/>
          </a:bodyPr>
          <a:lstStyle/>
          <a:p>
            <a:r>
              <a:rPr lang="en-US" dirty="0">
                <a:hlinkClick r:id="rId2"/>
              </a:rPr>
              <a:t>https://sachgiaoduc.com/media/?unitid=gdkncds2-sdt</a:t>
            </a:r>
            <a:r>
              <a:rPr lang="en-US" dirty="0"/>
              <a:t> </a:t>
            </a:r>
          </a:p>
        </p:txBody>
      </p:sp>
      <p:pic>
        <p:nvPicPr>
          <p:cNvPr id="4" name="Picture 3">
            <a:extLst>
              <a:ext uri="{FF2B5EF4-FFF2-40B4-BE49-F238E27FC236}">
                <a16:creationId xmlns:a16="http://schemas.microsoft.com/office/drawing/2014/main" id="{49D39EF3-2FB6-485F-B03B-C6BF6C653546}"/>
              </a:ext>
            </a:extLst>
          </p:cNvPr>
          <p:cNvPicPr>
            <a:picLocks noChangeAspect="1"/>
          </p:cNvPicPr>
          <p:nvPr/>
        </p:nvPicPr>
        <p:blipFill>
          <a:blip r:embed="rId3"/>
          <a:stretch>
            <a:fillRect/>
          </a:stretch>
        </p:blipFill>
        <p:spPr>
          <a:xfrm>
            <a:off x="1682663" y="2077999"/>
            <a:ext cx="4614442" cy="4780002"/>
          </a:xfrm>
          <a:prstGeom prst="rect">
            <a:avLst/>
          </a:prstGeom>
        </p:spPr>
      </p:pic>
      <p:pic>
        <p:nvPicPr>
          <p:cNvPr id="5" name="Picture 4">
            <a:extLst>
              <a:ext uri="{FF2B5EF4-FFF2-40B4-BE49-F238E27FC236}">
                <a16:creationId xmlns:a16="http://schemas.microsoft.com/office/drawing/2014/main" id="{287C0BDE-EAC6-46DA-873C-C2AAA6B618F7}"/>
              </a:ext>
            </a:extLst>
          </p:cNvPr>
          <p:cNvPicPr>
            <a:picLocks noChangeAspect="1"/>
          </p:cNvPicPr>
          <p:nvPr/>
        </p:nvPicPr>
        <p:blipFill>
          <a:blip r:embed="rId4"/>
          <a:stretch>
            <a:fillRect/>
          </a:stretch>
        </p:blipFill>
        <p:spPr>
          <a:xfrm>
            <a:off x="6254663" y="2003311"/>
            <a:ext cx="4614442" cy="4854689"/>
          </a:xfrm>
          <a:prstGeom prst="rect">
            <a:avLst/>
          </a:prstGeom>
        </p:spPr>
      </p:pic>
    </p:spTree>
    <p:extLst>
      <p:ext uri="{BB962C8B-B14F-4D97-AF65-F5344CB8AC3E}">
        <p14:creationId xmlns:p14="http://schemas.microsoft.com/office/powerpoint/2010/main" val="4160131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A0FF18-21E6-43E1-B287-2847A9A4ACFA}"/>
              </a:ext>
            </a:extLst>
          </p:cNvPr>
          <p:cNvSpPr/>
          <p:nvPr/>
        </p:nvSpPr>
        <p:spPr>
          <a:xfrm>
            <a:off x="1054662" y="2419653"/>
            <a:ext cx="11049655" cy="2018694"/>
          </a:xfrm>
          <a:prstGeom prst="rect">
            <a:avLst/>
          </a:prstGeom>
        </p:spPr>
        <p:txBody>
          <a:bodyPr wrap="square">
            <a:spAutoFit/>
          </a:bodyPr>
          <a:lstStyle/>
          <a:p>
            <a:pPr>
              <a:lnSpc>
                <a:spcPct val="150000"/>
              </a:lnSpc>
              <a:buNone/>
            </a:pPr>
            <a:r>
              <a:rPr lang="en-US" sz="4400" b="1" dirty="0">
                <a:solidFill>
                  <a:schemeClr val="accent4">
                    <a:lumMod val="40000"/>
                    <a:lumOff val="60000"/>
                  </a:schemeClr>
                </a:solidFill>
                <a:ea typeface="Tahoma" panose="020B0604030504040204" pitchFamily="34" charset="0"/>
              </a:rPr>
              <a:t>MINH HỌA CÁCH THỨC</a:t>
            </a:r>
          </a:p>
          <a:p>
            <a:pPr>
              <a:lnSpc>
                <a:spcPct val="150000"/>
              </a:lnSpc>
              <a:buNone/>
            </a:pPr>
            <a:r>
              <a:rPr lang="en-US" sz="4400" b="1" dirty="0">
                <a:solidFill>
                  <a:schemeClr val="accent4">
                    <a:lumMod val="40000"/>
                    <a:lumOff val="60000"/>
                  </a:schemeClr>
                </a:solidFill>
                <a:ea typeface="Tahoma" panose="020B0604030504040204" pitchFamily="34" charset="0"/>
              </a:rPr>
              <a:t>GIÁO DỤC CÔNG DÂN SỐ CHO HS TIỂU HỌC</a:t>
            </a:r>
            <a:endParaRPr lang="en-US" sz="4400" dirty="0">
              <a:solidFill>
                <a:schemeClr val="accent4">
                  <a:lumMod val="40000"/>
                  <a:lumOff val="60000"/>
                </a:schemeClr>
              </a:solidFill>
              <a:ea typeface="Tahoma" panose="020B0604030504040204" pitchFamily="34" charset="0"/>
            </a:endParaRPr>
          </a:p>
        </p:txBody>
      </p:sp>
    </p:spTree>
    <p:extLst>
      <p:ext uri="{BB962C8B-B14F-4D97-AF65-F5344CB8AC3E}">
        <p14:creationId xmlns:p14="http://schemas.microsoft.com/office/powerpoint/2010/main" val="2123969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DBFF1F0-CC99-4DD0-B59D-4E388EEB08EF}"/>
              </a:ext>
            </a:extLst>
          </p:cNvPr>
          <p:cNvSpPr txBox="1"/>
          <p:nvPr/>
        </p:nvSpPr>
        <p:spPr>
          <a:xfrm>
            <a:off x="0" y="-16925"/>
            <a:ext cx="12192000" cy="107388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07000"/>
              </a:lnSpc>
              <a:spcAft>
                <a:spcPts val="601"/>
              </a:spcAft>
            </a:pPr>
            <a:r>
              <a:rPr lang="en-US" sz="3200" b="1" dirty="0">
                <a:solidFill>
                  <a:schemeClr val="bg1"/>
                </a:solidFill>
                <a:latin typeface="Aachen" panose="02020500000000000000" pitchFamily="18" charset="0"/>
                <a:ea typeface="Aachen" panose="02020500000000000000" pitchFamily="18" charset="0"/>
                <a:cs typeface="Aachen" panose="02020500000000000000" pitchFamily="18" charset="0"/>
              </a:rPr>
              <a:t>CẤU TRÚC KẾ HOẠCH BÀI DẠY</a:t>
            </a:r>
          </a:p>
          <a:p>
            <a:pPr algn="ctr">
              <a:lnSpc>
                <a:spcPct val="107000"/>
              </a:lnSpc>
              <a:spcAft>
                <a:spcPts val="601"/>
              </a:spcAft>
            </a:pPr>
            <a:r>
              <a:rPr lang="en-US" sz="2400" b="1" dirty="0">
                <a:solidFill>
                  <a:srgbClr val="FFFF00"/>
                </a:solidFill>
                <a:latin typeface="Aachen" panose="02020500000000000000" pitchFamily="18" charset="0"/>
                <a:ea typeface="Aachen" panose="02020500000000000000" pitchFamily="18" charset="0"/>
                <a:cs typeface="Aachen" panose="02020500000000000000" pitchFamily="18" charset="0"/>
              </a:rPr>
              <a:t>PHƯƠNG ÁN 1 – </a:t>
            </a:r>
            <a:r>
              <a:rPr lang="en-US" sz="2400" b="1" dirty="0" err="1">
                <a:solidFill>
                  <a:srgbClr val="FFFF00"/>
                </a:solidFill>
                <a:latin typeface="Aachen" panose="02020500000000000000" pitchFamily="18" charset="0"/>
                <a:ea typeface="Aachen" panose="02020500000000000000" pitchFamily="18" charset="0"/>
                <a:cs typeface="Aachen" panose="02020500000000000000" pitchFamily="18" charset="0"/>
              </a:rPr>
              <a:t>theo</a:t>
            </a:r>
            <a:r>
              <a:rPr lang="en-US" sz="2400" b="1" dirty="0">
                <a:solidFill>
                  <a:srgbClr val="FFFF00"/>
                </a:solidFill>
                <a:latin typeface="Aachen" panose="02020500000000000000" pitchFamily="18" charset="0"/>
                <a:ea typeface="Aachen" panose="02020500000000000000" pitchFamily="18" charset="0"/>
                <a:cs typeface="Aachen" panose="02020500000000000000" pitchFamily="18" charset="0"/>
              </a:rPr>
              <a:t> CV 2345</a:t>
            </a:r>
          </a:p>
        </p:txBody>
      </p:sp>
      <p:sp>
        <p:nvSpPr>
          <p:cNvPr id="48" name="object 58">
            <a:extLst>
              <a:ext uri="{FF2B5EF4-FFF2-40B4-BE49-F238E27FC236}">
                <a16:creationId xmlns:a16="http://schemas.microsoft.com/office/drawing/2014/main" id="{53AF2EAD-0443-45FB-8207-67D7AD39C5A2}"/>
              </a:ext>
            </a:extLst>
          </p:cNvPr>
          <p:cNvSpPr txBox="1">
            <a:spLocks/>
          </p:cNvSpPr>
          <p:nvPr/>
        </p:nvSpPr>
        <p:spPr>
          <a:xfrm>
            <a:off x="3612721" y="10208767"/>
            <a:ext cx="418645" cy="357276"/>
          </a:xfrm>
          <a:prstGeom prst="rect">
            <a:avLst/>
          </a:prstGeom>
        </p:spPr>
        <p:txBody>
          <a:bodyPr vert="horz" wrap="square" lIns="0" tIns="7937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507">
              <a:spcBef>
                <a:spcPts val="626"/>
              </a:spcBef>
            </a:pPr>
            <a:r>
              <a:rPr lang="vi-VN" sz="1801" spc="25"/>
              <a:t>16</a:t>
            </a:r>
            <a:endParaRPr lang="vi-VN" sz="1801" spc="25" dirty="0"/>
          </a:p>
        </p:txBody>
      </p:sp>
      <p:sp>
        <p:nvSpPr>
          <p:cNvPr id="8" name="Rectangle 1">
            <a:extLst>
              <a:ext uri="{FF2B5EF4-FFF2-40B4-BE49-F238E27FC236}">
                <a16:creationId xmlns:a16="http://schemas.microsoft.com/office/drawing/2014/main" id="{451D2CF5-5378-4D9C-B683-B0C94F9BE500}"/>
              </a:ext>
            </a:extLst>
          </p:cNvPr>
          <p:cNvSpPr>
            <a:spLocks noChangeArrowheads="1"/>
          </p:cNvSpPr>
          <p:nvPr/>
        </p:nvSpPr>
        <p:spPr bwMode="auto">
          <a:xfrm>
            <a:off x="189136" y="1539163"/>
            <a:ext cx="6327765" cy="83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algn="ctr" eaLnBrk="0" fontAlgn="base" hangingPunct="0">
              <a:spcBef>
                <a:spcPct val="0"/>
              </a:spcBef>
              <a:spcAft>
                <a:spcPct val="0"/>
              </a:spcAft>
              <a:defRPr/>
            </a:pPr>
            <a:r>
              <a:rPr lang="vi-VN" altLang="en-US" sz="1600" b="1"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TÊN BÀI</a:t>
            </a:r>
            <a:r>
              <a:rPr lang="en-US" altLang="en-US" sz="1600" b="1"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DẠY: …………………………………..</a:t>
            </a:r>
            <a:endPar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eaLnBrk="0" fontAlgn="base" hangingPunct="0">
              <a:spcBef>
                <a:spcPct val="0"/>
              </a:spcBef>
              <a:spcAft>
                <a:spcPct val="0"/>
              </a:spcAft>
              <a:defRPr/>
            </a:pPr>
            <a:r>
              <a:rPr lang="vi-VN"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Môn học</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eaLnBrk="0" fontAlgn="base" hangingPunct="0">
              <a:spcBef>
                <a:spcPct val="0"/>
              </a:spcBef>
              <a:spcAft>
                <a:spcPct val="0"/>
              </a:spcAft>
              <a:defRPr/>
            </a:pP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Thời</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gian</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hiện</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82B533FD-49D4-4120-B7FA-89069A75571A}"/>
              </a:ext>
            </a:extLst>
          </p:cNvPr>
          <p:cNvGraphicFramePr>
            <a:graphicFrameLocks noGrp="1"/>
          </p:cNvGraphicFramePr>
          <p:nvPr/>
        </p:nvGraphicFramePr>
        <p:xfrm>
          <a:off x="395154" y="1162816"/>
          <a:ext cx="5756910" cy="457200"/>
        </p:xfrm>
        <a:graphic>
          <a:graphicData uri="http://schemas.openxmlformats.org/drawingml/2006/table">
            <a:tbl>
              <a:tblPr firstRow="1" firstCol="1" bandRow="1"/>
              <a:tblGrid>
                <a:gridCol w="2908300">
                  <a:extLst>
                    <a:ext uri="{9D8B030D-6E8A-4147-A177-3AD203B41FA5}">
                      <a16:colId xmlns:a16="http://schemas.microsoft.com/office/drawing/2014/main" val="112024630"/>
                    </a:ext>
                  </a:extLst>
                </a:gridCol>
                <a:gridCol w="2848610">
                  <a:extLst>
                    <a:ext uri="{9D8B030D-6E8A-4147-A177-3AD203B41FA5}">
                      <a16:colId xmlns:a16="http://schemas.microsoft.com/office/drawing/2014/main" val="1507103585"/>
                    </a:ext>
                  </a:extLst>
                </a:gridCol>
              </a:tblGrid>
              <a:tr h="457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Trường:</a:t>
                      </a:r>
                      <a:r>
                        <a:rPr lang="vi-VN"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Tổ:</a:t>
                      </a:r>
                      <a:r>
                        <a:rPr lang="vi-VN"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Họ và tên giáo viên:</a:t>
                      </a:r>
                    </a:p>
                    <a:p>
                      <a:pPr algn="ctr">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12317432"/>
                  </a:ext>
                </a:extLst>
              </a:tr>
            </a:tbl>
          </a:graphicData>
        </a:graphic>
      </p:graphicFrame>
      <p:sp>
        <p:nvSpPr>
          <p:cNvPr id="10" name="Rectangle 9">
            <a:extLst>
              <a:ext uri="{FF2B5EF4-FFF2-40B4-BE49-F238E27FC236}">
                <a16:creationId xmlns:a16="http://schemas.microsoft.com/office/drawing/2014/main" id="{6F0137B6-5E3B-402B-A392-E9655F240FF8}"/>
              </a:ext>
            </a:extLst>
          </p:cNvPr>
          <p:cNvSpPr/>
          <p:nvPr/>
        </p:nvSpPr>
        <p:spPr>
          <a:xfrm>
            <a:off x="287154" y="2106873"/>
            <a:ext cx="6370923" cy="1398140"/>
          </a:xfrm>
          <a:prstGeom prst="rect">
            <a:avLst/>
          </a:prstGeom>
        </p:spPr>
        <p:txBody>
          <a:bodyPr wrap="square">
            <a:spAutoFit/>
          </a:bodyPr>
          <a:lstStyle/>
          <a:p>
            <a:pPr marL="12701" algn="just">
              <a:lnSpc>
                <a:spcPct val="120000"/>
              </a:lnSpc>
              <a:defRPr/>
            </a:pPr>
            <a:r>
              <a:rPr lang="en-US" sz="1200" b="1" spc="-5">
                <a:solidFill>
                  <a:srgbClr val="C00000"/>
                </a:solidFill>
                <a:latin typeface="Tahoma" panose="020B0604030504040204" pitchFamily="34" charset="0"/>
                <a:ea typeface="Tahoma" panose="020B0604030504040204" pitchFamily="34" charset="0"/>
                <a:cs typeface="Tahoma" panose="020B0604030504040204" pitchFamily="34" charset="0"/>
              </a:rPr>
              <a:t>I. MỤC</a:t>
            </a:r>
            <a:r>
              <a:rPr lang="en-US" sz="1200" b="1" spc="-36">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200" b="1" spc="-5">
                <a:solidFill>
                  <a:srgbClr val="C00000"/>
                </a:solidFill>
                <a:latin typeface="Tahoma" panose="020B0604030504040204" pitchFamily="34" charset="0"/>
                <a:ea typeface="Tahoma" panose="020B0604030504040204" pitchFamily="34" charset="0"/>
                <a:cs typeface="Tahoma" panose="020B0604030504040204" pitchFamily="34" charset="0"/>
              </a:rPr>
              <a:t>TIÊU</a:t>
            </a:r>
          </a:p>
          <a:p>
            <a:pPr marL="12701" algn="just">
              <a:lnSpc>
                <a:spcPct val="120000"/>
              </a:lnSpc>
              <a:defRPr/>
            </a:pP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1. Kiến thức</a:t>
            </a:r>
          </a:p>
          <a:p>
            <a:pPr marL="12701" algn="just">
              <a:lnSpc>
                <a:spcPct val="120000"/>
              </a:lnSpc>
              <a:defRPr/>
            </a:pP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2.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gồm</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đặc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thù</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chung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12701" algn="just">
              <a:lnSpc>
                <a:spcPct val="120000"/>
              </a:lnSpc>
              <a:defRPr/>
            </a:pP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3</a:t>
            </a: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phẩm</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2701" algn="just">
              <a:lnSpc>
                <a:spcPct val="120000"/>
              </a:lnSpc>
              <a:defRPr/>
            </a:pPr>
            <a:r>
              <a:rPr lang="vi-VN" sz="1200" b="1" dirty="0">
                <a:solidFill>
                  <a:srgbClr val="C00000"/>
                </a:solidFill>
                <a:latin typeface="Tahoma" panose="020B0604030504040204" pitchFamily="34" charset="0"/>
                <a:ea typeface="Tahoma" panose="020B0604030504040204" pitchFamily="34" charset="0"/>
                <a:cs typeface="Tahoma" panose="020B0604030504040204" pitchFamily="34" charset="0"/>
              </a:rPr>
              <a:t>II. THIẾT BỊ DẠY HỌC VÀ </a:t>
            </a:r>
            <a:r>
              <a:rPr lang="vi-VN" sz="1200" b="1">
                <a:solidFill>
                  <a:srgbClr val="C00000"/>
                </a:solidFill>
                <a:latin typeface="Tahoma" panose="020B0604030504040204" pitchFamily="34" charset="0"/>
                <a:ea typeface="Tahoma" panose="020B0604030504040204" pitchFamily="34" charset="0"/>
                <a:cs typeface="Tahoma" panose="020B0604030504040204" pitchFamily="34" charset="0"/>
              </a:rPr>
              <a:t>HỌC LIỆU</a:t>
            </a:r>
          </a:p>
          <a:p>
            <a:pPr algn="just">
              <a:lnSpc>
                <a:spcPct val="120000"/>
              </a:lnSpc>
              <a:defRPr/>
            </a:pPr>
            <a:r>
              <a:rPr lang="vi-VN" sz="1200" b="1">
                <a:solidFill>
                  <a:srgbClr val="C00000"/>
                </a:solidFill>
                <a:latin typeface="Tahoma" panose="020B0604030504040204" pitchFamily="34" charset="0"/>
                <a:ea typeface="Tahoma" panose="020B0604030504040204" pitchFamily="34" charset="0"/>
                <a:cs typeface="Tahoma" panose="020B0604030504040204" pitchFamily="34" charset="0"/>
              </a:rPr>
              <a:t>III. </a:t>
            </a:r>
            <a:r>
              <a:rPr lang="vi-VN" sz="1200" b="1" dirty="0">
                <a:solidFill>
                  <a:srgbClr val="C00000"/>
                </a:solidFill>
                <a:latin typeface="Tahoma" panose="020B0604030504040204" pitchFamily="34" charset="0"/>
                <a:ea typeface="Tahoma" panose="020B0604030504040204" pitchFamily="34" charset="0"/>
                <a:cs typeface="Tahoma" panose="020B0604030504040204" pitchFamily="34" charset="0"/>
              </a:rPr>
              <a:t>TIẾN TRÌNH DẠY HỌC</a:t>
            </a:r>
            <a:endParaRPr lang="en-US"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606FB9AF-0027-4458-AFE2-806A46199A9F}"/>
              </a:ext>
            </a:extLst>
          </p:cNvPr>
          <p:cNvSpPr/>
          <p:nvPr/>
        </p:nvSpPr>
        <p:spPr>
          <a:xfrm>
            <a:off x="287154" y="6052697"/>
            <a:ext cx="5275445" cy="554126"/>
          </a:xfrm>
          <a:prstGeom prst="rect">
            <a:avLst/>
          </a:prstGeom>
        </p:spPr>
        <p:txBody>
          <a:bodyPr wrap="square">
            <a:spAutoFit/>
          </a:bodyPr>
          <a:lstStyle/>
          <a:p>
            <a:pPr marL="12701" algn="just">
              <a:defRPr/>
            </a:pPr>
            <a:r>
              <a:rPr lang="en-US" sz="1401" b="1">
                <a:solidFill>
                  <a:srgbClr val="C00000"/>
                </a:solidFill>
                <a:latin typeface="Tahoma" panose="020B0604030504040204" pitchFamily="34" charset="0"/>
                <a:ea typeface="Tahoma" panose="020B0604030504040204" pitchFamily="34" charset="0"/>
                <a:cs typeface="Tahoma" panose="020B0604030504040204" pitchFamily="34" charset="0"/>
              </a:rPr>
              <a:t>V. PHỤ LỤC (nếu có)</a:t>
            </a:r>
          </a:p>
          <a:p>
            <a:pPr marL="12701" algn="just">
              <a:defRPr/>
            </a:pPr>
            <a:r>
              <a:rPr lang="en-US" sz="1401" b="1" spc="-5">
                <a:solidFill>
                  <a:srgbClr val="002060"/>
                </a:solidFill>
                <a:latin typeface="Tahoma" panose="020B0604030504040204" pitchFamily="34" charset="0"/>
                <a:ea typeface="Tahoma" panose="020B0604030504040204" pitchFamily="34" charset="0"/>
                <a:cs typeface="Tahoma" panose="020B0604030504040204" pitchFamily="34" charset="0"/>
              </a:rPr>
              <a:t>- Công cụ đánh giá </a:t>
            </a:r>
            <a:r>
              <a:rPr lang="en-US" sz="1600">
                <a:latin typeface="Times New Roman" pitchFamily="18" charset="0"/>
                <a:cs typeface="Times New Roman" pitchFamily="18" charset="0"/>
              </a:rPr>
              <a:t>(Phiếu bài tập; Bảng kiểm…)</a:t>
            </a:r>
            <a:endParaRPr lang="en-US" sz="1401" b="1" spc="-5">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Line 4">
            <a:extLst>
              <a:ext uri="{FF2B5EF4-FFF2-40B4-BE49-F238E27FC236}">
                <a16:creationId xmlns:a16="http://schemas.microsoft.com/office/drawing/2014/main" id="{192C4919-F4D5-451D-994B-B8FC796C8667}"/>
              </a:ext>
            </a:extLst>
          </p:cNvPr>
          <p:cNvSpPr>
            <a:spLocks noChangeShapeType="1"/>
          </p:cNvSpPr>
          <p:nvPr/>
        </p:nvSpPr>
        <p:spPr bwMode="auto">
          <a:xfrm flipV="1">
            <a:off x="5572461" y="3339274"/>
            <a:ext cx="736597" cy="553262"/>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4" name="Line 5">
            <a:extLst>
              <a:ext uri="{FF2B5EF4-FFF2-40B4-BE49-F238E27FC236}">
                <a16:creationId xmlns:a16="http://schemas.microsoft.com/office/drawing/2014/main" id="{52F20FF5-C7FC-42A1-8B4C-6C1FF1AE54D2}"/>
              </a:ext>
            </a:extLst>
          </p:cNvPr>
          <p:cNvSpPr>
            <a:spLocks noChangeShapeType="1"/>
          </p:cNvSpPr>
          <p:nvPr/>
        </p:nvSpPr>
        <p:spPr bwMode="auto">
          <a:xfrm flipV="1">
            <a:off x="5562601" y="3339277"/>
            <a:ext cx="746457" cy="2466713"/>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5" name="Line 6">
            <a:extLst>
              <a:ext uri="{FF2B5EF4-FFF2-40B4-BE49-F238E27FC236}">
                <a16:creationId xmlns:a16="http://schemas.microsoft.com/office/drawing/2014/main" id="{52896128-5CE7-4152-9736-20F7B0B5B7EA}"/>
              </a:ext>
            </a:extLst>
          </p:cNvPr>
          <p:cNvSpPr>
            <a:spLocks noChangeShapeType="1"/>
          </p:cNvSpPr>
          <p:nvPr/>
        </p:nvSpPr>
        <p:spPr bwMode="auto">
          <a:xfrm flipV="1">
            <a:off x="5572461" y="3339273"/>
            <a:ext cx="736597" cy="1144553"/>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6" name="Line 8">
            <a:extLst>
              <a:ext uri="{FF2B5EF4-FFF2-40B4-BE49-F238E27FC236}">
                <a16:creationId xmlns:a16="http://schemas.microsoft.com/office/drawing/2014/main" id="{1B5BE8F5-05C6-451E-9C68-2ED0DA15ACB3}"/>
              </a:ext>
            </a:extLst>
          </p:cNvPr>
          <p:cNvSpPr>
            <a:spLocks noChangeShapeType="1"/>
          </p:cNvSpPr>
          <p:nvPr/>
        </p:nvSpPr>
        <p:spPr bwMode="auto">
          <a:xfrm flipV="1">
            <a:off x="5562601" y="3339278"/>
            <a:ext cx="746457" cy="1808446"/>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7" name="Oval 26">
            <a:extLst>
              <a:ext uri="{FF2B5EF4-FFF2-40B4-BE49-F238E27FC236}">
                <a16:creationId xmlns:a16="http://schemas.microsoft.com/office/drawing/2014/main" id="{1E568D83-F8AC-48C2-B3DD-44145F4BDD1C}"/>
              </a:ext>
            </a:extLst>
          </p:cNvPr>
          <p:cNvSpPr>
            <a:spLocks noChangeArrowheads="1"/>
          </p:cNvSpPr>
          <p:nvPr/>
        </p:nvSpPr>
        <p:spPr bwMode="gray">
          <a:xfrm>
            <a:off x="6746075" y="2244063"/>
            <a:ext cx="216000" cy="2160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27">
            <a:extLst>
              <a:ext uri="{FF2B5EF4-FFF2-40B4-BE49-F238E27FC236}">
                <a16:creationId xmlns:a16="http://schemas.microsoft.com/office/drawing/2014/main" id="{8CE478CF-AC32-4668-944F-1A2A51ACC0A4}"/>
              </a:ext>
            </a:extLst>
          </p:cNvPr>
          <p:cNvSpPr>
            <a:spLocks noChangeArrowheads="1"/>
          </p:cNvSpPr>
          <p:nvPr/>
        </p:nvSpPr>
        <p:spPr bwMode="gray">
          <a:xfrm>
            <a:off x="6751090" y="2904127"/>
            <a:ext cx="216000" cy="2160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31">
            <a:extLst>
              <a:ext uri="{FF2B5EF4-FFF2-40B4-BE49-F238E27FC236}">
                <a16:creationId xmlns:a16="http://schemas.microsoft.com/office/drawing/2014/main" id="{390CF423-8B98-4320-836E-3FCEE5613DFF}"/>
              </a:ext>
            </a:extLst>
          </p:cNvPr>
          <p:cNvSpPr>
            <a:spLocks noChangeArrowheads="1"/>
          </p:cNvSpPr>
          <p:nvPr/>
        </p:nvSpPr>
        <p:spPr bwMode="gray">
          <a:xfrm>
            <a:off x="6738389" y="3578428"/>
            <a:ext cx="216000" cy="2160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34">
            <a:extLst>
              <a:ext uri="{FF2B5EF4-FFF2-40B4-BE49-F238E27FC236}">
                <a16:creationId xmlns:a16="http://schemas.microsoft.com/office/drawing/2014/main" id="{30393DA7-E0BD-4892-B8D5-9726C9D29384}"/>
              </a:ext>
            </a:extLst>
          </p:cNvPr>
          <p:cNvSpPr>
            <a:spLocks noChangeArrowheads="1"/>
          </p:cNvSpPr>
          <p:nvPr/>
        </p:nvSpPr>
        <p:spPr bwMode="gray">
          <a:xfrm>
            <a:off x="6746075" y="4181971"/>
            <a:ext cx="216000" cy="2160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21" name="AutoShape 27">
            <a:extLst>
              <a:ext uri="{FF2B5EF4-FFF2-40B4-BE49-F238E27FC236}">
                <a16:creationId xmlns:a16="http://schemas.microsoft.com/office/drawing/2014/main" id="{88E84ACA-4AFB-4226-A0F2-5D371264A906}"/>
              </a:ext>
            </a:extLst>
          </p:cNvPr>
          <p:cNvSpPr>
            <a:spLocks noChangeArrowheads="1"/>
          </p:cNvSpPr>
          <p:nvPr/>
        </p:nvSpPr>
        <p:spPr bwMode="gray">
          <a:xfrm>
            <a:off x="413672" y="4243732"/>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AutoShape 28">
            <a:extLst>
              <a:ext uri="{FF2B5EF4-FFF2-40B4-BE49-F238E27FC236}">
                <a16:creationId xmlns:a16="http://schemas.microsoft.com/office/drawing/2014/main" id="{ABC5F851-FB2D-4432-8567-E5615C258173}"/>
              </a:ext>
            </a:extLst>
          </p:cNvPr>
          <p:cNvSpPr>
            <a:spLocks noChangeArrowheads="1"/>
          </p:cNvSpPr>
          <p:nvPr/>
        </p:nvSpPr>
        <p:spPr bwMode="gray">
          <a:xfrm>
            <a:off x="413672" y="3605698"/>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AutoShape 36">
            <a:extLst>
              <a:ext uri="{FF2B5EF4-FFF2-40B4-BE49-F238E27FC236}">
                <a16:creationId xmlns:a16="http://schemas.microsoft.com/office/drawing/2014/main" id="{DA388779-AEEE-4A99-8AE5-8B57A18E4ABF}"/>
              </a:ext>
            </a:extLst>
          </p:cNvPr>
          <p:cNvSpPr>
            <a:spLocks noChangeArrowheads="1"/>
          </p:cNvSpPr>
          <p:nvPr/>
        </p:nvSpPr>
        <p:spPr bwMode="gray">
          <a:xfrm>
            <a:off x="413672" y="5505170"/>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AutoShape 37">
            <a:extLst>
              <a:ext uri="{FF2B5EF4-FFF2-40B4-BE49-F238E27FC236}">
                <a16:creationId xmlns:a16="http://schemas.microsoft.com/office/drawing/2014/main" id="{B445E2CA-A8CF-4395-8C7C-F2B1D2C5554E}"/>
              </a:ext>
            </a:extLst>
          </p:cNvPr>
          <p:cNvSpPr>
            <a:spLocks noChangeArrowheads="1"/>
          </p:cNvSpPr>
          <p:nvPr/>
        </p:nvSpPr>
        <p:spPr bwMode="gray">
          <a:xfrm>
            <a:off x="413672" y="4879833"/>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 Box 40">
            <a:extLst>
              <a:ext uri="{FF2B5EF4-FFF2-40B4-BE49-F238E27FC236}">
                <a16:creationId xmlns:a16="http://schemas.microsoft.com/office/drawing/2014/main" id="{B96323EA-5868-4C38-8F07-B046B1E7DA8A}"/>
              </a:ext>
            </a:extLst>
          </p:cNvPr>
          <p:cNvSpPr txBox="1">
            <a:spLocks noChangeArrowheads="1"/>
          </p:cNvSpPr>
          <p:nvPr/>
        </p:nvSpPr>
        <p:spPr bwMode="gray">
          <a:xfrm>
            <a:off x="575861" y="3585019"/>
            <a:ext cx="4551020" cy="584775"/>
          </a:xfrm>
          <a:prstGeom prst="rect">
            <a:avLst/>
          </a:prstGeom>
          <a:noFill/>
          <a:ln w="9525" algn="ctr">
            <a:noFill/>
            <a:miter lim="800000"/>
            <a:headEnd/>
            <a:tailEnd/>
          </a:ln>
          <a:effectLst/>
        </p:spPr>
        <p:txBody>
          <a:bodyPr wrap="square">
            <a:spAutoFit/>
          </a:bodyPr>
          <a:lstStyle/>
          <a:p>
            <a:pPr marL="261941" indent="-261941" algn="just">
              <a:spcBef>
                <a:spcPct val="50000"/>
              </a:spcBef>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1. Hoạt động 1: Xác định vấn đề/nhiệm vụ học tập/Mở đầu </a:t>
            </a:r>
          </a:p>
        </p:txBody>
      </p:sp>
      <p:sp>
        <p:nvSpPr>
          <p:cNvPr id="29" name="Text Box 9">
            <a:extLst>
              <a:ext uri="{FF2B5EF4-FFF2-40B4-BE49-F238E27FC236}">
                <a16:creationId xmlns:a16="http://schemas.microsoft.com/office/drawing/2014/main" id="{F300C9FE-92C3-4E56-8715-CC5E12F28EAD}"/>
              </a:ext>
            </a:extLst>
          </p:cNvPr>
          <p:cNvSpPr txBox="1">
            <a:spLocks noChangeArrowheads="1"/>
          </p:cNvSpPr>
          <p:nvPr/>
        </p:nvSpPr>
        <p:spPr bwMode="gray">
          <a:xfrm>
            <a:off x="601515" y="4224512"/>
            <a:ext cx="4803762" cy="584775"/>
          </a:xfrm>
          <a:prstGeom prst="rect">
            <a:avLst/>
          </a:prstGeom>
          <a:noFill/>
          <a:ln w="9525" algn="ctr">
            <a:noFill/>
            <a:miter lim="800000"/>
            <a:headEnd/>
            <a:tailEnd/>
          </a:ln>
        </p:spPr>
        <p:txBody>
          <a:bodyPr wrap="square">
            <a:spAutoFit/>
          </a:bodyPr>
          <a:lstStyle/>
          <a:p>
            <a:pPr marL="261941" indent="-261941" eaLnBrk="0" hangingPunct="0">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2. Hoạt động 2: Hình thành kiến thức GQVĐ/ thực thi nhiệm vụ đặt ra từ Hoạt động 1</a:t>
            </a:r>
          </a:p>
        </p:txBody>
      </p:sp>
      <p:sp>
        <p:nvSpPr>
          <p:cNvPr id="31" name="Text Box 42">
            <a:extLst>
              <a:ext uri="{FF2B5EF4-FFF2-40B4-BE49-F238E27FC236}">
                <a16:creationId xmlns:a16="http://schemas.microsoft.com/office/drawing/2014/main" id="{945DDA78-84FC-47DF-B941-54C5C2E28A00}"/>
              </a:ext>
            </a:extLst>
          </p:cNvPr>
          <p:cNvSpPr txBox="1">
            <a:spLocks noChangeArrowheads="1"/>
          </p:cNvSpPr>
          <p:nvPr/>
        </p:nvSpPr>
        <p:spPr bwMode="gray">
          <a:xfrm>
            <a:off x="613382" y="5023956"/>
            <a:ext cx="4551020" cy="264688"/>
          </a:xfrm>
          <a:prstGeom prst="rect">
            <a:avLst/>
          </a:prstGeom>
          <a:noFill/>
          <a:ln w="9525" algn="ctr">
            <a:noFill/>
            <a:miter lim="800000"/>
            <a:headEnd/>
            <a:tailEnd/>
          </a:ln>
          <a:effectLst/>
        </p:spPr>
        <p:txBody>
          <a:bodyPr wrap="square">
            <a:spAutoFit/>
          </a:bodyPr>
          <a:lstStyle/>
          <a:p>
            <a:pPr>
              <a:lnSpc>
                <a:spcPct val="70000"/>
              </a:lnSpc>
              <a:spcBef>
                <a:spcPct val="50000"/>
              </a:spcBef>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3. Hoạt động 3: Luyện tập</a:t>
            </a:r>
          </a:p>
        </p:txBody>
      </p:sp>
      <p:sp>
        <p:nvSpPr>
          <p:cNvPr id="32" name="Text Box 9">
            <a:extLst>
              <a:ext uri="{FF2B5EF4-FFF2-40B4-BE49-F238E27FC236}">
                <a16:creationId xmlns:a16="http://schemas.microsoft.com/office/drawing/2014/main" id="{D17E0FFD-30B5-40F5-AFFA-1BFD210AA0E1}"/>
              </a:ext>
            </a:extLst>
          </p:cNvPr>
          <p:cNvSpPr txBox="1">
            <a:spLocks noChangeArrowheads="1"/>
          </p:cNvSpPr>
          <p:nvPr/>
        </p:nvSpPr>
        <p:spPr bwMode="gray">
          <a:xfrm>
            <a:off x="613382" y="5585010"/>
            <a:ext cx="4757884" cy="338554"/>
          </a:xfrm>
          <a:prstGeom prst="rect">
            <a:avLst/>
          </a:prstGeom>
          <a:noFill/>
          <a:ln w="9525" algn="ctr">
            <a:noFill/>
            <a:miter lim="800000"/>
            <a:headEnd/>
            <a:tailEnd/>
          </a:ln>
        </p:spPr>
        <p:txBody>
          <a:bodyPr wrap="square">
            <a:spAutoFit/>
          </a:bodyPr>
          <a:lstStyle/>
          <a:p>
            <a:pPr eaLnBrk="0" hangingPunct="0">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4. Hoạt động 4: Vận dụng (nếu có)</a:t>
            </a:r>
          </a:p>
        </p:txBody>
      </p:sp>
      <p:sp>
        <p:nvSpPr>
          <p:cNvPr id="33" name="Oval 34">
            <a:extLst>
              <a:ext uri="{FF2B5EF4-FFF2-40B4-BE49-F238E27FC236}">
                <a16:creationId xmlns:a16="http://schemas.microsoft.com/office/drawing/2014/main" id="{63C1A018-74FB-44FF-9726-87E5763A8615}"/>
              </a:ext>
            </a:extLst>
          </p:cNvPr>
          <p:cNvSpPr>
            <a:spLocks noChangeArrowheads="1"/>
          </p:cNvSpPr>
          <p:nvPr/>
        </p:nvSpPr>
        <p:spPr bwMode="gray">
          <a:xfrm rot="5400000">
            <a:off x="287154" y="3712415"/>
            <a:ext cx="216000" cy="216000"/>
          </a:xfrm>
          <a:prstGeom prst="ellipse">
            <a:avLst/>
          </a:prstGeom>
          <a:solidFill>
            <a:srgbClr val="6B9F25"/>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4" name="Oval 35">
            <a:extLst>
              <a:ext uri="{FF2B5EF4-FFF2-40B4-BE49-F238E27FC236}">
                <a16:creationId xmlns:a16="http://schemas.microsoft.com/office/drawing/2014/main" id="{3C8B2350-C59D-45BA-8E07-A4154688E8A1}"/>
              </a:ext>
            </a:extLst>
          </p:cNvPr>
          <p:cNvSpPr>
            <a:spLocks noChangeArrowheads="1"/>
          </p:cNvSpPr>
          <p:nvPr/>
        </p:nvSpPr>
        <p:spPr bwMode="gray">
          <a:xfrm rot="5400000">
            <a:off x="289660" y="4355247"/>
            <a:ext cx="216000" cy="216000"/>
          </a:xfrm>
          <a:prstGeom prst="ellipse">
            <a:avLst/>
          </a:prstGeom>
          <a:solidFill>
            <a:srgbClr val="9F6715"/>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Oval 38">
            <a:extLst>
              <a:ext uri="{FF2B5EF4-FFF2-40B4-BE49-F238E27FC236}">
                <a16:creationId xmlns:a16="http://schemas.microsoft.com/office/drawing/2014/main" id="{94D38F6D-89A7-46D7-9961-F7267C85D546}"/>
              </a:ext>
            </a:extLst>
          </p:cNvPr>
          <p:cNvSpPr>
            <a:spLocks noChangeArrowheads="1"/>
          </p:cNvSpPr>
          <p:nvPr/>
        </p:nvSpPr>
        <p:spPr bwMode="gray">
          <a:xfrm rot="5400000">
            <a:off x="287154" y="5014947"/>
            <a:ext cx="216000" cy="216000"/>
          </a:xfrm>
          <a:prstGeom prst="ellipse">
            <a:avLst/>
          </a:prstGeom>
          <a:solidFill>
            <a:srgbClr val="3494BA"/>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Oval 39">
            <a:extLst>
              <a:ext uri="{FF2B5EF4-FFF2-40B4-BE49-F238E27FC236}">
                <a16:creationId xmlns:a16="http://schemas.microsoft.com/office/drawing/2014/main" id="{4C380F5E-881B-4F14-BD06-FD388B240EBA}"/>
              </a:ext>
            </a:extLst>
          </p:cNvPr>
          <p:cNvSpPr>
            <a:spLocks noChangeArrowheads="1"/>
          </p:cNvSpPr>
          <p:nvPr/>
        </p:nvSpPr>
        <p:spPr bwMode="gray">
          <a:xfrm rot="5400000">
            <a:off x="291051" y="5627907"/>
            <a:ext cx="216000" cy="216000"/>
          </a:xfrm>
          <a:prstGeom prst="ellipse">
            <a:avLst/>
          </a:prstGeom>
          <a:solidFill>
            <a:srgbClr val="58B6C0"/>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Left Brace 36">
            <a:extLst>
              <a:ext uri="{FF2B5EF4-FFF2-40B4-BE49-F238E27FC236}">
                <a16:creationId xmlns:a16="http://schemas.microsoft.com/office/drawing/2014/main" id="{1D56CFD5-BCF0-4B1D-AE29-507B1155220D}"/>
              </a:ext>
            </a:extLst>
          </p:cNvPr>
          <p:cNvSpPr/>
          <p:nvPr/>
        </p:nvSpPr>
        <p:spPr>
          <a:xfrm>
            <a:off x="6288094" y="2009196"/>
            <a:ext cx="468000" cy="2642905"/>
          </a:xfrm>
          <a:prstGeom prst="leftBrace">
            <a:avLst/>
          </a:prstGeom>
          <a:noFill/>
          <a:ln w="12700" cap="flat" cmpd="sng" algn="ctr">
            <a:solidFill>
              <a:srgbClr val="3494BA"/>
            </a:solidFill>
            <a:prstDash val="solid"/>
          </a:ln>
          <a:effectLst/>
        </p:spPr>
        <p:txBody>
          <a:bodyPr rtlCol="0" anchor="ctr"/>
          <a:lstStyle/>
          <a:p>
            <a:pPr algn="ctr" defTabSz="914411">
              <a:defRPr/>
            </a:pPr>
            <a:endParaRPr lang="en-US" sz="1801" kern="0">
              <a:solidFill>
                <a:prstClr val="black"/>
              </a:solidFill>
              <a:latin typeface="Calibri" panose="020F0502020204030204"/>
            </a:endParaRPr>
          </a:p>
        </p:txBody>
      </p:sp>
      <p:sp>
        <p:nvSpPr>
          <p:cNvPr id="38" name="Text Box 18">
            <a:extLst>
              <a:ext uri="{FF2B5EF4-FFF2-40B4-BE49-F238E27FC236}">
                <a16:creationId xmlns:a16="http://schemas.microsoft.com/office/drawing/2014/main" id="{C4EE42EB-F50C-4C24-8D79-60A8D478FDA9}"/>
              </a:ext>
            </a:extLst>
          </p:cNvPr>
          <p:cNvSpPr txBox="1">
            <a:spLocks noChangeArrowheads="1"/>
          </p:cNvSpPr>
          <p:nvPr/>
        </p:nvSpPr>
        <p:spPr bwMode="gray">
          <a:xfrm>
            <a:off x="9938009" y="3283989"/>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Giao nhiệm vụ học tập</a:t>
            </a:r>
          </a:p>
        </p:txBody>
      </p:sp>
      <p:sp>
        <p:nvSpPr>
          <p:cNvPr id="39" name="Text Box 19">
            <a:extLst>
              <a:ext uri="{FF2B5EF4-FFF2-40B4-BE49-F238E27FC236}">
                <a16:creationId xmlns:a16="http://schemas.microsoft.com/office/drawing/2014/main" id="{D272E628-7960-47D2-90EC-77452F482D1E}"/>
              </a:ext>
            </a:extLst>
          </p:cNvPr>
          <p:cNvSpPr txBox="1">
            <a:spLocks noChangeArrowheads="1"/>
          </p:cNvSpPr>
          <p:nvPr/>
        </p:nvSpPr>
        <p:spPr bwMode="gray">
          <a:xfrm>
            <a:off x="9938009" y="3859927"/>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Thực hiện nhiệm vụ </a:t>
            </a:r>
          </a:p>
        </p:txBody>
      </p:sp>
      <p:sp>
        <p:nvSpPr>
          <p:cNvPr id="40" name="Text Box 20">
            <a:extLst>
              <a:ext uri="{FF2B5EF4-FFF2-40B4-BE49-F238E27FC236}">
                <a16:creationId xmlns:a16="http://schemas.microsoft.com/office/drawing/2014/main" id="{E6C5F656-2593-4262-9537-AED31040D9DB}"/>
              </a:ext>
            </a:extLst>
          </p:cNvPr>
          <p:cNvSpPr txBox="1">
            <a:spLocks noChangeArrowheads="1"/>
          </p:cNvSpPr>
          <p:nvPr/>
        </p:nvSpPr>
        <p:spPr bwMode="gray">
          <a:xfrm>
            <a:off x="9938009" y="4400631"/>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Báo cáo, thảo luận </a:t>
            </a:r>
          </a:p>
        </p:txBody>
      </p:sp>
      <p:sp>
        <p:nvSpPr>
          <p:cNvPr id="41" name="Text Box 21">
            <a:extLst>
              <a:ext uri="{FF2B5EF4-FFF2-40B4-BE49-F238E27FC236}">
                <a16:creationId xmlns:a16="http://schemas.microsoft.com/office/drawing/2014/main" id="{4EA32231-6E9E-4577-8AD3-ED5B88427C4D}"/>
              </a:ext>
            </a:extLst>
          </p:cNvPr>
          <p:cNvSpPr txBox="1">
            <a:spLocks noChangeArrowheads="1"/>
          </p:cNvSpPr>
          <p:nvPr/>
        </p:nvSpPr>
        <p:spPr bwMode="gray">
          <a:xfrm>
            <a:off x="9938009" y="4893548"/>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Kết luận, nhận định</a:t>
            </a:r>
          </a:p>
        </p:txBody>
      </p:sp>
      <p:sp>
        <p:nvSpPr>
          <p:cNvPr id="42" name="Text Box 18">
            <a:extLst>
              <a:ext uri="{FF2B5EF4-FFF2-40B4-BE49-F238E27FC236}">
                <a16:creationId xmlns:a16="http://schemas.microsoft.com/office/drawing/2014/main" id="{6D4B5196-39AE-4F38-9E00-52BDC5C4BA43}"/>
              </a:ext>
            </a:extLst>
          </p:cNvPr>
          <p:cNvSpPr txBox="1">
            <a:spLocks noChangeArrowheads="1"/>
          </p:cNvSpPr>
          <p:nvPr/>
        </p:nvSpPr>
        <p:spPr bwMode="gray">
          <a:xfrm>
            <a:off x="6977965" y="2218811"/>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Mục tiêu</a:t>
            </a:r>
          </a:p>
        </p:txBody>
      </p:sp>
      <p:sp>
        <p:nvSpPr>
          <p:cNvPr id="43" name="Text Box 19">
            <a:extLst>
              <a:ext uri="{FF2B5EF4-FFF2-40B4-BE49-F238E27FC236}">
                <a16:creationId xmlns:a16="http://schemas.microsoft.com/office/drawing/2014/main" id="{F24DDE38-2F7E-4ADE-A7C4-DD9418186C5F}"/>
              </a:ext>
            </a:extLst>
          </p:cNvPr>
          <p:cNvSpPr txBox="1">
            <a:spLocks noChangeArrowheads="1"/>
          </p:cNvSpPr>
          <p:nvPr/>
        </p:nvSpPr>
        <p:spPr bwMode="gray">
          <a:xfrm>
            <a:off x="7053832" y="2867809"/>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Nội dung</a:t>
            </a:r>
          </a:p>
        </p:txBody>
      </p:sp>
      <p:sp>
        <p:nvSpPr>
          <p:cNvPr id="44" name="Text Box 20">
            <a:extLst>
              <a:ext uri="{FF2B5EF4-FFF2-40B4-BE49-F238E27FC236}">
                <a16:creationId xmlns:a16="http://schemas.microsoft.com/office/drawing/2014/main" id="{3E0CC9FD-670D-4965-92EB-4306AF36E0BB}"/>
              </a:ext>
            </a:extLst>
          </p:cNvPr>
          <p:cNvSpPr txBox="1">
            <a:spLocks noChangeArrowheads="1"/>
          </p:cNvSpPr>
          <p:nvPr/>
        </p:nvSpPr>
        <p:spPr bwMode="gray">
          <a:xfrm>
            <a:off x="7005778" y="3550282"/>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Sản phẩm</a:t>
            </a:r>
          </a:p>
        </p:txBody>
      </p:sp>
      <p:sp>
        <p:nvSpPr>
          <p:cNvPr id="45" name="Text Box 21">
            <a:extLst>
              <a:ext uri="{FF2B5EF4-FFF2-40B4-BE49-F238E27FC236}">
                <a16:creationId xmlns:a16="http://schemas.microsoft.com/office/drawing/2014/main" id="{A1F7DBEB-DC1F-4E62-93D6-AEF7D2FD4EEE}"/>
              </a:ext>
            </a:extLst>
          </p:cNvPr>
          <p:cNvSpPr txBox="1">
            <a:spLocks noChangeArrowheads="1"/>
          </p:cNvSpPr>
          <p:nvPr/>
        </p:nvSpPr>
        <p:spPr bwMode="gray">
          <a:xfrm>
            <a:off x="7024447" y="4141218"/>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Cách thức tổ chức</a:t>
            </a:r>
          </a:p>
        </p:txBody>
      </p:sp>
      <p:grpSp>
        <p:nvGrpSpPr>
          <p:cNvPr id="46" name="Group 31">
            <a:extLst>
              <a:ext uri="{FF2B5EF4-FFF2-40B4-BE49-F238E27FC236}">
                <a16:creationId xmlns:a16="http://schemas.microsoft.com/office/drawing/2014/main" id="{9C04C9CD-820C-4853-8047-3F432A305B97}"/>
              </a:ext>
            </a:extLst>
          </p:cNvPr>
          <p:cNvGrpSpPr>
            <a:grpSpLocks/>
          </p:cNvGrpSpPr>
          <p:nvPr/>
        </p:nvGrpSpPr>
        <p:grpSpPr bwMode="auto">
          <a:xfrm>
            <a:off x="6217228" y="3251100"/>
            <a:ext cx="180000" cy="180000"/>
            <a:chOff x="3206" y="1632"/>
            <a:chExt cx="298" cy="289"/>
          </a:xfrm>
        </p:grpSpPr>
        <p:pic>
          <p:nvPicPr>
            <p:cNvPr id="47" name="Picture 32" descr="circuler_1">
              <a:extLst>
                <a:ext uri="{FF2B5EF4-FFF2-40B4-BE49-F238E27FC236}">
                  <a16:creationId xmlns:a16="http://schemas.microsoft.com/office/drawing/2014/main" id="{EB7763AE-99CD-4028-97FF-02D232C074E9}"/>
                </a:ext>
              </a:extLst>
            </p:cNvPr>
            <p:cNvPicPr>
              <a:picLocks noChangeAspect="1" noChangeArrowheads="1"/>
            </p:cNvPicPr>
            <p:nvPr/>
          </p:nvPicPr>
          <p:blipFill>
            <a:blip r:embed="rId3" cstate="print"/>
            <a:srcRect/>
            <a:stretch>
              <a:fillRect/>
            </a:stretch>
          </p:blipFill>
          <p:spPr bwMode="gray">
            <a:xfrm>
              <a:off x="3206" y="1632"/>
              <a:ext cx="298" cy="288"/>
            </a:xfrm>
            <a:prstGeom prst="rect">
              <a:avLst/>
            </a:prstGeom>
            <a:noFill/>
          </p:spPr>
        </p:pic>
        <p:sp>
          <p:nvSpPr>
            <p:cNvPr id="49" name="Oval 33">
              <a:extLst>
                <a:ext uri="{FF2B5EF4-FFF2-40B4-BE49-F238E27FC236}">
                  <a16:creationId xmlns:a16="http://schemas.microsoft.com/office/drawing/2014/main" id="{E965C15B-7799-4B7B-9967-532A85994BB1}"/>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defTabSz="914411">
                <a:defRPr/>
              </a:pPr>
              <a:endParaRPr lang="en-US" sz="1801" kern="0">
                <a:solidFill>
                  <a:prstClr val="black"/>
                </a:solidFill>
              </a:endParaRPr>
            </a:p>
          </p:txBody>
        </p:sp>
        <p:pic>
          <p:nvPicPr>
            <p:cNvPr id="50" name="Picture 34" descr="Picture2">
              <a:extLst>
                <a:ext uri="{FF2B5EF4-FFF2-40B4-BE49-F238E27FC236}">
                  <a16:creationId xmlns:a16="http://schemas.microsoft.com/office/drawing/2014/main" id="{0B45992D-C9B0-4CCD-B4BE-C8F3AA69A193}"/>
                </a:ext>
              </a:extLst>
            </p:cNvPr>
            <p:cNvPicPr>
              <a:picLocks noChangeAspect="1" noChangeArrowheads="1"/>
            </p:cNvPicPr>
            <p:nvPr/>
          </p:nvPicPr>
          <p:blipFill>
            <a:blip r:embed="rId4"/>
            <a:srcRect/>
            <a:stretch>
              <a:fillRect/>
            </a:stretch>
          </p:blipFill>
          <p:spPr bwMode="gray">
            <a:xfrm>
              <a:off x="3236" y="1635"/>
              <a:ext cx="235" cy="102"/>
            </a:xfrm>
            <a:prstGeom prst="rect">
              <a:avLst/>
            </a:prstGeom>
            <a:noFill/>
          </p:spPr>
        </p:pic>
      </p:grpSp>
      <p:sp>
        <p:nvSpPr>
          <p:cNvPr id="51" name="Line 4">
            <a:extLst>
              <a:ext uri="{FF2B5EF4-FFF2-40B4-BE49-F238E27FC236}">
                <a16:creationId xmlns:a16="http://schemas.microsoft.com/office/drawing/2014/main" id="{25E7B238-91B6-4BF7-9874-C503F0CF2765}"/>
              </a:ext>
            </a:extLst>
          </p:cNvPr>
          <p:cNvSpPr>
            <a:spLocks noChangeShapeType="1"/>
          </p:cNvSpPr>
          <p:nvPr/>
        </p:nvSpPr>
        <p:spPr bwMode="auto">
          <a:xfrm flipV="1">
            <a:off x="9040518" y="3458744"/>
            <a:ext cx="671685" cy="882297"/>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2" name="Line 5">
            <a:extLst>
              <a:ext uri="{FF2B5EF4-FFF2-40B4-BE49-F238E27FC236}">
                <a16:creationId xmlns:a16="http://schemas.microsoft.com/office/drawing/2014/main" id="{642DBD0C-1A6D-4463-B9EB-A5C1D8B8F07D}"/>
              </a:ext>
            </a:extLst>
          </p:cNvPr>
          <p:cNvSpPr>
            <a:spLocks noChangeShapeType="1"/>
          </p:cNvSpPr>
          <p:nvPr/>
        </p:nvSpPr>
        <p:spPr bwMode="auto">
          <a:xfrm>
            <a:off x="9040517" y="4321997"/>
            <a:ext cx="678034" cy="735776"/>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3" name="Line 6">
            <a:extLst>
              <a:ext uri="{FF2B5EF4-FFF2-40B4-BE49-F238E27FC236}">
                <a16:creationId xmlns:a16="http://schemas.microsoft.com/office/drawing/2014/main" id="{8D1AF75E-1EC4-4B82-9944-D76656373C3E}"/>
              </a:ext>
            </a:extLst>
          </p:cNvPr>
          <p:cNvSpPr>
            <a:spLocks noChangeShapeType="1"/>
          </p:cNvSpPr>
          <p:nvPr/>
        </p:nvSpPr>
        <p:spPr bwMode="auto">
          <a:xfrm flipV="1">
            <a:off x="9123680" y="4023384"/>
            <a:ext cx="594873" cy="265170"/>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4" name="Line 8">
            <a:extLst>
              <a:ext uri="{FF2B5EF4-FFF2-40B4-BE49-F238E27FC236}">
                <a16:creationId xmlns:a16="http://schemas.microsoft.com/office/drawing/2014/main" id="{7DE93E72-F44C-4B47-9B36-FDA64924234B}"/>
              </a:ext>
            </a:extLst>
          </p:cNvPr>
          <p:cNvSpPr>
            <a:spLocks noChangeShapeType="1"/>
          </p:cNvSpPr>
          <p:nvPr/>
        </p:nvSpPr>
        <p:spPr bwMode="auto">
          <a:xfrm>
            <a:off x="9046411" y="4333341"/>
            <a:ext cx="672142" cy="249854"/>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5" name="AutoShape 14">
            <a:extLst>
              <a:ext uri="{FF2B5EF4-FFF2-40B4-BE49-F238E27FC236}">
                <a16:creationId xmlns:a16="http://schemas.microsoft.com/office/drawing/2014/main" id="{366F2F70-2ABB-4B49-8EB4-D81395B9AED2}"/>
              </a:ext>
            </a:extLst>
          </p:cNvPr>
          <p:cNvSpPr>
            <a:spLocks noChangeArrowheads="1"/>
          </p:cNvSpPr>
          <p:nvPr/>
        </p:nvSpPr>
        <p:spPr bwMode="gray">
          <a:xfrm>
            <a:off x="9693537" y="3347490"/>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58B6C0"/>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6" name="AutoShape 15">
            <a:extLst>
              <a:ext uri="{FF2B5EF4-FFF2-40B4-BE49-F238E27FC236}">
                <a16:creationId xmlns:a16="http://schemas.microsoft.com/office/drawing/2014/main" id="{4277A8E4-F7DC-47D7-BC41-3C7B7B085FB1}"/>
              </a:ext>
            </a:extLst>
          </p:cNvPr>
          <p:cNvSpPr>
            <a:spLocks noChangeArrowheads="1"/>
          </p:cNvSpPr>
          <p:nvPr/>
        </p:nvSpPr>
        <p:spPr bwMode="gray">
          <a:xfrm>
            <a:off x="9693537" y="3920252"/>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9F6715"/>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7" name="AutoShape 16">
            <a:extLst>
              <a:ext uri="{FF2B5EF4-FFF2-40B4-BE49-F238E27FC236}">
                <a16:creationId xmlns:a16="http://schemas.microsoft.com/office/drawing/2014/main" id="{F536EF2D-6341-4411-B3CD-0FB775F9E22A}"/>
              </a:ext>
            </a:extLst>
          </p:cNvPr>
          <p:cNvSpPr>
            <a:spLocks noChangeArrowheads="1"/>
          </p:cNvSpPr>
          <p:nvPr/>
        </p:nvSpPr>
        <p:spPr bwMode="gray">
          <a:xfrm>
            <a:off x="9693537" y="4462542"/>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6B9F25"/>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8" name="AutoShape 17">
            <a:extLst>
              <a:ext uri="{FF2B5EF4-FFF2-40B4-BE49-F238E27FC236}">
                <a16:creationId xmlns:a16="http://schemas.microsoft.com/office/drawing/2014/main" id="{C248A3BC-5768-40C6-98FD-F140EF9981B7}"/>
              </a:ext>
            </a:extLst>
          </p:cNvPr>
          <p:cNvSpPr>
            <a:spLocks noChangeArrowheads="1"/>
          </p:cNvSpPr>
          <p:nvPr/>
        </p:nvSpPr>
        <p:spPr bwMode="invGray">
          <a:xfrm>
            <a:off x="9693537" y="4944348"/>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494BA"/>
          </a:solidFill>
          <a:ln w="9525" algn="ctr">
            <a:noFill/>
            <a:round/>
            <a:headEnd/>
            <a:tailEnd/>
          </a:ln>
          <a:effectLst/>
        </p:spPr>
        <p:txBody>
          <a:bodyPr wrap="none" anchor="ctr"/>
          <a:lstStyle/>
          <a:p>
            <a:pPr defTabSz="914411">
              <a:defRPr/>
            </a:pPr>
            <a:endParaRPr lang="en-US" sz="1801" kern="0">
              <a:solidFill>
                <a:prstClr val="black"/>
              </a:solidFill>
            </a:endParaRPr>
          </a:p>
        </p:txBody>
      </p:sp>
      <p:grpSp>
        <p:nvGrpSpPr>
          <p:cNvPr id="59" name="Group 31">
            <a:extLst>
              <a:ext uri="{FF2B5EF4-FFF2-40B4-BE49-F238E27FC236}">
                <a16:creationId xmlns:a16="http://schemas.microsoft.com/office/drawing/2014/main" id="{230A72BB-3812-49DF-9EBB-49D088ECB48A}"/>
              </a:ext>
            </a:extLst>
          </p:cNvPr>
          <p:cNvGrpSpPr>
            <a:grpSpLocks/>
          </p:cNvGrpSpPr>
          <p:nvPr/>
        </p:nvGrpSpPr>
        <p:grpSpPr bwMode="auto">
          <a:xfrm>
            <a:off x="9010868" y="4243340"/>
            <a:ext cx="180000" cy="180000"/>
            <a:chOff x="3206" y="1632"/>
            <a:chExt cx="298" cy="289"/>
          </a:xfrm>
        </p:grpSpPr>
        <p:pic>
          <p:nvPicPr>
            <p:cNvPr id="60" name="Picture 32" descr="circuler_1">
              <a:extLst>
                <a:ext uri="{FF2B5EF4-FFF2-40B4-BE49-F238E27FC236}">
                  <a16:creationId xmlns:a16="http://schemas.microsoft.com/office/drawing/2014/main" id="{7F13B6E4-F8C2-4328-93F2-2814153E7CF4}"/>
                </a:ext>
              </a:extLst>
            </p:cNvPr>
            <p:cNvPicPr>
              <a:picLocks noChangeAspect="1" noChangeArrowheads="1"/>
            </p:cNvPicPr>
            <p:nvPr/>
          </p:nvPicPr>
          <p:blipFill>
            <a:blip r:embed="rId3" cstate="print"/>
            <a:srcRect/>
            <a:stretch>
              <a:fillRect/>
            </a:stretch>
          </p:blipFill>
          <p:spPr bwMode="gray">
            <a:xfrm>
              <a:off x="3206" y="1632"/>
              <a:ext cx="298" cy="288"/>
            </a:xfrm>
            <a:prstGeom prst="rect">
              <a:avLst/>
            </a:prstGeom>
            <a:noFill/>
          </p:spPr>
        </p:pic>
        <p:sp>
          <p:nvSpPr>
            <p:cNvPr id="61" name="Oval 33">
              <a:extLst>
                <a:ext uri="{FF2B5EF4-FFF2-40B4-BE49-F238E27FC236}">
                  <a16:creationId xmlns:a16="http://schemas.microsoft.com/office/drawing/2014/main" id="{98337A46-7595-45D7-9903-16E5A4B26CC1}"/>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defTabSz="914411">
                <a:defRPr/>
              </a:pPr>
              <a:endParaRPr lang="en-US" sz="1801" kern="0">
                <a:solidFill>
                  <a:prstClr val="black"/>
                </a:solidFill>
              </a:endParaRPr>
            </a:p>
          </p:txBody>
        </p:sp>
        <p:pic>
          <p:nvPicPr>
            <p:cNvPr id="62" name="Picture 34" descr="Picture2">
              <a:extLst>
                <a:ext uri="{FF2B5EF4-FFF2-40B4-BE49-F238E27FC236}">
                  <a16:creationId xmlns:a16="http://schemas.microsoft.com/office/drawing/2014/main" id="{9C7E1BA0-5928-4CF9-9DBF-FA3073DEDD93}"/>
                </a:ext>
              </a:extLst>
            </p:cNvPr>
            <p:cNvPicPr>
              <a:picLocks noChangeAspect="1" noChangeArrowheads="1"/>
            </p:cNvPicPr>
            <p:nvPr/>
          </p:nvPicPr>
          <p:blipFill>
            <a:blip r:embed="rId4"/>
            <a:srcRect/>
            <a:stretch>
              <a:fillRect/>
            </a:stretch>
          </p:blipFill>
          <p:spPr bwMode="gray">
            <a:xfrm>
              <a:off x="3236" y="1635"/>
              <a:ext cx="235" cy="102"/>
            </a:xfrm>
            <a:prstGeom prst="rect">
              <a:avLst/>
            </a:prstGeom>
            <a:noFill/>
          </p:spPr>
        </p:pic>
      </p:grpSp>
      <p:sp>
        <p:nvSpPr>
          <p:cNvPr id="2" name="Arrow: Striped Right 1">
            <a:extLst>
              <a:ext uri="{FF2B5EF4-FFF2-40B4-BE49-F238E27FC236}">
                <a16:creationId xmlns:a16="http://schemas.microsoft.com/office/drawing/2014/main" id="{7EAD08C3-D091-4627-A91A-4EC7265D4C19}"/>
              </a:ext>
            </a:extLst>
          </p:cNvPr>
          <p:cNvSpPr/>
          <p:nvPr/>
        </p:nvSpPr>
        <p:spPr>
          <a:xfrm>
            <a:off x="7506293" y="5167618"/>
            <a:ext cx="1593669" cy="130459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1" dirty="0" err="1"/>
              <a:t>Cấu</a:t>
            </a:r>
            <a:r>
              <a:rPr lang="en-US" sz="1801" dirty="0"/>
              <a:t> </a:t>
            </a:r>
            <a:r>
              <a:rPr lang="en-US" sz="1801" dirty="0" err="1"/>
              <a:t>trúc</a:t>
            </a:r>
            <a:r>
              <a:rPr lang="en-US" sz="1801" dirty="0"/>
              <a:t> cv 2345</a:t>
            </a:r>
            <a:endParaRPr lang="vi-VN" sz="1801" dirty="0"/>
          </a:p>
        </p:txBody>
      </p:sp>
    </p:spTree>
    <p:extLst>
      <p:ext uri="{BB962C8B-B14F-4D97-AF65-F5344CB8AC3E}">
        <p14:creationId xmlns:p14="http://schemas.microsoft.com/office/powerpoint/2010/main" val="3532992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DBFF1F0-CC99-4DD0-B59D-4E388EEB08EF}"/>
              </a:ext>
            </a:extLst>
          </p:cNvPr>
          <p:cNvSpPr txBox="1"/>
          <p:nvPr/>
        </p:nvSpPr>
        <p:spPr>
          <a:xfrm>
            <a:off x="-1" y="-16538"/>
            <a:ext cx="12182475" cy="113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7000"/>
              </a:lnSpc>
              <a:spcAft>
                <a:spcPts val="601"/>
              </a:spcAft>
            </a:pPr>
            <a:r>
              <a:rPr lang="en-US" sz="2800" b="1" dirty="0">
                <a:solidFill>
                  <a:schemeClr val="bg1"/>
                </a:solidFill>
                <a:latin typeface="Aachen" panose="02020500000000000000" pitchFamily="18" charset="0"/>
                <a:ea typeface="Aachen" panose="02020500000000000000" pitchFamily="18" charset="0"/>
                <a:cs typeface="Aachen" panose="02020500000000000000" pitchFamily="18" charset="0"/>
              </a:rPr>
              <a:t>CẤU TRÚC KẾ HOẠCH BÀI DẠY</a:t>
            </a:r>
          </a:p>
          <a:p>
            <a:pPr algn="ctr">
              <a:lnSpc>
                <a:spcPct val="107000"/>
              </a:lnSpc>
              <a:spcAft>
                <a:spcPts val="601"/>
              </a:spcAft>
            </a:pP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PHƯƠNG ÁN 2 – </a:t>
            </a:r>
            <a:r>
              <a:rPr lang="en-US" sz="3200" b="1" dirty="0" err="1">
                <a:solidFill>
                  <a:srgbClr val="FFC000"/>
                </a:solidFill>
                <a:latin typeface="Aachen" panose="02020500000000000000" pitchFamily="18" charset="0"/>
                <a:ea typeface="Aachen" panose="02020500000000000000" pitchFamily="18" charset="0"/>
                <a:cs typeface="Aachen" panose="02020500000000000000" pitchFamily="18" charset="0"/>
              </a:rPr>
              <a:t>thay</a:t>
            </a: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3200" b="1" dirty="0" err="1">
                <a:solidFill>
                  <a:srgbClr val="FFC000"/>
                </a:solidFill>
                <a:latin typeface="Aachen" panose="02020500000000000000" pitchFamily="18" charset="0"/>
                <a:ea typeface="Aachen" panose="02020500000000000000" pitchFamily="18" charset="0"/>
                <a:cs typeface="Aachen" panose="02020500000000000000" pitchFamily="18" charset="0"/>
              </a:rPr>
              <a:t>mục</a:t>
            </a: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 KT = YCCĐ</a:t>
            </a:r>
          </a:p>
        </p:txBody>
      </p:sp>
      <p:sp>
        <p:nvSpPr>
          <p:cNvPr id="48" name="object 58">
            <a:extLst>
              <a:ext uri="{FF2B5EF4-FFF2-40B4-BE49-F238E27FC236}">
                <a16:creationId xmlns:a16="http://schemas.microsoft.com/office/drawing/2014/main" id="{53AF2EAD-0443-45FB-8207-67D7AD39C5A2}"/>
              </a:ext>
            </a:extLst>
          </p:cNvPr>
          <p:cNvSpPr txBox="1">
            <a:spLocks/>
          </p:cNvSpPr>
          <p:nvPr/>
        </p:nvSpPr>
        <p:spPr>
          <a:xfrm>
            <a:off x="3612721" y="10208767"/>
            <a:ext cx="418645" cy="357276"/>
          </a:xfrm>
          <a:prstGeom prst="rect">
            <a:avLst/>
          </a:prstGeom>
        </p:spPr>
        <p:txBody>
          <a:bodyPr vert="horz" wrap="square" lIns="0" tIns="7937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507">
              <a:spcBef>
                <a:spcPts val="626"/>
              </a:spcBef>
            </a:pPr>
            <a:r>
              <a:rPr lang="vi-VN" sz="1801" spc="25"/>
              <a:t>16</a:t>
            </a:r>
            <a:endParaRPr lang="vi-VN" sz="1801" spc="25" dirty="0"/>
          </a:p>
        </p:txBody>
      </p:sp>
      <p:sp>
        <p:nvSpPr>
          <p:cNvPr id="8" name="Rectangle 1">
            <a:extLst>
              <a:ext uri="{FF2B5EF4-FFF2-40B4-BE49-F238E27FC236}">
                <a16:creationId xmlns:a16="http://schemas.microsoft.com/office/drawing/2014/main" id="{451D2CF5-5378-4D9C-B683-B0C94F9BE500}"/>
              </a:ext>
            </a:extLst>
          </p:cNvPr>
          <p:cNvSpPr>
            <a:spLocks noChangeArrowheads="1"/>
          </p:cNvSpPr>
          <p:nvPr/>
        </p:nvSpPr>
        <p:spPr bwMode="auto">
          <a:xfrm>
            <a:off x="189136" y="1539163"/>
            <a:ext cx="6327765" cy="83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algn="ctr" eaLnBrk="0" fontAlgn="base" hangingPunct="0">
              <a:spcBef>
                <a:spcPct val="0"/>
              </a:spcBef>
              <a:spcAft>
                <a:spcPct val="0"/>
              </a:spcAft>
              <a:defRPr/>
            </a:pPr>
            <a:r>
              <a:rPr lang="vi-VN" altLang="en-US" sz="1600" b="1"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TÊN BÀI</a:t>
            </a:r>
            <a:r>
              <a:rPr lang="en-US" altLang="en-US" sz="1600" b="1"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DẠY: …………………………………..</a:t>
            </a:r>
            <a:endPar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eaLnBrk="0" fontAlgn="base" hangingPunct="0">
              <a:spcBef>
                <a:spcPct val="0"/>
              </a:spcBef>
              <a:spcAft>
                <a:spcPct val="0"/>
              </a:spcAft>
              <a:defRPr/>
            </a:pPr>
            <a:r>
              <a:rPr lang="vi-VN"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Môn học</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eaLnBrk="0" fontAlgn="base" hangingPunct="0">
              <a:spcBef>
                <a:spcPct val="0"/>
              </a:spcBef>
              <a:spcAft>
                <a:spcPct val="0"/>
              </a:spcAft>
              <a:defRPr/>
            </a:pP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Thời</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gian</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hiện</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82B533FD-49D4-4120-B7FA-89069A75571A}"/>
              </a:ext>
            </a:extLst>
          </p:cNvPr>
          <p:cNvGraphicFramePr>
            <a:graphicFrameLocks noGrp="1"/>
          </p:cNvGraphicFramePr>
          <p:nvPr/>
        </p:nvGraphicFramePr>
        <p:xfrm>
          <a:off x="395154" y="1162816"/>
          <a:ext cx="5756910" cy="457200"/>
        </p:xfrm>
        <a:graphic>
          <a:graphicData uri="http://schemas.openxmlformats.org/drawingml/2006/table">
            <a:tbl>
              <a:tblPr firstRow="1" firstCol="1" bandRow="1"/>
              <a:tblGrid>
                <a:gridCol w="2908300">
                  <a:extLst>
                    <a:ext uri="{9D8B030D-6E8A-4147-A177-3AD203B41FA5}">
                      <a16:colId xmlns:a16="http://schemas.microsoft.com/office/drawing/2014/main" val="112024630"/>
                    </a:ext>
                  </a:extLst>
                </a:gridCol>
                <a:gridCol w="2848610">
                  <a:extLst>
                    <a:ext uri="{9D8B030D-6E8A-4147-A177-3AD203B41FA5}">
                      <a16:colId xmlns:a16="http://schemas.microsoft.com/office/drawing/2014/main" val="1507103585"/>
                    </a:ext>
                  </a:extLst>
                </a:gridCol>
              </a:tblGrid>
              <a:tr h="457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Trường:</a:t>
                      </a:r>
                      <a:r>
                        <a:rPr lang="vi-VN"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Tổ:</a:t>
                      </a:r>
                      <a:r>
                        <a:rPr lang="vi-VN"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Họ và tên giáo viên:</a:t>
                      </a:r>
                    </a:p>
                    <a:p>
                      <a:pPr algn="ctr">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12317432"/>
                  </a:ext>
                </a:extLst>
              </a:tr>
            </a:tbl>
          </a:graphicData>
        </a:graphic>
      </p:graphicFrame>
      <p:sp>
        <p:nvSpPr>
          <p:cNvPr id="10" name="Rectangle 9">
            <a:extLst>
              <a:ext uri="{FF2B5EF4-FFF2-40B4-BE49-F238E27FC236}">
                <a16:creationId xmlns:a16="http://schemas.microsoft.com/office/drawing/2014/main" id="{6F0137B6-5E3B-402B-A392-E9655F240FF8}"/>
              </a:ext>
            </a:extLst>
          </p:cNvPr>
          <p:cNvSpPr/>
          <p:nvPr/>
        </p:nvSpPr>
        <p:spPr>
          <a:xfrm>
            <a:off x="287154" y="2106873"/>
            <a:ext cx="6370923" cy="1398140"/>
          </a:xfrm>
          <a:prstGeom prst="rect">
            <a:avLst/>
          </a:prstGeom>
        </p:spPr>
        <p:txBody>
          <a:bodyPr wrap="square">
            <a:spAutoFit/>
          </a:bodyPr>
          <a:lstStyle/>
          <a:p>
            <a:pPr marL="12701" algn="just">
              <a:lnSpc>
                <a:spcPct val="120000"/>
              </a:lnSpc>
              <a:defRPr/>
            </a:pPr>
            <a:r>
              <a:rPr lang="en-US" sz="1200" b="1" spc="-5">
                <a:solidFill>
                  <a:srgbClr val="C00000"/>
                </a:solidFill>
                <a:latin typeface="Tahoma" panose="020B0604030504040204" pitchFamily="34" charset="0"/>
                <a:ea typeface="Tahoma" panose="020B0604030504040204" pitchFamily="34" charset="0"/>
                <a:cs typeface="Tahoma" panose="020B0604030504040204" pitchFamily="34" charset="0"/>
              </a:rPr>
              <a:t>I. MỤC</a:t>
            </a:r>
            <a:r>
              <a:rPr lang="en-US" sz="1200" b="1" spc="-36">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200" b="1" spc="-5">
                <a:solidFill>
                  <a:srgbClr val="C00000"/>
                </a:solidFill>
                <a:latin typeface="Tahoma" panose="020B0604030504040204" pitchFamily="34" charset="0"/>
                <a:ea typeface="Tahoma" panose="020B0604030504040204" pitchFamily="34" charset="0"/>
                <a:cs typeface="Tahoma" panose="020B0604030504040204" pitchFamily="34" charset="0"/>
              </a:rPr>
              <a:t>TIÊU</a:t>
            </a:r>
          </a:p>
          <a:p>
            <a:pPr marL="12701" algn="just">
              <a:lnSpc>
                <a:spcPct val="120000"/>
              </a:lnSpc>
              <a:defRPr/>
            </a:pPr>
            <a:r>
              <a:rPr lang="en-US" sz="1200" b="1" i="1" spc="-5">
                <a:solidFill>
                  <a:srgbClr val="002060"/>
                </a:solidFill>
                <a:latin typeface="Tahoma" panose="020B0604030504040204" pitchFamily="34" charset="0"/>
                <a:ea typeface="Tahoma" panose="020B0604030504040204" pitchFamily="34" charset="0"/>
                <a:cs typeface="Tahoma" panose="020B0604030504040204" pitchFamily="34" charset="0"/>
              </a:rPr>
              <a:t>1. Yêu cầu cần đạt</a:t>
            </a:r>
          </a:p>
          <a:p>
            <a:pPr marL="12701" algn="just">
              <a:lnSpc>
                <a:spcPct val="120000"/>
              </a:lnSpc>
              <a:defRPr/>
            </a:pP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2.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gồm</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đặc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thù</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chung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12701" algn="just">
              <a:lnSpc>
                <a:spcPct val="120000"/>
              </a:lnSpc>
              <a:defRPr/>
            </a:pP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3</a:t>
            </a: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phẩm</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2701" algn="just">
              <a:lnSpc>
                <a:spcPct val="120000"/>
              </a:lnSpc>
              <a:defRPr/>
            </a:pPr>
            <a:r>
              <a:rPr lang="vi-VN" sz="1200" b="1" dirty="0">
                <a:solidFill>
                  <a:srgbClr val="C00000"/>
                </a:solidFill>
                <a:latin typeface="Tahoma" panose="020B0604030504040204" pitchFamily="34" charset="0"/>
                <a:ea typeface="Tahoma" panose="020B0604030504040204" pitchFamily="34" charset="0"/>
                <a:cs typeface="Tahoma" panose="020B0604030504040204" pitchFamily="34" charset="0"/>
              </a:rPr>
              <a:t>II. THIẾT BỊ DẠY HỌC VÀ </a:t>
            </a:r>
            <a:r>
              <a:rPr lang="vi-VN" sz="1200" b="1">
                <a:solidFill>
                  <a:srgbClr val="C00000"/>
                </a:solidFill>
                <a:latin typeface="Tahoma" panose="020B0604030504040204" pitchFamily="34" charset="0"/>
                <a:ea typeface="Tahoma" panose="020B0604030504040204" pitchFamily="34" charset="0"/>
                <a:cs typeface="Tahoma" panose="020B0604030504040204" pitchFamily="34" charset="0"/>
              </a:rPr>
              <a:t>HỌC LIỆU</a:t>
            </a:r>
          </a:p>
          <a:p>
            <a:pPr algn="just">
              <a:lnSpc>
                <a:spcPct val="120000"/>
              </a:lnSpc>
              <a:defRPr/>
            </a:pPr>
            <a:r>
              <a:rPr lang="vi-VN" sz="1200" b="1">
                <a:solidFill>
                  <a:srgbClr val="C00000"/>
                </a:solidFill>
                <a:latin typeface="Tahoma" panose="020B0604030504040204" pitchFamily="34" charset="0"/>
                <a:ea typeface="Tahoma" panose="020B0604030504040204" pitchFamily="34" charset="0"/>
                <a:cs typeface="Tahoma" panose="020B0604030504040204" pitchFamily="34" charset="0"/>
              </a:rPr>
              <a:t>III. </a:t>
            </a:r>
            <a:r>
              <a:rPr lang="vi-VN" sz="1200" b="1" dirty="0">
                <a:solidFill>
                  <a:srgbClr val="C00000"/>
                </a:solidFill>
                <a:latin typeface="Tahoma" panose="020B0604030504040204" pitchFamily="34" charset="0"/>
                <a:ea typeface="Tahoma" panose="020B0604030504040204" pitchFamily="34" charset="0"/>
                <a:cs typeface="Tahoma" panose="020B0604030504040204" pitchFamily="34" charset="0"/>
              </a:rPr>
              <a:t>TIẾN TRÌNH DẠY HỌC</a:t>
            </a:r>
            <a:endParaRPr lang="en-US"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606FB9AF-0027-4458-AFE2-806A46199A9F}"/>
              </a:ext>
            </a:extLst>
          </p:cNvPr>
          <p:cNvSpPr/>
          <p:nvPr/>
        </p:nvSpPr>
        <p:spPr>
          <a:xfrm>
            <a:off x="287154" y="6052697"/>
            <a:ext cx="5275445" cy="554126"/>
          </a:xfrm>
          <a:prstGeom prst="rect">
            <a:avLst/>
          </a:prstGeom>
        </p:spPr>
        <p:txBody>
          <a:bodyPr wrap="square">
            <a:spAutoFit/>
          </a:bodyPr>
          <a:lstStyle/>
          <a:p>
            <a:pPr marL="12701" algn="just">
              <a:defRPr/>
            </a:pPr>
            <a:r>
              <a:rPr lang="en-US" sz="1401" b="1">
                <a:solidFill>
                  <a:srgbClr val="C00000"/>
                </a:solidFill>
                <a:latin typeface="Tahoma" panose="020B0604030504040204" pitchFamily="34" charset="0"/>
                <a:ea typeface="Tahoma" panose="020B0604030504040204" pitchFamily="34" charset="0"/>
                <a:cs typeface="Tahoma" panose="020B0604030504040204" pitchFamily="34" charset="0"/>
              </a:rPr>
              <a:t>V. PHỤ LỤC (nếu có)</a:t>
            </a:r>
          </a:p>
          <a:p>
            <a:pPr marL="12701" algn="just">
              <a:defRPr/>
            </a:pPr>
            <a:r>
              <a:rPr lang="en-US" sz="1401" b="1" spc="-5">
                <a:solidFill>
                  <a:srgbClr val="002060"/>
                </a:solidFill>
                <a:latin typeface="Tahoma" panose="020B0604030504040204" pitchFamily="34" charset="0"/>
                <a:ea typeface="Tahoma" panose="020B0604030504040204" pitchFamily="34" charset="0"/>
                <a:cs typeface="Tahoma" panose="020B0604030504040204" pitchFamily="34" charset="0"/>
              </a:rPr>
              <a:t>- Công cụ đánh giá </a:t>
            </a:r>
            <a:r>
              <a:rPr lang="en-US" sz="1600">
                <a:latin typeface="Times New Roman" pitchFamily="18" charset="0"/>
                <a:cs typeface="Times New Roman" pitchFamily="18" charset="0"/>
              </a:rPr>
              <a:t>(Phiếu bài tập; Bảng kiểm…)</a:t>
            </a:r>
            <a:endParaRPr lang="en-US" sz="1401" b="1" spc="-5">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Line 4">
            <a:extLst>
              <a:ext uri="{FF2B5EF4-FFF2-40B4-BE49-F238E27FC236}">
                <a16:creationId xmlns:a16="http://schemas.microsoft.com/office/drawing/2014/main" id="{192C4919-F4D5-451D-994B-B8FC796C8667}"/>
              </a:ext>
            </a:extLst>
          </p:cNvPr>
          <p:cNvSpPr>
            <a:spLocks noChangeShapeType="1"/>
          </p:cNvSpPr>
          <p:nvPr/>
        </p:nvSpPr>
        <p:spPr bwMode="auto">
          <a:xfrm flipV="1">
            <a:off x="5572461" y="3339274"/>
            <a:ext cx="736597" cy="553262"/>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4" name="Line 5">
            <a:extLst>
              <a:ext uri="{FF2B5EF4-FFF2-40B4-BE49-F238E27FC236}">
                <a16:creationId xmlns:a16="http://schemas.microsoft.com/office/drawing/2014/main" id="{52F20FF5-C7FC-42A1-8B4C-6C1FF1AE54D2}"/>
              </a:ext>
            </a:extLst>
          </p:cNvPr>
          <p:cNvSpPr>
            <a:spLocks noChangeShapeType="1"/>
          </p:cNvSpPr>
          <p:nvPr/>
        </p:nvSpPr>
        <p:spPr bwMode="auto">
          <a:xfrm flipV="1">
            <a:off x="5562601" y="3339277"/>
            <a:ext cx="746457" cy="2466713"/>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5" name="Line 6">
            <a:extLst>
              <a:ext uri="{FF2B5EF4-FFF2-40B4-BE49-F238E27FC236}">
                <a16:creationId xmlns:a16="http://schemas.microsoft.com/office/drawing/2014/main" id="{52896128-5CE7-4152-9736-20F7B0B5B7EA}"/>
              </a:ext>
            </a:extLst>
          </p:cNvPr>
          <p:cNvSpPr>
            <a:spLocks noChangeShapeType="1"/>
          </p:cNvSpPr>
          <p:nvPr/>
        </p:nvSpPr>
        <p:spPr bwMode="auto">
          <a:xfrm flipV="1">
            <a:off x="5572461" y="3339273"/>
            <a:ext cx="736597" cy="1144553"/>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6" name="Line 8">
            <a:extLst>
              <a:ext uri="{FF2B5EF4-FFF2-40B4-BE49-F238E27FC236}">
                <a16:creationId xmlns:a16="http://schemas.microsoft.com/office/drawing/2014/main" id="{1B5BE8F5-05C6-451E-9C68-2ED0DA15ACB3}"/>
              </a:ext>
            </a:extLst>
          </p:cNvPr>
          <p:cNvSpPr>
            <a:spLocks noChangeShapeType="1"/>
          </p:cNvSpPr>
          <p:nvPr/>
        </p:nvSpPr>
        <p:spPr bwMode="auto">
          <a:xfrm flipV="1">
            <a:off x="5562601" y="3339278"/>
            <a:ext cx="746457" cy="1808446"/>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7" name="Oval 26">
            <a:extLst>
              <a:ext uri="{FF2B5EF4-FFF2-40B4-BE49-F238E27FC236}">
                <a16:creationId xmlns:a16="http://schemas.microsoft.com/office/drawing/2014/main" id="{1E568D83-F8AC-48C2-B3DD-44145F4BDD1C}"/>
              </a:ext>
            </a:extLst>
          </p:cNvPr>
          <p:cNvSpPr>
            <a:spLocks noChangeArrowheads="1"/>
          </p:cNvSpPr>
          <p:nvPr/>
        </p:nvSpPr>
        <p:spPr bwMode="gray">
          <a:xfrm>
            <a:off x="6746075" y="2244063"/>
            <a:ext cx="216000" cy="2160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27">
            <a:extLst>
              <a:ext uri="{FF2B5EF4-FFF2-40B4-BE49-F238E27FC236}">
                <a16:creationId xmlns:a16="http://schemas.microsoft.com/office/drawing/2014/main" id="{8CE478CF-AC32-4668-944F-1A2A51ACC0A4}"/>
              </a:ext>
            </a:extLst>
          </p:cNvPr>
          <p:cNvSpPr>
            <a:spLocks noChangeArrowheads="1"/>
          </p:cNvSpPr>
          <p:nvPr/>
        </p:nvSpPr>
        <p:spPr bwMode="gray">
          <a:xfrm>
            <a:off x="6751090" y="2904127"/>
            <a:ext cx="216000" cy="2160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31">
            <a:extLst>
              <a:ext uri="{FF2B5EF4-FFF2-40B4-BE49-F238E27FC236}">
                <a16:creationId xmlns:a16="http://schemas.microsoft.com/office/drawing/2014/main" id="{390CF423-8B98-4320-836E-3FCEE5613DFF}"/>
              </a:ext>
            </a:extLst>
          </p:cNvPr>
          <p:cNvSpPr>
            <a:spLocks noChangeArrowheads="1"/>
          </p:cNvSpPr>
          <p:nvPr/>
        </p:nvSpPr>
        <p:spPr bwMode="gray">
          <a:xfrm>
            <a:off x="6738389" y="3578428"/>
            <a:ext cx="216000" cy="2160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34">
            <a:extLst>
              <a:ext uri="{FF2B5EF4-FFF2-40B4-BE49-F238E27FC236}">
                <a16:creationId xmlns:a16="http://schemas.microsoft.com/office/drawing/2014/main" id="{30393DA7-E0BD-4892-B8D5-9726C9D29384}"/>
              </a:ext>
            </a:extLst>
          </p:cNvPr>
          <p:cNvSpPr>
            <a:spLocks noChangeArrowheads="1"/>
          </p:cNvSpPr>
          <p:nvPr/>
        </p:nvSpPr>
        <p:spPr bwMode="gray">
          <a:xfrm>
            <a:off x="6746075" y="4181971"/>
            <a:ext cx="216000" cy="2160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21" name="AutoShape 27">
            <a:extLst>
              <a:ext uri="{FF2B5EF4-FFF2-40B4-BE49-F238E27FC236}">
                <a16:creationId xmlns:a16="http://schemas.microsoft.com/office/drawing/2014/main" id="{88E84ACA-4AFB-4226-A0F2-5D371264A906}"/>
              </a:ext>
            </a:extLst>
          </p:cNvPr>
          <p:cNvSpPr>
            <a:spLocks noChangeArrowheads="1"/>
          </p:cNvSpPr>
          <p:nvPr/>
        </p:nvSpPr>
        <p:spPr bwMode="gray">
          <a:xfrm>
            <a:off x="413672" y="4243732"/>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AutoShape 28">
            <a:extLst>
              <a:ext uri="{FF2B5EF4-FFF2-40B4-BE49-F238E27FC236}">
                <a16:creationId xmlns:a16="http://schemas.microsoft.com/office/drawing/2014/main" id="{ABC5F851-FB2D-4432-8567-E5615C258173}"/>
              </a:ext>
            </a:extLst>
          </p:cNvPr>
          <p:cNvSpPr>
            <a:spLocks noChangeArrowheads="1"/>
          </p:cNvSpPr>
          <p:nvPr/>
        </p:nvSpPr>
        <p:spPr bwMode="gray">
          <a:xfrm>
            <a:off x="413672" y="3605698"/>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AutoShape 36">
            <a:extLst>
              <a:ext uri="{FF2B5EF4-FFF2-40B4-BE49-F238E27FC236}">
                <a16:creationId xmlns:a16="http://schemas.microsoft.com/office/drawing/2014/main" id="{DA388779-AEEE-4A99-8AE5-8B57A18E4ABF}"/>
              </a:ext>
            </a:extLst>
          </p:cNvPr>
          <p:cNvSpPr>
            <a:spLocks noChangeArrowheads="1"/>
          </p:cNvSpPr>
          <p:nvPr/>
        </p:nvSpPr>
        <p:spPr bwMode="gray">
          <a:xfrm>
            <a:off x="413672" y="5505170"/>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AutoShape 37">
            <a:extLst>
              <a:ext uri="{FF2B5EF4-FFF2-40B4-BE49-F238E27FC236}">
                <a16:creationId xmlns:a16="http://schemas.microsoft.com/office/drawing/2014/main" id="{B445E2CA-A8CF-4395-8C7C-F2B1D2C5554E}"/>
              </a:ext>
            </a:extLst>
          </p:cNvPr>
          <p:cNvSpPr>
            <a:spLocks noChangeArrowheads="1"/>
          </p:cNvSpPr>
          <p:nvPr/>
        </p:nvSpPr>
        <p:spPr bwMode="gray">
          <a:xfrm>
            <a:off x="413672" y="4879833"/>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 Box 40">
            <a:extLst>
              <a:ext uri="{FF2B5EF4-FFF2-40B4-BE49-F238E27FC236}">
                <a16:creationId xmlns:a16="http://schemas.microsoft.com/office/drawing/2014/main" id="{B96323EA-5868-4C38-8F07-B046B1E7DA8A}"/>
              </a:ext>
            </a:extLst>
          </p:cNvPr>
          <p:cNvSpPr txBox="1">
            <a:spLocks noChangeArrowheads="1"/>
          </p:cNvSpPr>
          <p:nvPr/>
        </p:nvSpPr>
        <p:spPr bwMode="gray">
          <a:xfrm>
            <a:off x="575861" y="3585019"/>
            <a:ext cx="4551020" cy="584775"/>
          </a:xfrm>
          <a:prstGeom prst="rect">
            <a:avLst/>
          </a:prstGeom>
          <a:noFill/>
          <a:ln w="9525" algn="ctr">
            <a:noFill/>
            <a:miter lim="800000"/>
            <a:headEnd/>
            <a:tailEnd/>
          </a:ln>
          <a:effectLst/>
        </p:spPr>
        <p:txBody>
          <a:bodyPr wrap="square">
            <a:spAutoFit/>
          </a:bodyPr>
          <a:lstStyle/>
          <a:p>
            <a:pPr marL="261941" indent="-261941" algn="just">
              <a:spcBef>
                <a:spcPct val="50000"/>
              </a:spcBef>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1. Hoạt động 1: Xác định vấn đề/nhiệm vụ học tập/Mở đầu </a:t>
            </a:r>
          </a:p>
        </p:txBody>
      </p:sp>
      <p:sp>
        <p:nvSpPr>
          <p:cNvPr id="29" name="Text Box 9">
            <a:extLst>
              <a:ext uri="{FF2B5EF4-FFF2-40B4-BE49-F238E27FC236}">
                <a16:creationId xmlns:a16="http://schemas.microsoft.com/office/drawing/2014/main" id="{F300C9FE-92C3-4E56-8715-CC5E12F28EAD}"/>
              </a:ext>
            </a:extLst>
          </p:cNvPr>
          <p:cNvSpPr txBox="1">
            <a:spLocks noChangeArrowheads="1"/>
          </p:cNvSpPr>
          <p:nvPr/>
        </p:nvSpPr>
        <p:spPr bwMode="gray">
          <a:xfrm>
            <a:off x="601515" y="4224512"/>
            <a:ext cx="4803762" cy="523220"/>
          </a:xfrm>
          <a:prstGeom prst="rect">
            <a:avLst/>
          </a:prstGeom>
          <a:noFill/>
          <a:ln w="9525" algn="ctr">
            <a:noFill/>
            <a:miter lim="800000"/>
            <a:headEnd/>
            <a:tailEnd/>
          </a:ln>
        </p:spPr>
        <p:txBody>
          <a:bodyPr wrap="square">
            <a:spAutoFit/>
          </a:bodyPr>
          <a:lstStyle/>
          <a:p>
            <a:pPr marL="261941" indent="-261941" eaLnBrk="0" hangingPunct="0">
              <a:defRPr/>
            </a:pP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2.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Hoạt</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động</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2: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Hình</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thành</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kiến</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thức</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GQVĐ/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thực</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thi</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nhiệm</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vụ</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đặt</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ra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từ</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Hoạt</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động</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1/</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Khám</a:t>
            </a:r>
            <a:r>
              <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80808"/>
                </a:solidFill>
                <a:latin typeface="Tahoma" panose="020B0604030504040204" pitchFamily="34" charset="0"/>
                <a:ea typeface="Tahoma" panose="020B0604030504040204" pitchFamily="34" charset="0"/>
                <a:cs typeface="Tahoma" panose="020B0604030504040204" pitchFamily="34" charset="0"/>
              </a:rPr>
              <a:t>phá</a:t>
            </a:r>
            <a:endParaRPr lang="en-US" sz="1400" b="1" dirty="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 Box 42">
            <a:extLst>
              <a:ext uri="{FF2B5EF4-FFF2-40B4-BE49-F238E27FC236}">
                <a16:creationId xmlns:a16="http://schemas.microsoft.com/office/drawing/2014/main" id="{945DDA78-84FC-47DF-B941-54C5C2E28A00}"/>
              </a:ext>
            </a:extLst>
          </p:cNvPr>
          <p:cNvSpPr txBox="1">
            <a:spLocks noChangeArrowheads="1"/>
          </p:cNvSpPr>
          <p:nvPr/>
        </p:nvSpPr>
        <p:spPr bwMode="gray">
          <a:xfrm>
            <a:off x="613382" y="5023956"/>
            <a:ext cx="4551020" cy="264688"/>
          </a:xfrm>
          <a:prstGeom prst="rect">
            <a:avLst/>
          </a:prstGeom>
          <a:noFill/>
          <a:ln w="9525" algn="ctr">
            <a:noFill/>
            <a:miter lim="800000"/>
            <a:headEnd/>
            <a:tailEnd/>
          </a:ln>
          <a:effectLst/>
        </p:spPr>
        <p:txBody>
          <a:bodyPr wrap="square">
            <a:spAutoFit/>
          </a:bodyPr>
          <a:lstStyle/>
          <a:p>
            <a:pPr>
              <a:lnSpc>
                <a:spcPct val="70000"/>
              </a:lnSpc>
              <a:spcBef>
                <a:spcPct val="50000"/>
              </a:spcBef>
              <a:defRPr/>
            </a:pPr>
            <a:r>
              <a:rPr lang="en-US" sz="1600" b="1" dirty="0">
                <a:solidFill>
                  <a:srgbClr val="080808"/>
                </a:solidFill>
                <a:latin typeface="Tahoma" panose="020B0604030504040204" pitchFamily="34" charset="0"/>
                <a:ea typeface="Tahoma" panose="020B0604030504040204" pitchFamily="34" charset="0"/>
                <a:cs typeface="Tahoma" panose="020B0604030504040204" pitchFamily="34" charset="0"/>
              </a:rPr>
              <a:t>3. </a:t>
            </a:r>
            <a:r>
              <a:rPr lang="en-US" sz="1600" b="1" dirty="0" err="1">
                <a:solidFill>
                  <a:srgbClr val="080808"/>
                </a:solidFill>
                <a:latin typeface="Tahoma" panose="020B0604030504040204" pitchFamily="34" charset="0"/>
                <a:ea typeface="Tahoma" panose="020B0604030504040204" pitchFamily="34" charset="0"/>
                <a:cs typeface="Tahoma" panose="020B0604030504040204" pitchFamily="34" charset="0"/>
              </a:rPr>
              <a:t>Hoạt</a:t>
            </a:r>
            <a:r>
              <a:rPr lang="en-US" sz="16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80808"/>
                </a:solidFill>
                <a:latin typeface="Tahoma" panose="020B0604030504040204" pitchFamily="34" charset="0"/>
                <a:ea typeface="Tahoma" panose="020B0604030504040204" pitchFamily="34" charset="0"/>
                <a:cs typeface="Tahoma" panose="020B0604030504040204" pitchFamily="34" charset="0"/>
              </a:rPr>
              <a:t>động</a:t>
            </a:r>
            <a:r>
              <a:rPr lang="en-US" sz="1600" b="1" dirty="0">
                <a:solidFill>
                  <a:srgbClr val="080808"/>
                </a:solidFill>
                <a:latin typeface="Tahoma" panose="020B0604030504040204" pitchFamily="34" charset="0"/>
                <a:ea typeface="Tahoma" panose="020B0604030504040204" pitchFamily="34" charset="0"/>
                <a:cs typeface="Tahoma" panose="020B0604030504040204" pitchFamily="34" charset="0"/>
              </a:rPr>
              <a:t> 3: </a:t>
            </a:r>
            <a:r>
              <a:rPr lang="en-US" sz="1600" b="1" dirty="0" err="1">
                <a:solidFill>
                  <a:srgbClr val="080808"/>
                </a:solidFill>
                <a:latin typeface="Tahoma" panose="020B0604030504040204" pitchFamily="34" charset="0"/>
                <a:ea typeface="Tahoma" panose="020B0604030504040204" pitchFamily="34" charset="0"/>
                <a:cs typeface="Tahoma" panose="020B0604030504040204" pitchFamily="34" charset="0"/>
              </a:rPr>
              <a:t>Luyện</a:t>
            </a:r>
            <a:r>
              <a:rPr lang="en-US" sz="1600" b="1" dirty="0">
                <a:solidFill>
                  <a:srgbClr val="080808"/>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80808"/>
                </a:solidFill>
                <a:latin typeface="Tahoma" panose="020B0604030504040204" pitchFamily="34" charset="0"/>
                <a:ea typeface="Tahoma" panose="020B0604030504040204" pitchFamily="34" charset="0"/>
                <a:cs typeface="Tahoma" panose="020B0604030504040204" pitchFamily="34" charset="0"/>
              </a:rPr>
              <a:t>tập</a:t>
            </a:r>
            <a:endParaRPr lang="en-US" sz="1600" b="1" dirty="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 Box 9">
            <a:extLst>
              <a:ext uri="{FF2B5EF4-FFF2-40B4-BE49-F238E27FC236}">
                <a16:creationId xmlns:a16="http://schemas.microsoft.com/office/drawing/2014/main" id="{D17E0FFD-30B5-40F5-AFFA-1BFD210AA0E1}"/>
              </a:ext>
            </a:extLst>
          </p:cNvPr>
          <p:cNvSpPr txBox="1">
            <a:spLocks noChangeArrowheads="1"/>
          </p:cNvSpPr>
          <p:nvPr/>
        </p:nvSpPr>
        <p:spPr bwMode="gray">
          <a:xfrm>
            <a:off x="613382" y="5585010"/>
            <a:ext cx="4757884" cy="338554"/>
          </a:xfrm>
          <a:prstGeom prst="rect">
            <a:avLst/>
          </a:prstGeom>
          <a:noFill/>
          <a:ln w="9525" algn="ctr">
            <a:noFill/>
            <a:miter lim="800000"/>
            <a:headEnd/>
            <a:tailEnd/>
          </a:ln>
        </p:spPr>
        <p:txBody>
          <a:bodyPr wrap="square">
            <a:spAutoFit/>
          </a:bodyPr>
          <a:lstStyle/>
          <a:p>
            <a:pPr eaLnBrk="0" hangingPunct="0">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4. Hoạt động 4: Vận dụng (nếu có)</a:t>
            </a:r>
          </a:p>
        </p:txBody>
      </p:sp>
      <p:sp>
        <p:nvSpPr>
          <p:cNvPr id="33" name="Oval 34">
            <a:extLst>
              <a:ext uri="{FF2B5EF4-FFF2-40B4-BE49-F238E27FC236}">
                <a16:creationId xmlns:a16="http://schemas.microsoft.com/office/drawing/2014/main" id="{63C1A018-74FB-44FF-9726-87E5763A8615}"/>
              </a:ext>
            </a:extLst>
          </p:cNvPr>
          <p:cNvSpPr>
            <a:spLocks noChangeArrowheads="1"/>
          </p:cNvSpPr>
          <p:nvPr/>
        </p:nvSpPr>
        <p:spPr bwMode="gray">
          <a:xfrm rot="5400000">
            <a:off x="287154" y="3712415"/>
            <a:ext cx="216000" cy="216000"/>
          </a:xfrm>
          <a:prstGeom prst="ellipse">
            <a:avLst/>
          </a:prstGeom>
          <a:solidFill>
            <a:srgbClr val="6B9F25"/>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4" name="Oval 35">
            <a:extLst>
              <a:ext uri="{FF2B5EF4-FFF2-40B4-BE49-F238E27FC236}">
                <a16:creationId xmlns:a16="http://schemas.microsoft.com/office/drawing/2014/main" id="{3C8B2350-C59D-45BA-8E07-A4154688E8A1}"/>
              </a:ext>
            </a:extLst>
          </p:cNvPr>
          <p:cNvSpPr>
            <a:spLocks noChangeArrowheads="1"/>
          </p:cNvSpPr>
          <p:nvPr/>
        </p:nvSpPr>
        <p:spPr bwMode="gray">
          <a:xfrm rot="5400000">
            <a:off x="289660" y="4355247"/>
            <a:ext cx="216000" cy="216000"/>
          </a:xfrm>
          <a:prstGeom prst="ellipse">
            <a:avLst/>
          </a:prstGeom>
          <a:solidFill>
            <a:srgbClr val="9F6715"/>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Oval 38">
            <a:extLst>
              <a:ext uri="{FF2B5EF4-FFF2-40B4-BE49-F238E27FC236}">
                <a16:creationId xmlns:a16="http://schemas.microsoft.com/office/drawing/2014/main" id="{94D38F6D-89A7-46D7-9961-F7267C85D546}"/>
              </a:ext>
            </a:extLst>
          </p:cNvPr>
          <p:cNvSpPr>
            <a:spLocks noChangeArrowheads="1"/>
          </p:cNvSpPr>
          <p:nvPr/>
        </p:nvSpPr>
        <p:spPr bwMode="gray">
          <a:xfrm rot="5400000">
            <a:off x="287154" y="5014947"/>
            <a:ext cx="216000" cy="216000"/>
          </a:xfrm>
          <a:prstGeom prst="ellipse">
            <a:avLst/>
          </a:prstGeom>
          <a:solidFill>
            <a:srgbClr val="3494BA"/>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Oval 39">
            <a:extLst>
              <a:ext uri="{FF2B5EF4-FFF2-40B4-BE49-F238E27FC236}">
                <a16:creationId xmlns:a16="http://schemas.microsoft.com/office/drawing/2014/main" id="{4C380F5E-881B-4F14-BD06-FD388B240EBA}"/>
              </a:ext>
            </a:extLst>
          </p:cNvPr>
          <p:cNvSpPr>
            <a:spLocks noChangeArrowheads="1"/>
          </p:cNvSpPr>
          <p:nvPr/>
        </p:nvSpPr>
        <p:spPr bwMode="gray">
          <a:xfrm rot="5400000">
            <a:off x="291051" y="5627907"/>
            <a:ext cx="216000" cy="216000"/>
          </a:xfrm>
          <a:prstGeom prst="ellipse">
            <a:avLst/>
          </a:prstGeom>
          <a:solidFill>
            <a:srgbClr val="58B6C0"/>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Left Brace 36">
            <a:extLst>
              <a:ext uri="{FF2B5EF4-FFF2-40B4-BE49-F238E27FC236}">
                <a16:creationId xmlns:a16="http://schemas.microsoft.com/office/drawing/2014/main" id="{1D56CFD5-BCF0-4B1D-AE29-507B1155220D}"/>
              </a:ext>
            </a:extLst>
          </p:cNvPr>
          <p:cNvSpPr/>
          <p:nvPr/>
        </p:nvSpPr>
        <p:spPr>
          <a:xfrm>
            <a:off x="6288094" y="2009196"/>
            <a:ext cx="468000" cy="2642905"/>
          </a:xfrm>
          <a:prstGeom prst="leftBrace">
            <a:avLst/>
          </a:prstGeom>
          <a:noFill/>
          <a:ln w="12700" cap="flat" cmpd="sng" algn="ctr">
            <a:solidFill>
              <a:srgbClr val="3494BA"/>
            </a:solidFill>
            <a:prstDash val="solid"/>
          </a:ln>
          <a:effectLst/>
        </p:spPr>
        <p:txBody>
          <a:bodyPr rtlCol="0" anchor="ctr"/>
          <a:lstStyle/>
          <a:p>
            <a:pPr algn="ctr" defTabSz="914411">
              <a:defRPr/>
            </a:pPr>
            <a:endParaRPr lang="en-US" sz="1801" kern="0">
              <a:solidFill>
                <a:prstClr val="black"/>
              </a:solidFill>
              <a:latin typeface="Calibri" panose="020F0502020204030204"/>
            </a:endParaRPr>
          </a:p>
        </p:txBody>
      </p:sp>
      <p:sp>
        <p:nvSpPr>
          <p:cNvPr id="38" name="Text Box 18">
            <a:extLst>
              <a:ext uri="{FF2B5EF4-FFF2-40B4-BE49-F238E27FC236}">
                <a16:creationId xmlns:a16="http://schemas.microsoft.com/office/drawing/2014/main" id="{C4EE42EB-F50C-4C24-8D79-60A8D478FDA9}"/>
              </a:ext>
            </a:extLst>
          </p:cNvPr>
          <p:cNvSpPr txBox="1">
            <a:spLocks noChangeArrowheads="1"/>
          </p:cNvSpPr>
          <p:nvPr/>
        </p:nvSpPr>
        <p:spPr bwMode="gray">
          <a:xfrm>
            <a:off x="9938009" y="3283989"/>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Giao nhiệm vụ học tập</a:t>
            </a:r>
          </a:p>
        </p:txBody>
      </p:sp>
      <p:sp>
        <p:nvSpPr>
          <p:cNvPr id="39" name="Text Box 19">
            <a:extLst>
              <a:ext uri="{FF2B5EF4-FFF2-40B4-BE49-F238E27FC236}">
                <a16:creationId xmlns:a16="http://schemas.microsoft.com/office/drawing/2014/main" id="{D272E628-7960-47D2-90EC-77452F482D1E}"/>
              </a:ext>
            </a:extLst>
          </p:cNvPr>
          <p:cNvSpPr txBox="1">
            <a:spLocks noChangeArrowheads="1"/>
          </p:cNvSpPr>
          <p:nvPr/>
        </p:nvSpPr>
        <p:spPr bwMode="gray">
          <a:xfrm>
            <a:off x="9938009" y="3859927"/>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Thực hiện nhiệm vụ </a:t>
            </a:r>
          </a:p>
        </p:txBody>
      </p:sp>
      <p:sp>
        <p:nvSpPr>
          <p:cNvPr id="40" name="Text Box 20">
            <a:extLst>
              <a:ext uri="{FF2B5EF4-FFF2-40B4-BE49-F238E27FC236}">
                <a16:creationId xmlns:a16="http://schemas.microsoft.com/office/drawing/2014/main" id="{E6C5F656-2593-4262-9537-AED31040D9DB}"/>
              </a:ext>
            </a:extLst>
          </p:cNvPr>
          <p:cNvSpPr txBox="1">
            <a:spLocks noChangeArrowheads="1"/>
          </p:cNvSpPr>
          <p:nvPr/>
        </p:nvSpPr>
        <p:spPr bwMode="gray">
          <a:xfrm>
            <a:off x="9938009" y="4400631"/>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Báo cáo, thảo luận </a:t>
            </a:r>
          </a:p>
        </p:txBody>
      </p:sp>
      <p:sp>
        <p:nvSpPr>
          <p:cNvPr id="41" name="Text Box 21">
            <a:extLst>
              <a:ext uri="{FF2B5EF4-FFF2-40B4-BE49-F238E27FC236}">
                <a16:creationId xmlns:a16="http://schemas.microsoft.com/office/drawing/2014/main" id="{4EA32231-6E9E-4577-8AD3-ED5B88427C4D}"/>
              </a:ext>
            </a:extLst>
          </p:cNvPr>
          <p:cNvSpPr txBox="1">
            <a:spLocks noChangeArrowheads="1"/>
          </p:cNvSpPr>
          <p:nvPr/>
        </p:nvSpPr>
        <p:spPr bwMode="gray">
          <a:xfrm>
            <a:off x="9938009" y="4893548"/>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Kết luận, nhận định</a:t>
            </a:r>
          </a:p>
        </p:txBody>
      </p:sp>
      <p:sp>
        <p:nvSpPr>
          <p:cNvPr id="42" name="Text Box 18">
            <a:extLst>
              <a:ext uri="{FF2B5EF4-FFF2-40B4-BE49-F238E27FC236}">
                <a16:creationId xmlns:a16="http://schemas.microsoft.com/office/drawing/2014/main" id="{6D4B5196-39AE-4F38-9E00-52BDC5C4BA43}"/>
              </a:ext>
            </a:extLst>
          </p:cNvPr>
          <p:cNvSpPr txBox="1">
            <a:spLocks noChangeArrowheads="1"/>
          </p:cNvSpPr>
          <p:nvPr/>
        </p:nvSpPr>
        <p:spPr bwMode="gray">
          <a:xfrm>
            <a:off x="6977965" y="2218811"/>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Mục tiêu</a:t>
            </a:r>
          </a:p>
        </p:txBody>
      </p:sp>
      <p:sp>
        <p:nvSpPr>
          <p:cNvPr id="43" name="Text Box 19">
            <a:extLst>
              <a:ext uri="{FF2B5EF4-FFF2-40B4-BE49-F238E27FC236}">
                <a16:creationId xmlns:a16="http://schemas.microsoft.com/office/drawing/2014/main" id="{F24DDE38-2F7E-4ADE-A7C4-DD9418186C5F}"/>
              </a:ext>
            </a:extLst>
          </p:cNvPr>
          <p:cNvSpPr txBox="1">
            <a:spLocks noChangeArrowheads="1"/>
          </p:cNvSpPr>
          <p:nvPr/>
        </p:nvSpPr>
        <p:spPr bwMode="gray">
          <a:xfrm>
            <a:off x="7053832" y="2867809"/>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Nội dung</a:t>
            </a:r>
          </a:p>
        </p:txBody>
      </p:sp>
      <p:sp>
        <p:nvSpPr>
          <p:cNvPr id="44" name="Text Box 20">
            <a:extLst>
              <a:ext uri="{FF2B5EF4-FFF2-40B4-BE49-F238E27FC236}">
                <a16:creationId xmlns:a16="http://schemas.microsoft.com/office/drawing/2014/main" id="{3E0CC9FD-670D-4965-92EB-4306AF36E0BB}"/>
              </a:ext>
            </a:extLst>
          </p:cNvPr>
          <p:cNvSpPr txBox="1">
            <a:spLocks noChangeArrowheads="1"/>
          </p:cNvSpPr>
          <p:nvPr/>
        </p:nvSpPr>
        <p:spPr bwMode="gray">
          <a:xfrm>
            <a:off x="7005778" y="3550282"/>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Sản phẩm</a:t>
            </a:r>
          </a:p>
        </p:txBody>
      </p:sp>
      <p:sp>
        <p:nvSpPr>
          <p:cNvPr id="45" name="Text Box 21">
            <a:extLst>
              <a:ext uri="{FF2B5EF4-FFF2-40B4-BE49-F238E27FC236}">
                <a16:creationId xmlns:a16="http://schemas.microsoft.com/office/drawing/2014/main" id="{A1F7DBEB-DC1F-4E62-93D6-AEF7D2FD4EEE}"/>
              </a:ext>
            </a:extLst>
          </p:cNvPr>
          <p:cNvSpPr txBox="1">
            <a:spLocks noChangeArrowheads="1"/>
          </p:cNvSpPr>
          <p:nvPr/>
        </p:nvSpPr>
        <p:spPr bwMode="gray">
          <a:xfrm>
            <a:off x="7024447" y="4141218"/>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Cách thức tổ chức</a:t>
            </a:r>
          </a:p>
        </p:txBody>
      </p:sp>
      <p:grpSp>
        <p:nvGrpSpPr>
          <p:cNvPr id="46" name="Group 31">
            <a:extLst>
              <a:ext uri="{FF2B5EF4-FFF2-40B4-BE49-F238E27FC236}">
                <a16:creationId xmlns:a16="http://schemas.microsoft.com/office/drawing/2014/main" id="{9C04C9CD-820C-4853-8047-3F432A305B97}"/>
              </a:ext>
            </a:extLst>
          </p:cNvPr>
          <p:cNvGrpSpPr>
            <a:grpSpLocks/>
          </p:cNvGrpSpPr>
          <p:nvPr/>
        </p:nvGrpSpPr>
        <p:grpSpPr bwMode="auto">
          <a:xfrm>
            <a:off x="6217228" y="3251100"/>
            <a:ext cx="180000" cy="180000"/>
            <a:chOff x="3206" y="1632"/>
            <a:chExt cx="298" cy="289"/>
          </a:xfrm>
        </p:grpSpPr>
        <p:pic>
          <p:nvPicPr>
            <p:cNvPr id="47" name="Picture 32" descr="circuler_1">
              <a:extLst>
                <a:ext uri="{FF2B5EF4-FFF2-40B4-BE49-F238E27FC236}">
                  <a16:creationId xmlns:a16="http://schemas.microsoft.com/office/drawing/2014/main" id="{EB7763AE-99CD-4028-97FF-02D232C074E9}"/>
                </a:ext>
              </a:extLst>
            </p:cNvPr>
            <p:cNvPicPr>
              <a:picLocks noChangeAspect="1" noChangeArrowheads="1"/>
            </p:cNvPicPr>
            <p:nvPr/>
          </p:nvPicPr>
          <p:blipFill>
            <a:blip r:embed="rId3" cstate="print"/>
            <a:srcRect/>
            <a:stretch>
              <a:fillRect/>
            </a:stretch>
          </p:blipFill>
          <p:spPr bwMode="gray">
            <a:xfrm>
              <a:off x="3206" y="1632"/>
              <a:ext cx="298" cy="288"/>
            </a:xfrm>
            <a:prstGeom prst="rect">
              <a:avLst/>
            </a:prstGeom>
            <a:noFill/>
          </p:spPr>
        </p:pic>
        <p:sp>
          <p:nvSpPr>
            <p:cNvPr id="49" name="Oval 33">
              <a:extLst>
                <a:ext uri="{FF2B5EF4-FFF2-40B4-BE49-F238E27FC236}">
                  <a16:creationId xmlns:a16="http://schemas.microsoft.com/office/drawing/2014/main" id="{E965C15B-7799-4B7B-9967-532A85994BB1}"/>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defTabSz="914411">
                <a:defRPr/>
              </a:pPr>
              <a:endParaRPr lang="en-US" sz="1801" kern="0">
                <a:solidFill>
                  <a:prstClr val="black"/>
                </a:solidFill>
              </a:endParaRPr>
            </a:p>
          </p:txBody>
        </p:sp>
        <p:pic>
          <p:nvPicPr>
            <p:cNvPr id="50" name="Picture 34" descr="Picture2">
              <a:extLst>
                <a:ext uri="{FF2B5EF4-FFF2-40B4-BE49-F238E27FC236}">
                  <a16:creationId xmlns:a16="http://schemas.microsoft.com/office/drawing/2014/main" id="{0B45992D-C9B0-4CCD-B4BE-C8F3AA69A193}"/>
                </a:ext>
              </a:extLst>
            </p:cNvPr>
            <p:cNvPicPr>
              <a:picLocks noChangeAspect="1" noChangeArrowheads="1"/>
            </p:cNvPicPr>
            <p:nvPr/>
          </p:nvPicPr>
          <p:blipFill>
            <a:blip r:embed="rId4"/>
            <a:srcRect/>
            <a:stretch>
              <a:fillRect/>
            </a:stretch>
          </p:blipFill>
          <p:spPr bwMode="gray">
            <a:xfrm>
              <a:off x="3236" y="1635"/>
              <a:ext cx="235" cy="102"/>
            </a:xfrm>
            <a:prstGeom prst="rect">
              <a:avLst/>
            </a:prstGeom>
            <a:noFill/>
          </p:spPr>
        </p:pic>
      </p:grpSp>
      <p:sp>
        <p:nvSpPr>
          <p:cNvPr id="51" name="Line 4">
            <a:extLst>
              <a:ext uri="{FF2B5EF4-FFF2-40B4-BE49-F238E27FC236}">
                <a16:creationId xmlns:a16="http://schemas.microsoft.com/office/drawing/2014/main" id="{25E7B238-91B6-4BF7-9874-C503F0CF2765}"/>
              </a:ext>
            </a:extLst>
          </p:cNvPr>
          <p:cNvSpPr>
            <a:spLocks noChangeShapeType="1"/>
          </p:cNvSpPr>
          <p:nvPr/>
        </p:nvSpPr>
        <p:spPr bwMode="auto">
          <a:xfrm flipV="1">
            <a:off x="9040518" y="3458744"/>
            <a:ext cx="671685" cy="882297"/>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2" name="Line 5">
            <a:extLst>
              <a:ext uri="{FF2B5EF4-FFF2-40B4-BE49-F238E27FC236}">
                <a16:creationId xmlns:a16="http://schemas.microsoft.com/office/drawing/2014/main" id="{642DBD0C-1A6D-4463-B9EB-A5C1D8B8F07D}"/>
              </a:ext>
            </a:extLst>
          </p:cNvPr>
          <p:cNvSpPr>
            <a:spLocks noChangeShapeType="1"/>
          </p:cNvSpPr>
          <p:nvPr/>
        </p:nvSpPr>
        <p:spPr bwMode="auto">
          <a:xfrm>
            <a:off x="9040517" y="4321997"/>
            <a:ext cx="678034" cy="735776"/>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3" name="Line 6">
            <a:extLst>
              <a:ext uri="{FF2B5EF4-FFF2-40B4-BE49-F238E27FC236}">
                <a16:creationId xmlns:a16="http://schemas.microsoft.com/office/drawing/2014/main" id="{8D1AF75E-1EC4-4B82-9944-D76656373C3E}"/>
              </a:ext>
            </a:extLst>
          </p:cNvPr>
          <p:cNvSpPr>
            <a:spLocks noChangeShapeType="1"/>
          </p:cNvSpPr>
          <p:nvPr/>
        </p:nvSpPr>
        <p:spPr bwMode="auto">
          <a:xfrm flipV="1">
            <a:off x="9123680" y="4023384"/>
            <a:ext cx="594873" cy="265170"/>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4" name="Line 8">
            <a:extLst>
              <a:ext uri="{FF2B5EF4-FFF2-40B4-BE49-F238E27FC236}">
                <a16:creationId xmlns:a16="http://schemas.microsoft.com/office/drawing/2014/main" id="{7DE93E72-F44C-4B47-9B36-FDA64924234B}"/>
              </a:ext>
            </a:extLst>
          </p:cNvPr>
          <p:cNvSpPr>
            <a:spLocks noChangeShapeType="1"/>
          </p:cNvSpPr>
          <p:nvPr/>
        </p:nvSpPr>
        <p:spPr bwMode="auto">
          <a:xfrm>
            <a:off x="9046411" y="4333341"/>
            <a:ext cx="672142" cy="249854"/>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5" name="AutoShape 14">
            <a:extLst>
              <a:ext uri="{FF2B5EF4-FFF2-40B4-BE49-F238E27FC236}">
                <a16:creationId xmlns:a16="http://schemas.microsoft.com/office/drawing/2014/main" id="{366F2F70-2ABB-4B49-8EB4-D81395B9AED2}"/>
              </a:ext>
            </a:extLst>
          </p:cNvPr>
          <p:cNvSpPr>
            <a:spLocks noChangeArrowheads="1"/>
          </p:cNvSpPr>
          <p:nvPr/>
        </p:nvSpPr>
        <p:spPr bwMode="gray">
          <a:xfrm>
            <a:off x="9693537" y="3347490"/>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58B6C0"/>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6" name="AutoShape 15">
            <a:extLst>
              <a:ext uri="{FF2B5EF4-FFF2-40B4-BE49-F238E27FC236}">
                <a16:creationId xmlns:a16="http://schemas.microsoft.com/office/drawing/2014/main" id="{4277A8E4-F7DC-47D7-BC41-3C7B7B085FB1}"/>
              </a:ext>
            </a:extLst>
          </p:cNvPr>
          <p:cNvSpPr>
            <a:spLocks noChangeArrowheads="1"/>
          </p:cNvSpPr>
          <p:nvPr/>
        </p:nvSpPr>
        <p:spPr bwMode="gray">
          <a:xfrm>
            <a:off x="9693537" y="3920252"/>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9F6715"/>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7" name="AutoShape 16">
            <a:extLst>
              <a:ext uri="{FF2B5EF4-FFF2-40B4-BE49-F238E27FC236}">
                <a16:creationId xmlns:a16="http://schemas.microsoft.com/office/drawing/2014/main" id="{F536EF2D-6341-4411-B3CD-0FB775F9E22A}"/>
              </a:ext>
            </a:extLst>
          </p:cNvPr>
          <p:cNvSpPr>
            <a:spLocks noChangeArrowheads="1"/>
          </p:cNvSpPr>
          <p:nvPr/>
        </p:nvSpPr>
        <p:spPr bwMode="gray">
          <a:xfrm>
            <a:off x="9693537" y="4462542"/>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6B9F25"/>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8" name="AutoShape 17">
            <a:extLst>
              <a:ext uri="{FF2B5EF4-FFF2-40B4-BE49-F238E27FC236}">
                <a16:creationId xmlns:a16="http://schemas.microsoft.com/office/drawing/2014/main" id="{C248A3BC-5768-40C6-98FD-F140EF9981B7}"/>
              </a:ext>
            </a:extLst>
          </p:cNvPr>
          <p:cNvSpPr>
            <a:spLocks noChangeArrowheads="1"/>
          </p:cNvSpPr>
          <p:nvPr/>
        </p:nvSpPr>
        <p:spPr bwMode="invGray">
          <a:xfrm>
            <a:off x="9693537" y="4944348"/>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494BA"/>
          </a:solidFill>
          <a:ln w="9525" algn="ctr">
            <a:noFill/>
            <a:round/>
            <a:headEnd/>
            <a:tailEnd/>
          </a:ln>
          <a:effectLst/>
        </p:spPr>
        <p:txBody>
          <a:bodyPr wrap="none" anchor="ctr"/>
          <a:lstStyle/>
          <a:p>
            <a:pPr defTabSz="914411">
              <a:defRPr/>
            </a:pPr>
            <a:endParaRPr lang="en-US" sz="1801" kern="0">
              <a:solidFill>
                <a:prstClr val="black"/>
              </a:solidFill>
            </a:endParaRPr>
          </a:p>
        </p:txBody>
      </p:sp>
      <p:grpSp>
        <p:nvGrpSpPr>
          <p:cNvPr id="59" name="Group 31">
            <a:extLst>
              <a:ext uri="{FF2B5EF4-FFF2-40B4-BE49-F238E27FC236}">
                <a16:creationId xmlns:a16="http://schemas.microsoft.com/office/drawing/2014/main" id="{230A72BB-3812-49DF-9EBB-49D088ECB48A}"/>
              </a:ext>
            </a:extLst>
          </p:cNvPr>
          <p:cNvGrpSpPr>
            <a:grpSpLocks/>
          </p:cNvGrpSpPr>
          <p:nvPr/>
        </p:nvGrpSpPr>
        <p:grpSpPr bwMode="auto">
          <a:xfrm>
            <a:off x="9010868" y="4243340"/>
            <a:ext cx="180000" cy="180000"/>
            <a:chOff x="3206" y="1632"/>
            <a:chExt cx="298" cy="289"/>
          </a:xfrm>
        </p:grpSpPr>
        <p:pic>
          <p:nvPicPr>
            <p:cNvPr id="60" name="Picture 32" descr="circuler_1">
              <a:extLst>
                <a:ext uri="{FF2B5EF4-FFF2-40B4-BE49-F238E27FC236}">
                  <a16:creationId xmlns:a16="http://schemas.microsoft.com/office/drawing/2014/main" id="{7F13B6E4-F8C2-4328-93F2-2814153E7CF4}"/>
                </a:ext>
              </a:extLst>
            </p:cNvPr>
            <p:cNvPicPr>
              <a:picLocks noChangeAspect="1" noChangeArrowheads="1"/>
            </p:cNvPicPr>
            <p:nvPr/>
          </p:nvPicPr>
          <p:blipFill>
            <a:blip r:embed="rId3" cstate="print"/>
            <a:srcRect/>
            <a:stretch>
              <a:fillRect/>
            </a:stretch>
          </p:blipFill>
          <p:spPr bwMode="gray">
            <a:xfrm>
              <a:off x="3206" y="1632"/>
              <a:ext cx="298" cy="288"/>
            </a:xfrm>
            <a:prstGeom prst="rect">
              <a:avLst/>
            </a:prstGeom>
            <a:noFill/>
          </p:spPr>
        </p:pic>
        <p:sp>
          <p:nvSpPr>
            <p:cNvPr id="61" name="Oval 33">
              <a:extLst>
                <a:ext uri="{FF2B5EF4-FFF2-40B4-BE49-F238E27FC236}">
                  <a16:creationId xmlns:a16="http://schemas.microsoft.com/office/drawing/2014/main" id="{98337A46-7595-45D7-9903-16E5A4B26CC1}"/>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defTabSz="914411">
                <a:defRPr/>
              </a:pPr>
              <a:endParaRPr lang="en-US" sz="1801" kern="0">
                <a:solidFill>
                  <a:prstClr val="black"/>
                </a:solidFill>
              </a:endParaRPr>
            </a:p>
          </p:txBody>
        </p:sp>
        <p:pic>
          <p:nvPicPr>
            <p:cNvPr id="62" name="Picture 34" descr="Picture2">
              <a:extLst>
                <a:ext uri="{FF2B5EF4-FFF2-40B4-BE49-F238E27FC236}">
                  <a16:creationId xmlns:a16="http://schemas.microsoft.com/office/drawing/2014/main" id="{9C7E1BA0-5928-4CF9-9DBF-FA3073DEDD93}"/>
                </a:ext>
              </a:extLst>
            </p:cNvPr>
            <p:cNvPicPr>
              <a:picLocks noChangeAspect="1" noChangeArrowheads="1"/>
            </p:cNvPicPr>
            <p:nvPr/>
          </p:nvPicPr>
          <p:blipFill>
            <a:blip r:embed="rId4"/>
            <a:srcRect/>
            <a:stretch>
              <a:fillRect/>
            </a:stretch>
          </p:blipFill>
          <p:spPr bwMode="gray">
            <a:xfrm>
              <a:off x="3236" y="1635"/>
              <a:ext cx="235" cy="102"/>
            </a:xfrm>
            <a:prstGeom prst="rect">
              <a:avLst/>
            </a:prstGeom>
            <a:noFill/>
          </p:spPr>
        </p:pic>
      </p:grpSp>
      <p:cxnSp>
        <p:nvCxnSpPr>
          <p:cNvPr id="4" name="Straight Arrow Connector 3">
            <a:extLst>
              <a:ext uri="{FF2B5EF4-FFF2-40B4-BE49-F238E27FC236}">
                <a16:creationId xmlns:a16="http://schemas.microsoft.com/office/drawing/2014/main" id="{D721854B-358C-44F8-AD5B-1FFFFD9708D7}"/>
              </a:ext>
            </a:extLst>
          </p:cNvPr>
          <p:cNvCxnSpPr>
            <a:cxnSpLocks/>
          </p:cNvCxnSpPr>
          <p:nvPr/>
        </p:nvCxnSpPr>
        <p:spPr>
          <a:xfrm flipH="1">
            <a:off x="1874522" y="1052012"/>
            <a:ext cx="4434537" cy="14080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735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DBFF1F0-CC99-4DD0-B59D-4E388EEB08EF}"/>
              </a:ext>
            </a:extLst>
          </p:cNvPr>
          <p:cNvSpPr txBox="1"/>
          <p:nvPr/>
        </p:nvSpPr>
        <p:spPr>
          <a:xfrm>
            <a:off x="-1" y="-16538"/>
            <a:ext cx="12182475" cy="113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7000"/>
              </a:lnSpc>
              <a:spcAft>
                <a:spcPts val="601"/>
              </a:spcAft>
            </a:pPr>
            <a:r>
              <a:rPr lang="en-US" sz="2800" b="1" dirty="0">
                <a:solidFill>
                  <a:schemeClr val="bg1"/>
                </a:solidFill>
                <a:latin typeface="Aachen" panose="02020500000000000000" pitchFamily="18" charset="0"/>
                <a:ea typeface="Aachen" panose="02020500000000000000" pitchFamily="18" charset="0"/>
                <a:cs typeface="Aachen" panose="02020500000000000000" pitchFamily="18" charset="0"/>
              </a:rPr>
              <a:t>CẤU TRÚC KẾ HOẠCH BÀI DẠY</a:t>
            </a:r>
          </a:p>
          <a:p>
            <a:pPr algn="ctr">
              <a:lnSpc>
                <a:spcPct val="107000"/>
              </a:lnSpc>
              <a:spcAft>
                <a:spcPts val="601"/>
              </a:spcAft>
            </a:pPr>
            <a:r>
              <a:rPr lang="en-US" sz="3200" b="1" dirty="0">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rPr>
              <a:t>PHƯƠNG ÁN 3 – </a:t>
            </a:r>
            <a:r>
              <a:rPr lang="en-US" sz="3200" b="1" dirty="0" err="1">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rPr>
              <a:t>bỏ</a:t>
            </a:r>
            <a:r>
              <a:rPr lang="en-US" sz="3200" b="1" dirty="0">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rPr>
              <a:t> </a:t>
            </a:r>
            <a:r>
              <a:rPr lang="en-US" sz="3200" b="1" dirty="0" err="1">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rPr>
              <a:t>mục</a:t>
            </a:r>
            <a:r>
              <a:rPr lang="en-US" sz="3200" b="1" dirty="0">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rPr>
              <a:t> KT, </a:t>
            </a:r>
            <a:r>
              <a:rPr lang="en-US" sz="3200" b="1" dirty="0" err="1">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rPr>
              <a:t>gộp</a:t>
            </a:r>
            <a:r>
              <a:rPr lang="en-US" sz="3200" b="1" dirty="0">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rPr>
              <a:t> ND, SP </a:t>
            </a:r>
            <a:r>
              <a:rPr lang="en-US" sz="3200" b="1" dirty="0" err="1">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rPr>
              <a:t>vào</a:t>
            </a:r>
            <a:endParaRPr lang="en-US" sz="3200" b="1" dirty="0">
              <a:ln w="19050">
                <a:solidFill>
                  <a:schemeClr val="bg1"/>
                </a:solidFill>
              </a:ln>
              <a:solidFill>
                <a:srgbClr val="FF0000"/>
              </a:solidFill>
              <a:latin typeface="Aachen" panose="02020500000000000000" pitchFamily="18" charset="0"/>
              <a:ea typeface="Aachen" panose="02020500000000000000" pitchFamily="18" charset="0"/>
              <a:cs typeface="Aachen" panose="02020500000000000000" pitchFamily="18" charset="0"/>
            </a:endParaRPr>
          </a:p>
        </p:txBody>
      </p:sp>
      <p:sp>
        <p:nvSpPr>
          <p:cNvPr id="48" name="object 58">
            <a:extLst>
              <a:ext uri="{FF2B5EF4-FFF2-40B4-BE49-F238E27FC236}">
                <a16:creationId xmlns:a16="http://schemas.microsoft.com/office/drawing/2014/main" id="{53AF2EAD-0443-45FB-8207-67D7AD39C5A2}"/>
              </a:ext>
            </a:extLst>
          </p:cNvPr>
          <p:cNvSpPr txBox="1">
            <a:spLocks/>
          </p:cNvSpPr>
          <p:nvPr/>
        </p:nvSpPr>
        <p:spPr>
          <a:xfrm>
            <a:off x="3612721" y="10208767"/>
            <a:ext cx="418645" cy="357276"/>
          </a:xfrm>
          <a:prstGeom prst="rect">
            <a:avLst/>
          </a:prstGeom>
        </p:spPr>
        <p:txBody>
          <a:bodyPr vert="horz" wrap="square" lIns="0" tIns="7937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507">
              <a:spcBef>
                <a:spcPts val="626"/>
              </a:spcBef>
            </a:pPr>
            <a:r>
              <a:rPr lang="vi-VN" sz="1801" spc="25"/>
              <a:t>16</a:t>
            </a:r>
            <a:endParaRPr lang="vi-VN" sz="1801" spc="25" dirty="0"/>
          </a:p>
        </p:txBody>
      </p:sp>
      <p:sp>
        <p:nvSpPr>
          <p:cNvPr id="8" name="Rectangle 1">
            <a:extLst>
              <a:ext uri="{FF2B5EF4-FFF2-40B4-BE49-F238E27FC236}">
                <a16:creationId xmlns:a16="http://schemas.microsoft.com/office/drawing/2014/main" id="{451D2CF5-5378-4D9C-B683-B0C94F9BE500}"/>
              </a:ext>
            </a:extLst>
          </p:cNvPr>
          <p:cNvSpPr>
            <a:spLocks noChangeArrowheads="1"/>
          </p:cNvSpPr>
          <p:nvPr/>
        </p:nvSpPr>
        <p:spPr bwMode="auto">
          <a:xfrm>
            <a:off x="189136" y="1539163"/>
            <a:ext cx="6327765" cy="83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algn="ctr" eaLnBrk="0" fontAlgn="base" hangingPunct="0">
              <a:spcBef>
                <a:spcPct val="0"/>
              </a:spcBef>
              <a:spcAft>
                <a:spcPct val="0"/>
              </a:spcAft>
              <a:defRPr/>
            </a:pPr>
            <a:r>
              <a:rPr lang="vi-VN" altLang="en-US" sz="1600" b="1"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TÊN BÀI</a:t>
            </a:r>
            <a:r>
              <a:rPr lang="en-US" altLang="en-US" sz="1600" b="1"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DẠY: …………………………………..</a:t>
            </a:r>
            <a:endPar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eaLnBrk="0" fontAlgn="base" hangingPunct="0">
              <a:spcBef>
                <a:spcPct val="0"/>
              </a:spcBef>
              <a:spcAft>
                <a:spcPct val="0"/>
              </a:spcAft>
              <a:defRPr/>
            </a:pPr>
            <a:r>
              <a:rPr lang="vi-VN"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Môn học</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eaLnBrk="0" fontAlgn="base" hangingPunct="0">
              <a:spcBef>
                <a:spcPct val="0"/>
              </a:spcBef>
              <a:spcAft>
                <a:spcPct val="0"/>
              </a:spcAft>
              <a:defRPr/>
            </a:pP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Thời</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gian</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hiện</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82B533FD-49D4-4120-B7FA-89069A75571A}"/>
              </a:ext>
            </a:extLst>
          </p:cNvPr>
          <p:cNvGraphicFramePr>
            <a:graphicFrameLocks noGrp="1"/>
          </p:cNvGraphicFramePr>
          <p:nvPr/>
        </p:nvGraphicFramePr>
        <p:xfrm>
          <a:off x="395154" y="1162816"/>
          <a:ext cx="5756910" cy="457200"/>
        </p:xfrm>
        <a:graphic>
          <a:graphicData uri="http://schemas.openxmlformats.org/drawingml/2006/table">
            <a:tbl>
              <a:tblPr firstRow="1" firstCol="1" bandRow="1"/>
              <a:tblGrid>
                <a:gridCol w="2908300">
                  <a:extLst>
                    <a:ext uri="{9D8B030D-6E8A-4147-A177-3AD203B41FA5}">
                      <a16:colId xmlns:a16="http://schemas.microsoft.com/office/drawing/2014/main" val="112024630"/>
                    </a:ext>
                  </a:extLst>
                </a:gridCol>
                <a:gridCol w="2848610">
                  <a:extLst>
                    <a:ext uri="{9D8B030D-6E8A-4147-A177-3AD203B41FA5}">
                      <a16:colId xmlns:a16="http://schemas.microsoft.com/office/drawing/2014/main" val="1507103585"/>
                    </a:ext>
                  </a:extLst>
                </a:gridCol>
              </a:tblGrid>
              <a:tr h="457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Trường:</a:t>
                      </a:r>
                      <a:r>
                        <a:rPr lang="vi-VN"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Tổ:</a:t>
                      </a:r>
                      <a:r>
                        <a:rPr lang="vi-VN"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Họ và tên giáo viên:</a:t>
                      </a:r>
                    </a:p>
                    <a:p>
                      <a:pPr algn="ctr">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12317432"/>
                  </a:ext>
                </a:extLst>
              </a:tr>
            </a:tbl>
          </a:graphicData>
        </a:graphic>
      </p:graphicFrame>
      <p:sp>
        <p:nvSpPr>
          <p:cNvPr id="10" name="Rectangle 9">
            <a:extLst>
              <a:ext uri="{FF2B5EF4-FFF2-40B4-BE49-F238E27FC236}">
                <a16:creationId xmlns:a16="http://schemas.microsoft.com/office/drawing/2014/main" id="{6F0137B6-5E3B-402B-A392-E9655F240FF8}"/>
              </a:ext>
            </a:extLst>
          </p:cNvPr>
          <p:cNvSpPr/>
          <p:nvPr/>
        </p:nvSpPr>
        <p:spPr>
          <a:xfrm>
            <a:off x="287154" y="2106872"/>
            <a:ext cx="6370923" cy="1176541"/>
          </a:xfrm>
          <a:prstGeom prst="rect">
            <a:avLst/>
          </a:prstGeom>
        </p:spPr>
        <p:txBody>
          <a:bodyPr wrap="square">
            <a:spAutoFit/>
          </a:bodyPr>
          <a:lstStyle/>
          <a:p>
            <a:pPr marL="12701" algn="just">
              <a:lnSpc>
                <a:spcPct val="120000"/>
              </a:lnSpc>
              <a:defRPr/>
            </a:pPr>
            <a:r>
              <a:rPr lang="en-US" sz="1200" b="1" spc="-5">
                <a:solidFill>
                  <a:srgbClr val="C00000"/>
                </a:solidFill>
                <a:latin typeface="Tahoma" panose="020B0604030504040204" pitchFamily="34" charset="0"/>
                <a:ea typeface="Tahoma" panose="020B0604030504040204" pitchFamily="34" charset="0"/>
                <a:cs typeface="Tahoma" panose="020B0604030504040204" pitchFamily="34" charset="0"/>
              </a:rPr>
              <a:t>I. MỤC</a:t>
            </a:r>
            <a:r>
              <a:rPr lang="en-US" sz="1200" b="1" spc="-36">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200" b="1" spc="-5">
                <a:solidFill>
                  <a:srgbClr val="C00000"/>
                </a:solidFill>
                <a:latin typeface="Tahoma" panose="020B0604030504040204" pitchFamily="34" charset="0"/>
                <a:ea typeface="Tahoma" panose="020B0604030504040204" pitchFamily="34" charset="0"/>
                <a:cs typeface="Tahoma" panose="020B0604030504040204" pitchFamily="34" charset="0"/>
              </a:rPr>
              <a:t>TIÊU</a:t>
            </a:r>
          </a:p>
          <a:p>
            <a:pPr marL="12701" algn="just">
              <a:lnSpc>
                <a:spcPct val="120000"/>
              </a:lnSpc>
              <a:defRPr/>
            </a:pP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1.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gồm</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đặc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thù</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chung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12701" algn="just">
              <a:lnSpc>
                <a:spcPct val="120000"/>
              </a:lnSpc>
              <a:defRPr/>
            </a:pP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2</a:t>
            </a: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phẩm</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2701" algn="just">
              <a:lnSpc>
                <a:spcPct val="120000"/>
              </a:lnSpc>
              <a:defRPr/>
            </a:pPr>
            <a:r>
              <a:rPr lang="vi-VN" sz="1200" b="1" dirty="0">
                <a:solidFill>
                  <a:srgbClr val="C00000"/>
                </a:solidFill>
                <a:latin typeface="Tahoma" panose="020B0604030504040204" pitchFamily="34" charset="0"/>
                <a:ea typeface="Tahoma" panose="020B0604030504040204" pitchFamily="34" charset="0"/>
                <a:cs typeface="Tahoma" panose="020B0604030504040204" pitchFamily="34" charset="0"/>
              </a:rPr>
              <a:t>II. THIẾT BỊ DẠY HỌC VÀ </a:t>
            </a:r>
            <a:r>
              <a:rPr lang="vi-VN" sz="1200" b="1">
                <a:solidFill>
                  <a:srgbClr val="C00000"/>
                </a:solidFill>
                <a:latin typeface="Tahoma" panose="020B0604030504040204" pitchFamily="34" charset="0"/>
                <a:ea typeface="Tahoma" panose="020B0604030504040204" pitchFamily="34" charset="0"/>
                <a:cs typeface="Tahoma" panose="020B0604030504040204" pitchFamily="34" charset="0"/>
              </a:rPr>
              <a:t>HỌC LIỆU</a:t>
            </a:r>
          </a:p>
          <a:p>
            <a:pPr algn="just">
              <a:lnSpc>
                <a:spcPct val="120000"/>
              </a:lnSpc>
              <a:defRPr/>
            </a:pPr>
            <a:r>
              <a:rPr lang="vi-VN" sz="1200" b="1">
                <a:solidFill>
                  <a:srgbClr val="C00000"/>
                </a:solidFill>
                <a:latin typeface="Tahoma" panose="020B0604030504040204" pitchFamily="34" charset="0"/>
                <a:ea typeface="Tahoma" panose="020B0604030504040204" pitchFamily="34" charset="0"/>
                <a:cs typeface="Tahoma" panose="020B0604030504040204" pitchFamily="34" charset="0"/>
              </a:rPr>
              <a:t>III. </a:t>
            </a:r>
            <a:r>
              <a:rPr lang="vi-VN" sz="1200" b="1" dirty="0">
                <a:solidFill>
                  <a:srgbClr val="C00000"/>
                </a:solidFill>
                <a:latin typeface="Tahoma" panose="020B0604030504040204" pitchFamily="34" charset="0"/>
                <a:ea typeface="Tahoma" panose="020B0604030504040204" pitchFamily="34" charset="0"/>
                <a:cs typeface="Tahoma" panose="020B0604030504040204" pitchFamily="34" charset="0"/>
              </a:rPr>
              <a:t>TIẾN TRÌNH DẠY HỌC</a:t>
            </a:r>
            <a:endParaRPr lang="en-US"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606FB9AF-0027-4458-AFE2-806A46199A9F}"/>
              </a:ext>
            </a:extLst>
          </p:cNvPr>
          <p:cNvSpPr/>
          <p:nvPr/>
        </p:nvSpPr>
        <p:spPr>
          <a:xfrm>
            <a:off x="287154" y="6052697"/>
            <a:ext cx="5275445" cy="554126"/>
          </a:xfrm>
          <a:prstGeom prst="rect">
            <a:avLst/>
          </a:prstGeom>
        </p:spPr>
        <p:txBody>
          <a:bodyPr wrap="square">
            <a:spAutoFit/>
          </a:bodyPr>
          <a:lstStyle/>
          <a:p>
            <a:pPr marL="12701" algn="just">
              <a:defRPr/>
            </a:pPr>
            <a:r>
              <a:rPr lang="en-US" sz="1401" b="1">
                <a:solidFill>
                  <a:srgbClr val="C00000"/>
                </a:solidFill>
                <a:latin typeface="Tahoma" panose="020B0604030504040204" pitchFamily="34" charset="0"/>
                <a:ea typeface="Tahoma" panose="020B0604030504040204" pitchFamily="34" charset="0"/>
                <a:cs typeface="Tahoma" panose="020B0604030504040204" pitchFamily="34" charset="0"/>
              </a:rPr>
              <a:t>V. PHỤ LỤC (nếu có)</a:t>
            </a:r>
          </a:p>
          <a:p>
            <a:pPr marL="12701" algn="just">
              <a:defRPr/>
            </a:pPr>
            <a:r>
              <a:rPr lang="en-US" sz="1401" b="1" spc="-5">
                <a:solidFill>
                  <a:srgbClr val="002060"/>
                </a:solidFill>
                <a:latin typeface="Tahoma" panose="020B0604030504040204" pitchFamily="34" charset="0"/>
                <a:ea typeface="Tahoma" panose="020B0604030504040204" pitchFamily="34" charset="0"/>
                <a:cs typeface="Tahoma" panose="020B0604030504040204" pitchFamily="34" charset="0"/>
              </a:rPr>
              <a:t>- Công cụ đánh giá </a:t>
            </a:r>
            <a:r>
              <a:rPr lang="en-US" sz="1600">
                <a:latin typeface="Times New Roman" pitchFamily="18" charset="0"/>
                <a:cs typeface="Times New Roman" pitchFamily="18" charset="0"/>
              </a:rPr>
              <a:t>(Phiếu bài tập; Bảng kiểm…)</a:t>
            </a:r>
            <a:endParaRPr lang="en-US" sz="1401" b="1" spc="-5">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Line 4">
            <a:extLst>
              <a:ext uri="{FF2B5EF4-FFF2-40B4-BE49-F238E27FC236}">
                <a16:creationId xmlns:a16="http://schemas.microsoft.com/office/drawing/2014/main" id="{192C4919-F4D5-451D-994B-B8FC796C8667}"/>
              </a:ext>
            </a:extLst>
          </p:cNvPr>
          <p:cNvSpPr>
            <a:spLocks noChangeShapeType="1"/>
          </p:cNvSpPr>
          <p:nvPr/>
        </p:nvSpPr>
        <p:spPr bwMode="auto">
          <a:xfrm>
            <a:off x="5572461" y="3892536"/>
            <a:ext cx="645351" cy="130848"/>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4" name="Line 5">
            <a:extLst>
              <a:ext uri="{FF2B5EF4-FFF2-40B4-BE49-F238E27FC236}">
                <a16:creationId xmlns:a16="http://schemas.microsoft.com/office/drawing/2014/main" id="{52F20FF5-C7FC-42A1-8B4C-6C1FF1AE54D2}"/>
              </a:ext>
            </a:extLst>
          </p:cNvPr>
          <p:cNvSpPr>
            <a:spLocks noChangeShapeType="1"/>
          </p:cNvSpPr>
          <p:nvPr/>
        </p:nvSpPr>
        <p:spPr bwMode="auto">
          <a:xfrm flipV="1">
            <a:off x="5590723" y="4032952"/>
            <a:ext cx="718338" cy="1662233"/>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5" name="Line 6">
            <a:extLst>
              <a:ext uri="{FF2B5EF4-FFF2-40B4-BE49-F238E27FC236}">
                <a16:creationId xmlns:a16="http://schemas.microsoft.com/office/drawing/2014/main" id="{52896128-5CE7-4152-9736-20F7B0B5B7EA}"/>
              </a:ext>
            </a:extLst>
          </p:cNvPr>
          <p:cNvSpPr>
            <a:spLocks noChangeShapeType="1"/>
          </p:cNvSpPr>
          <p:nvPr/>
        </p:nvSpPr>
        <p:spPr bwMode="auto">
          <a:xfrm flipV="1">
            <a:off x="5572461" y="4076017"/>
            <a:ext cx="680924" cy="407808"/>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6" name="Line 8">
            <a:extLst>
              <a:ext uri="{FF2B5EF4-FFF2-40B4-BE49-F238E27FC236}">
                <a16:creationId xmlns:a16="http://schemas.microsoft.com/office/drawing/2014/main" id="{1B5BE8F5-05C6-451E-9C68-2ED0DA15ACB3}"/>
              </a:ext>
            </a:extLst>
          </p:cNvPr>
          <p:cNvSpPr>
            <a:spLocks noChangeShapeType="1"/>
          </p:cNvSpPr>
          <p:nvPr/>
        </p:nvSpPr>
        <p:spPr bwMode="auto">
          <a:xfrm flipV="1">
            <a:off x="5562603" y="4079248"/>
            <a:ext cx="672661" cy="1068475"/>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7" name="Oval 26">
            <a:extLst>
              <a:ext uri="{FF2B5EF4-FFF2-40B4-BE49-F238E27FC236}">
                <a16:creationId xmlns:a16="http://schemas.microsoft.com/office/drawing/2014/main" id="{1E568D83-F8AC-48C2-B3DD-44145F4BDD1C}"/>
              </a:ext>
            </a:extLst>
          </p:cNvPr>
          <p:cNvSpPr>
            <a:spLocks noChangeArrowheads="1"/>
          </p:cNvSpPr>
          <p:nvPr/>
        </p:nvSpPr>
        <p:spPr bwMode="gray">
          <a:xfrm>
            <a:off x="6746075" y="3676637"/>
            <a:ext cx="216000" cy="2160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34">
            <a:extLst>
              <a:ext uri="{FF2B5EF4-FFF2-40B4-BE49-F238E27FC236}">
                <a16:creationId xmlns:a16="http://schemas.microsoft.com/office/drawing/2014/main" id="{30393DA7-E0BD-4892-B8D5-9726C9D29384}"/>
              </a:ext>
            </a:extLst>
          </p:cNvPr>
          <p:cNvSpPr>
            <a:spLocks noChangeArrowheads="1"/>
          </p:cNvSpPr>
          <p:nvPr/>
        </p:nvSpPr>
        <p:spPr bwMode="gray">
          <a:xfrm>
            <a:off x="6746075" y="4181971"/>
            <a:ext cx="216000" cy="2160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21" name="AutoShape 27">
            <a:extLst>
              <a:ext uri="{FF2B5EF4-FFF2-40B4-BE49-F238E27FC236}">
                <a16:creationId xmlns:a16="http://schemas.microsoft.com/office/drawing/2014/main" id="{88E84ACA-4AFB-4226-A0F2-5D371264A906}"/>
              </a:ext>
            </a:extLst>
          </p:cNvPr>
          <p:cNvSpPr>
            <a:spLocks noChangeArrowheads="1"/>
          </p:cNvSpPr>
          <p:nvPr/>
        </p:nvSpPr>
        <p:spPr bwMode="gray">
          <a:xfrm>
            <a:off x="413672" y="4243732"/>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AutoShape 28">
            <a:extLst>
              <a:ext uri="{FF2B5EF4-FFF2-40B4-BE49-F238E27FC236}">
                <a16:creationId xmlns:a16="http://schemas.microsoft.com/office/drawing/2014/main" id="{ABC5F851-FB2D-4432-8567-E5615C258173}"/>
              </a:ext>
            </a:extLst>
          </p:cNvPr>
          <p:cNvSpPr>
            <a:spLocks noChangeArrowheads="1"/>
          </p:cNvSpPr>
          <p:nvPr/>
        </p:nvSpPr>
        <p:spPr bwMode="gray">
          <a:xfrm>
            <a:off x="413672" y="3605698"/>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AutoShape 36">
            <a:extLst>
              <a:ext uri="{FF2B5EF4-FFF2-40B4-BE49-F238E27FC236}">
                <a16:creationId xmlns:a16="http://schemas.microsoft.com/office/drawing/2014/main" id="{DA388779-AEEE-4A99-8AE5-8B57A18E4ABF}"/>
              </a:ext>
            </a:extLst>
          </p:cNvPr>
          <p:cNvSpPr>
            <a:spLocks noChangeArrowheads="1"/>
          </p:cNvSpPr>
          <p:nvPr/>
        </p:nvSpPr>
        <p:spPr bwMode="gray">
          <a:xfrm>
            <a:off x="413672" y="5505170"/>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AutoShape 37">
            <a:extLst>
              <a:ext uri="{FF2B5EF4-FFF2-40B4-BE49-F238E27FC236}">
                <a16:creationId xmlns:a16="http://schemas.microsoft.com/office/drawing/2014/main" id="{B445E2CA-A8CF-4395-8C7C-F2B1D2C5554E}"/>
              </a:ext>
            </a:extLst>
          </p:cNvPr>
          <p:cNvSpPr>
            <a:spLocks noChangeArrowheads="1"/>
          </p:cNvSpPr>
          <p:nvPr/>
        </p:nvSpPr>
        <p:spPr bwMode="gray">
          <a:xfrm>
            <a:off x="413672" y="4879833"/>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 Box 40">
            <a:extLst>
              <a:ext uri="{FF2B5EF4-FFF2-40B4-BE49-F238E27FC236}">
                <a16:creationId xmlns:a16="http://schemas.microsoft.com/office/drawing/2014/main" id="{B96323EA-5868-4C38-8F07-B046B1E7DA8A}"/>
              </a:ext>
            </a:extLst>
          </p:cNvPr>
          <p:cNvSpPr txBox="1">
            <a:spLocks noChangeArrowheads="1"/>
          </p:cNvSpPr>
          <p:nvPr/>
        </p:nvSpPr>
        <p:spPr bwMode="gray">
          <a:xfrm>
            <a:off x="575861" y="3585019"/>
            <a:ext cx="4551020" cy="584775"/>
          </a:xfrm>
          <a:prstGeom prst="rect">
            <a:avLst/>
          </a:prstGeom>
          <a:noFill/>
          <a:ln w="9525" algn="ctr">
            <a:noFill/>
            <a:miter lim="800000"/>
            <a:headEnd/>
            <a:tailEnd/>
          </a:ln>
          <a:effectLst/>
        </p:spPr>
        <p:txBody>
          <a:bodyPr wrap="square">
            <a:spAutoFit/>
          </a:bodyPr>
          <a:lstStyle/>
          <a:p>
            <a:pPr marL="261941" indent="-261941" algn="just">
              <a:spcBef>
                <a:spcPct val="50000"/>
              </a:spcBef>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1. Hoạt động 1: Xác định vấn đề/nhiệm vụ học tập/Mở đầu </a:t>
            </a:r>
          </a:p>
        </p:txBody>
      </p:sp>
      <p:sp>
        <p:nvSpPr>
          <p:cNvPr id="29" name="Text Box 9">
            <a:extLst>
              <a:ext uri="{FF2B5EF4-FFF2-40B4-BE49-F238E27FC236}">
                <a16:creationId xmlns:a16="http://schemas.microsoft.com/office/drawing/2014/main" id="{F300C9FE-92C3-4E56-8715-CC5E12F28EAD}"/>
              </a:ext>
            </a:extLst>
          </p:cNvPr>
          <p:cNvSpPr txBox="1">
            <a:spLocks noChangeArrowheads="1"/>
          </p:cNvSpPr>
          <p:nvPr/>
        </p:nvSpPr>
        <p:spPr bwMode="gray">
          <a:xfrm>
            <a:off x="601515" y="4224512"/>
            <a:ext cx="4803762" cy="584775"/>
          </a:xfrm>
          <a:prstGeom prst="rect">
            <a:avLst/>
          </a:prstGeom>
          <a:noFill/>
          <a:ln w="9525" algn="ctr">
            <a:noFill/>
            <a:miter lim="800000"/>
            <a:headEnd/>
            <a:tailEnd/>
          </a:ln>
        </p:spPr>
        <p:txBody>
          <a:bodyPr wrap="square">
            <a:spAutoFit/>
          </a:bodyPr>
          <a:lstStyle/>
          <a:p>
            <a:pPr marL="261941" indent="-261941" eaLnBrk="0" hangingPunct="0">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2. Hoạt động 2: Hình thành kiến thức GQVĐ/ thực thi nhiệm vụ đặt ra từ Hoạt động 1</a:t>
            </a:r>
          </a:p>
        </p:txBody>
      </p:sp>
      <p:sp>
        <p:nvSpPr>
          <p:cNvPr id="31" name="Text Box 42">
            <a:extLst>
              <a:ext uri="{FF2B5EF4-FFF2-40B4-BE49-F238E27FC236}">
                <a16:creationId xmlns:a16="http://schemas.microsoft.com/office/drawing/2014/main" id="{945DDA78-84FC-47DF-B941-54C5C2E28A00}"/>
              </a:ext>
            </a:extLst>
          </p:cNvPr>
          <p:cNvSpPr txBox="1">
            <a:spLocks noChangeArrowheads="1"/>
          </p:cNvSpPr>
          <p:nvPr/>
        </p:nvSpPr>
        <p:spPr bwMode="gray">
          <a:xfrm>
            <a:off x="613382" y="5023956"/>
            <a:ext cx="4551020" cy="264688"/>
          </a:xfrm>
          <a:prstGeom prst="rect">
            <a:avLst/>
          </a:prstGeom>
          <a:noFill/>
          <a:ln w="9525" algn="ctr">
            <a:noFill/>
            <a:miter lim="800000"/>
            <a:headEnd/>
            <a:tailEnd/>
          </a:ln>
          <a:effectLst/>
        </p:spPr>
        <p:txBody>
          <a:bodyPr wrap="square">
            <a:spAutoFit/>
          </a:bodyPr>
          <a:lstStyle/>
          <a:p>
            <a:pPr>
              <a:lnSpc>
                <a:spcPct val="70000"/>
              </a:lnSpc>
              <a:spcBef>
                <a:spcPct val="50000"/>
              </a:spcBef>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3. Hoạt động 3: Luyện tập</a:t>
            </a:r>
          </a:p>
        </p:txBody>
      </p:sp>
      <p:sp>
        <p:nvSpPr>
          <p:cNvPr id="32" name="Text Box 9">
            <a:extLst>
              <a:ext uri="{FF2B5EF4-FFF2-40B4-BE49-F238E27FC236}">
                <a16:creationId xmlns:a16="http://schemas.microsoft.com/office/drawing/2014/main" id="{D17E0FFD-30B5-40F5-AFFA-1BFD210AA0E1}"/>
              </a:ext>
            </a:extLst>
          </p:cNvPr>
          <p:cNvSpPr txBox="1">
            <a:spLocks noChangeArrowheads="1"/>
          </p:cNvSpPr>
          <p:nvPr/>
        </p:nvSpPr>
        <p:spPr bwMode="gray">
          <a:xfrm>
            <a:off x="613382" y="5585010"/>
            <a:ext cx="4757884" cy="338554"/>
          </a:xfrm>
          <a:prstGeom prst="rect">
            <a:avLst/>
          </a:prstGeom>
          <a:noFill/>
          <a:ln w="9525" algn="ctr">
            <a:noFill/>
            <a:miter lim="800000"/>
            <a:headEnd/>
            <a:tailEnd/>
          </a:ln>
        </p:spPr>
        <p:txBody>
          <a:bodyPr wrap="square">
            <a:spAutoFit/>
          </a:bodyPr>
          <a:lstStyle/>
          <a:p>
            <a:pPr eaLnBrk="0" hangingPunct="0">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4. Hoạt động 4: Vận dụng (nếu có)</a:t>
            </a:r>
          </a:p>
        </p:txBody>
      </p:sp>
      <p:sp>
        <p:nvSpPr>
          <p:cNvPr id="33" name="Oval 34">
            <a:extLst>
              <a:ext uri="{FF2B5EF4-FFF2-40B4-BE49-F238E27FC236}">
                <a16:creationId xmlns:a16="http://schemas.microsoft.com/office/drawing/2014/main" id="{63C1A018-74FB-44FF-9726-87E5763A8615}"/>
              </a:ext>
            </a:extLst>
          </p:cNvPr>
          <p:cNvSpPr>
            <a:spLocks noChangeArrowheads="1"/>
          </p:cNvSpPr>
          <p:nvPr/>
        </p:nvSpPr>
        <p:spPr bwMode="gray">
          <a:xfrm rot="5400000">
            <a:off x="287154" y="3712415"/>
            <a:ext cx="216000" cy="216000"/>
          </a:xfrm>
          <a:prstGeom prst="ellipse">
            <a:avLst/>
          </a:prstGeom>
          <a:solidFill>
            <a:srgbClr val="6B9F25"/>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4" name="Oval 35">
            <a:extLst>
              <a:ext uri="{FF2B5EF4-FFF2-40B4-BE49-F238E27FC236}">
                <a16:creationId xmlns:a16="http://schemas.microsoft.com/office/drawing/2014/main" id="{3C8B2350-C59D-45BA-8E07-A4154688E8A1}"/>
              </a:ext>
            </a:extLst>
          </p:cNvPr>
          <p:cNvSpPr>
            <a:spLocks noChangeArrowheads="1"/>
          </p:cNvSpPr>
          <p:nvPr/>
        </p:nvSpPr>
        <p:spPr bwMode="gray">
          <a:xfrm rot="5400000">
            <a:off x="289660" y="4355247"/>
            <a:ext cx="216000" cy="216000"/>
          </a:xfrm>
          <a:prstGeom prst="ellipse">
            <a:avLst/>
          </a:prstGeom>
          <a:solidFill>
            <a:srgbClr val="9F6715"/>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Oval 38">
            <a:extLst>
              <a:ext uri="{FF2B5EF4-FFF2-40B4-BE49-F238E27FC236}">
                <a16:creationId xmlns:a16="http://schemas.microsoft.com/office/drawing/2014/main" id="{94D38F6D-89A7-46D7-9961-F7267C85D546}"/>
              </a:ext>
            </a:extLst>
          </p:cNvPr>
          <p:cNvSpPr>
            <a:spLocks noChangeArrowheads="1"/>
          </p:cNvSpPr>
          <p:nvPr/>
        </p:nvSpPr>
        <p:spPr bwMode="gray">
          <a:xfrm rot="5400000">
            <a:off x="287154" y="5014947"/>
            <a:ext cx="216000" cy="216000"/>
          </a:xfrm>
          <a:prstGeom prst="ellipse">
            <a:avLst/>
          </a:prstGeom>
          <a:solidFill>
            <a:srgbClr val="3494BA"/>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Oval 39">
            <a:extLst>
              <a:ext uri="{FF2B5EF4-FFF2-40B4-BE49-F238E27FC236}">
                <a16:creationId xmlns:a16="http://schemas.microsoft.com/office/drawing/2014/main" id="{4C380F5E-881B-4F14-BD06-FD388B240EBA}"/>
              </a:ext>
            </a:extLst>
          </p:cNvPr>
          <p:cNvSpPr>
            <a:spLocks noChangeArrowheads="1"/>
          </p:cNvSpPr>
          <p:nvPr/>
        </p:nvSpPr>
        <p:spPr bwMode="gray">
          <a:xfrm rot="5400000">
            <a:off x="291051" y="5627907"/>
            <a:ext cx="216000" cy="216000"/>
          </a:xfrm>
          <a:prstGeom prst="ellipse">
            <a:avLst/>
          </a:prstGeom>
          <a:solidFill>
            <a:srgbClr val="58B6C0"/>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Left Brace 36">
            <a:extLst>
              <a:ext uri="{FF2B5EF4-FFF2-40B4-BE49-F238E27FC236}">
                <a16:creationId xmlns:a16="http://schemas.microsoft.com/office/drawing/2014/main" id="{1D56CFD5-BCF0-4B1D-AE29-507B1155220D}"/>
              </a:ext>
            </a:extLst>
          </p:cNvPr>
          <p:cNvSpPr/>
          <p:nvPr/>
        </p:nvSpPr>
        <p:spPr>
          <a:xfrm>
            <a:off x="6297635" y="3615906"/>
            <a:ext cx="442091" cy="939685"/>
          </a:xfrm>
          <a:prstGeom prst="leftBrace">
            <a:avLst/>
          </a:prstGeom>
          <a:noFill/>
          <a:ln w="12700" cap="flat" cmpd="sng" algn="ctr">
            <a:solidFill>
              <a:srgbClr val="3494BA"/>
            </a:solidFill>
            <a:prstDash val="solid"/>
          </a:ln>
          <a:effectLst/>
        </p:spPr>
        <p:txBody>
          <a:bodyPr rtlCol="0" anchor="ctr"/>
          <a:lstStyle/>
          <a:p>
            <a:pPr algn="ctr" defTabSz="914411">
              <a:defRPr/>
            </a:pPr>
            <a:endParaRPr lang="en-US" sz="1801" kern="0">
              <a:solidFill>
                <a:prstClr val="black"/>
              </a:solidFill>
              <a:latin typeface="Calibri" panose="020F0502020204030204"/>
            </a:endParaRPr>
          </a:p>
        </p:txBody>
      </p:sp>
      <p:sp>
        <p:nvSpPr>
          <p:cNvPr id="38" name="Text Box 18">
            <a:extLst>
              <a:ext uri="{FF2B5EF4-FFF2-40B4-BE49-F238E27FC236}">
                <a16:creationId xmlns:a16="http://schemas.microsoft.com/office/drawing/2014/main" id="{C4EE42EB-F50C-4C24-8D79-60A8D478FDA9}"/>
              </a:ext>
            </a:extLst>
          </p:cNvPr>
          <p:cNvSpPr txBox="1">
            <a:spLocks noChangeArrowheads="1"/>
          </p:cNvSpPr>
          <p:nvPr/>
        </p:nvSpPr>
        <p:spPr bwMode="gray">
          <a:xfrm>
            <a:off x="9938009" y="3283989"/>
            <a:ext cx="2244466" cy="584775"/>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Giao nhiệm vụ học tập</a:t>
            </a:r>
          </a:p>
          <a:p>
            <a:pPr algn="ct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(Nội dung)</a:t>
            </a:r>
          </a:p>
        </p:txBody>
      </p:sp>
      <p:sp>
        <p:nvSpPr>
          <p:cNvPr id="39" name="Text Box 19">
            <a:extLst>
              <a:ext uri="{FF2B5EF4-FFF2-40B4-BE49-F238E27FC236}">
                <a16:creationId xmlns:a16="http://schemas.microsoft.com/office/drawing/2014/main" id="{D272E628-7960-47D2-90EC-77452F482D1E}"/>
              </a:ext>
            </a:extLst>
          </p:cNvPr>
          <p:cNvSpPr txBox="1">
            <a:spLocks noChangeArrowheads="1"/>
          </p:cNvSpPr>
          <p:nvPr/>
        </p:nvSpPr>
        <p:spPr bwMode="gray">
          <a:xfrm>
            <a:off x="9938009" y="3859928"/>
            <a:ext cx="2244466" cy="584775"/>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Thực hiện nhiệm vụ </a:t>
            </a:r>
          </a:p>
          <a:p>
            <a:pPr algn="ct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(Sản phẩm)</a:t>
            </a:r>
          </a:p>
        </p:txBody>
      </p:sp>
      <p:sp>
        <p:nvSpPr>
          <p:cNvPr id="40" name="Text Box 20">
            <a:extLst>
              <a:ext uri="{FF2B5EF4-FFF2-40B4-BE49-F238E27FC236}">
                <a16:creationId xmlns:a16="http://schemas.microsoft.com/office/drawing/2014/main" id="{E6C5F656-2593-4262-9537-AED31040D9DB}"/>
              </a:ext>
            </a:extLst>
          </p:cNvPr>
          <p:cNvSpPr txBox="1">
            <a:spLocks noChangeArrowheads="1"/>
          </p:cNvSpPr>
          <p:nvPr/>
        </p:nvSpPr>
        <p:spPr bwMode="gray">
          <a:xfrm>
            <a:off x="9938009" y="4400631"/>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Báo cáo, thảo luận </a:t>
            </a:r>
          </a:p>
        </p:txBody>
      </p:sp>
      <p:sp>
        <p:nvSpPr>
          <p:cNvPr id="41" name="Text Box 21">
            <a:extLst>
              <a:ext uri="{FF2B5EF4-FFF2-40B4-BE49-F238E27FC236}">
                <a16:creationId xmlns:a16="http://schemas.microsoft.com/office/drawing/2014/main" id="{4EA32231-6E9E-4577-8AD3-ED5B88427C4D}"/>
              </a:ext>
            </a:extLst>
          </p:cNvPr>
          <p:cNvSpPr txBox="1">
            <a:spLocks noChangeArrowheads="1"/>
          </p:cNvSpPr>
          <p:nvPr/>
        </p:nvSpPr>
        <p:spPr bwMode="gray">
          <a:xfrm>
            <a:off x="9938009" y="4893548"/>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Kết luận, nhận định</a:t>
            </a:r>
          </a:p>
        </p:txBody>
      </p:sp>
      <p:sp>
        <p:nvSpPr>
          <p:cNvPr id="42" name="Text Box 18">
            <a:extLst>
              <a:ext uri="{FF2B5EF4-FFF2-40B4-BE49-F238E27FC236}">
                <a16:creationId xmlns:a16="http://schemas.microsoft.com/office/drawing/2014/main" id="{6D4B5196-39AE-4F38-9E00-52BDC5C4BA43}"/>
              </a:ext>
            </a:extLst>
          </p:cNvPr>
          <p:cNvSpPr txBox="1">
            <a:spLocks noChangeArrowheads="1"/>
          </p:cNvSpPr>
          <p:nvPr/>
        </p:nvSpPr>
        <p:spPr bwMode="gray">
          <a:xfrm>
            <a:off x="6977965" y="3651386"/>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Mục tiêu</a:t>
            </a:r>
          </a:p>
        </p:txBody>
      </p:sp>
      <p:sp>
        <p:nvSpPr>
          <p:cNvPr id="45" name="Text Box 21">
            <a:extLst>
              <a:ext uri="{FF2B5EF4-FFF2-40B4-BE49-F238E27FC236}">
                <a16:creationId xmlns:a16="http://schemas.microsoft.com/office/drawing/2014/main" id="{A1F7DBEB-DC1F-4E62-93D6-AEF7D2FD4EEE}"/>
              </a:ext>
            </a:extLst>
          </p:cNvPr>
          <p:cNvSpPr txBox="1">
            <a:spLocks noChangeArrowheads="1"/>
          </p:cNvSpPr>
          <p:nvPr/>
        </p:nvSpPr>
        <p:spPr bwMode="gray">
          <a:xfrm>
            <a:off x="7024447" y="4141218"/>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Cách thức tổ chức</a:t>
            </a:r>
          </a:p>
        </p:txBody>
      </p:sp>
      <p:grpSp>
        <p:nvGrpSpPr>
          <p:cNvPr id="46" name="Group 31">
            <a:extLst>
              <a:ext uri="{FF2B5EF4-FFF2-40B4-BE49-F238E27FC236}">
                <a16:creationId xmlns:a16="http://schemas.microsoft.com/office/drawing/2014/main" id="{9C04C9CD-820C-4853-8047-3F432A305B97}"/>
              </a:ext>
            </a:extLst>
          </p:cNvPr>
          <p:cNvGrpSpPr>
            <a:grpSpLocks/>
          </p:cNvGrpSpPr>
          <p:nvPr/>
        </p:nvGrpSpPr>
        <p:grpSpPr bwMode="auto">
          <a:xfrm>
            <a:off x="6199691" y="3961217"/>
            <a:ext cx="180000" cy="180000"/>
            <a:chOff x="3206" y="1632"/>
            <a:chExt cx="298" cy="289"/>
          </a:xfrm>
        </p:grpSpPr>
        <p:pic>
          <p:nvPicPr>
            <p:cNvPr id="47" name="Picture 32" descr="circuler_1">
              <a:extLst>
                <a:ext uri="{FF2B5EF4-FFF2-40B4-BE49-F238E27FC236}">
                  <a16:creationId xmlns:a16="http://schemas.microsoft.com/office/drawing/2014/main" id="{EB7763AE-99CD-4028-97FF-02D232C074E9}"/>
                </a:ext>
              </a:extLst>
            </p:cNvPr>
            <p:cNvPicPr>
              <a:picLocks noChangeAspect="1" noChangeArrowheads="1"/>
            </p:cNvPicPr>
            <p:nvPr/>
          </p:nvPicPr>
          <p:blipFill>
            <a:blip r:embed="rId3" cstate="print"/>
            <a:srcRect/>
            <a:stretch>
              <a:fillRect/>
            </a:stretch>
          </p:blipFill>
          <p:spPr bwMode="gray">
            <a:xfrm>
              <a:off x="3206" y="1632"/>
              <a:ext cx="298" cy="288"/>
            </a:xfrm>
            <a:prstGeom prst="rect">
              <a:avLst/>
            </a:prstGeom>
            <a:noFill/>
          </p:spPr>
        </p:pic>
        <p:sp>
          <p:nvSpPr>
            <p:cNvPr id="49" name="Oval 33">
              <a:extLst>
                <a:ext uri="{FF2B5EF4-FFF2-40B4-BE49-F238E27FC236}">
                  <a16:creationId xmlns:a16="http://schemas.microsoft.com/office/drawing/2014/main" id="{E965C15B-7799-4B7B-9967-532A85994BB1}"/>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defTabSz="914411">
                <a:defRPr/>
              </a:pPr>
              <a:endParaRPr lang="en-US" sz="1801" kern="0">
                <a:solidFill>
                  <a:prstClr val="black"/>
                </a:solidFill>
              </a:endParaRPr>
            </a:p>
          </p:txBody>
        </p:sp>
        <p:pic>
          <p:nvPicPr>
            <p:cNvPr id="50" name="Picture 34" descr="Picture2">
              <a:extLst>
                <a:ext uri="{FF2B5EF4-FFF2-40B4-BE49-F238E27FC236}">
                  <a16:creationId xmlns:a16="http://schemas.microsoft.com/office/drawing/2014/main" id="{0B45992D-C9B0-4CCD-B4BE-C8F3AA69A193}"/>
                </a:ext>
              </a:extLst>
            </p:cNvPr>
            <p:cNvPicPr>
              <a:picLocks noChangeAspect="1" noChangeArrowheads="1"/>
            </p:cNvPicPr>
            <p:nvPr/>
          </p:nvPicPr>
          <p:blipFill>
            <a:blip r:embed="rId4"/>
            <a:srcRect/>
            <a:stretch>
              <a:fillRect/>
            </a:stretch>
          </p:blipFill>
          <p:spPr bwMode="gray">
            <a:xfrm>
              <a:off x="3236" y="1635"/>
              <a:ext cx="235" cy="102"/>
            </a:xfrm>
            <a:prstGeom prst="rect">
              <a:avLst/>
            </a:prstGeom>
            <a:noFill/>
          </p:spPr>
        </p:pic>
      </p:grpSp>
      <p:sp>
        <p:nvSpPr>
          <p:cNvPr id="51" name="Line 4">
            <a:extLst>
              <a:ext uri="{FF2B5EF4-FFF2-40B4-BE49-F238E27FC236}">
                <a16:creationId xmlns:a16="http://schemas.microsoft.com/office/drawing/2014/main" id="{25E7B238-91B6-4BF7-9874-C503F0CF2765}"/>
              </a:ext>
            </a:extLst>
          </p:cNvPr>
          <p:cNvSpPr>
            <a:spLocks noChangeShapeType="1"/>
          </p:cNvSpPr>
          <p:nvPr/>
        </p:nvSpPr>
        <p:spPr bwMode="auto">
          <a:xfrm flipV="1">
            <a:off x="9040518" y="3458744"/>
            <a:ext cx="671685" cy="882297"/>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2" name="Line 5">
            <a:extLst>
              <a:ext uri="{FF2B5EF4-FFF2-40B4-BE49-F238E27FC236}">
                <a16:creationId xmlns:a16="http://schemas.microsoft.com/office/drawing/2014/main" id="{642DBD0C-1A6D-4463-B9EB-A5C1D8B8F07D}"/>
              </a:ext>
            </a:extLst>
          </p:cNvPr>
          <p:cNvSpPr>
            <a:spLocks noChangeShapeType="1"/>
          </p:cNvSpPr>
          <p:nvPr/>
        </p:nvSpPr>
        <p:spPr bwMode="auto">
          <a:xfrm>
            <a:off x="9040517" y="4321997"/>
            <a:ext cx="678034" cy="735776"/>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3" name="Line 6">
            <a:extLst>
              <a:ext uri="{FF2B5EF4-FFF2-40B4-BE49-F238E27FC236}">
                <a16:creationId xmlns:a16="http://schemas.microsoft.com/office/drawing/2014/main" id="{8D1AF75E-1EC4-4B82-9944-D76656373C3E}"/>
              </a:ext>
            </a:extLst>
          </p:cNvPr>
          <p:cNvSpPr>
            <a:spLocks noChangeShapeType="1"/>
          </p:cNvSpPr>
          <p:nvPr/>
        </p:nvSpPr>
        <p:spPr bwMode="auto">
          <a:xfrm flipV="1">
            <a:off x="9123680" y="4023384"/>
            <a:ext cx="594873" cy="265170"/>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4" name="Line 8">
            <a:extLst>
              <a:ext uri="{FF2B5EF4-FFF2-40B4-BE49-F238E27FC236}">
                <a16:creationId xmlns:a16="http://schemas.microsoft.com/office/drawing/2014/main" id="{7DE93E72-F44C-4B47-9B36-FDA64924234B}"/>
              </a:ext>
            </a:extLst>
          </p:cNvPr>
          <p:cNvSpPr>
            <a:spLocks noChangeShapeType="1"/>
          </p:cNvSpPr>
          <p:nvPr/>
        </p:nvSpPr>
        <p:spPr bwMode="auto">
          <a:xfrm>
            <a:off x="9046411" y="4333341"/>
            <a:ext cx="672142" cy="249854"/>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5" name="AutoShape 14">
            <a:extLst>
              <a:ext uri="{FF2B5EF4-FFF2-40B4-BE49-F238E27FC236}">
                <a16:creationId xmlns:a16="http://schemas.microsoft.com/office/drawing/2014/main" id="{366F2F70-2ABB-4B49-8EB4-D81395B9AED2}"/>
              </a:ext>
            </a:extLst>
          </p:cNvPr>
          <p:cNvSpPr>
            <a:spLocks noChangeArrowheads="1"/>
          </p:cNvSpPr>
          <p:nvPr/>
        </p:nvSpPr>
        <p:spPr bwMode="gray">
          <a:xfrm>
            <a:off x="9693537" y="3347490"/>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58B6C0"/>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6" name="AutoShape 15">
            <a:extLst>
              <a:ext uri="{FF2B5EF4-FFF2-40B4-BE49-F238E27FC236}">
                <a16:creationId xmlns:a16="http://schemas.microsoft.com/office/drawing/2014/main" id="{4277A8E4-F7DC-47D7-BC41-3C7B7B085FB1}"/>
              </a:ext>
            </a:extLst>
          </p:cNvPr>
          <p:cNvSpPr>
            <a:spLocks noChangeArrowheads="1"/>
          </p:cNvSpPr>
          <p:nvPr/>
        </p:nvSpPr>
        <p:spPr bwMode="gray">
          <a:xfrm>
            <a:off x="9693537" y="3920252"/>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9F6715"/>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7" name="AutoShape 16">
            <a:extLst>
              <a:ext uri="{FF2B5EF4-FFF2-40B4-BE49-F238E27FC236}">
                <a16:creationId xmlns:a16="http://schemas.microsoft.com/office/drawing/2014/main" id="{F536EF2D-6341-4411-B3CD-0FB775F9E22A}"/>
              </a:ext>
            </a:extLst>
          </p:cNvPr>
          <p:cNvSpPr>
            <a:spLocks noChangeArrowheads="1"/>
          </p:cNvSpPr>
          <p:nvPr/>
        </p:nvSpPr>
        <p:spPr bwMode="gray">
          <a:xfrm>
            <a:off x="9693537" y="4462542"/>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6B9F25"/>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8" name="AutoShape 17">
            <a:extLst>
              <a:ext uri="{FF2B5EF4-FFF2-40B4-BE49-F238E27FC236}">
                <a16:creationId xmlns:a16="http://schemas.microsoft.com/office/drawing/2014/main" id="{C248A3BC-5768-40C6-98FD-F140EF9981B7}"/>
              </a:ext>
            </a:extLst>
          </p:cNvPr>
          <p:cNvSpPr>
            <a:spLocks noChangeArrowheads="1"/>
          </p:cNvSpPr>
          <p:nvPr/>
        </p:nvSpPr>
        <p:spPr bwMode="invGray">
          <a:xfrm>
            <a:off x="9693537" y="4944348"/>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494BA"/>
          </a:solidFill>
          <a:ln w="9525" algn="ctr">
            <a:noFill/>
            <a:round/>
            <a:headEnd/>
            <a:tailEnd/>
          </a:ln>
          <a:effectLst/>
        </p:spPr>
        <p:txBody>
          <a:bodyPr wrap="none" anchor="ctr"/>
          <a:lstStyle/>
          <a:p>
            <a:pPr defTabSz="914411">
              <a:defRPr/>
            </a:pPr>
            <a:endParaRPr lang="en-US" sz="1801" kern="0">
              <a:solidFill>
                <a:prstClr val="black"/>
              </a:solidFill>
            </a:endParaRPr>
          </a:p>
        </p:txBody>
      </p:sp>
      <p:grpSp>
        <p:nvGrpSpPr>
          <p:cNvPr id="59" name="Group 31">
            <a:extLst>
              <a:ext uri="{FF2B5EF4-FFF2-40B4-BE49-F238E27FC236}">
                <a16:creationId xmlns:a16="http://schemas.microsoft.com/office/drawing/2014/main" id="{230A72BB-3812-49DF-9EBB-49D088ECB48A}"/>
              </a:ext>
            </a:extLst>
          </p:cNvPr>
          <p:cNvGrpSpPr>
            <a:grpSpLocks/>
          </p:cNvGrpSpPr>
          <p:nvPr/>
        </p:nvGrpSpPr>
        <p:grpSpPr bwMode="auto">
          <a:xfrm>
            <a:off x="9010868" y="4243340"/>
            <a:ext cx="180000" cy="180000"/>
            <a:chOff x="3206" y="1632"/>
            <a:chExt cx="298" cy="289"/>
          </a:xfrm>
        </p:grpSpPr>
        <p:pic>
          <p:nvPicPr>
            <p:cNvPr id="60" name="Picture 32" descr="circuler_1">
              <a:extLst>
                <a:ext uri="{FF2B5EF4-FFF2-40B4-BE49-F238E27FC236}">
                  <a16:creationId xmlns:a16="http://schemas.microsoft.com/office/drawing/2014/main" id="{7F13B6E4-F8C2-4328-93F2-2814153E7CF4}"/>
                </a:ext>
              </a:extLst>
            </p:cNvPr>
            <p:cNvPicPr>
              <a:picLocks noChangeAspect="1" noChangeArrowheads="1"/>
            </p:cNvPicPr>
            <p:nvPr/>
          </p:nvPicPr>
          <p:blipFill>
            <a:blip r:embed="rId3" cstate="print"/>
            <a:srcRect/>
            <a:stretch>
              <a:fillRect/>
            </a:stretch>
          </p:blipFill>
          <p:spPr bwMode="gray">
            <a:xfrm>
              <a:off x="3206" y="1632"/>
              <a:ext cx="298" cy="288"/>
            </a:xfrm>
            <a:prstGeom prst="rect">
              <a:avLst/>
            </a:prstGeom>
            <a:noFill/>
          </p:spPr>
        </p:pic>
        <p:sp>
          <p:nvSpPr>
            <p:cNvPr id="61" name="Oval 33">
              <a:extLst>
                <a:ext uri="{FF2B5EF4-FFF2-40B4-BE49-F238E27FC236}">
                  <a16:creationId xmlns:a16="http://schemas.microsoft.com/office/drawing/2014/main" id="{98337A46-7595-45D7-9903-16E5A4B26CC1}"/>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defTabSz="914411">
                <a:defRPr/>
              </a:pPr>
              <a:endParaRPr lang="en-US" sz="1801" kern="0">
                <a:solidFill>
                  <a:prstClr val="black"/>
                </a:solidFill>
              </a:endParaRPr>
            </a:p>
          </p:txBody>
        </p:sp>
        <p:pic>
          <p:nvPicPr>
            <p:cNvPr id="62" name="Picture 34" descr="Picture2">
              <a:extLst>
                <a:ext uri="{FF2B5EF4-FFF2-40B4-BE49-F238E27FC236}">
                  <a16:creationId xmlns:a16="http://schemas.microsoft.com/office/drawing/2014/main" id="{9C7E1BA0-5928-4CF9-9DBF-FA3073DEDD93}"/>
                </a:ext>
              </a:extLst>
            </p:cNvPr>
            <p:cNvPicPr>
              <a:picLocks noChangeAspect="1" noChangeArrowheads="1"/>
            </p:cNvPicPr>
            <p:nvPr/>
          </p:nvPicPr>
          <p:blipFill>
            <a:blip r:embed="rId4"/>
            <a:srcRect/>
            <a:stretch>
              <a:fillRect/>
            </a:stretch>
          </p:blipFill>
          <p:spPr bwMode="gray">
            <a:xfrm>
              <a:off x="3236" y="1635"/>
              <a:ext cx="235" cy="102"/>
            </a:xfrm>
            <a:prstGeom prst="rect">
              <a:avLst/>
            </a:prstGeom>
            <a:noFill/>
          </p:spPr>
        </p:pic>
      </p:grpSp>
      <p:cxnSp>
        <p:nvCxnSpPr>
          <p:cNvPr id="63" name="Straight Arrow Connector 62">
            <a:extLst>
              <a:ext uri="{FF2B5EF4-FFF2-40B4-BE49-F238E27FC236}">
                <a16:creationId xmlns:a16="http://schemas.microsoft.com/office/drawing/2014/main" id="{F4B5C084-515E-40CC-9E0C-8162B5FB8E3C}"/>
              </a:ext>
            </a:extLst>
          </p:cNvPr>
          <p:cNvCxnSpPr>
            <a:cxnSpLocks/>
          </p:cNvCxnSpPr>
          <p:nvPr/>
        </p:nvCxnSpPr>
        <p:spPr>
          <a:xfrm flipH="1">
            <a:off x="7612192" y="1061068"/>
            <a:ext cx="1245746" cy="24868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Left Brace 63">
            <a:extLst>
              <a:ext uri="{FF2B5EF4-FFF2-40B4-BE49-F238E27FC236}">
                <a16:creationId xmlns:a16="http://schemas.microsoft.com/office/drawing/2014/main" id="{B6DF188C-451D-4983-8A1C-5DD4F3C9DBFA}"/>
              </a:ext>
            </a:extLst>
          </p:cNvPr>
          <p:cNvSpPr/>
          <p:nvPr/>
        </p:nvSpPr>
        <p:spPr>
          <a:xfrm flipH="1">
            <a:off x="4158167" y="2350700"/>
            <a:ext cx="285817" cy="448668"/>
          </a:xfrm>
          <a:prstGeom prst="leftBrace">
            <a:avLst>
              <a:gd name="adj1" fmla="val 8333"/>
              <a:gd name="adj2" fmla="val 50000"/>
            </a:avLst>
          </a:prstGeom>
          <a:noFill/>
          <a:ln w="12700" cap="flat" cmpd="sng" algn="ctr">
            <a:solidFill>
              <a:srgbClr val="3494BA"/>
            </a:solidFill>
            <a:prstDash val="solid"/>
          </a:ln>
          <a:effectLst/>
        </p:spPr>
        <p:txBody>
          <a:bodyPr rtlCol="0" anchor="ctr"/>
          <a:lstStyle/>
          <a:p>
            <a:pPr algn="ctr" defTabSz="914411">
              <a:defRPr/>
            </a:pPr>
            <a:endParaRPr lang="en-US" sz="1801" kern="0">
              <a:solidFill>
                <a:prstClr val="black"/>
              </a:solidFill>
              <a:latin typeface="Calibri" panose="020F0502020204030204"/>
            </a:endParaRPr>
          </a:p>
        </p:txBody>
      </p:sp>
      <p:cxnSp>
        <p:nvCxnSpPr>
          <p:cNvPr id="65" name="Straight Arrow Connector 64">
            <a:extLst>
              <a:ext uri="{FF2B5EF4-FFF2-40B4-BE49-F238E27FC236}">
                <a16:creationId xmlns:a16="http://schemas.microsoft.com/office/drawing/2014/main" id="{2DDD48F5-BD79-4950-864F-CDB26049ABD1}"/>
              </a:ext>
            </a:extLst>
          </p:cNvPr>
          <p:cNvCxnSpPr>
            <a:cxnSpLocks/>
          </p:cNvCxnSpPr>
          <p:nvPr/>
        </p:nvCxnSpPr>
        <p:spPr>
          <a:xfrm flipH="1">
            <a:off x="4556551" y="1162194"/>
            <a:ext cx="1996441" cy="13651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701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DBFF1F0-CC99-4DD0-B59D-4E388EEB08EF}"/>
              </a:ext>
            </a:extLst>
          </p:cNvPr>
          <p:cNvSpPr txBox="1"/>
          <p:nvPr/>
        </p:nvSpPr>
        <p:spPr>
          <a:xfrm>
            <a:off x="0" y="-16538"/>
            <a:ext cx="12192000" cy="113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07000"/>
              </a:lnSpc>
              <a:spcAft>
                <a:spcPts val="601"/>
              </a:spcAft>
            </a:pPr>
            <a:r>
              <a:rPr lang="en-US" sz="2800" b="1" dirty="0">
                <a:solidFill>
                  <a:schemeClr val="bg1"/>
                </a:solidFill>
                <a:latin typeface="Aachen" panose="02020500000000000000" pitchFamily="18" charset="0"/>
                <a:ea typeface="Aachen" panose="02020500000000000000" pitchFamily="18" charset="0"/>
                <a:cs typeface="Aachen" panose="02020500000000000000" pitchFamily="18" charset="0"/>
              </a:rPr>
              <a:t>CẤU TRÚC KẾ HOẠCH BÀI DẠY</a:t>
            </a:r>
          </a:p>
          <a:p>
            <a:pPr algn="ctr">
              <a:lnSpc>
                <a:spcPct val="107000"/>
              </a:lnSpc>
              <a:spcAft>
                <a:spcPts val="601"/>
              </a:spcAft>
            </a:pP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PHƯƠNG ÁN 4 – </a:t>
            </a:r>
            <a:r>
              <a:rPr lang="en-US" sz="3200" b="1" dirty="0" err="1">
                <a:solidFill>
                  <a:srgbClr val="FFC000"/>
                </a:solidFill>
                <a:latin typeface="Aachen" panose="02020500000000000000" pitchFamily="18" charset="0"/>
                <a:ea typeface="Aachen" panose="02020500000000000000" pitchFamily="18" charset="0"/>
                <a:cs typeface="Aachen" panose="02020500000000000000" pitchFamily="18" charset="0"/>
              </a:rPr>
              <a:t>bỏ</a:t>
            </a: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3200" b="1" dirty="0" err="1">
                <a:solidFill>
                  <a:srgbClr val="FFC000"/>
                </a:solidFill>
                <a:latin typeface="Aachen" panose="02020500000000000000" pitchFamily="18" charset="0"/>
                <a:ea typeface="Aachen" panose="02020500000000000000" pitchFamily="18" charset="0"/>
                <a:cs typeface="Aachen" panose="02020500000000000000" pitchFamily="18" charset="0"/>
              </a:rPr>
              <a:t>mục</a:t>
            </a: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 KT – </a:t>
            </a:r>
            <a:r>
              <a:rPr lang="en-US" sz="3200" b="1" dirty="0" err="1">
                <a:solidFill>
                  <a:srgbClr val="FFC000"/>
                </a:solidFill>
                <a:latin typeface="Aachen" panose="02020500000000000000" pitchFamily="18" charset="0"/>
                <a:ea typeface="Aachen" panose="02020500000000000000" pitchFamily="18" charset="0"/>
                <a:cs typeface="Aachen" panose="02020500000000000000" pitchFamily="18" charset="0"/>
              </a:rPr>
              <a:t>để</a:t>
            </a: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 4 </a:t>
            </a:r>
            <a:r>
              <a:rPr lang="en-US" sz="3200" b="1" dirty="0" err="1">
                <a:solidFill>
                  <a:srgbClr val="FFC000"/>
                </a:solidFill>
                <a:latin typeface="Aachen" panose="02020500000000000000" pitchFamily="18" charset="0"/>
                <a:ea typeface="Aachen" panose="02020500000000000000" pitchFamily="18" charset="0"/>
                <a:cs typeface="Aachen" panose="02020500000000000000" pitchFamily="18" charset="0"/>
              </a:rPr>
              <a:t>mục</a:t>
            </a: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3200" b="1" dirty="0" err="1">
                <a:solidFill>
                  <a:srgbClr val="FFC000"/>
                </a:solidFill>
                <a:latin typeface="Aachen" panose="02020500000000000000" pitchFamily="18" charset="0"/>
                <a:ea typeface="Aachen" panose="02020500000000000000" pitchFamily="18" charset="0"/>
                <a:cs typeface="Aachen" panose="02020500000000000000" pitchFamily="18" charset="0"/>
              </a:rPr>
              <a:t>mỗi</a:t>
            </a:r>
            <a:r>
              <a:rPr lang="en-US" sz="3200" b="1" dirty="0">
                <a:solidFill>
                  <a:srgbClr val="FFC000"/>
                </a:solidFill>
                <a:latin typeface="Aachen" panose="02020500000000000000" pitchFamily="18" charset="0"/>
                <a:ea typeface="Aachen" panose="02020500000000000000" pitchFamily="18" charset="0"/>
                <a:cs typeface="Aachen" panose="02020500000000000000" pitchFamily="18" charset="0"/>
              </a:rPr>
              <a:t> HĐ</a:t>
            </a:r>
          </a:p>
        </p:txBody>
      </p:sp>
      <p:sp>
        <p:nvSpPr>
          <p:cNvPr id="48" name="object 58">
            <a:extLst>
              <a:ext uri="{FF2B5EF4-FFF2-40B4-BE49-F238E27FC236}">
                <a16:creationId xmlns:a16="http://schemas.microsoft.com/office/drawing/2014/main" id="{53AF2EAD-0443-45FB-8207-67D7AD39C5A2}"/>
              </a:ext>
            </a:extLst>
          </p:cNvPr>
          <p:cNvSpPr txBox="1">
            <a:spLocks/>
          </p:cNvSpPr>
          <p:nvPr/>
        </p:nvSpPr>
        <p:spPr>
          <a:xfrm>
            <a:off x="3612721" y="10208767"/>
            <a:ext cx="418645" cy="357276"/>
          </a:xfrm>
          <a:prstGeom prst="rect">
            <a:avLst/>
          </a:prstGeom>
        </p:spPr>
        <p:txBody>
          <a:bodyPr vert="horz" wrap="square" lIns="0" tIns="79374"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507">
              <a:spcBef>
                <a:spcPts val="626"/>
              </a:spcBef>
            </a:pPr>
            <a:r>
              <a:rPr lang="vi-VN" sz="1801" spc="25"/>
              <a:t>16</a:t>
            </a:r>
            <a:endParaRPr lang="vi-VN" sz="1801" spc="25" dirty="0"/>
          </a:p>
        </p:txBody>
      </p:sp>
      <p:sp>
        <p:nvSpPr>
          <p:cNvPr id="8" name="Rectangle 1">
            <a:extLst>
              <a:ext uri="{FF2B5EF4-FFF2-40B4-BE49-F238E27FC236}">
                <a16:creationId xmlns:a16="http://schemas.microsoft.com/office/drawing/2014/main" id="{451D2CF5-5378-4D9C-B683-B0C94F9BE500}"/>
              </a:ext>
            </a:extLst>
          </p:cNvPr>
          <p:cNvSpPr>
            <a:spLocks noChangeArrowheads="1"/>
          </p:cNvSpPr>
          <p:nvPr/>
        </p:nvSpPr>
        <p:spPr bwMode="auto">
          <a:xfrm>
            <a:off x="189136" y="1539163"/>
            <a:ext cx="6327765" cy="83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algn="ctr" eaLnBrk="0" fontAlgn="base" hangingPunct="0">
              <a:spcBef>
                <a:spcPct val="0"/>
              </a:spcBef>
              <a:spcAft>
                <a:spcPct val="0"/>
              </a:spcAft>
              <a:defRPr/>
            </a:pPr>
            <a:r>
              <a:rPr lang="vi-VN" altLang="en-US" sz="1600" b="1"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TÊN BÀI</a:t>
            </a:r>
            <a:r>
              <a:rPr lang="en-US" altLang="en-US" sz="1600" b="1"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DẠY: …………………………………..</a:t>
            </a:r>
            <a:endPar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eaLnBrk="0" fontAlgn="base" hangingPunct="0">
              <a:spcBef>
                <a:spcPct val="0"/>
              </a:spcBef>
              <a:spcAft>
                <a:spcPct val="0"/>
              </a:spcAft>
              <a:defRPr/>
            </a:pPr>
            <a:r>
              <a:rPr lang="vi-VN"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Môn học</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lớp</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eaLnBrk="0" fontAlgn="base" hangingPunct="0">
              <a:spcBef>
                <a:spcPct val="0"/>
              </a:spcBef>
              <a:spcAft>
                <a:spcPct val="0"/>
              </a:spcAft>
              <a:defRPr/>
            </a:pP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Thời</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gian</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hiện</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altLang="en-US" sz="1600" dirty="0" err="1" bmk="_Hlk60374212">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altLang="en-US" sz="1600" dirty="0" bmk="_Hlk60374212">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Table 8">
            <a:extLst>
              <a:ext uri="{FF2B5EF4-FFF2-40B4-BE49-F238E27FC236}">
                <a16:creationId xmlns:a16="http://schemas.microsoft.com/office/drawing/2014/main" id="{82B533FD-49D4-4120-B7FA-89069A75571A}"/>
              </a:ext>
            </a:extLst>
          </p:cNvPr>
          <p:cNvGraphicFramePr>
            <a:graphicFrameLocks noGrp="1"/>
          </p:cNvGraphicFramePr>
          <p:nvPr/>
        </p:nvGraphicFramePr>
        <p:xfrm>
          <a:off x="395154" y="1162816"/>
          <a:ext cx="5756910" cy="457200"/>
        </p:xfrm>
        <a:graphic>
          <a:graphicData uri="http://schemas.openxmlformats.org/drawingml/2006/table">
            <a:tbl>
              <a:tblPr firstRow="1" firstCol="1" bandRow="1"/>
              <a:tblGrid>
                <a:gridCol w="2908300">
                  <a:extLst>
                    <a:ext uri="{9D8B030D-6E8A-4147-A177-3AD203B41FA5}">
                      <a16:colId xmlns:a16="http://schemas.microsoft.com/office/drawing/2014/main" val="112024630"/>
                    </a:ext>
                  </a:extLst>
                </a:gridCol>
                <a:gridCol w="2848610">
                  <a:extLst>
                    <a:ext uri="{9D8B030D-6E8A-4147-A177-3AD203B41FA5}">
                      <a16:colId xmlns:a16="http://schemas.microsoft.com/office/drawing/2014/main" val="1507103585"/>
                    </a:ext>
                  </a:extLst>
                </a:gridCol>
              </a:tblGrid>
              <a:tr h="457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Trường:</a:t>
                      </a:r>
                      <a:r>
                        <a:rPr lang="vi-VN"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p>
                      <a:pPr algn="just">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Tổ:</a:t>
                      </a:r>
                      <a:r>
                        <a:rPr lang="vi-VN"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Họ và tên giáo viên:</a:t>
                      </a:r>
                    </a:p>
                    <a:p>
                      <a:pPr algn="ctr">
                        <a:spcAft>
                          <a:spcPts val="0"/>
                        </a:spcAft>
                      </a:pPr>
                      <a:r>
                        <a:rPr lang="en-US" sz="1400" spc="-10">
                          <a:solidFill>
                            <a:srgbClr val="002060"/>
                          </a:solidFill>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12317432"/>
                  </a:ext>
                </a:extLst>
              </a:tr>
            </a:tbl>
          </a:graphicData>
        </a:graphic>
      </p:graphicFrame>
      <p:sp>
        <p:nvSpPr>
          <p:cNvPr id="10" name="Rectangle 9">
            <a:extLst>
              <a:ext uri="{FF2B5EF4-FFF2-40B4-BE49-F238E27FC236}">
                <a16:creationId xmlns:a16="http://schemas.microsoft.com/office/drawing/2014/main" id="{6F0137B6-5E3B-402B-A392-E9655F240FF8}"/>
              </a:ext>
            </a:extLst>
          </p:cNvPr>
          <p:cNvSpPr/>
          <p:nvPr/>
        </p:nvSpPr>
        <p:spPr>
          <a:xfrm>
            <a:off x="287154" y="2106872"/>
            <a:ext cx="6370923" cy="1176541"/>
          </a:xfrm>
          <a:prstGeom prst="rect">
            <a:avLst/>
          </a:prstGeom>
        </p:spPr>
        <p:txBody>
          <a:bodyPr wrap="square">
            <a:spAutoFit/>
          </a:bodyPr>
          <a:lstStyle/>
          <a:p>
            <a:pPr marL="12701" algn="just">
              <a:lnSpc>
                <a:spcPct val="120000"/>
              </a:lnSpc>
              <a:defRPr/>
            </a:pPr>
            <a:r>
              <a:rPr lang="en-US" sz="1200" b="1" spc="-5">
                <a:solidFill>
                  <a:srgbClr val="C00000"/>
                </a:solidFill>
                <a:latin typeface="Tahoma" panose="020B0604030504040204" pitchFamily="34" charset="0"/>
                <a:ea typeface="Tahoma" panose="020B0604030504040204" pitchFamily="34" charset="0"/>
                <a:cs typeface="Tahoma" panose="020B0604030504040204" pitchFamily="34" charset="0"/>
              </a:rPr>
              <a:t>I. MỤC</a:t>
            </a:r>
            <a:r>
              <a:rPr lang="en-US" sz="1200" b="1" spc="-36">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1200" b="1" spc="-5">
                <a:solidFill>
                  <a:srgbClr val="C00000"/>
                </a:solidFill>
                <a:latin typeface="Tahoma" panose="020B0604030504040204" pitchFamily="34" charset="0"/>
                <a:ea typeface="Tahoma" panose="020B0604030504040204" pitchFamily="34" charset="0"/>
                <a:cs typeface="Tahoma" panose="020B0604030504040204" pitchFamily="34" charset="0"/>
              </a:rPr>
              <a:t>TIÊU</a:t>
            </a:r>
          </a:p>
          <a:p>
            <a:pPr marL="12701" algn="just">
              <a:lnSpc>
                <a:spcPct val="120000"/>
              </a:lnSpc>
              <a:defRPr/>
            </a:pP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1.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gồm</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đặc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thù</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năng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lực</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spc="-5" dirty="0" err="1">
                <a:solidFill>
                  <a:srgbClr val="002060"/>
                </a:solidFill>
                <a:latin typeface="Tahoma" panose="020B0604030504040204" pitchFamily="34" charset="0"/>
                <a:ea typeface="Tahoma" panose="020B0604030504040204" pitchFamily="34" charset="0"/>
                <a:cs typeface="Tahoma" panose="020B0604030504040204" pitchFamily="34" charset="0"/>
              </a:rPr>
              <a:t>chung</a:t>
            </a:r>
            <a:r>
              <a:rPr lang="en-US" sz="1200" spc="-5"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12701" algn="just">
              <a:lnSpc>
                <a:spcPct val="120000"/>
              </a:lnSpc>
              <a:defRPr/>
            </a:pP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2</a:t>
            </a:r>
            <a:r>
              <a:rPr lang="en-US" sz="1200" b="1" spc="-5">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phẩm</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200" b="1" spc="-5" dirty="0" err="1">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1200" b="1" spc="-5"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marL="12701" algn="just">
              <a:lnSpc>
                <a:spcPct val="120000"/>
              </a:lnSpc>
              <a:defRPr/>
            </a:pPr>
            <a:r>
              <a:rPr lang="vi-VN" sz="1200" b="1" dirty="0">
                <a:solidFill>
                  <a:srgbClr val="C00000"/>
                </a:solidFill>
                <a:latin typeface="Tahoma" panose="020B0604030504040204" pitchFamily="34" charset="0"/>
                <a:ea typeface="Tahoma" panose="020B0604030504040204" pitchFamily="34" charset="0"/>
                <a:cs typeface="Tahoma" panose="020B0604030504040204" pitchFamily="34" charset="0"/>
              </a:rPr>
              <a:t>II. THIẾT BỊ DẠY HỌC VÀ </a:t>
            </a:r>
            <a:r>
              <a:rPr lang="vi-VN" sz="1200" b="1">
                <a:solidFill>
                  <a:srgbClr val="C00000"/>
                </a:solidFill>
                <a:latin typeface="Tahoma" panose="020B0604030504040204" pitchFamily="34" charset="0"/>
                <a:ea typeface="Tahoma" panose="020B0604030504040204" pitchFamily="34" charset="0"/>
                <a:cs typeface="Tahoma" panose="020B0604030504040204" pitchFamily="34" charset="0"/>
              </a:rPr>
              <a:t>HỌC LIỆU</a:t>
            </a:r>
          </a:p>
          <a:p>
            <a:pPr algn="just">
              <a:lnSpc>
                <a:spcPct val="120000"/>
              </a:lnSpc>
              <a:defRPr/>
            </a:pPr>
            <a:r>
              <a:rPr lang="vi-VN" sz="1200" b="1">
                <a:solidFill>
                  <a:srgbClr val="C00000"/>
                </a:solidFill>
                <a:latin typeface="Tahoma" panose="020B0604030504040204" pitchFamily="34" charset="0"/>
                <a:ea typeface="Tahoma" panose="020B0604030504040204" pitchFamily="34" charset="0"/>
                <a:cs typeface="Tahoma" panose="020B0604030504040204" pitchFamily="34" charset="0"/>
              </a:rPr>
              <a:t>III. </a:t>
            </a:r>
            <a:r>
              <a:rPr lang="vi-VN" sz="1200" b="1" dirty="0">
                <a:solidFill>
                  <a:srgbClr val="C00000"/>
                </a:solidFill>
                <a:latin typeface="Tahoma" panose="020B0604030504040204" pitchFamily="34" charset="0"/>
                <a:ea typeface="Tahoma" panose="020B0604030504040204" pitchFamily="34" charset="0"/>
                <a:cs typeface="Tahoma" panose="020B0604030504040204" pitchFamily="34" charset="0"/>
              </a:rPr>
              <a:t>TIẾN TRÌNH DẠY HỌC</a:t>
            </a:r>
            <a:endParaRPr lang="en-US" sz="1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606FB9AF-0027-4458-AFE2-806A46199A9F}"/>
              </a:ext>
            </a:extLst>
          </p:cNvPr>
          <p:cNvSpPr/>
          <p:nvPr/>
        </p:nvSpPr>
        <p:spPr>
          <a:xfrm>
            <a:off x="287154" y="6052697"/>
            <a:ext cx="5275445" cy="554126"/>
          </a:xfrm>
          <a:prstGeom prst="rect">
            <a:avLst/>
          </a:prstGeom>
        </p:spPr>
        <p:txBody>
          <a:bodyPr wrap="square">
            <a:spAutoFit/>
          </a:bodyPr>
          <a:lstStyle/>
          <a:p>
            <a:pPr marL="12701" algn="just">
              <a:defRPr/>
            </a:pPr>
            <a:r>
              <a:rPr lang="en-US" sz="1401" b="1">
                <a:solidFill>
                  <a:srgbClr val="C00000"/>
                </a:solidFill>
                <a:latin typeface="Tahoma" panose="020B0604030504040204" pitchFamily="34" charset="0"/>
                <a:ea typeface="Tahoma" panose="020B0604030504040204" pitchFamily="34" charset="0"/>
                <a:cs typeface="Tahoma" panose="020B0604030504040204" pitchFamily="34" charset="0"/>
              </a:rPr>
              <a:t>V. PHỤ LỤC (nếu có)</a:t>
            </a:r>
          </a:p>
          <a:p>
            <a:pPr marL="12701" algn="just">
              <a:defRPr/>
            </a:pPr>
            <a:r>
              <a:rPr lang="en-US" sz="1401" b="1" spc="-5">
                <a:solidFill>
                  <a:srgbClr val="002060"/>
                </a:solidFill>
                <a:latin typeface="Tahoma" panose="020B0604030504040204" pitchFamily="34" charset="0"/>
                <a:ea typeface="Tahoma" panose="020B0604030504040204" pitchFamily="34" charset="0"/>
                <a:cs typeface="Tahoma" panose="020B0604030504040204" pitchFamily="34" charset="0"/>
              </a:rPr>
              <a:t>- Công cụ đánh giá </a:t>
            </a:r>
            <a:r>
              <a:rPr lang="en-US" sz="1600">
                <a:latin typeface="Times New Roman" pitchFamily="18" charset="0"/>
                <a:cs typeface="Times New Roman" pitchFamily="18" charset="0"/>
              </a:rPr>
              <a:t>(Phiếu bài tập; Bảng kiểm…)</a:t>
            </a:r>
            <a:endParaRPr lang="en-US" sz="1401" b="1" spc="-5">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Line 4">
            <a:extLst>
              <a:ext uri="{FF2B5EF4-FFF2-40B4-BE49-F238E27FC236}">
                <a16:creationId xmlns:a16="http://schemas.microsoft.com/office/drawing/2014/main" id="{192C4919-F4D5-451D-994B-B8FC796C8667}"/>
              </a:ext>
            </a:extLst>
          </p:cNvPr>
          <p:cNvSpPr>
            <a:spLocks noChangeShapeType="1"/>
          </p:cNvSpPr>
          <p:nvPr/>
        </p:nvSpPr>
        <p:spPr bwMode="auto">
          <a:xfrm flipV="1">
            <a:off x="5572461" y="3339274"/>
            <a:ext cx="736597" cy="553262"/>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4" name="Line 5">
            <a:extLst>
              <a:ext uri="{FF2B5EF4-FFF2-40B4-BE49-F238E27FC236}">
                <a16:creationId xmlns:a16="http://schemas.microsoft.com/office/drawing/2014/main" id="{52F20FF5-C7FC-42A1-8B4C-6C1FF1AE54D2}"/>
              </a:ext>
            </a:extLst>
          </p:cNvPr>
          <p:cNvSpPr>
            <a:spLocks noChangeShapeType="1"/>
          </p:cNvSpPr>
          <p:nvPr/>
        </p:nvSpPr>
        <p:spPr bwMode="auto">
          <a:xfrm flipV="1">
            <a:off x="5562601" y="3339277"/>
            <a:ext cx="746457" cy="2466713"/>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5" name="Line 6">
            <a:extLst>
              <a:ext uri="{FF2B5EF4-FFF2-40B4-BE49-F238E27FC236}">
                <a16:creationId xmlns:a16="http://schemas.microsoft.com/office/drawing/2014/main" id="{52896128-5CE7-4152-9736-20F7B0B5B7EA}"/>
              </a:ext>
            </a:extLst>
          </p:cNvPr>
          <p:cNvSpPr>
            <a:spLocks noChangeShapeType="1"/>
          </p:cNvSpPr>
          <p:nvPr/>
        </p:nvSpPr>
        <p:spPr bwMode="auto">
          <a:xfrm flipV="1">
            <a:off x="5572461" y="3339273"/>
            <a:ext cx="736597" cy="1144553"/>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6" name="Line 8">
            <a:extLst>
              <a:ext uri="{FF2B5EF4-FFF2-40B4-BE49-F238E27FC236}">
                <a16:creationId xmlns:a16="http://schemas.microsoft.com/office/drawing/2014/main" id="{1B5BE8F5-05C6-451E-9C68-2ED0DA15ACB3}"/>
              </a:ext>
            </a:extLst>
          </p:cNvPr>
          <p:cNvSpPr>
            <a:spLocks noChangeShapeType="1"/>
          </p:cNvSpPr>
          <p:nvPr/>
        </p:nvSpPr>
        <p:spPr bwMode="auto">
          <a:xfrm flipV="1">
            <a:off x="5562601" y="3339278"/>
            <a:ext cx="746457" cy="1808446"/>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17" name="Oval 26">
            <a:extLst>
              <a:ext uri="{FF2B5EF4-FFF2-40B4-BE49-F238E27FC236}">
                <a16:creationId xmlns:a16="http://schemas.microsoft.com/office/drawing/2014/main" id="{1E568D83-F8AC-48C2-B3DD-44145F4BDD1C}"/>
              </a:ext>
            </a:extLst>
          </p:cNvPr>
          <p:cNvSpPr>
            <a:spLocks noChangeArrowheads="1"/>
          </p:cNvSpPr>
          <p:nvPr/>
        </p:nvSpPr>
        <p:spPr bwMode="gray">
          <a:xfrm>
            <a:off x="6746075" y="2244063"/>
            <a:ext cx="216000" cy="2160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27">
            <a:extLst>
              <a:ext uri="{FF2B5EF4-FFF2-40B4-BE49-F238E27FC236}">
                <a16:creationId xmlns:a16="http://schemas.microsoft.com/office/drawing/2014/main" id="{8CE478CF-AC32-4668-944F-1A2A51ACC0A4}"/>
              </a:ext>
            </a:extLst>
          </p:cNvPr>
          <p:cNvSpPr>
            <a:spLocks noChangeArrowheads="1"/>
          </p:cNvSpPr>
          <p:nvPr/>
        </p:nvSpPr>
        <p:spPr bwMode="gray">
          <a:xfrm>
            <a:off x="6751090" y="2904127"/>
            <a:ext cx="216000" cy="2160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31">
            <a:extLst>
              <a:ext uri="{FF2B5EF4-FFF2-40B4-BE49-F238E27FC236}">
                <a16:creationId xmlns:a16="http://schemas.microsoft.com/office/drawing/2014/main" id="{390CF423-8B98-4320-836E-3FCEE5613DFF}"/>
              </a:ext>
            </a:extLst>
          </p:cNvPr>
          <p:cNvSpPr>
            <a:spLocks noChangeArrowheads="1"/>
          </p:cNvSpPr>
          <p:nvPr/>
        </p:nvSpPr>
        <p:spPr bwMode="gray">
          <a:xfrm>
            <a:off x="6738389" y="3578428"/>
            <a:ext cx="216000" cy="216000"/>
          </a:xfrm>
          <a:prstGeom prst="ellipse">
            <a:avLst/>
          </a:prstGeom>
          <a:gradFill rotWithShape="1">
            <a:gsLst>
              <a:gs pos="0">
                <a:srgbClr val="E96E29"/>
              </a:gs>
              <a:gs pos="100000">
                <a:srgbClr val="E96E29">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34">
            <a:extLst>
              <a:ext uri="{FF2B5EF4-FFF2-40B4-BE49-F238E27FC236}">
                <a16:creationId xmlns:a16="http://schemas.microsoft.com/office/drawing/2014/main" id="{30393DA7-E0BD-4892-B8D5-9726C9D29384}"/>
              </a:ext>
            </a:extLst>
          </p:cNvPr>
          <p:cNvSpPr>
            <a:spLocks noChangeArrowheads="1"/>
          </p:cNvSpPr>
          <p:nvPr/>
        </p:nvSpPr>
        <p:spPr bwMode="gray">
          <a:xfrm>
            <a:off x="6746075" y="4181971"/>
            <a:ext cx="216000" cy="216000"/>
          </a:xfrm>
          <a:prstGeom prst="ellipse">
            <a:avLst/>
          </a:prstGeom>
          <a:gradFill rotWithShape="1">
            <a:gsLst>
              <a:gs pos="0">
                <a:srgbClr val="DCDC48"/>
              </a:gs>
              <a:gs pos="100000">
                <a:srgbClr val="DCDC48">
                  <a:gamma/>
                  <a:shade val="66667"/>
                  <a:invGamma/>
                </a:srgbClr>
              </a:gs>
            </a:gsLst>
            <a:path path="shape">
              <a:fillToRect l="50000" t="50000" r="50000" b="50000"/>
            </a:path>
          </a:gradFill>
          <a:ln w="19050">
            <a:solidFill>
              <a:srgbClr val="FFFFFF"/>
            </a:solidFill>
            <a:round/>
            <a:headEnd/>
            <a:tailEnd/>
          </a:ln>
          <a:effectLst>
            <a:outerShdw dist="63500" dir="2212194" algn="ctr" rotWithShape="0">
              <a:srgbClr val="DDDDDD">
                <a:alpha val="50000"/>
              </a:srgbClr>
            </a:outerShdw>
          </a:effectLst>
        </p:spPr>
        <p:txBody>
          <a:bodyPr wrap="none" anchor="ctr"/>
          <a:lstStyle/>
          <a:p>
            <a:pPr fontAlgn="base">
              <a:spcBef>
                <a:spcPct val="0"/>
              </a:spcBef>
              <a:spcAft>
                <a:spcPct val="0"/>
              </a:spcAft>
              <a:defRPr/>
            </a:pPr>
            <a:endParaRPr lang="en-US" sz="1801" kern="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21" name="AutoShape 27">
            <a:extLst>
              <a:ext uri="{FF2B5EF4-FFF2-40B4-BE49-F238E27FC236}">
                <a16:creationId xmlns:a16="http://schemas.microsoft.com/office/drawing/2014/main" id="{88E84ACA-4AFB-4226-A0F2-5D371264A906}"/>
              </a:ext>
            </a:extLst>
          </p:cNvPr>
          <p:cNvSpPr>
            <a:spLocks noChangeArrowheads="1"/>
          </p:cNvSpPr>
          <p:nvPr/>
        </p:nvSpPr>
        <p:spPr bwMode="gray">
          <a:xfrm>
            <a:off x="413672" y="4243732"/>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AutoShape 28">
            <a:extLst>
              <a:ext uri="{FF2B5EF4-FFF2-40B4-BE49-F238E27FC236}">
                <a16:creationId xmlns:a16="http://schemas.microsoft.com/office/drawing/2014/main" id="{ABC5F851-FB2D-4432-8567-E5615C258173}"/>
              </a:ext>
            </a:extLst>
          </p:cNvPr>
          <p:cNvSpPr>
            <a:spLocks noChangeArrowheads="1"/>
          </p:cNvSpPr>
          <p:nvPr/>
        </p:nvSpPr>
        <p:spPr bwMode="gray">
          <a:xfrm>
            <a:off x="413672" y="3605698"/>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AutoShape 36">
            <a:extLst>
              <a:ext uri="{FF2B5EF4-FFF2-40B4-BE49-F238E27FC236}">
                <a16:creationId xmlns:a16="http://schemas.microsoft.com/office/drawing/2014/main" id="{DA388779-AEEE-4A99-8AE5-8B57A18E4ABF}"/>
              </a:ext>
            </a:extLst>
          </p:cNvPr>
          <p:cNvSpPr>
            <a:spLocks noChangeArrowheads="1"/>
          </p:cNvSpPr>
          <p:nvPr/>
        </p:nvSpPr>
        <p:spPr bwMode="gray">
          <a:xfrm>
            <a:off x="413672" y="5505170"/>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AutoShape 37">
            <a:extLst>
              <a:ext uri="{FF2B5EF4-FFF2-40B4-BE49-F238E27FC236}">
                <a16:creationId xmlns:a16="http://schemas.microsoft.com/office/drawing/2014/main" id="{B445E2CA-A8CF-4395-8C7C-F2B1D2C5554E}"/>
              </a:ext>
            </a:extLst>
          </p:cNvPr>
          <p:cNvSpPr>
            <a:spLocks noChangeArrowheads="1"/>
          </p:cNvSpPr>
          <p:nvPr/>
        </p:nvSpPr>
        <p:spPr bwMode="gray">
          <a:xfrm>
            <a:off x="413672" y="4879833"/>
            <a:ext cx="5148930" cy="541189"/>
          </a:xfrm>
          <a:prstGeom prst="roundRect">
            <a:avLst>
              <a:gd name="adj" fmla="val 16667"/>
            </a:avLst>
          </a:prstGeom>
          <a:gradFill rotWithShape="1">
            <a:gsLst>
              <a:gs pos="0">
                <a:srgbClr val="DDDDDD"/>
              </a:gs>
              <a:gs pos="50000">
                <a:srgbClr val="DDDDDD">
                  <a:gamma/>
                  <a:tint val="38039"/>
                  <a:invGamma/>
                </a:srgbClr>
              </a:gs>
              <a:gs pos="100000">
                <a:srgbClr val="DDDDDD"/>
              </a:gs>
            </a:gsLst>
            <a:lin ang="2700000" scaled="1"/>
          </a:gradFill>
          <a:ln w="15875">
            <a:solidFill>
              <a:srgbClr val="B2B2B2"/>
            </a:solidFill>
            <a:round/>
            <a:headEnd/>
            <a:tailEnd/>
          </a:ln>
          <a:effectLst/>
        </p:spPr>
        <p:txBody>
          <a:bodyPr wrap="none" anchor="ctr"/>
          <a:lstStyle/>
          <a:p>
            <a:pPr>
              <a:defRPr/>
            </a:pPr>
            <a:endParaRPr lang="en-US" sz="1801">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 Box 40">
            <a:extLst>
              <a:ext uri="{FF2B5EF4-FFF2-40B4-BE49-F238E27FC236}">
                <a16:creationId xmlns:a16="http://schemas.microsoft.com/office/drawing/2014/main" id="{B96323EA-5868-4C38-8F07-B046B1E7DA8A}"/>
              </a:ext>
            </a:extLst>
          </p:cNvPr>
          <p:cNvSpPr txBox="1">
            <a:spLocks noChangeArrowheads="1"/>
          </p:cNvSpPr>
          <p:nvPr/>
        </p:nvSpPr>
        <p:spPr bwMode="gray">
          <a:xfrm>
            <a:off x="575861" y="3585019"/>
            <a:ext cx="4551020" cy="584775"/>
          </a:xfrm>
          <a:prstGeom prst="rect">
            <a:avLst/>
          </a:prstGeom>
          <a:noFill/>
          <a:ln w="9525" algn="ctr">
            <a:noFill/>
            <a:miter lim="800000"/>
            <a:headEnd/>
            <a:tailEnd/>
          </a:ln>
          <a:effectLst/>
        </p:spPr>
        <p:txBody>
          <a:bodyPr wrap="square">
            <a:spAutoFit/>
          </a:bodyPr>
          <a:lstStyle/>
          <a:p>
            <a:pPr marL="261941" indent="-261941" algn="just">
              <a:spcBef>
                <a:spcPct val="50000"/>
              </a:spcBef>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1. Hoạt động 1: Xác định vấn đề/nhiệm vụ học tập/Mở đầu </a:t>
            </a:r>
          </a:p>
        </p:txBody>
      </p:sp>
      <p:sp>
        <p:nvSpPr>
          <p:cNvPr id="29" name="Text Box 9">
            <a:extLst>
              <a:ext uri="{FF2B5EF4-FFF2-40B4-BE49-F238E27FC236}">
                <a16:creationId xmlns:a16="http://schemas.microsoft.com/office/drawing/2014/main" id="{F300C9FE-92C3-4E56-8715-CC5E12F28EAD}"/>
              </a:ext>
            </a:extLst>
          </p:cNvPr>
          <p:cNvSpPr txBox="1">
            <a:spLocks noChangeArrowheads="1"/>
          </p:cNvSpPr>
          <p:nvPr/>
        </p:nvSpPr>
        <p:spPr bwMode="gray">
          <a:xfrm>
            <a:off x="601515" y="4224512"/>
            <a:ext cx="4803762" cy="584775"/>
          </a:xfrm>
          <a:prstGeom prst="rect">
            <a:avLst/>
          </a:prstGeom>
          <a:noFill/>
          <a:ln w="9525" algn="ctr">
            <a:noFill/>
            <a:miter lim="800000"/>
            <a:headEnd/>
            <a:tailEnd/>
          </a:ln>
        </p:spPr>
        <p:txBody>
          <a:bodyPr wrap="square">
            <a:spAutoFit/>
          </a:bodyPr>
          <a:lstStyle/>
          <a:p>
            <a:pPr marL="261941" indent="-261941" eaLnBrk="0" hangingPunct="0">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2. Hoạt động 2: Hình thành kiến thức GQVĐ/ thực thi nhiệm vụ đặt ra từ Hoạt động 1</a:t>
            </a:r>
          </a:p>
        </p:txBody>
      </p:sp>
      <p:sp>
        <p:nvSpPr>
          <p:cNvPr id="31" name="Text Box 42">
            <a:extLst>
              <a:ext uri="{FF2B5EF4-FFF2-40B4-BE49-F238E27FC236}">
                <a16:creationId xmlns:a16="http://schemas.microsoft.com/office/drawing/2014/main" id="{945DDA78-84FC-47DF-B941-54C5C2E28A00}"/>
              </a:ext>
            </a:extLst>
          </p:cNvPr>
          <p:cNvSpPr txBox="1">
            <a:spLocks noChangeArrowheads="1"/>
          </p:cNvSpPr>
          <p:nvPr/>
        </p:nvSpPr>
        <p:spPr bwMode="gray">
          <a:xfrm>
            <a:off x="613382" y="5023956"/>
            <a:ext cx="4551020" cy="264688"/>
          </a:xfrm>
          <a:prstGeom prst="rect">
            <a:avLst/>
          </a:prstGeom>
          <a:noFill/>
          <a:ln w="9525" algn="ctr">
            <a:noFill/>
            <a:miter lim="800000"/>
            <a:headEnd/>
            <a:tailEnd/>
          </a:ln>
          <a:effectLst/>
        </p:spPr>
        <p:txBody>
          <a:bodyPr wrap="square">
            <a:spAutoFit/>
          </a:bodyPr>
          <a:lstStyle/>
          <a:p>
            <a:pPr>
              <a:lnSpc>
                <a:spcPct val="70000"/>
              </a:lnSpc>
              <a:spcBef>
                <a:spcPct val="50000"/>
              </a:spcBef>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3. Hoạt động 3: Luyện tập</a:t>
            </a:r>
          </a:p>
        </p:txBody>
      </p:sp>
      <p:sp>
        <p:nvSpPr>
          <p:cNvPr id="32" name="Text Box 9">
            <a:extLst>
              <a:ext uri="{FF2B5EF4-FFF2-40B4-BE49-F238E27FC236}">
                <a16:creationId xmlns:a16="http://schemas.microsoft.com/office/drawing/2014/main" id="{D17E0FFD-30B5-40F5-AFFA-1BFD210AA0E1}"/>
              </a:ext>
            </a:extLst>
          </p:cNvPr>
          <p:cNvSpPr txBox="1">
            <a:spLocks noChangeArrowheads="1"/>
          </p:cNvSpPr>
          <p:nvPr/>
        </p:nvSpPr>
        <p:spPr bwMode="gray">
          <a:xfrm>
            <a:off x="613382" y="5585010"/>
            <a:ext cx="4757884" cy="338554"/>
          </a:xfrm>
          <a:prstGeom prst="rect">
            <a:avLst/>
          </a:prstGeom>
          <a:noFill/>
          <a:ln w="9525" algn="ctr">
            <a:noFill/>
            <a:miter lim="800000"/>
            <a:headEnd/>
            <a:tailEnd/>
          </a:ln>
        </p:spPr>
        <p:txBody>
          <a:bodyPr wrap="square">
            <a:spAutoFit/>
          </a:bodyPr>
          <a:lstStyle/>
          <a:p>
            <a:pPr eaLnBrk="0" hangingPunct="0">
              <a:defRPr/>
            </a:pPr>
            <a:r>
              <a:rPr lang="en-US" sz="1600" b="1">
                <a:solidFill>
                  <a:srgbClr val="080808"/>
                </a:solidFill>
                <a:latin typeface="Tahoma" panose="020B0604030504040204" pitchFamily="34" charset="0"/>
                <a:ea typeface="Tahoma" panose="020B0604030504040204" pitchFamily="34" charset="0"/>
                <a:cs typeface="Tahoma" panose="020B0604030504040204" pitchFamily="34" charset="0"/>
              </a:rPr>
              <a:t>4. Hoạt động 4: Vận dụng (nếu có)</a:t>
            </a:r>
          </a:p>
        </p:txBody>
      </p:sp>
      <p:sp>
        <p:nvSpPr>
          <p:cNvPr id="33" name="Oval 34">
            <a:extLst>
              <a:ext uri="{FF2B5EF4-FFF2-40B4-BE49-F238E27FC236}">
                <a16:creationId xmlns:a16="http://schemas.microsoft.com/office/drawing/2014/main" id="{63C1A018-74FB-44FF-9726-87E5763A8615}"/>
              </a:ext>
            </a:extLst>
          </p:cNvPr>
          <p:cNvSpPr>
            <a:spLocks noChangeArrowheads="1"/>
          </p:cNvSpPr>
          <p:nvPr/>
        </p:nvSpPr>
        <p:spPr bwMode="gray">
          <a:xfrm rot="5400000">
            <a:off x="287154" y="3712415"/>
            <a:ext cx="216000" cy="216000"/>
          </a:xfrm>
          <a:prstGeom prst="ellipse">
            <a:avLst/>
          </a:prstGeom>
          <a:solidFill>
            <a:srgbClr val="6B9F25"/>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4" name="Oval 35">
            <a:extLst>
              <a:ext uri="{FF2B5EF4-FFF2-40B4-BE49-F238E27FC236}">
                <a16:creationId xmlns:a16="http://schemas.microsoft.com/office/drawing/2014/main" id="{3C8B2350-C59D-45BA-8E07-A4154688E8A1}"/>
              </a:ext>
            </a:extLst>
          </p:cNvPr>
          <p:cNvSpPr>
            <a:spLocks noChangeArrowheads="1"/>
          </p:cNvSpPr>
          <p:nvPr/>
        </p:nvSpPr>
        <p:spPr bwMode="gray">
          <a:xfrm rot="5400000">
            <a:off x="289660" y="4355247"/>
            <a:ext cx="216000" cy="216000"/>
          </a:xfrm>
          <a:prstGeom prst="ellipse">
            <a:avLst/>
          </a:prstGeom>
          <a:solidFill>
            <a:srgbClr val="9F6715"/>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Oval 38">
            <a:extLst>
              <a:ext uri="{FF2B5EF4-FFF2-40B4-BE49-F238E27FC236}">
                <a16:creationId xmlns:a16="http://schemas.microsoft.com/office/drawing/2014/main" id="{94D38F6D-89A7-46D7-9961-F7267C85D546}"/>
              </a:ext>
            </a:extLst>
          </p:cNvPr>
          <p:cNvSpPr>
            <a:spLocks noChangeArrowheads="1"/>
          </p:cNvSpPr>
          <p:nvPr/>
        </p:nvSpPr>
        <p:spPr bwMode="gray">
          <a:xfrm rot="5400000">
            <a:off x="287154" y="5014947"/>
            <a:ext cx="216000" cy="216000"/>
          </a:xfrm>
          <a:prstGeom prst="ellipse">
            <a:avLst/>
          </a:prstGeom>
          <a:solidFill>
            <a:srgbClr val="3494BA"/>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Oval 39">
            <a:extLst>
              <a:ext uri="{FF2B5EF4-FFF2-40B4-BE49-F238E27FC236}">
                <a16:creationId xmlns:a16="http://schemas.microsoft.com/office/drawing/2014/main" id="{4C380F5E-881B-4F14-BD06-FD388B240EBA}"/>
              </a:ext>
            </a:extLst>
          </p:cNvPr>
          <p:cNvSpPr>
            <a:spLocks noChangeArrowheads="1"/>
          </p:cNvSpPr>
          <p:nvPr/>
        </p:nvSpPr>
        <p:spPr bwMode="gray">
          <a:xfrm rot="5400000">
            <a:off x="291051" y="5627907"/>
            <a:ext cx="216000" cy="216000"/>
          </a:xfrm>
          <a:prstGeom prst="ellipse">
            <a:avLst/>
          </a:prstGeom>
          <a:solidFill>
            <a:srgbClr val="58B6C0"/>
          </a:solidFill>
          <a:ln w="19050">
            <a:solidFill>
              <a:srgbClr val="F8F8F8"/>
            </a:solidFill>
            <a:round/>
            <a:headEnd/>
            <a:tailEnd/>
          </a:ln>
          <a:effectLst>
            <a:outerShdw sy="50000" rotWithShape="0">
              <a:srgbClr val="000000">
                <a:alpha val="50000"/>
              </a:srgbClr>
            </a:outerShdw>
          </a:effectLst>
        </p:spPr>
        <p:txBody>
          <a:bodyPr wrap="none" anchor="ctr"/>
          <a:lstStyle/>
          <a:p>
            <a:pPr defTabSz="914411">
              <a:defRPr/>
            </a:pPr>
            <a:endParaRPr lang="en-US" sz="1801" kern="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Left Brace 36">
            <a:extLst>
              <a:ext uri="{FF2B5EF4-FFF2-40B4-BE49-F238E27FC236}">
                <a16:creationId xmlns:a16="http://schemas.microsoft.com/office/drawing/2014/main" id="{1D56CFD5-BCF0-4B1D-AE29-507B1155220D}"/>
              </a:ext>
            </a:extLst>
          </p:cNvPr>
          <p:cNvSpPr/>
          <p:nvPr/>
        </p:nvSpPr>
        <p:spPr>
          <a:xfrm>
            <a:off x="6288094" y="2009196"/>
            <a:ext cx="468000" cy="2642905"/>
          </a:xfrm>
          <a:prstGeom prst="leftBrace">
            <a:avLst/>
          </a:prstGeom>
          <a:noFill/>
          <a:ln w="12700" cap="flat" cmpd="sng" algn="ctr">
            <a:solidFill>
              <a:srgbClr val="3494BA"/>
            </a:solidFill>
            <a:prstDash val="solid"/>
          </a:ln>
          <a:effectLst/>
        </p:spPr>
        <p:txBody>
          <a:bodyPr rtlCol="0" anchor="ctr"/>
          <a:lstStyle/>
          <a:p>
            <a:pPr algn="ctr" defTabSz="914411">
              <a:defRPr/>
            </a:pPr>
            <a:endParaRPr lang="en-US" sz="1801" kern="0">
              <a:solidFill>
                <a:prstClr val="black"/>
              </a:solidFill>
              <a:latin typeface="Calibri" panose="020F0502020204030204"/>
            </a:endParaRPr>
          </a:p>
        </p:txBody>
      </p:sp>
      <p:sp>
        <p:nvSpPr>
          <p:cNvPr id="38" name="Text Box 18">
            <a:extLst>
              <a:ext uri="{FF2B5EF4-FFF2-40B4-BE49-F238E27FC236}">
                <a16:creationId xmlns:a16="http://schemas.microsoft.com/office/drawing/2014/main" id="{C4EE42EB-F50C-4C24-8D79-60A8D478FDA9}"/>
              </a:ext>
            </a:extLst>
          </p:cNvPr>
          <p:cNvSpPr txBox="1">
            <a:spLocks noChangeArrowheads="1"/>
          </p:cNvSpPr>
          <p:nvPr/>
        </p:nvSpPr>
        <p:spPr bwMode="gray">
          <a:xfrm>
            <a:off x="9938009" y="3283989"/>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Giao nhiệm vụ học tập</a:t>
            </a:r>
          </a:p>
        </p:txBody>
      </p:sp>
      <p:sp>
        <p:nvSpPr>
          <p:cNvPr id="39" name="Text Box 19">
            <a:extLst>
              <a:ext uri="{FF2B5EF4-FFF2-40B4-BE49-F238E27FC236}">
                <a16:creationId xmlns:a16="http://schemas.microsoft.com/office/drawing/2014/main" id="{D272E628-7960-47D2-90EC-77452F482D1E}"/>
              </a:ext>
            </a:extLst>
          </p:cNvPr>
          <p:cNvSpPr txBox="1">
            <a:spLocks noChangeArrowheads="1"/>
          </p:cNvSpPr>
          <p:nvPr/>
        </p:nvSpPr>
        <p:spPr bwMode="gray">
          <a:xfrm>
            <a:off x="9938009" y="3859927"/>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Thực hiện nhiệm vụ </a:t>
            </a:r>
          </a:p>
        </p:txBody>
      </p:sp>
      <p:sp>
        <p:nvSpPr>
          <p:cNvPr id="40" name="Text Box 20">
            <a:extLst>
              <a:ext uri="{FF2B5EF4-FFF2-40B4-BE49-F238E27FC236}">
                <a16:creationId xmlns:a16="http://schemas.microsoft.com/office/drawing/2014/main" id="{E6C5F656-2593-4262-9537-AED31040D9DB}"/>
              </a:ext>
            </a:extLst>
          </p:cNvPr>
          <p:cNvSpPr txBox="1">
            <a:spLocks noChangeArrowheads="1"/>
          </p:cNvSpPr>
          <p:nvPr/>
        </p:nvSpPr>
        <p:spPr bwMode="gray">
          <a:xfrm>
            <a:off x="9938009" y="4400631"/>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Báo cáo, thảo luận </a:t>
            </a:r>
          </a:p>
        </p:txBody>
      </p:sp>
      <p:sp>
        <p:nvSpPr>
          <p:cNvPr id="41" name="Text Box 21">
            <a:extLst>
              <a:ext uri="{FF2B5EF4-FFF2-40B4-BE49-F238E27FC236}">
                <a16:creationId xmlns:a16="http://schemas.microsoft.com/office/drawing/2014/main" id="{4EA32231-6E9E-4577-8AD3-ED5B88427C4D}"/>
              </a:ext>
            </a:extLst>
          </p:cNvPr>
          <p:cNvSpPr txBox="1">
            <a:spLocks noChangeArrowheads="1"/>
          </p:cNvSpPr>
          <p:nvPr/>
        </p:nvSpPr>
        <p:spPr bwMode="gray">
          <a:xfrm>
            <a:off x="9938009" y="4893548"/>
            <a:ext cx="2244466" cy="338554"/>
          </a:xfrm>
          <a:prstGeom prst="rect">
            <a:avLst/>
          </a:prstGeom>
          <a:noFill/>
          <a:ln w="9525" algn="ctr">
            <a:noFill/>
            <a:miter lim="800000"/>
            <a:headEnd/>
            <a:tailEnd/>
          </a:ln>
          <a:effectLst/>
        </p:spPr>
        <p:txBody>
          <a:bodyPr wrap="square">
            <a:spAutoFit/>
          </a:bodyPr>
          <a:lstStyle/>
          <a:p>
            <a:pPr eaLnBrk="0" hangingPunct="0">
              <a:defRPr/>
            </a:pPr>
            <a:r>
              <a:rPr lang="en-US" sz="1600">
                <a:solidFill>
                  <a:srgbClr val="1C1C1C"/>
                </a:solidFill>
                <a:latin typeface="Tahoma" panose="020B0604030504040204" pitchFamily="34" charset="0"/>
                <a:ea typeface="Tahoma" panose="020B0604030504040204" pitchFamily="34" charset="0"/>
                <a:cs typeface="Tahoma" panose="020B0604030504040204" pitchFamily="34" charset="0"/>
              </a:rPr>
              <a:t>Kết luận, nhận định</a:t>
            </a:r>
          </a:p>
        </p:txBody>
      </p:sp>
      <p:sp>
        <p:nvSpPr>
          <p:cNvPr id="42" name="Text Box 18">
            <a:extLst>
              <a:ext uri="{FF2B5EF4-FFF2-40B4-BE49-F238E27FC236}">
                <a16:creationId xmlns:a16="http://schemas.microsoft.com/office/drawing/2014/main" id="{6D4B5196-39AE-4F38-9E00-52BDC5C4BA43}"/>
              </a:ext>
            </a:extLst>
          </p:cNvPr>
          <p:cNvSpPr txBox="1">
            <a:spLocks noChangeArrowheads="1"/>
          </p:cNvSpPr>
          <p:nvPr/>
        </p:nvSpPr>
        <p:spPr bwMode="gray">
          <a:xfrm>
            <a:off x="6977965" y="2218811"/>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Mục tiêu</a:t>
            </a:r>
          </a:p>
        </p:txBody>
      </p:sp>
      <p:sp>
        <p:nvSpPr>
          <p:cNvPr id="43" name="Text Box 19">
            <a:extLst>
              <a:ext uri="{FF2B5EF4-FFF2-40B4-BE49-F238E27FC236}">
                <a16:creationId xmlns:a16="http://schemas.microsoft.com/office/drawing/2014/main" id="{F24DDE38-2F7E-4ADE-A7C4-DD9418186C5F}"/>
              </a:ext>
            </a:extLst>
          </p:cNvPr>
          <p:cNvSpPr txBox="1">
            <a:spLocks noChangeArrowheads="1"/>
          </p:cNvSpPr>
          <p:nvPr/>
        </p:nvSpPr>
        <p:spPr bwMode="gray">
          <a:xfrm>
            <a:off x="7053832" y="2867809"/>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Nội dung</a:t>
            </a:r>
          </a:p>
        </p:txBody>
      </p:sp>
      <p:sp>
        <p:nvSpPr>
          <p:cNvPr id="44" name="Text Box 20">
            <a:extLst>
              <a:ext uri="{FF2B5EF4-FFF2-40B4-BE49-F238E27FC236}">
                <a16:creationId xmlns:a16="http://schemas.microsoft.com/office/drawing/2014/main" id="{3E0CC9FD-670D-4965-92EB-4306AF36E0BB}"/>
              </a:ext>
            </a:extLst>
          </p:cNvPr>
          <p:cNvSpPr txBox="1">
            <a:spLocks noChangeArrowheads="1"/>
          </p:cNvSpPr>
          <p:nvPr/>
        </p:nvSpPr>
        <p:spPr bwMode="gray">
          <a:xfrm>
            <a:off x="7005778" y="3550282"/>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Sản phẩm</a:t>
            </a:r>
          </a:p>
        </p:txBody>
      </p:sp>
      <p:sp>
        <p:nvSpPr>
          <p:cNvPr id="45" name="Text Box 21">
            <a:extLst>
              <a:ext uri="{FF2B5EF4-FFF2-40B4-BE49-F238E27FC236}">
                <a16:creationId xmlns:a16="http://schemas.microsoft.com/office/drawing/2014/main" id="{A1F7DBEB-DC1F-4E62-93D6-AEF7D2FD4EEE}"/>
              </a:ext>
            </a:extLst>
          </p:cNvPr>
          <p:cNvSpPr txBox="1">
            <a:spLocks noChangeArrowheads="1"/>
          </p:cNvSpPr>
          <p:nvPr/>
        </p:nvSpPr>
        <p:spPr bwMode="gray">
          <a:xfrm>
            <a:off x="7024447" y="4141218"/>
            <a:ext cx="2301876" cy="338554"/>
          </a:xfrm>
          <a:prstGeom prst="rect">
            <a:avLst/>
          </a:prstGeom>
          <a:noFill/>
          <a:ln w="9525" algn="ctr">
            <a:noFill/>
            <a:miter lim="800000"/>
            <a:headEnd/>
            <a:tailEnd/>
          </a:ln>
          <a:effectLst/>
        </p:spPr>
        <p:txBody>
          <a:bodyPr>
            <a:spAutoFit/>
          </a:bodyPr>
          <a:lstStyle/>
          <a:p>
            <a:pPr eaLnBrk="0" hangingPunct="0">
              <a:defRPr/>
            </a:pPr>
            <a:r>
              <a:rPr lang="en-US" sz="1600" b="1">
                <a:solidFill>
                  <a:srgbClr val="1C1C1C"/>
                </a:solidFill>
                <a:latin typeface="Tahoma" panose="020B0604030504040204" pitchFamily="34" charset="0"/>
                <a:ea typeface="Tahoma" panose="020B0604030504040204" pitchFamily="34" charset="0"/>
                <a:cs typeface="Tahoma" panose="020B0604030504040204" pitchFamily="34" charset="0"/>
              </a:rPr>
              <a:t>Cách thức tổ chức</a:t>
            </a:r>
          </a:p>
        </p:txBody>
      </p:sp>
      <p:grpSp>
        <p:nvGrpSpPr>
          <p:cNvPr id="46" name="Group 31">
            <a:extLst>
              <a:ext uri="{FF2B5EF4-FFF2-40B4-BE49-F238E27FC236}">
                <a16:creationId xmlns:a16="http://schemas.microsoft.com/office/drawing/2014/main" id="{9C04C9CD-820C-4853-8047-3F432A305B97}"/>
              </a:ext>
            </a:extLst>
          </p:cNvPr>
          <p:cNvGrpSpPr>
            <a:grpSpLocks/>
          </p:cNvGrpSpPr>
          <p:nvPr/>
        </p:nvGrpSpPr>
        <p:grpSpPr bwMode="auto">
          <a:xfrm>
            <a:off x="6217228" y="3251100"/>
            <a:ext cx="180000" cy="180000"/>
            <a:chOff x="3206" y="1632"/>
            <a:chExt cx="298" cy="289"/>
          </a:xfrm>
        </p:grpSpPr>
        <p:pic>
          <p:nvPicPr>
            <p:cNvPr id="47" name="Picture 32" descr="circuler_1">
              <a:extLst>
                <a:ext uri="{FF2B5EF4-FFF2-40B4-BE49-F238E27FC236}">
                  <a16:creationId xmlns:a16="http://schemas.microsoft.com/office/drawing/2014/main" id="{EB7763AE-99CD-4028-97FF-02D232C074E9}"/>
                </a:ext>
              </a:extLst>
            </p:cNvPr>
            <p:cNvPicPr>
              <a:picLocks noChangeAspect="1" noChangeArrowheads="1"/>
            </p:cNvPicPr>
            <p:nvPr/>
          </p:nvPicPr>
          <p:blipFill>
            <a:blip r:embed="rId3" cstate="print"/>
            <a:srcRect/>
            <a:stretch>
              <a:fillRect/>
            </a:stretch>
          </p:blipFill>
          <p:spPr bwMode="gray">
            <a:xfrm>
              <a:off x="3206" y="1632"/>
              <a:ext cx="298" cy="288"/>
            </a:xfrm>
            <a:prstGeom prst="rect">
              <a:avLst/>
            </a:prstGeom>
            <a:noFill/>
          </p:spPr>
        </p:pic>
        <p:sp>
          <p:nvSpPr>
            <p:cNvPr id="49" name="Oval 33">
              <a:extLst>
                <a:ext uri="{FF2B5EF4-FFF2-40B4-BE49-F238E27FC236}">
                  <a16:creationId xmlns:a16="http://schemas.microsoft.com/office/drawing/2014/main" id="{E965C15B-7799-4B7B-9967-532A85994BB1}"/>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defTabSz="914411">
                <a:defRPr/>
              </a:pPr>
              <a:endParaRPr lang="en-US" sz="1801" kern="0">
                <a:solidFill>
                  <a:prstClr val="black"/>
                </a:solidFill>
              </a:endParaRPr>
            </a:p>
          </p:txBody>
        </p:sp>
        <p:pic>
          <p:nvPicPr>
            <p:cNvPr id="50" name="Picture 34" descr="Picture2">
              <a:extLst>
                <a:ext uri="{FF2B5EF4-FFF2-40B4-BE49-F238E27FC236}">
                  <a16:creationId xmlns:a16="http://schemas.microsoft.com/office/drawing/2014/main" id="{0B45992D-C9B0-4CCD-B4BE-C8F3AA69A193}"/>
                </a:ext>
              </a:extLst>
            </p:cNvPr>
            <p:cNvPicPr>
              <a:picLocks noChangeAspect="1" noChangeArrowheads="1"/>
            </p:cNvPicPr>
            <p:nvPr/>
          </p:nvPicPr>
          <p:blipFill>
            <a:blip r:embed="rId4"/>
            <a:srcRect/>
            <a:stretch>
              <a:fillRect/>
            </a:stretch>
          </p:blipFill>
          <p:spPr bwMode="gray">
            <a:xfrm>
              <a:off x="3236" y="1635"/>
              <a:ext cx="235" cy="102"/>
            </a:xfrm>
            <a:prstGeom prst="rect">
              <a:avLst/>
            </a:prstGeom>
            <a:noFill/>
          </p:spPr>
        </p:pic>
      </p:grpSp>
      <p:sp>
        <p:nvSpPr>
          <p:cNvPr id="51" name="Line 4">
            <a:extLst>
              <a:ext uri="{FF2B5EF4-FFF2-40B4-BE49-F238E27FC236}">
                <a16:creationId xmlns:a16="http://schemas.microsoft.com/office/drawing/2014/main" id="{25E7B238-91B6-4BF7-9874-C503F0CF2765}"/>
              </a:ext>
            </a:extLst>
          </p:cNvPr>
          <p:cNvSpPr>
            <a:spLocks noChangeShapeType="1"/>
          </p:cNvSpPr>
          <p:nvPr/>
        </p:nvSpPr>
        <p:spPr bwMode="auto">
          <a:xfrm flipV="1">
            <a:off x="9040518" y="3458744"/>
            <a:ext cx="671685" cy="882297"/>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2" name="Line 5">
            <a:extLst>
              <a:ext uri="{FF2B5EF4-FFF2-40B4-BE49-F238E27FC236}">
                <a16:creationId xmlns:a16="http://schemas.microsoft.com/office/drawing/2014/main" id="{642DBD0C-1A6D-4463-B9EB-A5C1D8B8F07D}"/>
              </a:ext>
            </a:extLst>
          </p:cNvPr>
          <p:cNvSpPr>
            <a:spLocks noChangeShapeType="1"/>
          </p:cNvSpPr>
          <p:nvPr/>
        </p:nvSpPr>
        <p:spPr bwMode="auto">
          <a:xfrm>
            <a:off x="9040517" y="4321997"/>
            <a:ext cx="678034" cy="735776"/>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3" name="Line 6">
            <a:extLst>
              <a:ext uri="{FF2B5EF4-FFF2-40B4-BE49-F238E27FC236}">
                <a16:creationId xmlns:a16="http://schemas.microsoft.com/office/drawing/2014/main" id="{8D1AF75E-1EC4-4B82-9944-D76656373C3E}"/>
              </a:ext>
            </a:extLst>
          </p:cNvPr>
          <p:cNvSpPr>
            <a:spLocks noChangeShapeType="1"/>
          </p:cNvSpPr>
          <p:nvPr/>
        </p:nvSpPr>
        <p:spPr bwMode="auto">
          <a:xfrm flipV="1">
            <a:off x="9123680" y="4023384"/>
            <a:ext cx="594873" cy="265170"/>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4" name="Line 8">
            <a:extLst>
              <a:ext uri="{FF2B5EF4-FFF2-40B4-BE49-F238E27FC236}">
                <a16:creationId xmlns:a16="http://schemas.microsoft.com/office/drawing/2014/main" id="{7DE93E72-F44C-4B47-9B36-FDA64924234B}"/>
              </a:ext>
            </a:extLst>
          </p:cNvPr>
          <p:cNvSpPr>
            <a:spLocks noChangeShapeType="1"/>
          </p:cNvSpPr>
          <p:nvPr/>
        </p:nvSpPr>
        <p:spPr bwMode="auto">
          <a:xfrm>
            <a:off x="9046411" y="4333341"/>
            <a:ext cx="672142" cy="249854"/>
          </a:xfrm>
          <a:prstGeom prst="line">
            <a:avLst/>
          </a:prstGeom>
          <a:noFill/>
          <a:ln w="57150" cap="rnd">
            <a:solidFill>
              <a:srgbClr val="2683C6">
                <a:lumMod val="75000"/>
              </a:srgbClr>
            </a:solidFill>
            <a:prstDash val="sysDot"/>
            <a:round/>
            <a:headEnd/>
            <a:tailEnd/>
          </a:ln>
          <a:effectLst/>
        </p:spPr>
        <p:txBody>
          <a:bodyPr/>
          <a:lstStyle/>
          <a:p>
            <a:pPr defTabSz="914411" fontAlgn="base">
              <a:spcBef>
                <a:spcPct val="0"/>
              </a:spcBef>
              <a:spcAft>
                <a:spcPct val="0"/>
              </a:spcAft>
              <a:defRPr/>
            </a:pPr>
            <a:endParaRPr lang="en-US" sz="1801" kern="0">
              <a:solidFill>
                <a:srgbClr val="080808"/>
              </a:solidFill>
              <a:latin typeface="Arial" charset="0"/>
            </a:endParaRPr>
          </a:p>
        </p:txBody>
      </p:sp>
      <p:sp>
        <p:nvSpPr>
          <p:cNvPr id="55" name="AutoShape 14">
            <a:extLst>
              <a:ext uri="{FF2B5EF4-FFF2-40B4-BE49-F238E27FC236}">
                <a16:creationId xmlns:a16="http://schemas.microsoft.com/office/drawing/2014/main" id="{366F2F70-2ABB-4B49-8EB4-D81395B9AED2}"/>
              </a:ext>
            </a:extLst>
          </p:cNvPr>
          <p:cNvSpPr>
            <a:spLocks noChangeArrowheads="1"/>
          </p:cNvSpPr>
          <p:nvPr/>
        </p:nvSpPr>
        <p:spPr bwMode="gray">
          <a:xfrm>
            <a:off x="9693537" y="3347490"/>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58B6C0"/>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6" name="AutoShape 15">
            <a:extLst>
              <a:ext uri="{FF2B5EF4-FFF2-40B4-BE49-F238E27FC236}">
                <a16:creationId xmlns:a16="http://schemas.microsoft.com/office/drawing/2014/main" id="{4277A8E4-F7DC-47D7-BC41-3C7B7B085FB1}"/>
              </a:ext>
            </a:extLst>
          </p:cNvPr>
          <p:cNvSpPr>
            <a:spLocks noChangeArrowheads="1"/>
          </p:cNvSpPr>
          <p:nvPr/>
        </p:nvSpPr>
        <p:spPr bwMode="gray">
          <a:xfrm>
            <a:off x="9693537" y="3920252"/>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9F6715"/>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7" name="AutoShape 16">
            <a:extLst>
              <a:ext uri="{FF2B5EF4-FFF2-40B4-BE49-F238E27FC236}">
                <a16:creationId xmlns:a16="http://schemas.microsoft.com/office/drawing/2014/main" id="{F536EF2D-6341-4411-B3CD-0FB775F9E22A}"/>
              </a:ext>
            </a:extLst>
          </p:cNvPr>
          <p:cNvSpPr>
            <a:spLocks noChangeArrowheads="1"/>
          </p:cNvSpPr>
          <p:nvPr/>
        </p:nvSpPr>
        <p:spPr bwMode="gray">
          <a:xfrm>
            <a:off x="9693537" y="4462542"/>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6B9F25"/>
          </a:solidFill>
          <a:ln w="9525" algn="ctr">
            <a:noFill/>
            <a:round/>
            <a:headEnd/>
            <a:tailEnd/>
          </a:ln>
          <a:effectLst/>
        </p:spPr>
        <p:txBody>
          <a:bodyPr wrap="none" anchor="ctr"/>
          <a:lstStyle/>
          <a:p>
            <a:pPr defTabSz="914411">
              <a:defRPr/>
            </a:pPr>
            <a:endParaRPr lang="en-US" sz="1801" kern="0">
              <a:solidFill>
                <a:prstClr val="black"/>
              </a:solidFill>
            </a:endParaRPr>
          </a:p>
        </p:txBody>
      </p:sp>
      <p:sp>
        <p:nvSpPr>
          <p:cNvPr id="58" name="AutoShape 17">
            <a:extLst>
              <a:ext uri="{FF2B5EF4-FFF2-40B4-BE49-F238E27FC236}">
                <a16:creationId xmlns:a16="http://schemas.microsoft.com/office/drawing/2014/main" id="{C248A3BC-5768-40C6-98FD-F140EF9981B7}"/>
              </a:ext>
            </a:extLst>
          </p:cNvPr>
          <p:cNvSpPr>
            <a:spLocks noChangeArrowheads="1"/>
          </p:cNvSpPr>
          <p:nvPr/>
        </p:nvSpPr>
        <p:spPr bwMode="invGray">
          <a:xfrm>
            <a:off x="9693537" y="4944348"/>
            <a:ext cx="247650" cy="2476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494BA"/>
          </a:solidFill>
          <a:ln w="9525" algn="ctr">
            <a:noFill/>
            <a:round/>
            <a:headEnd/>
            <a:tailEnd/>
          </a:ln>
          <a:effectLst/>
        </p:spPr>
        <p:txBody>
          <a:bodyPr wrap="none" anchor="ctr"/>
          <a:lstStyle/>
          <a:p>
            <a:pPr defTabSz="914411">
              <a:defRPr/>
            </a:pPr>
            <a:endParaRPr lang="en-US" sz="1801" kern="0">
              <a:solidFill>
                <a:prstClr val="black"/>
              </a:solidFill>
            </a:endParaRPr>
          </a:p>
        </p:txBody>
      </p:sp>
      <p:grpSp>
        <p:nvGrpSpPr>
          <p:cNvPr id="59" name="Group 31">
            <a:extLst>
              <a:ext uri="{FF2B5EF4-FFF2-40B4-BE49-F238E27FC236}">
                <a16:creationId xmlns:a16="http://schemas.microsoft.com/office/drawing/2014/main" id="{230A72BB-3812-49DF-9EBB-49D088ECB48A}"/>
              </a:ext>
            </a:extLst>
          </p:cNvPr>
          <p:cNvGrpSpPr>
            <a:grpSpLocks/>
          </p:cNvGrpSpPr>
          <p:nvPr/>
        </p:nvGrpSpPr>
        <p:grpSpPr bwMode="auto">
          <a:xfrm>
            <a:off x="9010868" y="4243340"/>
            <a:ext cx="180000" cy="180000"/>
            <a:chOff x="3206" y="1632"/>
            <a:chExt cx="298" cy="289"/>
          </a:xfrm>
        </p:grpSpPr>
        <p:pic>
          <p:nvPicPr>
            <p:cNvPr id="60" name="Picture 32" descr="circuler_1">
              <a:extLst>
                <a:ext uri="{FF2B5EF4-FFF2-40B4-BE49-F238E27FC236}">
                  <a16:creationId xmlns:a16="http://schemas.microsoft.com/office/drawing/2014/main" id="{7F13B6E4-F8C2-4328-93F2-2814153E7CF4}"/>
                </a:ext>
              </a:extLst>
            </p:cNvPr>
            <p:cNvPicPr>
              <a:picLocks noChangeAspect="1" noChangeArrowheads="1"/>
            </p:cNvPicPr>
            <p:nvPr/>
          </p:nvPicPr>
          <p:blipFill>
            <a:blip r:embed="rId3" cstate="print"/>
            <a:srcRect/>
            <a:stretch>
              <a:fillRect/>
            </a:stretch>
          </p:blipFill>
          <p:spPr bwMode="gray">
            <a:xfrm>
              <a:off x="3206" y="1632"/>
              <a:ext cx="298" cy="288"/>
            </a:xfrm>
            <a:prstGeom prst="rect">
              <a:avLst/>
            </a:prstGeom>
            <a:noFill/>
          </p:spPr>
        </p:pic>
        <p:sp>
          <p:nvSpPr>
            <p:cNvPr id="61" name="Oval 33">
              <a:extLst>
                <a:ext uri="{FF2B5EF4-FFF2-40B4-BE49-F238E27FC236}">
                  <a16:creationId xmlns:a16="http://schemas.microsoft.com/office/drawing/2014/main" id="{98337A46-7595-45D7-9903-16E5A4B26CC1}"/>
                </a:ext>
              </a:extLst>
            </p:cNvPr>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defTabSz="914411">
                <a:defRPr/>
              </a:pPr>
              <a:endParaRPr lang="en-US" sz="1801" kern="0">
                <a:solidFill>
                  <a:prstClr val="black"/>
                </a:solidFill>
              </a:endParaRPr>
            </a:p>
          </p:txBody>
        </p:sp>
        <p:pic>
          <p:nvPicPr>
            <p:cNvPr id="62" name="Picture 34" descr="Picture2">
              <a:extLst>
                <a:ext uri="{FF2B5EF4-FFF2-40B4-BE49-F238E27FC236}">
                  <a16:creationId xmlns:a16="http://schemas.microsoft.com/office/drawing/2014/main" id="{9C7E1BA0-5928-4CF9-9DBF-FA3073DEDD93}"/>
                </a:ext>
              </a:extLst>
            </p:cNvPr>
            <p:cNvPicPr>
              <a:picLocks noChangeAspect="1" noChangeArrowheads="1"/>
            </p:cNvPicPr>
            <p:nvPr/>
          </p:nvPicPr>
          <p:blipFill>
            <a:blip r:embed="rId4"/>
            <a:srcRect/>
            <a:stretch>
              <a:fillRect/>
            </a:stretch>
          </p:blipFill>
          <p:spPr bwMode="gray">
            <a:xfrm>
              <a:off x="3236" y="1635"/>
              <a:ext cx="235" cy="102"/>
            </a:xfrm>
            <a:prstGeom prst="rect">
              <a:avLst/>
            </a:prstGeom>
            <a:noFill/>
          </p:spPr>
        </p:pic>
      </p:grpSp>
      <p:cxnSp>
        <p:nvCxnSpPr>
          <p:cNvPr id="4" name="Straight Arrow Connector 3">
            <a:extLst>
              <a:ext uri="{FF2B5EF4-FFF2-40B4-BE49-F238E27FC236}">
                <a16:creationId xmlns:a16="http://schemas.microsoft.com/office/drawing/2014/main" id="{D721854B-358C-44F8-AD5B-1FFFFD9708D7}"/>
              </a:ext>
            </a:extLst>
          </p:cNvPr>
          <p:cNvCxnSpPr>
            <a:cxnSpLocks/>
          </p:cNvCxnSpPr>
          <p:nvPr/>
        </p:nvCxnSpPr>
        <p:spPr>
          <a:xfrm flipH="1">
            <a:off x="1828800" y="1052011"/>
            <a:ext cx="4480260" cy="13181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116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0B7EF-99C0-4671-8901-2992EDAE1540}"/>
              </a:ext>
            </a:extLst>
          </p:cNvPr>
          <p:cNvPicPr>
            <a:picLocks noChangeAspect="1"/>
          </p:cNvPicPr>
          <p:nvPr/>
        </p:nvPicPr>
        <p:blipFill>
          <a:blip r:embed="rId2"/>
          <a:stretch>
            <a:fillRect/>
          </a:stretch>
        </p:blipFill>
        <p:spPr>
          <a:xfrm>
            <a:off x="1" y="0"/>
            <a:ext cx="6064708" cy="3536225"/>
          </a:xfrm>
          <a:prstGeom prst="rect">
            <a:avLst/>
          </a:prstGeom>
        </p:spPr>
      </p:pic>
      <p:pic>
        <p:nvPicPr>
          <p:cNvPr id="3" name="Picture 2">
            <a:extLst>
              <a:ext uri="{FF2B5EF4-FFF2-40B4-BE49-F238E27FC236}">
                <a16:creationId xmlns:a16="http://schemas.microsoft.com/office/drawing/2014/main" id="{C73D905D-B17C-4EC7-B270-127E1CBDC5CA}"/>
              </a:ext>
            </a:extLst>
          </p:cNvPr>
          <p:cNvPicPr>
            <a:picLocks noChangeAspect="1"/>
          </p:cNvPicPr>
          <p:nvPr/>
        </p:nvPicPr>
        <p:blipFill>
          <a:blip r:embed="rId3"/>
          <a:stretch>
            <a:fillRect/>
          </a:stretch>
        </p:blipFill>
        <p:spPr>
          <a:xfrm>
            <a:off x="6064709" y="0"/>
            <a:ext cx="6064708" cy="3321775"/>
          </a:xfrm>
          <a:prstGeom prst="rect">
            <a:avLst/>
          </a:prstGeom>
        </p:spPr>
      </p:pic>
      <p:pic>
        <p:nvPicPr>
          <p:cNvPr id="4" name="Picture 3">
            <a:extLst>
              <a:ext uri="{FF2B5EF4-FFF2-40B4-BE49-F238E27FC236}">
                <a16:creationId xmlns:a16="http://schemas.microsoft.com/office/drawing/2014/main" id="{D953B3F1-AC17-4224-9A63-6DAD55B0AA38}"/>
              </a:ext>
            </a:extLst>
          </p:cNvPr>
          <p:cNvPicPr>
            <a:picLocks noChangeAspect="1"/>
          </p:cNvPicPr>
          <p:nvPr/>
        </p:nvPicPr>
        <p:blipFill>
          <a:blip r:embed="rId4"/>
          <a:stretch>
            <a:fillRect/>
          </a:stretch>
        </p:blipFill>
        <p:spPr>
          <a:xfrm>
            <a:off x="0" y="3536225"/>
            <a:ext cx="6064708" cy="3321775"/>
          </a:xfrm>
          <a:prstGeom prst="rect">
            <a:avLst/>
          </a:prstGeom>
        </p:spPr>
      </p:pic>
      <p:pic>
        <p:nvPicPr>
          <p:cNvPr id="5" name="Picture 4">
            <a:extLst>
              <a:ext uri="{FF2B5EF4-FFF2-40B4-BE49-F238E27FC236}">
                <a16:creationId xmlns:a16="http://schemas.microsoft.com/office/drawing/2014/main" id="{6288204A-71AB-477D-9C7F-633B6DBD2125}"/>
              </a:ext>
            </a:extLst>
          </p:cNvPr>
          <p:cNvPicPr>
            <a:picLocks noChangeAspect="1"/>
          </p:cNvPicPr>
          <p:nvPr/>
        </p:nvPicPr>
        <p:blipFill>
          <a:blip r:embed="rId5"/>
          <a:stretch>
            <a:fillRect/>
          </a:stretch>
        </p:blipFill>
        <p:spPr>
          <a:xfrm>
            <a:off x="6064708" y="3536225"/>
            <a:ext cx="6127292" cy="3321775"/>
          </a:xfrm>
          <a:prstGeom prst="rect">
            <a:avLst/>
          </a:prstGeom>
        </p:spPr>
      </p:pic>
    </p:spTree>
    <p:extLst>
      <p:ext uri="{BB962C8B-B14F-4D97-AF65-F5344CB8AC3E}">
        <p14:creationId xmlns:p14="http://schemas.microsoft.com/office/powerpoint/2010/main" val="377743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1B7384-17B1-44FF-BE5C-85073BE20D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604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90B7BF-F939-4AD2-83D0-1CEAB97B7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128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D1305-C630-4780-876E-49CBC102E157}"/>
              </a:ext>
            </a:extLst>
          </p:cNvPr>
          <p:cNvPicPr>
            <a:picLocks noChangeAspect="1"/>
          </p:cNvPicPr>
          <p:nvPr/>
        </p:nvPicPr>
        <p:blipFill>
          <a:blip r:embed="rId2"/>
          <a:stretch>
            <a:fillRect/>
          </a:stretch>
        </p:blipFill>
        <p:spPr>
          <a:xfrm>
            <a:off x="0" y="329939"/>
            <a:ext cx="12192000" cy="6528062"/>
          </a:xfrm>
          <a:prstGeom prst="rect">
            <a:avLst/>
          </a:prstGeom>
        </p:spPr>
      </p:pic>
      <p:pic>
        <p:nvPicPr>
          <p:cNvPr id="3" name="Picture 2">
            <a:extLst>
              <a:ext uri="{FF2B5EF4-FFF2-40B4-BE49-F238E27FC236}">
                <a16:creationId xmlns:a16="http://schemas.microsoft.com/office/drawing/2014/main" id="{EE75CA16-C3C0-4464-AF9E-7D162CB3C727}"/>
              </a:ext>
            </a:extLst>
          </p:cNvPr>
          <p:cNvPicPr>
            <a:picLocks noChangeAspect="1"/>
          </p:cNvPicPr>
          <p:nvPr/>
        </p:nvPicPr>
        <p:blipFill rotWithShape="1">
          <a:blip r:embed="rId3"/>
          <a:srcRect t="18376" b="15493"/>
          <a:stretch/>
        </p:blipFill>
        <p:spPr>
          <a:xfrm>
            <a:off x="3397793" y="0"/>
            <a:ext cx="6049219" cy="972497"/>
          </a:xfrm>
          <a:prstGeom prst="rect">
            <a:avLst/>
          </a:prstGeom>
        </p:spPr>
      </p:pic>
      <p:sp>
        <p:nvSpPr>
          <p:cNvPr id="4" name="Freeform: Shape 3">
            <a:extLst>
              <a:ext uri="{FF2B5EF4-FFF2-40B4-BE49-F238E27FC236}">
                <a16:creationId xmlns:a16="http://schemas.microsoft.com/office/drawing/2014/main" id="{CDD2DED4-4CC4-4852-92A3-6802216494A6}"/>
              </a:ext>
            </a:extLst>
          </p:cNvPr>
          <p:cNvSpPr/>
          <p:nvPr/>
        </p:nvSpPr>
        <p:spPr>
          <a:xfrm>
            <a:off x="6364448" y="3959259"/>
            <a:ext cx="1365531" cy="754144"/>
          </a:xfrm>
          <a:custGeom>
            <a:avLst/>
            <a:gdLst>
              <a:gd name="connsiteX0" fmla="*/ 140047 w 1365531"/>
              <a:gd name="connsiteY0" fmla="*/ 886119 h 886119"/>
              <a:gd name="connsiteX1" fmla="*/ 111766 w 1365531"/>
              <a:gd name="connsiteY1" fmla="*/ 414779 h 886119"/>
              <a:gd name="connsiteX2" fmla="*/ 1365531 w 1365531"/>
              <a:gd name="connsiteY2" fmla="*/ 0 h 886119"/>
            </a:gdLst>
            <a:ahLst/>
            <a:cxnLst>
              <a:cxn ang="0">
                <a:pos x="connsiteX0" y="connsiteY0"/>
              </a:cxn>
              <a:cxn ang="0">
                <a:pos x="connsiteX1" y="connsiteY1"/>
              </a:cxn>
              <a:cxn ang="0">
                <a:pos x="connsiteX2" y="connsiteY2"/>
              </a:cxn>
            </a:cxnLst>
            <a:rect l="l" t="t" r="r" b="b"/>
            <a:pathLst>
              <a:path w="1365531" h="886119">
                <a:moveTo>
                  <a:pt x="140047" y="886119"/>
                </a:moveTo>
                <a:cubicBezTo>
                  <a:pt x="23783" y="724292"/>
                  <a:pt x="-92481" y="562465"/>
                  <a:pt x="111766" y="414779"/>
                </a:cubicBezTo>
                <a:cubicBezTo>
                  <a:pt x="316013" y="267093"/>
                  <a:pt x="1150286" y="73843"/>
                  <a:pt x="1365531" y="0"/>
                </a:cubicBezTo>
              </a:path>
            </a:pathLst>
          </a:cu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C0C069DC-E683-4A02-A859-D0B8CC87FA37}"/>
              </a:ext>
            </a:extLst>
          </p:cNvPr>
          <p:cNvSpPr/>
          <p:nvPr/>
        </p:nvSpPr>
        <p:spPr>
          <a:xfrm>
            <a:off x="7534942" y="2898743"/>
            <a:ext cx="1891861" cy="1060516"/>
          </a:xfrm>
          <a:custGeom>
            <a:avLst/>
            <a:gdLst>
              <a:gd name="connsiteX0" fmla="*/ 140047 w 1365531"/>
              <a:gd name="connsiteY0" fmla="*/ 886119 h 886119"/>
              <a:gd name="connsiteX1" fmla="*/ 111766 w 1365531"/>
              <a:gd name="connsiteY1" fmla="*/ 414779 h 886119"/>
              <a:gd name="connsiteX2" fmla="*/ 1365531 w 1365531"/>
              <a:gd name="connsiteY2" fmla="*/ 0 h 886119"/>
            </a:gdLst>
            <a:ahLst/>
            <a:cxnLst>
              <a:cxn ang="0">
                <a:pos x="connsiteX0" y="connsiteY0"/>
              </a:cxn>
              <a:cxn ang="0">
                <a:pos x="connsiteX1" y="connsiteY1"/>
              </a:cxn>
              <a:cxn ang="0">
                <a:pos x="connsiteX2" y="connsiteY2"/>
              </a:cxn>
            </a:cxnLst>
            <a:rect l="l" t="t" r="r" b="b"/>
            <a:pathLst>
              <a:path w="1365531" h="886119">
                <a:moveTo>
                  <a:pt x="140047" y="886119"/>
                </a:moveTo>
                <a:cubicBezTo>
                  <a:pt x="23783" y="724292"/>
                  <a:pt x="-92481" y="562465"/>
                  <a:pt x="111766" y="414779"/>
                </a:cubicBezTo>
                <a:cubicBezTo>
                  <a:pt x="316013" y="267093"/>
                  <a:pt x="1150286" y="73843"/>
                  <a:pt x="1365531" y="0"/>
                </a:cubicBezTo>
              </a:path>
            </a:pathLst>
          </a:custGeom>
          <a:ln>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ADDE074-CDEC-4BF4-B95E-97A4805CEC3E}"/>
              </a:ext>
            </a:extLst>
          </p:cNvPr>
          <p:cNvSpPr/>
          <p:nvPr/>
        </p:nvSpPr>
        <p:spPr>
          <a:xfrm>
            <a:off x="4952214" y="1093509"/>
            <a:ext cx="6096000" cy="1200329"/>
          </a:xfrm>
          <a:prstGeom prst="rect">
            <a:avLst/>
          </a:prstGeom>
        </p:spPr>
        <p:txBody>
          <a:bodyPr>
            <a:spAutoFit/>
          </a:bodyPr>
          <a:lstStyle/>
          <a:p>
            <a:pPr algn="ctr" fontAlgn="base"/>
            <a:r>
              <a:rPr lang="vi-VN" sz="2400" b="1" dirty="0">
                <a:solidFill>
                  <a:srgbClr val="475DC3"/>
                </a:solidFill>
                <a:latin typeface="Montserrat" panose="00000500000000000000" pitchFamily="2" charset="0"/>
              </a:rPr>
              <a:t>"Mục tiêu đến năm 2030 đưa tất cả thành tố của hệ thống giáo dục quốc dân vào môi trường số"</a:t>
            </a:r>
            <a:endParaRPr lang="vi-VN" sz="2400" b="0" i="0" dirty="0">
              <a:solidFill>
                <a:srgbClr val="475DC3"/>
              </a:solidFill>
              <a:effectLst/>
              <a:latin typeface="Montserrat" panose="00000500000000000000" pitchFamily="2" charset="0"/>
            </a:endParaRPr>
          </a:p>
        </p:txBody>
      </p:sp>
      <mc:AlternateContent xmlns:mc="http://schemas.openxmlformats.org/markup-compatibility/2006">
        <mc:Choice xmlns:am3d="http://schemas.microsoft.com/office/drawing/2017/model3d" Requires="am3d">
          <p:graphicFrame>
            <p:nvGraphicFramePr>
              <p:cNvPr id="10" name="3D Model 9">
                <a:extLst>
                  <a:ext uri="{FF2B5EF4-FFF2-40B4-BE49-F238E27FC236}">
                    <a16:creationId xmlns:a16="http://schemas.microsoft.com/office/drawing/2014/main" id="{71AF013D-5446-47CC-A25A-57A6A39AF5F5}"/>
                  </a:ext>
                </a:extLst>
              </p:cNvPr>
              <p:cNvGraphicFramePr>
                <a:graphicFrameLocks noChangeAspect="1"/>
              </p:cNvGraphicFramePr>
              <p:nvPr>
                <p:extLst>
                  <p:ext uri="{D42A27DB-BD31-4B8C-83A1-F6EECF244321}">
                    <p14:modId xmlns:p14="http://schemas.microsoft.com/office/powerpoint/2010/main" val="38292189"/>
                  </p:ext>
                </p:extLst>
              </p:nvPr>
            </p:nvGraphicFramePr>
            <p:xfrm>
              <a:off x="6189289" y="5764491"/>
              <a:ext cx="1180201" cy="1180201"/>
            </p:xfrm>
            <a:graphic>
              <a:graphicData uri="http://schemas.microsoft.com/office/drawing/2017/model3d">
                <am3d:model3d r:embed="rId4">
                  <am3d:spPr>
                    <a:xfrm>
                      <a:off x="0" y="0"/>
                      <a:ext cx="1180201" cy="1180201"/>
                    </a:xfrm>
                    <a:prstGeom prst="rect">
                      <a:avLst/>
                    </a:prstGeom>
                  </am3d:spPr>
                  <am3d:camera>
                    <am3d:pos x="0" y="0" z="74603768"/>
                    <am3d:up dx="0" dy="36000000" dz="0"/>
                    <am3d:lookAt x="0" y="0" z="0"/>
                    <am3d:perspective fov="2700000"/>
                  </am3d:camera>
                  <am3d:trans>
                    <am3d:meterPerModelUnit n="1213711" d="1000000"/>
                    <am3d:preTrans dx="389531" dy="-64256" dz="-8740129"/>
                    <am3d:scale>
                      <am3d:sx n="1000000" d="1000000"/>
                      <am3d:sy n="1000000" d="1000000"/>
                      <am3d:sz n="1000000" d="1000000"/>
                    </am3d:scale>
                    <am3d:rot ax="7466012" ay="3857398" az="7636058"/>
                    <am3d:postTrans dx="0" dy="0" dz="0"/>
                  </am3d:trans>
                  <am3d:raster rName="Office3DRenderer" rVer="16.0.8326">
                    <am3d:blip r:embed="rId5"/>
                  </am3d:raster>
                  <am3d:objViewport viewportSz="27791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a:extLst>
                  <a:ext uri="{FF2B5EF4-FFF2-40B4-BE49-F238E27FC236}">
                    <a16:creationId xmlns:a16="http://schemas.microsoft.com/office/drawing/2014/main" id="{71AF013D-5446-47CC-A25A-57A6A39AF5F5}"/>
                  </a:ext>
                </a:extLst>
              </p:cNvPr>
              <p:cNvPicPr>
                <a:picLocks noGrp="1" noRot="1" noChangeAspect="1" noMove="1" noResize="1" noEditPoints="1" noAdjustHandles="1" noChangeArrowheads="1" noChangeShapeType="1" noCrop="1"/>
              </p:cNvPicPr>
              <p:nvPr/>
            </p:nvPicPr>
            <p:blipFill>
              <a:blip r:embed="rId5"/>
              <a:stretch>
                <a:fillRect/>
              </a:stretch>
            </p:blipFill>
            <p:spPr>
              <a:xfrm>
                <a:off x="6189289" y="5764491"/>
                <a:ext cx="1180201" cy="1180201"/>
              </a:xfrm>
              <a:prstGeom prst="rect">
                <a:avLst/>
              </a:prstGeom>
            </p:spPr>
          </p:pic>
        </mc:Fallback>
      </mc:AlternateContent>
      <p:pic>
        <p:nvPicPr>
          <p:cNvPr id="11" name="Picture 4" descr="Hình ảnh Người đàn ông đang Trình Bày Với Micro PNG , Bài Thuyết Trình,  Mic, Hoạt Hình PNG miễn phí tải tập tin PSDComment và Vector">
            <a:extLst>
              <a:ext uri="{FF2B5EF4-FFF2-40B4-BE49-F238E27FC236}">
                <a16:creationId xmlns:a16="http://schemas.microsoft.com/office/drawing/2014/main" id="{A6C0F618-B825-4C53-BBDA-9532CE835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4193" y="2516958"/>
            <a:ext cx="2173948" cy="2173948"/>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Sequential Access Storage 11">
            <a:extLst>
              <a:ext uri="{FF2B5EF4-FFF2-40B4-BE49-F238E27FC236}">
                <a16:creationId xmlns:a16="http://schemas.microsoft.com/office/drawing/2014/main" id="{F0003ABA-5612-49CE-8F0B-22D954D95573}"/>
              </a:ext>
            </a:extLst>
          </p:cNvPr>
          <p:cNvSpPr/>
          <p:nvPr/>
        </p:nvSpPr>
        <p:spPr>
          <a:xfrm>
            <a:off x="6364448" y="2414850"/>
            <a:ext cx="1170494" cy="1544409"/>
          </a:xfrm>
          <a:prstGeom prst="flowChartMagneticTap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err="1"/>
              <a:t>Năm</a:t>
            </a:r>
            <a:r>
              <a:rPr lang="en-US" b="1" dirty="0"/>
              <a:t> </a:t>
            </a:r>
            <a:r>
              <a:rPr lang="en-US" b="1" dirty="0" err="1"/>
              <a:t>học</a:t>
            </a:r>
            <a:r>
              <a:rPr lang="en-US" b="1" dirty="0"/>
              <a:t> 2024-2025</a:t>
            </a:r>
          </a:p>
        </p:txBody>
      </p:sp>
    </p:spTree>
    <p:extLst>
      <p:ext uri="{BB962C8B-B14F-4D97-AF65-F5344CB8AC3E}">
        <p14:creationId xmlns:p14="http://schemas.microsoft.com/office/powerpoint/2010/main" val="15305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6000" fill="hold"/>
                                        <p:tgtEl>
                                          <p:spTgt spid="10"/>
                                        </p:tgtEl>
                                        <p:attrNameLst>
                                          <p:attrName>3d.view.rotation.y</p:attrName>
                                        </p:attrNameLst>
                                      </p:cBhvr>
                                    </p:animRot>
                                  </p:childTnLst>
                                </p:cTn>
                              </p:par>
                              <p:par>
                                <p:cTn id="7" presetID="23" presetClass="emph" presetSubtype="0" repeatCount="indefinite" fill="hold" grpId="0" nodeType="withEffect">
                                  <p:stCondLst>
                                    <p:cond delay="0"/>
                                  </p:stCondLst>
                                  <p:endCondLst>
                                    <p:cond evt="onNext" delay="0">
                                      <p:tgtEl>
                                        <p:sldTgt/>
                                      </p:tgtEl>
                                    </p:cond>
                                  </p:endCondLst>
                                  <p:childTnLst>
                                    <p:animClr clrSpc="hsl" dir="cw">
                                      <p:cBhvr override="childStyle">
                                        <p:cTn id="8" dur="500" fill="hold"/>
                                        <p:tgtEl>
                                          <p:spTgt spid="12"/>
                                        </p:tgtEl>
                                        <p:attrNameLst>
                                          <p:attrName>style.color</p:attrName>
                                        </p:attrNameLst>
                                      </p:cBhvr>
                                      <p:by>
                                        <p:hsl h="10842353" s="0" l="0"/>
                                      </p:by>
                                    </p:animClr>
                                    <p:animClr clrSpc="hsl" dir="cw">
                                      <p:cBhvr>
                                        <p:cTn id="9" dur="500" fill="hold"/>
                                        <p:tgtEl>
                                          <p:spTgt spid="12"/>
                                        </p:tgtEl>
                                        <p:attrNameLst>
                                          <p:attrName>fillcolor</p:attrName>
                                        </p:attrNameLst>
                                      </p:cBhvr>
                                      <p:by>
                                        <p:hsl h="10842353" s="0" l="0"/>
                                      </p:by>
                                    </p:animClr>
                                    <p:animClr clrSpc="hsl" dir="cw">
                                      <p:cBhvr>
                                        <p:cTn id="10" dur="500" fill="hold"/>
                                        <p:tgtEl>
                                          <p:spTgt spid="12"/>
                                        </p:tgtEl>
                                        <p:attrNameLst>
                                          <p:attrName>stroke.color</p:attrName>
                                        </p:attrNameLst>
                                      </p:cBhvr>
                                      <p:by>
                                        <p:hsl h="10842353" s="0" l="0"/>
                                      </p:by>
                                    </p:animClr>
                                    <p:set>
                                      <p:cBhvr>
                                        <p:cTn id="11"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40" name="Group 39">
            <a:extLst>
              <a:ext uri="{FF2B5EF4-FFF2-40B4-BE49-F238E27FC236}">
                <a16:creationId xmlns:a16="http://schemas.microsoft.com/office/drawing/2014/main" id="{AEECE4D2-7797-419C-B800-600C45A83E17}"/>
              </a:ext>
            </a:extLst>
          </p:cNvPr>
          <p:cNvGrpSpPr/>
          <p:nvPr/>
        </p:nvGrpSpPr>
        <p:grpSpPr>
          <a:xfrm>
            <a:off x="-121150" y="-353130"/>
            <a:ext cx="2307897" cy="1087480"/>
            <a:chOff x="-121150" y="-353130"/>
            <a:chExt cx="2307897" cy="1087480"/>
          </a:xfrm>
        </p:grpSpPr>
        <p:sp>
          <p:nvSpPr>
            <p:cNvPr id="45" name="Freeform: Shape 44">
              <a:extLst>
                <a:ext uri="{FF2B5EF4-FFF2-40B4-BE49-F238E27FC236}">
                  <a16:creationId xmlns:a16="http://schemas.microsoft.com/office/drawing/2014/main" id="{10B9496B-C347-4490-93B3-B81E09ABA66E}"/>
                </a:ext>
              </a:extLst>
            </p:cNvPr>
            <p:cNvSpPr/>
            <p:nvPr/>
          </p:nvSpPr>
          <p:spPr>
            <a:xfrm flipH="1">
              <a:off x="-4430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p4">
              <a:extLst>
                <a:ext uri="{FF2B5EF4-FFF2-40B4-BE49-F238E27FC236}">
                  <a16:creationId xmlns:a16="http://schemas.microsoft.com/office/drawing/2014/main" id="{6BDD9B84-7A25-4428-B6D3-82920A3D73A9}"/>
                </a:ext>
              </a:extLst>
            </p:cNvPr>
            <p:cNvSpPr txBox="1"/>
            <p:nvPr/>
          </p:nvSpPr>
          <p:spPr>
            <a:xfrm>
              <a:off x="-121150" y="-353130"/>
              <a:ext cx="19557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49" name="Google Shape;26;p4">
              <a:extLst>
                <a:ext uri="{FF2B5EF4-FFF2-40B4-BE49-F238E27FC236}">
                  <a16:creationId xmlns:a16="http://schemas.microsoft.com/office/drawing/2014/main" id="{FEBE9166-7FC0-4520-B14E-A2AFA32FD837}"/>
                </a:ext>
              </a:extLst>
            </p:cNvPr>
            <p:cNvSpPr/>
            <p:nvPr/>
          </p:nvSpPr>
          <p:spPr>
            <a:xfrm flipH="1">
              <a:off x="144094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roup 50">
            <a:extLst>
              <a:ext uri="{FF2B5EF4-FFF2-40B4-BE49-F238E27FC236}">
                <a16:creationId xmlns:a16="http://schemas.microsoft.com/office/drawing/2014/main" id="{F3EC173B-C7AA-481C-9E1D-9F5F5C0ECF2C}"/>
              </a:ext>
            </a:extLst>
          </p:cNvPr>
          <p:cNvGrpSpPr/>
          <p:nvPr/>
        </p:nvGrpSpPr>
        <p:grpSpPr>
          <a:xfrm>
            <a:off x="9674672" y="5780680"/>
            <a:ext cx="2517328" cy="1077320"/>
            <a:chOff x="9674672" y="5780680"/>
            <a:chExt cx="2517328" cy="1077320"/>
          </a:xfrm>
        </p:grpSpPr>
        <p:sp>
          <p:nvSpPr>
            <p:cNvPr id="52" name="Freeform: Shape 51">
              <a:extLst>
                <a:ext uri="{FF2B5EF4-FFF2-40B4-BE49-F238E27FC236}">
                  <a16:creationId xmlns:a16="http://schemas.microsoft.com/office/drawing/2014/main" id="{E24A8558-99BF-4C91-8E3E-887D9981EAFE}"/>
                </a:ext>
              </a:extLst>
            </p:cNvPr>
            <p:cNvSpPr/>
            <p:nvPr/>
          </p:nvSpPr>
          <p:spPr>
            <a:xfrm flipH="1">
              <a:off x="10005424"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p4">
              <a:extLst>
                <a:ext uri="{FF2B5EF4-FFF2-40B4-BE49-F238E27FC236}">
                  <a16:creationId xmlns:a16="http://schemas.microsoft.com/office/drawing/2014/main" id="{4E4409E6-3BB0-4469-944C-09F1602EAAB9}"/>
                </a:ext>
              </a:extLst>
            </p:cNvPr>
            <p:cNvSpPr txBox="1"/>
            <p:nvPr/>
          </p:nvSpPr>
          <p:spPr>
            <a:xfrm>
              <a:off x="10005600" y="5780680"/>
              <a:ext cx="2186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54" name="Google Shape;29;p4">
              <a:extLst>
                <a:ext uri="{FF2B5EF4-FFF2-40B4-BE49-F238E27FC236}">
                  <a16:creationId xmlns:a16="http://schemas.microsoft.com/office/drawing/2014/main" id="{8612E305-C802-4B18-903D-F98C0171000B}"/>
                </a:ext>
              </a:extLst>
            </p:cNvPr>
            <p:cNvSpPr/>
            <p:nvPr/>
          </p:nvSpPr>
          <p:spPr>
            <a:xfrm flipH="1">
              <a:off x="9674672"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12;p2">
            <a:extLst>
              <a:ext uri="{FF2B5EF4-FFF2-40B4-BE49-F238E27FC236}">
                <a16:creationId xmlns:a16="http://schemas.microsoft.com/office/drawing/2014/main" id="{AF5CE202-F132-4389-92A8-9DFFB6732CF4}"/>
              </a:ext>
            </a:extLst>
          </p:cNvPr>
          <p:cNvSpPr/>
          <p:nvPr/>
        </p:nvSpPr>
        <p:spPr>
          <a:xfrm flipH="1">
            <a:off x="-529318" y="6108900"/>
            <a:ext cx="10949790" cy="749100"/>
          </a:xfrm>
          <a:prstGeom prst="parallelogram">
            <a:avLst>
              <a:gd name="adj" fmla="val 63903"/>
            </a:avLst>
          </a:prstGeom>
          <a:solidFill>
            <a:srgbClr val="1CADE4">
              <a:alpha val="1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 name="Title 1">
            <a:extLst>
              <a:ext uri="{FF2B5EF4-FFF2-40B4-BE49-F238E27FC236}">
                <a16:creationId xmlns:a16="http://schemas.microsoft.com/office/drawing/2014/main" id="{20A03C13-9D26-4562-894C-A012C404B962}"/>
              </a:ext>
            </a:extLst>
          </p:cNvPr>
          <p:cNvSpPr txBox="1">
            <a:spLocks/>
          </p:cNvSpPr>
          <p:nvPr/>
        </p:nvSpPr>
        <p:spPr>
          <a:xfrm>
            <a:off x="2495792" y="-125496"/>
            <a:ext cx="9872432" cy="859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a:solidFill>
                  <a:srgbClr val="0070C0"/>
                </a:solidFill>
                <a:latin typeface="Saira ExtraCondensed Bold" panose="00000808000000000000" pitchFamily="2" charset="0"/>
              </a:rPr>
            </a:br>
            <a:r>
              <a:rPr lang="vi-VN" sz="5000" kern="0" spc="140">
                <a:solidFill>
                  <a:srgbClr val="0070C0"/>
                </a:solidFill>
                <a:latin typeface="Saira ExtraCondensed Bold" panose="00000808000000000000" pitchFamily="2" charset="0"/>
              </a:rPr>
              <a:t>NĂNG LỰC SỐ</a:t>
            </a:r>
            <a:br>
              <a:rPr lang="vi-VN" sz="2000">
                <a:solidFill>
                  <a:srgbClr val="0070C0"/>
                </a:solidFill>
                <a:latin typeface="Saira ExtraCondensed Bold" panose="00000808000000000000" pitchFamily="2" charset="0"/>
              </a:rPr>
            </a:br>
            <a:endParaRPr lang="en-US" sz="2000">
              <a:solidFill>
                <a:srgbClr val="0070C0"/>
              </a:solidFill>
              <a:latin typeface="Saira ExtraCondensed Bold" panose="00000808000000000000" pitchFamily="2" charset="0"/>
            </a:endParaRPr>
          </a:p>
        </p:txBody>
      </p:sp>
      <p:sp>
        <p:nvSpPr>
          <p:cNvPr id="57" name="Content Placeholder 2">
            <a:extLst>
              <a:ext uri="{FF2B5EF4-FFF2-40B4-BE49-F238E27FC236}">
                <a16:creationId xmlns:a16="http://schemas.microsoft.com/office/drawing/2014/main" id="{8C45AA4D-E942-461E-8400-317D51397EDF}"/>
              </a:ext>
            </a:extLst>
          </p:cNvPr>
          <p:cNvSpPr txBox="1">
            <a:spLocks/>
          </p:cNvSpPr>
          <p:nvPr/>
        </p:nvSpPr>
        <p:spPr>
          <a:xfrm>
            <a:off x="652458" y="763616"/>
            <a:ext cx="10949789" cy="49115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vi-VN" sz="3200" b="1" dirty="0">
              <a:latin typeface="Roboto" panose="02000000000000000000" pitchFamily="2" charset="0"/>
              <a:ea typeface="Roboto" panose="02000000000000000000" pitchFamily="2" charset="0"/>
            </a:endParaRPr>
          </a:p>
          <a:p>
            <a:pPr marL="0" indent="0" algn="just">
              <a:lnSpc>
                <a:spcPct val="120000"/>
              </a:lnSpc>
              <a:buFont typeface="Arial" panose="020B0604020202020204" pitchFamily="34" charset="0"/>
              <a:buNone/>
            </a:pPr>
            <a:r>
              <a:rPr lang="vi-VN" sz="3200" dirty="0">
                <a:latin typeface="Roboto" panose="02000000000000000000" pitchFamily="2" charset="0"/>
                <a:ea typeface="Roboto" panose="02000000000000000000" pitchFamily="2" charset="0"/>
              </a:rPr>
              <a:t>Năng lực số (Digital Literacy) là đề cập đến </a:t>
            </a:r>
            <a:r>
              <a:rPr lang="vi-VN" sz="3200" b="1" dirty="0">
                <a:solidFill>
                  <a:srgbClr val="FF0000"/>
                </a:solidFill>
                <a:latin typeface="Roboto" panose="02000000000000000000" pitchFamily="2" charset="0"/>
                <a:ea typeface="Roboto" panose="02000000000000000000" pitchFamily="2" charset="0"/>
              </a:rPr>
              <a:t>kiến thức, kỹ năng và thái độ</a:t>
            </a:r>
            <a:r>
              <a:rPr lang="vi-VN" sz="3200" dirty="0">
                <a:latin typeface="Roboto" panose="02000000000000000000" pitchFamily="2" charset="0"/>
                <a:ea typeface="Roboto" panose="02000000000000000000" pitchFamily="2" charset="0"/>
              </a:rPr>
              <a:t> cho phép trẻ phát triển và phát huy tối đa khả năng trong thế giới công nghệ số ngày càng lớn mạnh trên phạm vi toàn cầu, một thế giới mà trẻ vừa được an toàn, vừa được trao quyền theo cách phù hợp với lứa tuổi cũng như phù hợp với văn hóa và bối cảnh địa phương (UNICEF-2019)</a:t>
            </a:r>
          </a:p>
          <a:p>
            <a:pPr marL="0" indent="0" algn="r">
              <a:lnSpc>
                <a:spcPct val="120000"/>
              </a:lnSpc>
              <a:buFont typeface="Arial" panose="020B0604020202020204" pitchFamily="34" charset="0"/>
              <a:buNone/>
            </a:pPr>
            <a:br>
              <a:rPr lang="vi-VN" sz="3200" dirty="0">
                <a:latin typeface="Roboto" panose="02000000000000000000" pitchFamily="2" charset="0"/>
                <a:ea typeface="Roboto" panose="02000000000000000000" pitchFamily="2" charset="0"/>
              </a:rPr>
            </a:br>
            <a:endParaRPr lang="en-US" sz="3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74317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40" name="Group 39">
            <a:extLst>
              <a:ext uri="{FF2B5EF4-FFF2-40B4-BE49-F238E27FC236}">
                <a16:creationId xmlns:a16="http://schemas.microsoft.com/office/drawing/2014/main" id="{AEECE4D2-7797-419C-B800-600C45A83E17}"/>
              </a:ext>
            </a:extLst>
          </p:cNvPr>
          <p:cNvGrpSpPr/>
          <p:nvPr/>
        </p:nvGrpSpPr>
        <p:grpSpPr>
          <a:xfrm>
            <a:off x="-121150" y="-353130"/>
            <a:ext cx="2307897" cy="1087480"/>
            <a:chOff x="-121150" y="-353130"/>
            <a:chExt cx="2307897" cy="1087480"/>
          </a:xfrm>
        </p:grpSpPr>
        <p:sp>
          <p:nvSpPr>
            <p:cNvPr id="45" name="Freeform: Shape 44">
              <a:extLst>
                <a:ext uri="{FF2B5EF4-FFF2-40B4-BE49-F238E27FC236}">
                  <a16:creationId xmlns:a16="http://schemas.microsoft.com/office/drawing/2014/main" id="{10B9496B-C347-4490-93B3-B81E09ABA66E}"/>
                </a:ext>
              </a:extLst>
            </p:cNvPr>
            <p:cNvSpPr/>
            <p:nvPr/>
          </p:nvSpPr>
          <p:spPr>
            <a:xfrm flipH="1">
              <a:off x="-4430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p4">
              <a:extLst>
                <a:ext uri="{FF2B5EF4-FFF2-40B4-BE49-F238E27FC236}">
                  <a16:creationId xmlns:a16="http://schemas.microsoft.com/office/drawing/2014/main" id="{6BDD9B84-7A25-4428-B6D3-82920A3D73A9}"/>
                </a:ext>
              </a:extLst>
            </p:cNvPr>
            <p:cNvSpPr txBox="1"/>
            <p:nvPr/>
          </p:nvSpPr>
          <p:spPr>
            <a:xfrm>
              <a:off x="-121150" y="-353130"/>
              <a:ext cx="19557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49" name="Google Shape;26;p4">
              <a:extLst>
                <a:ext uri="{FF2B5EF4-FFF2-40B4-BE49-F238E27FC236}">
                  <a16:creationId xmlns:a16="http://schemas.microsoft.com/office/drawing/2014/main" id="{FEBE9166-7FC0-4520-B14E-A2AFA32FD837}"/>
                </a:ext>
              </a:extLst>
            </p:cNvPr>
            <p:cNvSpPr/>
            <p:nvPr/>
          </p:nvSpPr>
          <p:spPr>
            <a:xfrm flipH="1">
              <a:off x="144094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roup 50">
            <a:extLst>
              <a:ext uri="{FF2B5EF4-FFF2-40B4-BE49-F238E27FC236}">
                <a16:creationId xmlns:a16="http://schemas.microsoft.com/office/drawing/2014/main" id="{F3EC173B-C7AA-481C-9E1D-9F5F5C0ECF2C}"/>
              </a:ext>
            </a:extLst>
          </p:cNvPr>
          <p:cNvGrpSpPr/>
          <p:nvPr/>
        </p:nvGrpSpPr>
        <p:grpSpPr>
          <a:xfrm>
            <a:off x="9674672" y="5780680"/>
            <a:ext cx="2517328" cy="1077320"/>
            <a:chOff x="9674672" y="5780680"/>
            <a:chExt cx="2517328" cy="1077320"/>
          </a:xfrm>
        </p:grpSpPr>
        <p:sp>
          <p:nvSpPr>
            <p:cNvPr id="52" name="Freeform: Shape 51">
              <a:extLst>
                <a:ext uri="{FF2B5EF4-FFF2-40B4-BE49-F238E27FC236}">
                  <a16:creationId xmlns:a16="http://schemas.microsoft.com/office/drawing/2014/main" id="{E24A8558-99BF-4C91-8E3E-887D9981EAFE}"/>
                </a:ext>
              </a:extLst>
            </p:cNvPr>
            <p:cNvSpPr/>
            <p:nvPr/>
          </p:nvSpPr>
          <p:spPr>
            <a:xfrm flipH="1">
              <a:off x="10005424"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p4">
              <a:extLst>
                <a:ext uri="{FF2B5EF4-FFF2-40B4-BE49-F238E27FC236}">
                  <a16:creationId xmlns:a16="http://schemas.microsoft.com/office/drawing/2014/main" id="{4E4409E6-3BB0-4469-944C-09F1602EAAB9}"/>
                </a:ext>
              </a:extLst>
            </p:cNvPr>
            <p:cNvSpPr txBox="1"/>
            <p:nvPr/>
          </p:nvSpPr>
          <p:spPr>
            <a:xfrm>
              <a:off x="10005600" y="5780680"/>
              <a:ext cx="2186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54" name="Google Shape;29;p4">
              <a:extLst>
                <a:ext uri="{FF2B5EF4-FFF2-40B4-BE49-F238E27FC236}">
                  <a16:creationId xmlns:a16="http://schemas.microsoft.com/office/drawing/2014/main" id="{8612E305-C802-4B18-903D-F98C0171000B}"/>
                </a:ext>
              </a:extLst>
            </p:cNvPr>
            <p:cNvSpPr/>
            <p:nvPr/>
          </p:nvSpPr>
          <p:spPr>
            <a:xfrm flipH="1">
              <a:off x="9674672"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12;p2">
            <a:extLst>
              <a:ext uri="{FF2B5EF4-FFF2-40B4-BE49-F238E27FC236}">
                <a16:creationId xmlns:a16="http://schemas.microsoft.com/office/drawing/2014/main" id="{AF5CE202-F132-4389-92A8-9DFFB6732CF4}"/>
              </a:ext>
            </a:extLst>
          </p:cNvPr>
          <p:cNvSpPr/>
          <p:nvPr/>
        </p:nvSpPr>
        <p:spPr>
          <a:xfrm flipH="1">
            <a:off x="-529318" y="6108900"/>
            <a:ext cx="10949790" cy="749100"/>
          </a:xfrm>
          <a:prstGeom prst="parallelogram">
            <a:avLst>
              <a:gd name="adj" fmla="val 63903"/>
            </a:avLst>
          </a:prstGeom>
          <a:solidFill>
            <a:srgbClr val="1CADE4">
              <a:alpha val="1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 name="Title 1">
            <a:extLst>
              <a:ext uri="{FF2B5EF4-FFF2-40B4-BE49-F238E27FC236}">
                <a16:creationId xmlns:a16="http://schemas.microsoft.com/office/drawing/2014/main" id="{20A03C13-9D26-4562-894C-A012C404B962}"/>
              </a:ext>
            </a:extLst>
          </p:cNvPr>
          <p:cNvSpPr txBox="1">
            <a:spLocks/>
          </p:cNvSpPr>
          <p:nvPr/>
        </p:nvSpPr>
        <p:spPr>
          <a:xfrm>
            <a:off x="2495792" y="-125496"/>
            <a:ext cx="9872432" cy="859846"/>
          </a:xfrm>
          <a:prstGeom prst="rect">
            <a:avLst/>
          </a:prstGeom>
        </p:spPr>
        <p:txBody>
          <a:bodyPr>
            <a:noAutofit/>
          </a:bodyPr>
          <a:lstStyle>
            <a:defPPr>
              <a:defRPr lang="vi-VN"/>
            </a:defPPr>
            <a:lvl1pPr>
              <a:lnSpc>
                <a:spcPct val="90000"/>
              </a:lnSpc>
              <a:spcBef>
                <a:spcPct val="0"/>
              </a:spcBef>
              <a:buNone/>
              <a:defRPr sz="2000">
                <a:solidFill>
                  <a:srgbClr val="0070C0"/>
                </a:solidFill>
                <a:latin typeface="Saira ExtraCondensed Bold" panose="00000808000000000000" pitchFamily="2" charset="0"/>
                <a:ea typeface="+mj-ea"/>
                <a:cs typeface="+mj-cs"/>
              </a:defRPr>
            </a:lvl1pPr>
          </a:lstStyle>
          <a:p>
            <a:br>
              <a:rPr lang="en-US"/>
            </a:br>
            <a:r>
              <a:rPr lang="vi-VN" sz="5000" kern="0" spc="140"/>
              <a:t>KHUNG NĂNG LỰC SỐ LÀ GÌ ?</a:t>
            </a:r>
            <a:br>
              <a:rPr lang="vi-VN" sz="5000" kern="0" spc="140"/>
            </a:br>
            <a:endParaRPr lang="en-US" sz="5000" kern="0" spc="140"/>
          </a:p>
        </p:txBody>
      </p:sp>
      <p:sp>
        <p:nvSpPr>
          <p:cNvPr id="57" name="Content Placeholder 2">
            <a:extLst>
              <a:ext uri="{FF2B5EF4-FFF2-40B4-BE49-F238E27FC236}">
                <a16:creationId xmlns:a16="http://schemas.microsoft.com/office/drawing/2014/main" id="{8C45AA4D-E942-461E-8400-317D51397EDF}"/>
              </a:ext>
            </a:extLst>
          </p:cNvPr>
          <p:cNvSpPr txBox="1">
            <a:spLocks/>
          </p:cNvSpPr>
          <p:nvPr/>
        </p:nvSpPr>
        <p:spPr>
          <a:xfrm>
            <a:off x="652458" y="763616"/>
            <a:ext cx="10949789" cy="49115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spcAft>
                <a:spcPts val="1200"/>
              </a:spcAft>
              <a:buFont typeface="Arial" panose="020B0604020202020204" pitchFamily="34" charset="0"/>
              <a:buNone/>
            </a:pPr>
            <a:endParaRPr lang="vi-VN" sz="4000" b="1" dirty="0">
              <a:latin typeface="Roboto" panose="02000000000000000000" pitchFamily="2" charset="0"/>
              <a:ea typeface="Roboto" panose="02000000000000000000" pitchFamily="2" charset="0"/>
            </a:endParaRPr>
          </a:p>
          <a:p>
            <a:pPr marL="0" indent="0" algn="just">
              <a:lnSpc>
                <a:spcPct val="120000"/>
              </a:lnSpc>
              <a:spcBef>
                <a:spcPts val="1200"/>
              </a:spcBef>
              <a:spcAft>
                <a:spcPts val="1200"/>
              </a:spcAft>
              <a:buNone/>
            </a:pPr>
            <a:r>
              <a:rPr lang="vi-VN" sz="4000" dirty="0">
                <a:latin typeface="Roboto" panose="02000000000000000000" pitchFamily="2" charset="0"/>
                <a:ea typeface="Roboto" panose="02000000000000000000" pitchFamily="2" charset="0"/>
              </a:rPr>
              <a:t>Khung năng lực số là một </a:t>
            </a:r>
            <a:r>
              <a:rPr lang="vi-VN" sz="4000" b="1" dirty="0">
                <a:solidFill>
                  <a:srgbClr val="FF0000"/>
                </a:solidFill>
                <a:latin typeface="Roboto" panose="02000000000000000000" pitchFamily="2" charset="0"/>
                <a:ea typeface="Roboto" panose="02000000000000000000" pitchFamily="2" charset="0"/>
              </a:rPr>
              <a:t>tập hợp các năng lực thành phần </a:t>
            </a:r>
            <a:r>
              <a:rPr lang="vi-VN" sz="4000" dirty="0">
                <a:latin typeface="Roboto" panose="02000000000000000000" pitchFamily="2" charset="0"/>
                <a:ea typeface="Roboto" panose="02000000000000000000" pitchFamily="2" charset="0"/>
              </a:rPr>
              <a:t>để </a:t>
            </a:r>
            <a:r>
              <a:rPr lang="vi-VN" sz="4000" b="1" dirty="0">
                <a:solidFill>
                  <a:srgbClr val="FF0000"/>
                </a:solidFill>
                <a:latin typeface="Roboto" panose="02000000000000000000" pitchFamily="2" charset="0"/>
                <a:ea typeface="Roboto" panose="02000000000000000000" pitchFamily="2" charset="0"/>
              </a:rPr>
              <a:t>nâng cao năng lực </a:t>
            </a:r>
            <a:r>
              <a:rPr lang="vi-VN" sz="4000" dirty="0">
                <a:latin typeface="Roboto" panose="02000000000000000000" pitchFamily="2" charset="0"/>
                <a:ea typeface="Roboto" panose="02000000000000000000" pitchFamily="2" charset="0"/>
              </a:rPr>
              <a:t>của một nhóm đối tượng cụ thể.</a:t>
            </a:r>
            <a:endParaRPr lang="en-US" sz="4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5373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ackground">
            <a:extLst>
              <a:ext uri="{FF2B5EF4-FFF2-40B4-BE49-F238E27FC236}">
                <a16:creationId xmlns:a16="http://schemas.microsoft.com/office/drawing/2014/main" id="{81AE1411-66C9-4CED-A91E-B6F12B9D2252}"/>
              </a:ext>
            </a:extLst>
          </p:cNvPr>
          <p:cNvSpPr/>
          <p:nvPr/>
        </p:nvSpPr>
        <p:spPr>
          <a:xfrm>
            <a:off x="-44300" y="0"/>
            <a:ext cx="12236300" cy="6858000"/>
          </a:xfrm>
          <a:prstGeom prst="rect">
            <a:avLst/>
          </a:prstGeom>
          <a:solidFill>
            <a:srgbClr val="1CA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4" name="Group 63">
            <a:extLst>
              <a:ext uri="{FF2B5EF4-FFF2-40B4-BE49-F238E27FC236}">
                <a16:creationId xmlns:a16="http://schemas.microsoft.com/office/drawing/2014/main" id="{4A5DB63D-DE5F-40B1-891C-32CF2D7CA701}"/>
              </a:ext>
            </a:extLst>
          </p:cNvPr>
          <p:cNvGrpSpPr/>
          <p:nvPr/>
        </p:nvGrpSpPr>
        <p:grpSpPr>
          <a:xfrm>
            <a:off x="3487884" y="-16661409"/>
            <a:ext cx="1185695" cy="1162997"/>
            <a:chOff x="8457994" y="4213226"/>
            <a:chExt cx="1772792" cy="1738854"/>
          </a:xfrm>
        </p:grpSpPr>
        <p:sp>
          <p:nvSpPr>
            <p:cNvPr id="65" name="Oval 64">
              <a:extLst>
                <a:ext uri="{FF2B5EF4-FFF2-40B4-BE49-F238E27FC236}">
                  <a16:creationId xmlns:a16="http://schemas.microsoft.com/office/drawing/2014/main" id="{C3ADD990-CE06-4B6C-B719-AC898649D353}"/>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6" name="Picture 65">
              <a:extLst>
                <a:ext uri="{FF2B5EF4-FFF2-40B4-BE49-F238E27FC236}">
                  <a16:creationId xmlns:a16="http://schemas.microsoft.com/office/drawing/2014/main" id="{D22E6967-F2F4-454C-AB61-C97EAE88D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67" name="Group 66">
            <a:extLst>
              <a:ext uri="{FF2B5EF4-FFF2-40B4-BE49-F238E27FC236}">
                <a16:creationId xmlns:a16="http://schemas.microsoft.com/office/drawing/2014/main" id="{55EA0732-534E-4DC0-80D5-372D2E4E2173}"/>
              </a:ext>
            </a:extLst>
          </p:cNvPr>
          <p:cNvGrpSpPr/>
          <p:nvPr/>
        </p:nvGrpSpPr>
        <p:grpSpPr>
          <a:xfrm>
            <a:off x="-9130388" y="-10805859"/>
            <a:ext cx="1178923" cy="1178531"/>
            <a:chOff x="5952802" y="4190001"/>
            <a:chExt cx="1762666" cy="1762079"/>
          </a:xfrm>
        </p:grpSpPr>
        <p:sp>
          <p:nvSpPr>
            <p:cNvPr id="68" name="Oval 67">
              <a:extLst>
                <a:ext uri="{FF2B5EF4-FFF2-40B4-BE49-F238E27FC236}">
                  <a16:creationId xmlns:a16="http://schemas.microsoft.com/office/drawing/2014/main" id="{21358FF4-7E8D-4285-B6E5-D414282FC1BD}"/>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9" name="Picture 68">
              <a:extLst>
                <a:ext uri="{FF2B5EF4-FFF2-40B4-BE49-F238E27FC236}">
                  <a16:creationId xmlns:a16="http://schemas.microsoft.com/office/drawing/2014/main" id="{C4D72DC2-AD14-4D15-BB88-9A4FAB06C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70" name="Group 69">
            <a:extLst>
              <a:ext uri="{FF2B5EF4-FFF2-40B4-BE49-F238E27FC236}">
                <a16:creationId xmlns:a16="http://schemas.microsoft.com/office/drawing/2014/main" id="{5046A73A-3BB9-48E1-A416-CF87A9ACF4AB}"/>
              </a:ext>
            </a:extLst>
          </p:cNvPr>
          <p:cNvGrpSpPr/>
          <p:nvPr/>
        </p:nvGrpSpPr>
        <p:grpSpPr>
          <a:xfrm>
            <a:off x="-19468402" y="-10832859"/>
            <a:ext cx="1178639" cy="1185708"/>
            <a:chOff x="3738775" y="4436581"/>
            <a:chExt cx="1762242" cy="1772811"/>
          </a:xfrm>
        </p:grpSpPr>
        <p:sp>
          <p:nvSpPr>
            <p:cNvPr id="71" name="Oval 70">
              <a:extLst>
                <a:ext uri="{FF2B5EF4-FFF2-40B4-BE49-F238E27FC236}">
                  <a16:creationId xmlns:a16="http://schemas.microsoft.com/office/drawing/2014/main" id="{BE66FD5D-1212-4E78-9A7D-9D9004122CEA}"/>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2" name="Picture 71">
              <a:extLst>
                <a:ext uri="{FF2B5EF4-FFF2-40B4-BE49-F238E27FC236}">
                  <a16:creationId xmlns:a16="http://schemas.microsoft.com/office/drawing/2014/main" id="{89477E4B-5FE7-4220-A9C6-37CC8A372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73" name="Group 72">
            <a:extLst>
              <a:ext uri="{FF2B5EF4-FFF2-40B4-BE49-F238E27FC236}">
                <a16:creationId xmlns:a16="http://schemas.microsoft.com/office/drawing/2014/main" id="{BED97B47-9B3A-4C06-B750-AED3D1C8358C}"/>
              </a:ext>
            </a:extLst>
          </p:cNvPr>
          <p:cNvGrpSpPr/>
          <p:nvPr/>
        </p:nvGrpSpPr>
        <p:grpSpPr>
          <a:xfrm>
            <a:off x="-14993226" y="15618629"/>
            <a:ext cx="1179398" cy="1168150"/>
            <a:chOff x="1981489" y="3629805"/>
            <a:chExt cx="1763376" cy="1746558"/>
          </a:xfrm>
        </p:grpSpPr>
        <p:sp>
          <p:nvSpPr>
            <p:cNvPr id="74" name="Oval 73">
              <a:extLst>
                <a:ext uri="{FF2B5EF4-FFF2-40B4-BE49-F238E27FC236}">
                  <a16:creationId xmlns:a16="http://schemas.microsoft.com/office/drawing/2014/main" id="{65DAA895-D543-47C6-AB03-CC2AE72B504C}"/>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5" name="Picture 74">
              <a:extLst>
                <a:ext uri="{FF2B5EF4-FFF2-40B4-BE49-F238E27FC236}">
                  <a16:creationId xmlns:a16="http://schemas.microsoft.com/office/drawing/2014/main" id="{6EFDC2BF-CBE9-4F70-92B3-328F97840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0" name="Group 79">
            <a:extLst>
              <a:ext uri="{FF2B5EF4-FFF2-40B4-BE49-F238E27FC236}">
                <a16:creationId xmlns:a16="http://schemas.microsoft.com/office/drawing/2014/main" id="{88D73284-2928-4F34-9EB3-12959433CAF5}"/>
              </a:ext>
            </a:extLst>
          </p:cNvPr>
          <p:cNvGrpSpPr/>
          <p:nvPr/>
        </p:nvGrpSpPr>
        <p:grpSpPr>
          <a:xfrm>
            <a:off x="4916602" y="17314532"/>
            <a:ext cx="1179398" cy="1168150"/>
            <a:chOff x="1981489" y="3629805"/>
            <a:chExt cx="1763376" cy="1746558"/>
          </a:xfrm>
        </p:grpSpPr>
        <p:sp>
          <p:nvSpPr>
            <p:cNvPr id="82" name="Oval 81">
              <a:extLst>
                <a:ext uri="{FF2B5EF4-FFF2-40B4-BE49-F238E27FC236}">
                  <a16:creationId xmlns:a16="http://schemas.microsoft.com/office/drawing/2014/main" id="{2D178926-783B-4405-8F95-2CAC991450F1}"/>
                </a:ext>
              </a:extLst>
            </p:cNvPr>
            <p:cNvSpPr/>
            <p:nvPr/>
          </p:nvSpPr>
          <p:spPr>
            <a:xfrm>
              <a:off x="2042065" y="3673563"/>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3" name="Picture 82">
              <a:extLst>
                <a:ext uri="{FF2B5EF4-FFF2-40B4-BE49-F238E27FC236}">
                  <a16:creationId xmlns:a16="http://schemas.microsoft.com/office/drawing/2014/main" id="{C9F7BDDF-0F41-43DD-A229-3FC7D6A46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489" y="3629805"/>
              <a:ext cx="1703510" cy="1703510"/>
            </a:xfrm>
            <a:prstGeom prst="rect">
              <a:avLst/>
            </a:prstGeom>
          </p:spPr>
        </p:pic>
      </p:grpSp>
      <p:grpSp>
        <p:nvGrpSpPr>
          <p:cNvPr id="84" name="Group 83">
            <a:extLst>
              <a:ext uri="{FF2B5EF4-FFF2-40B4-BE49-F238E27FC236}">
                <a16:creationId xmlns:a16="http://schemas.microsoft.com/office/drawing/2014/main" id="{EB7C8CEF-1885-468C-95A8-5361E49959AF}"/>
              </a:ext>
            </a:extLst>
          </p:cNvPr>
          <p:cNvGrpSpPr/>
          <p:nvPr/>
        </p:nvGrpSpPr>
        <p:grpSpPr>
          <a:xfrm>
            <a:off x="24971256" y="15009777"/>
            <a:ext cx="1178923" cy="1178531"/>
            <a:chOff x="5952802" y="4190001"/>
            <a:chExt cx="1762666" cy="1762079"/>
          </a:xfrm>
        </p:grpSpPr>
        <p:sp>
          <p:nvSpPr>
            <p:cNvPr id="85" name="Oval 84">
              <a:extLst>
                <a:ext uri="{FF2B5EF4-FFF2-40B4-BE49-F238E27FC236}">
                  <a16:creationId xmlns:a16="http://schemas.microsoft.com/office/drawing/2014/main" id="{FA5BA524-AFE9-49F8-B28F-4ED42DCF7154}"/>
                </a:ext>
              </a:extLst>
            </p:cNvPr>
            <p:cNvSpPr/>
            <p:nvPr/>
          </p:nvSpPr>
          <p:spPr>
            <a:xfrm>
              <a:off x="6012668" y="4249280"/>
              <a:ext cx="1702800" cy="1702800"/>
            </a:xfrm>
            <a:prstGeom prst="ellipse">
              <a:avLst/>
            </a:prstGeom>
            <a:solidFill>
              <a:srgbClr val="8C6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6" name="Picture 85">
              <a:extLst>
                <a:ext uri="{FF2B5EF4-FFF2-40B4-BE49-F238E27FC236}">
                  <a16:creationId xmlns:a16="http://schemas.microsoft.com/office/drawing/2014/main" id="{AA67E4D8-653A-46B1-84C8-C31828EF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802" y="4190001"/>
              <a:ext cx="1703510" cy="1703510"/>
            </a:xfrm>
            <a:prstGeom prst="rect">
              <a:avLst/>
            </a:prstGeom>
          </p:spPr>
        </p:pic>
      </p:grpSp>
      <p:grpSp>
        <p:nvGrpSpPr>
          <p:cNvPr id="87" name="Group 86">
            <a:extLst>
              <a:ext uri="{FF2B5EF4-FFF2-40B4-BE49-F238E27FC236}">
                <a16:creationId xmlns:a16="http://schemas.microsoft.com/office/drawing/2014/main" id="{75A405A7-4D90-4EA3-9FE4-15B5AB6C6F2E}"/>
              </a:ext>
            </a:extLst>
          </p:cNvPr>
          <p:cNvGrpSpPr/>
          <p:nvPr/>
        </p:nvGrpSpPr>
        <p:grpSpPr>
          <a:xfrm>
            <a:off x="23792617" y="-11492352"/>
            <a:ext cx="1178639" cy="1185708"/>
            <a:chOff x="3738775" y="4436581"/>
            <a:chExt cx="1762242" cy="1772811"/>
          </a:xfrm>
        </p:grpSpPr>
        <p:sp>
          <p:nvSpPr>
            <p:cNvPr id="88" name="Oval 87">
              <a:extLst>
                <a:ext uri="{FF2B5EF4-FFF2-40B4-BE49-F238E27FC236}">
                  <a16:creationId xmlns:a16="http://schemas.microsoft.com/office/drawing/2014/main" id="{6901F8A0-EFCB-4AFD-90B5-CF6E9DB0D571}"/>
                </a:ext>
              </a:extLst>
            </p:cNvPr>
            <p:cNvSpPr/>
            <p:nvPr/>
          </p:nvSpPr>
          <p:spPr>
            <a:xfrm>
              <a:off x="3798217" y="4506592"/>
              <a:ext cx="1702800" cy="1702800"/>
            </a:xfrm>
            <a:prstGeom prst="ellipse">
              <a:avLst/>
            </a:prstGeom>
            <a:solidFill>
              <a:srgbClr val="2C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9" name="Picture 88">
              <a:extLst>
                <a:ext uri="{FF2B5EF4-FFF2-40B4-BE49-F238E27FC236}">
                  <a16:creationId xmlns:a16="http://schemas.microsoft.com/office/drawing/2014/main" id="{0D2A8B87-D898-47BC-94AF-E30EB87E0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775" y="4436581"/>
              <a:ext cx="1703510" cy="1703510"/>
            </a:xfrm>
            <a:prstGeom prst="rect">
              <a:avLst/>
            </a:prstGeom>
          </p:spPr>
        </p:pic>
      </p:grpSp>
      <p:grpSp>
        <p:nvGrpSpPr>
          <p:cNvPr id="90" name="Group 89">
            <a:extLst>
              <a:ext uri="{FF2B5EF4-FFF2-40B4-BE49-F238E27FC236}">
                <a16:creationId xmlns:a16="http://schemas.microsoft.com/office/drawing/2014/main" id="{6077D7D5-95D7-4CCA-BC99-718EFD8D32F8}"/>
              </a:ext>
            </a:extLst>
          </p:cNvPr>
          <p:cNvGrpSpPr/>
          <p:nvPr/>
        </p:nvGrpSpPr>
        <p:grpSpPr>
          <a:xfrm>
            <a:off x="29245471" y="-6045778"/>
            <a:ext cx="1185695" cy="1162997"/>
            <a:chOff x="8457994" y="4213226"/>
            <a:chExt cx="1772792" cy="1738854"/>
          </a:xfrm>
        </p:grpSpPr>
        <p:sp>
          <p:nvSpPr>
            <p:cNvPr id="91" name="Oval 90">
              <a:extLst>
                <a:ext uri="{FF2B5EF4-FFF2-40B4-BE49-F238E27FC236}">
                  <a16:creationId xmlns:a16="http://schemas.microsoft.com/office/drawing/2014/main" id="{489DE741-7435-4393-AC08-BD9CB204F4CB}"/>
                </a:ext>
              </a:extLst>
            </p:cNvPr>
            <p:cNvSpPr/>
            <p:nvPr/>
          </p:nvSpPr>
          <p:spPr>
            <a:xfrm>
              <a:off x="8527986" y="4249280"/>
              <a:ext cx="1702800" cy="1702800"/>
            </a:xfrm>
            <a:prstGeom prst="ellipse">
              <a:avLst/>
            </a:prstGeom>
            <a:solidFill>
              <a:srgbClr val="F18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2" name="Picture 91">
              <a:extLst>
                <a:ext uri="{FF2B5EF4-FFF2-40B4-BE49-F238E27FC236}">
                  <a16:creationId xmlns:a16="http://schemas.microsoft.com/office/drawing/2014/main" id="{9981B3AB-2508-4350-9217-74C86F2A2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994" y="4213226"/>
              <a:ext cx="1703510" cy="1703510"/>
            </a:xfrm>
            <a:prstGeom prst="rect">
              <a:avLst/>
            </a:prstGeom>
          </p:spPr>
        </p:pic>
      </p:grpSp>
      <p:grpSp>
        <p:nvGrpSpPr>
          <p:cNvPr id="40" name="Group 39">
            <a:extLst>
              <a:ext uri="{FF2B5EF4-FFF2-40B4-BE49-F238E27FC236}">
                <a16:creationId xmlns:a16="http://schemas.microsoft.com/office/drawing/2014/main" id="{AEECE4D2-7797-419C-B800-600C45A83E17}"/>
              </a:ext>
            </a:extLst>
          </p:cNvPr>
          <p:cNvGrpSpPr/>
          <p:nvPr/>
        </p:nvGrpSpPr>
        <p:grpSpPr>
          <a:xfrm>
            <a:off x="-121150" y="-353130"/>
            <a:ext cx="2307897" cy="1087480"/>
            <a:chOff x="-121150" y="-353130"/>
            <a:chExt cx="2307897" cy="1087480"/>
          </a:xfrm>
        </p:grpSpPr>
        <p:sp>
          <p:nvSpPr>
            <p:cNvPr id="45" name="Freeform: Shape 44">
              <a:extLst>
                <a:ext uri="{FF2B5EF4-FFF2-40B4-BE49-F238E27FC236}">
                  <a16:creationId xmlns:a16="http://schemas.microsoft.com/office/drawing/2014/main" id="{10B9496B-C347-4490-93B3-B81E09ABA66E}"/>
                </a:ext>
              </a:extLst>
            </p:cNvPr>
            <p:cNvSpPr/>
            <p:nvPr/>
          </p:nvSpPr>
          <p:spPr>
            <a:xfrm flipH="1">
              <a:off x="-44300" y="-14750"/>
              <a:ext cx="1878600" cy="749100"/>
            </a:xfrm>
            <a:custGeom>
              <a:avLst/>
              <a:gdLst>
                <a:gd name="connsiteX0" fmla="*/ 1878600 w 1878600"/>
                <a:gd name="connsiteY0" fmla="*/ 0 h 749100"/>
                <a:gd name="connsiteX1" fmla="*/ 386101 w 1878600"/>
                <a:gd name="connsiteY1" fmla="*/ 0 h 749100"/>
                <a:gd name="connsiteX2" fmla="*/ 0 w 1878600"/>
                <a:gd name="connsiteY2" fmla="*/ 749100 h 749100"/>
                <a:gd name="connsiteX3" fmla="*/ 1878600 w 1878600"/>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1878600" h="749100">
                  <a:moveTo>
                    <a:pt x="1878600" y="0"/>
                  </a:moveTo>
                  <a:lnTo>
                    <a:pt x="386101" y="0"/>
                  </a:lnTo>
                  <a:lnTo>
                    <a:pt x="0" y="749100"/>
                  </a:lnTo>
                  <a:lnTo>
                    <a:pt x="1878600" y="74910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p4">
              <a:extLst>
                <a:ext uri="{FF2B5EF4-FFF2-40B4-BE49-F238E27FC236}">
                  <a16:creationId xmlns:a16="http://schemas.microsoft.com/office/drawing/2014/main" id="{6BDD9B84-7A25-4428-B6D3-82920A3D73A9}"/>
                </a:ext>
              </a:extLst>
            </p:cNvPr>
            <p:cNvSpPr txBox="1"/>
            <p:nvPr/>
          </p:nvSpPr>
          <p:spPr>
            <a:xfrm>
              <a:off x="-121150" y="-353130"/>
              <a:ext cx="19557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49" name="Google Shape;26;p4">
              <a:extLst>
                <a:ext uri="{FF2B5EF4-FFF2-40B4-BE49-F238E27FC236}">
                  <a16:creationId xmlns:a16="http://schemas.microsoft.com/office/drawing/2014/main" id="{FEBE9166-7FC0-4520-B14E-A2AFA32FD837}"/>
                </a:ext>
              </a:extLst>
            </p:cNvPr>
            <p:cNvSpPr/>
            <p:nvPr/>
          </p:nvSpPr>
          <p:spPr>
            <a:xfrm flipH="1">
              <a:off x="1440947" y="-14750"/>
              <a:ext cx="745800" cy="749100"/>
            </a:xfrm>
            <a:prstGeom prst="parallelogram">
              <a:avLst>
                <a:gd name="adj" fmla="val 51542"/>
              </a:avLst>
            </a:pr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roup 50">
            <a:extLst>
              <a:ext uri="{FF2B5EF4-FFF2-40B4-BE49-F238E27FC236}">
                <a16:creationId xmlns:a16="http://schemas.microsoft.com/office/drawing/2014/main" id="{F3EC173B-C7AA-481C-9E1D-9F5F5C0ECF2C}"/>
              </a:ext>
            </a:extLst>
          </p:cNvPr>
          <p:cNvGrpSpPr/>
          <p:nvPr/>
        </p:nvGrpSpPr>
        <p:grpSpPr>
          <a:xfrm>
            <a:off x="9674672" y="5780680"/>
            <a:ext cx="2517328" cy="1077320"/>
            <a:chOff x="9674672" y="5780680"/>
            <a:chExt cx="2517328" cy="1077320"/>
          </a:xfrm>
        </p:grpSpPr>
        <p:sp>
          <p:nvSpPr>
            <p:cNvPr id="52" name="Freeform: Shape 51">
              <a:extLst>
                <a:ext uri="{FF2B5EF4-FFF2-40B4-BE49-F238E27FC236}">
                  <a16:creationId xmlns:a16="http://schemas.microsoft.com/office/drawing/2014/main" id="{E24A8558-99BF-4C91-8E3E-887D9981EAFE}"/>
                </a:ext>
              </a:extLst>
            </p:cNvPr>
            <p:cNvSpPr/>
            <p:nvPr/>
          </p:nvSpPr>
          <p:spPr>
            <a:xfrm flipH="1">
              <a:off x="10005424" y="6108900"/>
              <a:ext cx="2186576" cy="749100"/>
            </a:xfrm>
            <a:custGeom>
              <a:avLst/>
              <a:gdLst>
                <a:gd name="connsiteX0" fmla="*/ 2186576 w 2186576"/>
                <a:gd name="connsiteY0" fmla="*/ 0 h 749100"/>
                <a:gd name="connsiteX1" fmla="*/ 0 w 2186576"/>
                <a:gd name="connsiteY1" fmla="*/ 0 h 749100"/>
                <a:gd name="connsiteX2" fmla="*/ 0 w 2186576"/>
                <a:gd name="connsiteY2" fmla="*/ 749100 h 749100"/>
                <a:gd name="connsiteX3" fmla="*/ 1800475 w 2186576"/>
                <a:gd name="connsiteY3" fmla="*/ 749100 h 749100"/>
              </a:gdLst>
              <a:ahLst/>
              <a:cxnLst>
                <a:cxn ang="0">
                  <a:pos x="connsiteX0" y="connsiteY0"/>
                </a:cxn>
                <a:cxn ang="0">
                  <a:pos x="connsiteX1" y="connsiteY1"/>
                </a:cxn>
                <a:cxn ang="0">
                  <a:pos x="connsiteX2" y="connsiteY2"/>
                </a:cxn>
                <a:cxn ang="0">
                  <a:pos x="connsiteX3" y="connsiteY3"/>
                </a:cxn>
              </a:cxnLst>
              <a:rect l="l" t="t" r="r" b="b"/>
              <a:pathLst>
                <a:path w="2186576" h="749100">
                  <a:moveTo>
                    <a:pt x="2186576" y="0"/>
                  </a:moveTo>
                  <a:lnTo>
                    <a:pt x="0" y="0"/>
                  </a:lnTo>
                  <a:lnTo>
                    <a:pt x="0" y="749100"/>
                  </a:lnTo>
                  <a:lnTo>
                    <a:pt x="1800475" y="749100"/>
                  </a:lnTo>
                  <a:close/>
                </a:path>
              </a:pathLst>
            </a:custGeom>
            <a:solidFill>
              <a:srgbClr val="1CAD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p4">
              <a:extLst>
                <a:ext uri="{FF2B5EF4-FFF2-40B4-BE49-F238E27FC236}">
                  <a16:creationId xmlns:a16="http://schemas.microsoft.com/office/drawing/2014/main" id="{4E4409E6-3BB0-4469-944C-09F1602EAAB9}"/>
                </a:ext>
              </a:extLst>
            </p:cNvPr>
            <p:cNvSpPr txBox="1"/>
            <p:nvPr/>
          </p:nvSpPr>
          <p:spPr>
            <a:xfrm>
              <a:off x="10005600" y="5780680"/>
              <a:ext cx="2186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0">
                  <a:solidFill>
                    <a:srgbClr val="FFFFFF"/>
                  </a:solidFill>
                  <a:latin typeface="Dosis"/>
                  <a:ea typeface="Dosis"/>
                  <a:cs typeface="Dosis"/>
                  <a:sym typeface="Dosis"/>
                </a:rPr>
                <a:t>”</a:t>
              </a:r>
              <a:endParaRPr sz="15000">
                <a:solidFill>
                  <a:srgbClr val="FFFFFF"/>
                </a:solidFill>
                <a:latin typeface="Dosis"/>
                <a:ea typeface="Dosis"/>
                <a:cs typeface="Dosis"/>
                <a:sym typeface="Dosis"/>
              </a:endParaRPr>
            </a:p>
          </p:txBody>
        </p:sp>
        <p:sp>
          <p:nvSpPr>
            <p:cNvPr id="54" name="Google Shape;29;p4">
              <a:extLst>
                <a:ext uri="{FF2B5EF4-FFF2-40B4-BE49-F238E27FC236}">
                  <a16:creationId xmlns:a16="http://schemas.microsoft.com/office/drawing/2014/main" id="{8612E305-C802-4B18-903D-F98C0171000B}"/>
                </a:ext>
              </a:extLst>
            </p:cNvPr>
            <p:cNvSpPr/>
            <p:nvPr/>
          </p:nvSpPr>
          <p:spPr>
            <a:xfrm flipH="1">
              <a:off x="9674672" y="6108900"/>
              <a:ext cx="745800" cy="749100"/>
            </a:xfrm>
            <a:prstGeom prst="parallelogram">
              <a:avLst>
                <a:gd name="adj" fmla="val 51542"/>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12;p2">
            <a:extLst>
              <a:ext uri="{FF2B5EF4-FFF2-40B4-BE49-F238E27FC236}">
                <a16:creationId xmlns:a16="http://schemas.microsoft.com/office/drawing/2014/main" id="{AF5CE202-F132-4389-92A8-9DFFB6732CF4}"/>
              </a:ext>
            </a:extLst>
          </p:cNvPr>
          <p:cNvSpPr/>
          <p:nvPr/>
        </p:nvSpPr>
        <p:spPr>
          <a:xfrm flipH="1">
            <a:off x="-529318" y="6108900"/>
            <a:ext cx="10949790" cy="749100"/>
          </a:xfrm>
          <a:prstGeom prst="parallelogram">
            <a:avLst>
              <a:gd name="adj" fmla="val 63903"/>
            </a:avLst>
          </a:prstGeom>
          <a:solidFill>
            <a:srgbClr val="1CADE4">
              <a:alpha val="1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 name="Title 1">
            <a:extLst>
              <a:ext uri="{FF2B5EF4-FFF2-40B4-BE49-F238E27FC236}">
                <a16:creationId xmlns:a16="http://schemas.microsoft.com/office/drawing/2014/main" id="{20A03C13-9D26-4562-894C-A012C404B962}"/>
              </a:ext>
            </a:extLst>
          </p:cNvPr>
          <p:cNvSpPr txBox="1">
            <a:spLocks/>
          </p:cNvSpPr>
          <p:nvPr/>
        </p:nvSpPr>
        <p:spPr>
          <a:xfrm>
            <a:off x="2495792" y="-125496"/>
            <a:ext cx="9872432" cy="859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a:solidFill>
                  <a:srgbClr val="0070C0"/>
                </a:solidFill>
                <a:latin typeface="Saira ExtraCondensed Bold" panose="00000808000000000000" pitchFamily="2" charset="0"/>
              </a:rPr>
            </a:br>
            <a:r>
              <a:rPr lang="vi-VN" sz="5000" kern="0" spc="140">
                <a:solidFill>
                  <a:srgbClr val="0070C0"/>
                </a:solidFill>
                <a:latin typeface="Saira ExtraCondensed Bold" panose="00000808000000000000" pitchFamily="2" charset="0"/>
              </a:rPr>
              <a:t>VAI TRÒ CỦA KHUNG NĂNG LỰC SỐ</a:t>
            </a:r>
            <a:br>
              <a:rPr lang="vi-VN" sz="2000">
                <a:solidFill>
                  <a:srgbClr val="0070C0"/>
                </a:solidFill>
                <a:latin typeface="Saira ExtraCondensed Bold" panose="00000808000000000000" pitchFamily="2" charset="0"/>
              </a:rPr>
            </a:br>
            <a:endParaRPr lang="en-US" sz="2000">
              <a:solidFill>
                <a:srgbClr val="0070C0"/>
              </a:solidFill>
              <a:latin typeface="Saira ExtraCondensed Bold" panose="00000808000000000000" pitchFamily="2" charset="0"/>
            </a:endParaRPr>
          </a:p>
        </p:txBody>
      </p:sp>
      <p:sp>
        <p:nvSpPr>
          <p:cNvPr id="57" name="Content Placeholder 2">
            <a:extLst>
              <a:ext uri="{FF2B5EF4-FFF2-40B4-BE49-F238E27FC236}">
                <a16:creationId xmlns:a16="http://schemas.microsoft.com/office/drawing/2014/main" id="{8C45AA4D-E942-461E-8400-317D51397EDF}"/>
              </a:ext>
            </a:extLst>
          </p:cNvPr>
          <p:cNvSpPr txBox="1">
            <a:spLocks/>
          </p:cNvSpPr>
          <p:nvPr/>
        </p:nvSpPr>
        <p:spPr>
          <a:xfrm>
            <a:off x="652458" y="763616"/>
            <a:ext cx="10949789" cy="49115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spcAft>
                <a:spcPts val="1200"/>
              </a:spcAft>
              <a:buFont typeface="Arial" panose="020B0604020202020204" pitchFamily="34" charset="0"/>
              <a:buNone/>
            </a:pPr>
            <a:endParaRPr lang="vi-VN" sz="3200" b="1" dirty="0">
              <a:latin typeface="Roboto" panose="02000000000000000000" pitchFamily="2" charset="0"/>
              <a:ea typeface="Roboto" panose="02000000000000000000" pitchFamily="2" charset="0"/>
            </a:endParaRPr>
          </a:p>
          <a:p>
            <a:pPr marL="0" indent="0" algn="just">
              <a:lnSpc>
                <a:spcPct val="120000"/>
              </a:lnSpc>
              <a:spcBef>
                <a:spcPts val="1200"/>
              </a:spcBef>
              <a:spcAft>
                <a:spcPts val="1200"/>
              </a:spcAft>
              <a:buNone/>
            </a:pPr>
            <a:r>
              <a:rPr lang="vi-VN" sz="3200" dirty="0">
                <a:latin typeface="Roboto" panose="02000000000000000000" pitchFamily="2" charset="0"/>
                <a:ea typeface="Roboto" panose="02000000000000000000" pitchFamily="2" charset="0"/>
              </a:rPr>
              <a:t>1- </a:t>
            </a:r>
            <a:r>
              <a:rPr lang="vi-VN" sz="3200" b="1" dirty="0">
                <a:solidFill>
                  <a:srgbClr val="FF0000"/>
                </a:solidFill>
                <a:latin typeface="Roboto" panose="02000000000000000000" pitchFamily="2" charset="0"/>
                <a:ea typeface="Roboto" panose="02000000000000000000" pitchFamily="2" charset="0"/>
              </a:rPr>
              <a:t>Là cơ sở </a:t>
            </a:r>
            <a:r>
              <a:rPr lang="vi-VN" sz="3200" dirty="0">
                <a:latin typeface="Roboto" panose="02000000000000000000" pitchFamily="2" charset="0"/>
                <a:ea typeface="Roboto" panose="02000000000000000000" pitchFamily="2" charset="0"/>
              </a:rPr>
              <a:t>để các cơ sở giáo dục, các nhà quản lí giáo dục, </a:t>
            </a:r>
            <a:r>
              <a:rPr lang="vi-VN" sz="3200" b="1" dirty="0">
                <a:solidFill>
                  <a:srgbClr val="FF0000"/>
                </a:solidFill>
                <a:latin typeface="Roboto" panose="02000000000000000000" pitchFamily="2" charset="0"/>
                <a:ea typeface="Roboto" panose="02000000000000000000" pitchFamily="2" charset="0"/>
              </a:rPr>
              <a:t>xây dựng kế hoạch phát triển năng lực số </a:t>
            </a:r>
            <a:r>
              <a:rPr lang="vi-VN" sz="3200" dirty="0">
                <a:latin typeface="Roboto" panose="02000000000000000000" pitchFamily="2" charset="0"/>
                <a:ea typeface="Roboto" panose="02000000000000000000" pitchFamily="2" charset="0"/>
              </a:rPr>
              <a:t>cho học sinh.</a:t>
            </a:r>
          </a:p>
          <a:p>
            <a:pPr marL="0" indent="0" algn="just">
              <a:lnSpc>
                <a:spcPct val="120000"/>
              </a:lnSpc>
              <a:spcBef>
                <a:spcPts val="1200"/>
              </a:spcBef>
              <a:spcAft>
                <a:spcPts val="1200"/>
              </a:spcAft>
              <a:buNone/>
            </a:pPr>
            <a:r>
              <a:rPr lang="vi-VN" sz="3200" dirty="0">
                <a:latin typeface="Roboto" panose="02000000000000000000" pitchFamily="2" charset="0"/>
                <a:ea typeface="Roboto" panose="02000000000000000000" pitchFamily="2" charset="0"/>
              </a:rPr>
              <a:t>2- </a:t>
            </a:r>
            <a:r>
              <a:rPr lang="vi-VN" sz="3200" b="1" dirty="0">
                <a:solidFill>
                  <a:srgbClr val="FF0000"/>
                </a:solidFill>
                <a:latin typeface="Roboto" panose="02000000000000000000" pitchFamily="2" charset="0"/>
                <a:ea typeface="Roboto" panose="02000000000000000000" pitchFamily="2" charset="0"/>
              </a:rPr>
              <a:t>Giúp các cá nhân HS </a:t>
            </a:r>
            <a:r>
              <a:rPr lang="vi-VN" sz="3200" dirty="0">
                <a:latin typeface="Roboto" panose="02000000000000000000" pitchFamily="2" charset="0"/>
                <a:ea typeface="Roboto" panose="02000000000000000000" pitchFamily="2" charset="0"/>
              </a:rPr>
              <a:t>hiểu rõ hơn về khả năng của mình trong việc </a:t>
            </a:r>
            <a:r>
              <a:rPr lang="vi-VN" sz="3200" b="1" dirty="0">
                <a:solidFill>
                  <a:srgbClr val="FF0000"/>
                </a:solidFill>
                <a:latin typeface="Roboto" panose="02000000000000000000" pitchFamily="2" charset="0"/>
                <a:ea typeface="Roboto" panose="02000000000000000000" pitchFamily="2" charset="0"/>
              </a:rPr>
              <a:t>sử dụng công nghệ số </a:t>
            </a:r>
            <a:r>
              <a:rPr lang="vi-VN" sz="3200" dirty="0">
                <a:latin typeface="Roboto" panose="02000000000000000000" pitchFamily="2" charset="0"/>
                <a:ea typeface="Roboto" panose="02000000000000000000" pitchFamily="2" charset="0"/>
              </a:rPr>
              <a:t>và hỗ trợ HS trong việc </a:t>
            </a:r>
            <a:r>
              <a:rPr lang="vi-VN" sz="3200" b="1" dirty="0">
                <a:solidFill>
                  <a:srgbClr val="FF0000"/>
                </a:solidFill>
                <a:latin typeface="Roboto" panose="02000000000000000000" pitchFamily="2" charset="0"/>
                <a:ea typeface="Roboto" panose="02000000000000000000" pitchFamily="2" charset="0"/>
              </a:rPr>
              <a:t>phát triển các kỹ năng số </a:t>
            </a:r>
            <a:r>
              <a:rPr lang="vi-VN" sz="3200" dirty="0">
                <a:latin typeface="Roboto" panose="02000000000000000000" pitchFamily="2" charset="0"/>
                <a:ea typeface="Roboto" panose="02000000000000000000" pitchFamily="2" charset="0"/>
              </a:rPr>
              <a:t>để có thể tham gia vào nền kinh tế số phát triển sau này.</a:t>
            </a:r>
            <a:endParaRPr lang="en-US" sz="3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1086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SLIDE_UID" val="{95B09F5B-40B6-4EBA-8C11-722FDD7CA2FC}:16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15560</TotalTime>
  <Words>3507</Words>
  <Application>Microsoft Office PowerPoint</Application>
  <PresentationFormat>Widescreen</PresentationFormat>
  <Paragraphs>340</Paragraphs>
  <Slides>47</Slides>
  <Notes>7</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vt:i4>
      </vt:variant>
    </vt:vector>
  </HeadingPairs>
  <TitlesOfParts>
    <vt:vector size="63" baseType="lpstr">
      <vt:lpstr>Dosis</vt:lpstr>
      <vt:lpstr>UTM Neo Sans Intel</vt:lpstr>
      <vt:lpstr>Times New Roman</vt:lpstr>
      <vt:lpstr>UTM Guanine</vt:lpstr>
      <vt:lpstr>Roboto Condensed</vt:lpstr>
      <vt:lpstr>Calibri Light</vt:lpstr>
      <vt:lpstr>Barlow</vt:lpstr>
      <vt:lpstr>SegoeuiPc</vt:lpstr>
      <vt:lpstr>Arial</vt:lpstr>
      <vt:lpstr>Calibri</vt:lpstr>
      <vt:lpstr>Roboto</vt:lpstr>
      <vt:lpstr>Montserrat</vt:lpstr>
      <vt:lpstr>Saira ExtraCondensed Bold</vt:lpstr>
      <vt:lpstr>Aachen</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CẤU TRÚC CỦA BỘ 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 Lý Xuân</dc:creator>
  <cp:lastModifiedBy>Admin</cp:lastModifiedBy>
  <cp:revision>357</cp:revision>
  <cp:lastPrinted>2024-09-16T08:09:01Z</cp:lastPrinted>
  <dcterms:created xsi:type="dcterms:W3CDTF">2024-07-06T01:35:11Z</dcterms:created>
  <dcterms:modified xsi:type="dcterms:W3CDTF">2024-10-16T06:17:41Z</dcterms:modified>
</cp:coreProperties>
</file>