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691" r:id="rId4"/>
    <p:sldMasterId id="2147483693" r:id="rId5"/>
    <p:sldMasterId id="2147483705" r:id="rId6"/>
    <p:sldMasterId id="2147483717" r:id="rId7"/>
  </p:sldMasterIdLst>
  <p:notesMasterIdLst>
    <p:notesMasterId r:id="rId39"/>
  </p:notesMasterIdLst>
  <p:sldIdLst>
    <p:sldId id="257" r:id="rId8"/>
    <p:sldId id="286" r:id="rId9"/>
    <p:sldId id="261" r:id="rId10"/>
    <p:sldId id="256" r:id="rId11"/>
    <p:sldId id="259" r:id="rId12"/>
    <p:sldId id="260" r:id="rId13"/>
    <p:sldId id="288" r:id="rId14"/>
    <p:sldId id="262" r:id="rId15"/>
    <p:sldId id="289" r:id="rId16"/>
    <p:sldId id="263" r:id="rId17"/>
    <p:sldId id="523" r:id="rId18"/>
    <p:sldId id="538" r:id="rId19"/>
    <p:sldId id="532" r:id="rId20"/>
    <p:sldId id="264" r:id="rId21"/>
    <p:sldId id="265" r:id="rId22"/>
    <p:sldId id="266" r:id="rId23"/>
    <p:sldId id="267" r:id="rId24"/>
    <p:sldId id="268" r:id="rId25"/>
    <p:sldId id="270" r:id="rId26"/>
    <p:sldId id="271" r:id="rId27"/>
    <p:sldId id="269" r:id="rId28"/>
    <p:sldId id="272" r:id="rId29"/>
    <p:sldId id="273" r:id="rId30"/>
    <p:sldId id="274" r:id="rId31"/>
    <p:sldId id="276" r:id="rId32"/>
    <p:sldId id="275" r:id="rId33"/>
    <p:sldId id="278" r:id="rId34"/>
    <p:sldId id="277" r:id="rId35"/>
    <p:sldId id="279" r:id="rId36"/>
    <p:sldId id="281" r:id="rId37"/>
    <p:sldId id="2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36" d="100"/>
          <a:sy n="36" d="100"/>
        </p:scale>
        <p:origin x="11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1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8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37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5.png"/><Relationship Id="rId18" Type="http://schemas.openxmlformats.org/officeDocument/2006/relationships/image" Target="../media/image48.GIF"/><Relationship Id="rId26" Type="http://schemas.microsoft.com/office/2007/relationships/hdphoto" Target="../media/hdphoto11.wdp"/><Relationship Id="rId3" Type="http://schemas.openxmlformats.org/officeDocument/2006/relationships/image" Target="../media/image39.png"/><Relationship Id="rId21" Type="http://schemas.openxmlformats.org/officeDocument/2006/relationships/image" Target="../media/image50.png"/><Relationship Id="rId7" Type="http://schemas.openxmlformats.org/officeDocument/2006/relationships/image" Target="../media/image41.png"/><Relationship Id="rId12" Type="http://schemas.openxmlformats.org/officeDocument/2006/relationships/image" Target="../media/image44.GIF"/><Relationship Id="rId17" Type="http://schemas.openxmlformats.org/officeDocument/2006/relationships/image" Target="../media/image47.png"/><Relationship Id="rId25" Type="http://schemas.openxmlformats.org/officeDocument/2006/relationships/image" Target="../media/image52.png"/><Relationship Id="rId2" Type="http://schemas.openxmlformats.org/officeDocument/2006/relationships/image" Target="../media/image38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54.GIF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11" Type="http://schemas.openxmlformats.org/officeDocument/2006/relationships/image" Target="../media/image43.GIF"/><Relationship Id="rId24" Type="http://schemas.microsoft.com/office/2007/relationships/hdphoto" Target="../media/hdphoto10.wdp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23" Type="http://schemas.openxmlformats.org/officeDocument/2006/relationships/image" Target="../media/image51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49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42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53.png"/><Relationship Id="rId30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5"/>
            <a:ext cx="596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468376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</p:spTree>
    <p:extLst>
      <p:ext uri="{BB962C8B-B14F-4D97-AF65-F5344CB8AC3E}">
        <p14:creationId xmlns:p14="http://schemas.microsoft.com/office/powerpoint/2010/main" val="8808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3577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750896" y="290171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056045" y="250993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8100646" y="328126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3" y="2359604"/>
            <a:ext cx="739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261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674" y="401053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1A57F-6C3D-4EFB-84BF-17B0CFBB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894080"/>
            <a:ext cx="5588000" cy="569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4"/>
            <a:ext cx="5513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6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9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98240" y="239395"/>
            <a:ext cx="4725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4907280"/>
            <a:ext cx="2078990" cy="11226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2" y="795656"/>
            <a:ext cx="11773535" cy="90106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ứng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dưới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đây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2136095"/>
            <a:ext cx="2879090" cy="3599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906" y="1442720"/>
            <a:ext cx="2312534" cy="290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705" y="4599803"/>
            <a:ext cx="2701290" cy="1782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ACCCC5-4BF2-4E10-9748-CEDD1D14E043}"/>
              </a:ext>
            </a:extLst>
          </p:cNvPr>
          <p:cNvSpPr/>
          <p:nvPr/>
        </p:nvSpPr>
        <p:spPr>
          <a:xfrm>
            <a:off x="3775075" y="224428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5" y="293042"/>
            <a:ext cx="10515600" cy="91412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tả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ra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endParaRPr lang="en-US" sz="311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86840" y="2803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3.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3702048" y="3684567"/>
            <a:ext cx="5212715" cy="14300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457960" y="4627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8F866-36CF-4BDA-96FA-092D1EA4750A}"/>
              </a:ext>
            </a:extLst>
          </p:cNvPr>
          <p:cNvSpPr txBox="1"/>
          <p:nvPr/>
        </p:nvSpPr>
        <p:spPr>
          <a:xfrm>
            <a:off x="3989702" y="1095741"/>
            <a:ext cx="463740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47FE5-8140-434F-9BE6-5421D9C099C0}"/>
              </a:ext>
            </a:extLst>
          </p:cNvPr>
          <p:cNvSpPr/>
          <p:nvPr/>
        </p:nvSpPr>
        <p:spPr>
          <a:xfrm>
            <a:off x="365755" y="1019844"/>
            <a:ext cx="909320" cy="5123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38393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5B63F2-418D-4CD2-9563-7077C6CF6083}"/>
              </a:ext>
            </a:extLst>
          </p:cNvPr>
          <p:cNvSpPr>
            <a:spLocks noGrp="1"/>
          </p:cNvSpPr>
          <p:nvPr/>
        </p:nvSpPr>
        <p:spPr>
          <a:xfrm>
            <a:off x="3744232" y="2121657"/>
            <a:ext cx="817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rõ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dành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58EB1-0019-41EC-90B4-246F9EE26E71}"/>
              </a:ext>
            </a:extLst>
          </p:cNvPr>
          <p:cNvSpPr/>
          <p:nvPr/>
        </p:nvSpPr>
        <p:spPr>
          <a:xfrm>
            <a:off x="5891211" y="3731495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9857" y="990010"/>
            <a:ext cx="1134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Kết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A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B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tạo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615473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8009666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6442" y="3116943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539" y="436580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3539" y="5563779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60185" y="3112861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60185" y="431491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20180" y="550236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174887" y="3517628"/>
            <a:ext cx="1345293" cy="238542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 flipV="1">
            <a:off x="5171984" y="4715601"/>
            <a:ext cx="1388201" cy="5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171984" y="3513546"/>
            <a:ext cx="1388201" cy="245091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A71DD2-3626-4E60-A00B-BC99B3B6DCC3}"/>
              </a:ext>
            </a:extLst>
          </p:cNvPr>
          <p:cNvSpPr/>
          <p:nvPr/>
        </p:nvSpPr>
        <p:spPr>
          <a:xfrm>
            <a:off x="2822846" y="300424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8" y="93638"/>
            <a:ext cx="1195233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10D7-E334-4BEB-AE61-B0F9233863AA}"/>
              </a:ext>
            </a:extLst>
          </p:cNvPr>
          <p:cNvSpPr txBox="1"/>
          <p:nvPr/>
        </p:nvSpPr>
        <p:spPr>
          <a:xfrm>
            <a:off x="3137647" y="2743200"/>
            <a:ext cx="876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60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95" y="14625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310857" y="2193549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301" y="31376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3735" y="2074310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83734" y="289553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98697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1. Nghe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chuyện</a:t>
            </a:r>
            <a:endParaRPr lang="en-US" sz="2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5DFAE-FA93-40C4-946C-FFED9645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543" y="1023258"/>
            <a:ext cx="9568543" cy="5584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/>
      <p:bldP spid="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14" y="1"/>
            <a:ext cx="9633857" cy="672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0"/>
            <a:ext cx="11767457" cy="71292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endParaRPr lang="en-US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2F039-8EF7-49B4-B92D-07A44C82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345610"/>
            <a:ext cx="8806543" cy="538711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F04BE1A-B104-435E-AC49-8A9AD4FABCFC}"/>
              </a:ext>
            </a:extLst>
          </p:cNvPr>
          <p:cNvSpPr txBox="1"/>
          <p:nvPr/>
        </p:nvSpPr>
        <p:spPr>
          <a:xfrm>
            <a:off x="4564652" y="515666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1387" y="2460307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cạnh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Sau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1510030"/>
            <a:ext cx="12282473" cy="5345735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306" y="264160"/>
            <a:ext cx="11399107" cy="6593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25065" y="2348230"/>
            <a:ext cx="7658100" cy="30226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89D0A9D-59F0-43A3-92EE-9DD936DFCCC6}"/>
              </a:ext>
            </a:extLst>
          </p:cNvPr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79379-F0F9-4D58-AD01-D45CF685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1" y="1208405"/>
            <a:ext cx="11053482" cy="521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4991101" y="29629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4991100" y="22412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5259073" y="366372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515</Words>
  <Application>Microsoft Office PowerPoint</Application>
  <PresentationFormat>Widescreen</PresentationFormat>
  <Paragraphs>90</Paragraphs>
  <Slides>31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Microsoft YaHei</vt:lpstr>
      <vt:lpstr>SimHei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2_Office Theme</vt:lpstr>
      <vt:lpstr>2_Office 主题​​</vt:lpstr>
      <vt:lpstr>3_Office Theme</vt:lpstr>
      <vt:lpstr>4_Office Theme</vt:lpstr>
      <vt:lpstr>5_Office Theme</vt:lpstr>
      <vt:lpstr>6_Office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55</cp:revision>
  <dcterms:created xsi:type="dcterms:W3CDTF">2021-05-25T03:09:35Z</dcterms:created>
  <dcterms:modified xsi:type="dcterms:W3CDTF">2024-10-25T01:50:58Z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