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320" r:id="rId4"/>
    <p:sldId id="294" r:id="rId5"/>
    <p:sldId id="295" r:id="rId6"/>
    <p:sldId id="296" r:id="rId7"/>
    <p:sldId id="297" r:id="rId8"/>
    <p:sldId id="298" r:id="rId9"/>
    <p:sldId id="282" r:id="rId10"/>
    <p:sldId id="299" r:id="rId11"/>
    <p:sldId id="300" r:id="rId12"/>
    <p:sldId id="283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1" r:id="rId22"/>
    <p:sldId id="309" r:id="rId23"/>
    <p:sldId id="310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</p:sldIdLst>
  <p:sldSz cx="12192000" cy="6858000"/>
  <p:notesSz cx="6858000" cy="9144000"/>
  <p:custDataLst>
    <p:tags r:id="rId3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12 – 4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12 = 10 + 2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4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+ 2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13 – 6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13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6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3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098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CD580605-8514-4D36-8D22-CCA06476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964585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98561"/>
              </p:ext>
            </p:extLst>
          </p:nvPr>
        </p:nvGraphicFramePr>
        <p:xfrm>
          <a:off x="1489361" y="1938255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015346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283845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413798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613024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783792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9" y="3849411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74EEC-869D-4E31-908A-B27F57A47124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.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E501D1-2BD6-4F41-A4A4-9781D6B3B0E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Bông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ong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đậu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5D5F1-DA83-4EBD-913F-2E8390A98AAE}"/>
              </a:ext>
            </a:extLst>
          </p:cNvPr>
          <p:cNvSpPr txBox="1"/>
          <p:nvPr/>
        </p:nvSpPr>
        <p:spPr>
          <a:xfrm>
            <a:off x="1644560" y="533783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dirty="0" err="1"/>
              <a:t>có</a:t>
            </a:r>
            <a:r>
              <a:rPr lang="en-US" sz="2800" dirty="0"/>
              <a:t> 13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5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Mai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E39D3F-0BDB-43FF-A0E8-C61B8C3C1795}"/>
              </a:ext>
            </a:extLst>
          </p:cNvPr>
          <p:cNvSpPr/>
          <p:nvPr/>
        </p:nvSpPr>
        <p:spPr>
          <a:xfrm>
            <a:off x="1121340" y="7492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7406B-28E2-460E-9160-D41D35C4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30" y="1809367"/>
            <a:ext cx="4295775" cy="45148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2406147" y="966684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4110257" y="1418615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6096000" y="96355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921564" y="1667581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13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: 5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: …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A13BF-9869-480F-8FFE-5E691D6BE14C}"/>
              </a:ext>
            </a:extLst>
          </p:cNvPr>
          <p:cNvSpPr txBox="1"/>
          <p:nvPr/>
        </p:nvSpPr>
        <p:spPr>
          <a:xfrm>
            <a:off x="2406147" y="4066792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u="sng" dirty="0" err="1">
                <a:solidFill>
                  <a:srgbClr val="FF0000"/>
                </a:solidFill>
              </a:rPr>
              <a:t>Bài</a:t>
            </a:r>
            <a:r>
              <a:rPr lang="en-US" sz="2400" i="1" u="sng" dirty="0">
                <a:solidFill>
                  <a:srgbClr val="FF0000"/>
                </a:solidFill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</a:rPr>
              <a:t>giải</a:t>
            </a:r>
            <a:r>
              <a:rPr lang="en-US" sz="2400" i="1" u="sng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Mai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13 – 5 = 8 (</a:t>
            </a:r>
            <a:r>
              <a:rPr lang="en-US" sz="2400" dirty="0" err="1"/>
              <a:t>tờ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u="sng" dirty="0" err="1"/>
              <a:t>Đáp</a:t>
            </a:r>
            <a:r>
              <a:rPr lang="en-US" sz="2400" u="sng" dirty="0"/>
              <a:t> </a:t>
            </a:r>
            <a:r>
              <a:rPr lang="en-US" sz="2400" u="sng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1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4559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14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14 = 10 + 4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5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+ 4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15 – 7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15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35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14 – 5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09955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19339" y="409658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1202518" y="1763651"/>
            <a:ext cx="2780199" cy="724418"/>
            <a:chOff x="376832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376832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1473990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444490" y="1808073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4463868" y="34339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1063957" y="3418089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8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7961668" y="3362669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688548" y="1826750"/>
            <a:ext cx="845508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6090175" y="1857614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9690199" y="180900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6196805" y="348775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750643" y="3471931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9703487" y="3430366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73"/>
              </p:ext>
            </p:extLst>
          </p:nvPr>
        </p:nvGraphicFramePr>
        <p:xfrm>
          <a:off x="2055416" y="1938255"/>
          <a:ext cx="78901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581401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849900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979853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9179079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47" y="362210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1717856" y="308423"/>
            <a:ext cx="9395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7?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46771"/>
              </p:ext>
            </p:extLst>
          </p:nvPr>
        </p:nvGraphicFramePr>
        <p:xfrm>
          <a:off x="6836229" y="1016000"/>
          <a:ext cx="4393363" cy="537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3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454227" y="2247583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529835" y="1920317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456286" y="2435417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746131" y="4958676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701918" y="3753976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696147" y="5037118"/>
            <a:ext cx="1988458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864485" y="63508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,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501406" y="1280886"/>
            <a:ext cx="4888819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815383" y="1280886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           :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: 6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1387705" y="4037706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u="sng" dirty="0" err="1">
                <a:solidFill>
                  <a:srgbClr val="FF0000"/>
                </a:solidFill>
              </a:rPr>
              <a:t>Bài</a:t>
            </a:r>
            <a:r>
              <a:rPr lang="en-US" sz="2400" i="1" u="sng" dirty="0">
                <a:solidFill>
                  <a:srgbClr val="FF0000"/>
                </a:solidFill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</a:rPr>
              <a:t>giải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6 = 8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u="sng" dirty="0" err="1"/>
              <a:t>Đáp</a:t>
            </a:r>
            <a:r>
              <a:rPr lang="en-US" sz="2400" u="sng" dirty="0"/>
              <a:t> </a:t>
            </a:r>
            <a:r>
              <a:rPr lang="en-US" sz="2400" u="sng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4289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1022221" y="1772569"/>
            <a:ext cx="2933064" cy="764249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7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1067361" y="316271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8=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4701499" y="179027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4681194" y="3158430"/>
            <a:ext cx="2933064" cy="7642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1067361" y="4537193"/>
            <a:ext cx="2933064" cy="764249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4701499" y="4500366"/>
            <a:ext cx="2933064" cy="764249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18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799767" y="182860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799767" y="319554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6480371" y="182444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6489016" y="321482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773225" y="460669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6517171" y="455716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C28AFB-75EB-4364-9CE8-A449948D84EA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0242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81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33208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01260"/>
              </p:ext>
            </p:extLst>
          </p:nvPr>
        </p:nvGraphicFramePr>
        <p:xfrm>
          <a:off x="2055416" y="1938255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959031" y="3198167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129464" y="316044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188995" y="319816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211173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59" y="3692325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868A1-8C35-455A-B843-571EF650503A}"/>
              </a:ext>
            </a:extLst>
          </p:cNvPr>
          <p:cNvSpPr txBox="1"/>
          <p:nvPr/>
        </p:nvSpPr>
        <p:spPr>
          <a:xfrm>
            <a:off x="8250286" y="316044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75E4F-7F0D-4C23-9EC3-11A64A1B9C9C}"/>
              </a:ext>
            </a:extLst>
          </p:cNvPr>
          <p:cNvSpPr txBox="1"/>
          <p:nvPr/>
        </p:nvSpPr>
        <p:spPr>
          <a:xfrm>
            <a:off x="9237349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6225" y="229197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32D93-53ED-4C12-B8BF-CAA32E5D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5873" y="1810135"/>
            <a:ext cx="5620828" cy="46432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8D1249-50E4-4B37-8596-A1CFC221C246}"/>
              </a:ext>
            </a:extLst>
          </p:cNvPr>
          <p:cNvSpPr/>
          <p:nvPr/>
        </p:nvSpPr>
        <p:spPr>
          <a:xfrm>
            <a:off x="5896287" y="1534362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6E89BB-6379-404B-BBA0-B128D662E5F3}"/>
              </a:ext>
            </a:extLst>
          </p:cNvPr>
          <p:cNvSpPr/>
          <p:nvPr/>
        </p:nvSpPr>
        <p:spPr>
          <a:xfrm>
            <a:off x="4742401" y="2964020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36AEC1-C505-4F45-B190-C34A2674199C}"/>
              </a:ext>
            </a:extLst>
          </p:cNvPr>
          <p:cNvGrpSpPr/>
          <p:nvPr/>
        </p:nvGrpSpPr>
        <p:grpSpPr>
          <a:xfrm>
            <a:off x="7726764" y="2140399"/>
            <a:ext cx="2980136" cy="523220"/>
            <a:chOff x="7726764" y="2140399"/>
            <a:chExt cx="298013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1026FA-F2AD-4C15-ABC5-BF1D16F3F713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7726764" y="2402009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91BF3-ADF3-4D1E-9648-49DE6268A1F4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940C3-034A-42A0-BE74-C445B44E7AD2}"/>
              </a:ext>
            </a:extLst>
          </p:cNvPr>
          <p:cNvGrpSpPr/>
          <p:nvPr/>
        </p:nvGrpSpPr>
        <p:grpSpPr>
          <a:xfrm>
            <a:off x="723738" y="3512001"/>
            <a:ext cx="4018663" cy="523220"/>
            <a:chOff x="723738" y="3512001"/>
            <a:chExt cx="4018663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9F2F45-3C6E-49DD-8059-8BF4A19F29C3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148114" y="3831667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4DBDC-76C7-4EE5-9C6A-B6DCE87A3799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518118-F55C-4296-9FB2-628A9666D3CA}"/>
              </a:ext>
            </a:extLst>
          </p:cNvPr>
          <p:cNvSpPr txBox="1"/>
          <p:nvPr/>
        </p:nvSpPr>
        <p:spPr>
          <a:xfrm>
            <a:off x="4723829" y="1999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9659D-34D1-4EA1-B95A-7132984A73B8}"/>
              </a:ext>
            </a:extLst>
          </p:cNvPr>
          <p:cNvSpPr txBox="1"/>
          <p:nvPr/>
        </p:nvSpPr>
        <p:spPr>
          <a:xfrm>
            <a:off x="7062226" y="25231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07CC38-496F-48D6-BE98-961F9CCB7BEF}"/>
              </a:ext>
            </a:extLst>
          </p:cNvPr>
          <p:cNvSpPr txBox="1"/>
          <p:nvPr/>
        </p:nvSpPr>
        <p:spPr>
          <a:xfrm>
            <a:off x="358851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99C8E-4552-469D-B668-CE5E2C86585C}"/>
              </a:ext>
            </a:extLst>
          </p:cNvPr>
          <p:cNvSpPr txBox="1"/>
          <p:nvPr/>
        </p:nvSpPr>
        <p:spPr>
          <a:xfrm>
            <a:off x="6079720" y="395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FCF755-3C39-40B1-8A09-CB22ADAE2C31}"/>
              </a:ext>
            </a:extLst>
          </p:cNvPr>
          <p:cNvSpPr txBox="1"/>
          <p:nvPr/>
        </p:nvSpPr>
        <p:spPr>
          <a:xfrm>
            <a:off x="8021311" y="44909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Mi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554126" y="1996886"/>
            <a:ext cx="4278638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 err="1">
                <a:solidFill>
                  <a:srgbClr val="FF0000"/>
                </a:solidFill>
              </a:rPr>
              <a:t>Tóm</a:t>
            </a:r>
            <a:r>
              <a:rPr lang="en-US" sz="2400" i="1" u="sng" dirty="0">
                <a:solidFill>
                  <a:srgbClr val="FF0000"/>
                </a:solidFill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            : 16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Mi </a:t>
            </a:r>
            <a:r>
              <a:rPr lang="en-US" sz="2400" dirty="0" err="1"/>
              <a:t>hái</a:t>
            </a:r>
            <a:r>
              <a:rPr lang="en-US" sz="2400" dirty="0"/>
              <a:t>               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Mi: …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5681610" y="1996886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16 – 9 = 7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u="sng" dirty="0" err="1"/>
              <a:t>Đáp</a:t>
            </a:r>
            <a:r>
              <a:rPr lang="en-US" sz="2400" u="sng" dirty="0"/>
              <a:t> </a:t>
            </a:r>
            <a:r>
              <a:rPr lang="en-US" sz="2400" u="sng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993EA-B5ED-47C9-BB24-F2FAEC3D396B}"/>
              </a:ext>
            </a:extLst>
          </p:cNvPr>
          <p:cNvSpPr/>
          <p:nvPr/>
        </p:nvSpPr>
        <p:spPr>
          <a:xfrm>
            <a:off x="767352" y="8847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280E18-5C97-4038-B2B8-D341C9B116F8}"/>
              </a:ext>
            </a:extLst>
          </p:cNvPr>
          <p:cNvGrpSpPr/>
          <p:nvPr/>
        </p:nvGrpSpPr>
        <p:grpSpPr>
          <a:xfrm>
            <a:off x="2509157" y="4521319"/>
            <a:ext cx="6858000" cy="1930400"/>
            <a:chOff x="3089728" y="4553471"/>
            <a:chExt cx="6858000" cy="1930400"/>
          </a:xfrm>
        </p:grpSpPr>
        <p:pic>
          <p:nvPicPr>
            <p:cNvPr id="12290" name="Picture 2" descr="Flower Cartoon High Res Stock Images | Shutterstock">
              <a:extLst>
                <a:ext uri="{FF2B5EF4-FFF2-40B4-BE49-F238E27FC236}">
                  <a16:creationId xmlns:a16="http://schemas.microsoft.com/office/drawing/2014/main" id="{5D681802-01D2-40FC-918F-DF20B019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ower Cartoon High Res Stock Images | Shutterstock">
              <a:extLst>
                <a:ext uri="{FF2B5EF4-FFF2-40B4-BE49-F238E27FC236}">
                  <a16:creationId xmlns:a16="http://schemas.microsoft.com/office/drawing/2014/main" id="{75A6566A-8260-40F8-8D74-0B6F42963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496070" y="1068943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2C5F0-4454-4BEB-8F02-8BEF68F00D86}"/>
              </a:ext>
            </a:extLst>
          </p:cNvPr>
          <p:cNvCxnSpPr>
            <a:cxnSpLocks/>
          </p:cNvCxnSpPr>
          <p:nvPr/>
        </p:nvCxnSpPr>
        <p:spPr>
          <a:xfrm>
            <a:off x="9174864" y="1068943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5172895" y="1068943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43A33-BCB3-496D-A6BD-61A1DD036089}"/>
              </a:ext>
            </a:extLst>
          </p:cNvPr>
          <p:cNvCxnSpPr>
            <a:cxnSpLocks/>
          </p:cNvCxnSpPr>
          <p:nvPr/>
        </p:nvCxnSpPr>
        <p:spPr>
          <a:xfrm>
            <a:off x="1496070" y="1641870"/>
            <a:ext cx="10130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8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16 – 8         8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15 – 9         7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17 – 9          13 – 7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18 – 9         15 – 6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18509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8D508-96D9-4E70-AF86-8628F0350B9C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A6E431-EA72-43D1-8A1C-ADEB5DC66C38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17782-74B7-4C56-8822-C4D19DC3C194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1078522" y="1471388"/>
            <a:chExt cx="2782277" cy="12474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DB2CBF-C6B1-4C4C-B30A-1403071CEDB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5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C14186E-AF4C-4B24-8A77-2BB21481D7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5B92C6-CF86-4D91-A3CF-3745BB6CD1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6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2ADC6B-29E0-4CC2-81F3-F172521B2491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94E5DC-4909-4EEA-A983-787A32C76850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BAF2C6-F5BD-4D39-A1FE-4CE2843B9D6C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7DD048C7-70EA-4DE6-AC71-4FEAFAAD0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D34683-008F-4B63-BBA7-F8CC77D350D8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14 – 5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A892F1E-9B47-4E89-8F56-DE5E1610E76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E7C4B-621B-4D7B-BEFC-E69A91BEDE4A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0395AC-4B0C-4A37-B796-6BB318AA82A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244B0F13-239A-4869-B824-01D5486AE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F4BD2D-9703-4D4F-AB73-9921F128560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17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C5279C-7DE4-47B6-8D35-D668725493C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10B0E7-5544-4579-A118-6B3A71DEE103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70DCBC-E621-411B-8187-167155E7E2B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E5C5705-3072-4021-9B83-5CFE45A0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ED204D-CB11-4ACD-BCFC-C2AD7E935B50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5B124F9-8EEE-4AAE-A98C-F760113C2292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ECB34D-D24F-492E-B3C7-0E2096E4BEE7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262BE-CDCF-43F5-A05F-73B998919EA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4CC1E8D6-F7A1-4647-BE91-7DF2A03D7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91B804-F8BF-4C1E-AE65-F747D181B52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13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EF30FB-71F5-46A0-A453-A74DA6B120E8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D7C473-EAD0-4AE5-AAF6-71B3CF116313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2181DB-BC1D-4895-B50D-790337C5C23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45560EC-C667-4EB5-B4DA-74A25405B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50BEE9-9AF2-4926-903D-9EEDEFE782D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18 – 9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EA6BEE-AC27-4B26-95B8-FA9E5AD0BA74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345800-B5EB-42C4-B0A5-E924294B92E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FA5AB1-0FA7-4209-9643-FEF6B1CF361A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9A10BE4-1A2D-48B4-AE94-52428F7B9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D89905-8186-4395-84DF-EA1430F3EE9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15 – 7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C4C85E9-C8F0-4AE3-B370-45E79A49D61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916C4C-53A9-49C5-9777-3DC4C4B071BA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4B56C6-64B5-4542-BF51-CA5FDBB7E06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A697E88-EAB7-430D-A0D6-88667A29C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3767BD-4154-47A9-A9AC-F84F11A2F7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12 – 4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683F72E-F183-4508-8958-58563721B793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0AB512D-21DA-41E3-B7CA-69E724B39B23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F8AD222-A55E-4CAF-836C-19A5AEBE2455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900DED-4BF0-4220-8839-A31ED7A1300D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9AB596-C53E-46D5-A5B2-C0B40ECA67DA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42E33-3FA3-4B1E-84FF-945AD98C6BD5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D9B401-ECCD-49D2-896A-F6A4E8B095AA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4BB3378-8C4C-40CF-92A9-592D52179727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9C3AEF-7681-4CB1-8D88-53348D9F39FF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5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1D485-8EA8-47CC-82DE-DB707AEFFC34}"/>
              </a:ext>
            </a:extLst>
          </p:cNvPr>
          <p:cNvSpPr txBox="1"/>
          <p:nvPr/>
        </p:nvSpPr>
        <p:spPr>
          <a:xfrm>
            <a:off x="1660918" y="754352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BB86FA-98C0-4D00-9A08-0AC7B3B34E06}"/>
              </a:ext>
            </a:extLst>
          </p:cNvPr>
          <p:cNvSpPr/>
          <p:nvPr/>
        </p:nvSpPr>
        <p:spPr>
          <a:xfrm>
            <a:off x="1037163" y="7543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3071AC-D20B-493E-94AA-E866B1ADAE9E}"/>
              </a:ext>
            </a:extLst>
          </p:cNvPr>
          <p:cNvSpPr/>
          <p:nvPr/>
        </p:nvSpPr>
        <p:spPr>
          <a:xfrm>
            <a:off x="1298773" y="1844886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7 + 5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 + 7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7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5 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3E264B-6690-4F63-991E-E54384049830}"/>
              </a:ext>
            </a:extLst>
          </p:cNvPr>
          <p:cNvSpPr/>
          <p:nvPr/>
        </p:nvSpPr>
        <p:spPr>
          <a:xfrm>
            <a:off x="4577682" y="1844886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8 + 6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8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6 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9771D9-348B-44B6-ADE9-F714E8DFD009}"/>
              </a:ext>
            </a:extLst>
          </p:cNvPr>
          <p:cNvSpPr/>
          <p:nvPr/>
        </p:nvSpPr>
        <p:spPr>
          <a:xfrm>
            <a:off x="7856591" y="1844886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9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8 + 9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9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8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50236-2EA2-457D-9D56-66D135EEBD50}"/>
              </a:ext>
            </a:extLst>
          </p:cNvPr>
          <p:cNvSpPr txBox="1"/>
          <p:nvPr/>
        </p:nvSpPr>
        <p:spPr>
          <a:xfrm>
            <a:off x="3200400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6AA63-71C9-4248-B7F4-4755C18508F2}"/>
              </a:ext>
            </a:extLst>
          </p:cNvPr>
          <p:cNvSpPr txBox="1"/>
          <p:nvPr/>
        </p:nvSpPr>
        <p:spPr>
          <a:xfrm>
            <a:off x="6483928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E4E87-1822-4C76-BD18-3626DBE4C2DD}"/>
              </a:ext>
            </a:extLst>
          </p:cNvPr>
          <p:cNvSpPr txBox="1"/>
          <p:nvPr/>
        </p:nvSpPr>
        <p:spPr>
          <a:xfrm>
            <a:off x="9781309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1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DB355-6B6F-4985-A032-2EC1C5D77E8E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39220D-4B74-4880-86F6-FCDAA42E030F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0E9557-5DCC-41FE-9F2E-D44BBD4BFA8B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13 – 3 – 4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13 – 7 =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A1CE71-12C7-4907-B060-8BF3A43D037B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15 – 5 – 3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15 – 8 =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06F9E0-5027-49F0-B5C0-5E268C945FDE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14 – 4 – 1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5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2B4A-8B3A-4FC7-93F6-FF3524AA716D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CFBD3-A4F0-42EF-B7CF-87BB25E7B1DF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B604-744F-4798-9DF2-2BE8FE568B05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157A7-B0CE-402E-B7A6-A02930A4ACA8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BE3FE-63C3-48C0-96A8-AA038979D71C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B664D-1CA7-4150-913F-C6DFD6ADD275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DF79-A7A5-4638-8C68-FB299F0E8E60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BF308-FF29-45B4-B8C3-F273886295AF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C4BE3-8F85-41AE-896C-5D9AA445434D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02F409-EF72-410A-A958-0193F789E54B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B1BD64-A489-479F-89A8-3470D400311F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EE5098-602C-4E6D-BD05-5CEE701ABCED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7 Points 19">
              <a:extLst>
                <a:ext uri="{FF2B5EF4-FFF2-40B4-BE49-F238E27FC236}">
                  <a16:creationId xmlns:a16="http://schemas.microsoft.com/office/drawing/2014/main" id="{6EC6E46A-B32C-44C6-807C-C1482C38D55F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DB7433-0776-45D1-B860-9F9F1F0F6906}"/>
                </a:ext>
              </a:extLst>
            </p:cNvPr>
            <p:cNvCxnSpPr>
              <a:stCxn id="17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3DAC62A-C1BE-42E3-A5CB-3C69D8819287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7F7ED8-46E0-4909-A940-48FE726F22F2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E333D8-7019-4915-8FA8-0913605EA3C9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C87656-2457-459C-8092-BE1AFB73C8F2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B5838-6FDD-40F0-B0F4-BD015F620EA7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5E2662-9341-4A20-B9B2-5EB2E05280AE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E2FAA6-32D4-4982-94D7-D6D009FA7879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15AB48-FD7A-4C94-9C41-4BC82F6B693D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6A49B1-E6BB-4551-B81B-6884F17AB7FD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984C2C-00F3-459F-AC8D-54FB06D820B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4EFE58-FF96-4724-8D84-89CB2DCA73DA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CF9909-C9B3-4212-A6BB-0C96A0C4BBC1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382C27-7D16-4C19-A47E-EB5F2BE603E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5E109-8747-4952-BF9D-0B07DB814DBB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2EE0A3-65FF-486F-9548-3BE142F81B54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42" name="Star: 7 Points 41">
              <a:extLst>
                <a:ext uri="{FF2B5EF4-FFF2-40B4-BE49-F238E27FC236}">
                  <a16:creationId xmlns:a16="http://schemas.microsoft.com/office/drawing/2014/main" id="{F9CD8EE5-DDA7-4556-81F2-D8459423BBDD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28B9B6-B6B4-4DED-B5B3-31374E4C886B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82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AA2DF3-827D-4FA4-BA3F-974FB8243B8A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D8818-F3E2-4B22-83D0-5BFF0300DA1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15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đạp</a:t>
            </a:r>
            <a:r>
              <a:rPr lang="en-US" sz="2600" dirty="0"/>
              <a:t>, 6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09949-2796-4FDE-917C-9359BFB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045" y="1675032"/>
            <a:ext cx="4114474" cy="472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F042-D0F7-4DF1-9B7E-BE8FEC84F2F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     : 15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: 6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   : …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61CDA-E3A7-482D-A82F-E088126B8DDC}"/>
              </a:ext>
            </a:extLst>
          </p:cNvPr>
          <p:cNvSpPr txBox="1"/>
          <p:nvPr/>
        </p:nvSpPr>
        <p:spPr>
          <a:xfrm>
            <a:off x="1979598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6 = 9 (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1189</Words>
  <Application>Microsoft Office PowerPoint</Application>
  <PresentationFormat>Widescreen</PresentationFormat>
  <Paragraphs>432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223</cp:revision>
  <dcterms:created xsi:type="dcterms:W3CDTF">2021-06-02T01:34:28Z</dcterms:created>
  <dcterms:modified xsi:type="dcterms:W3CDTF">2024-10-25T01:57:00Z</dcterms:modified>
</cp:coreProperties>
</file>