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642" r:id="rId3"/>
    <p:sldId id="259" r:id="rId4"/>
    <p:sldId id="288" r:id="rId5"/>
    <p:sldId id="289" r:id="rId6"/>
    <p:sldId id="292" r:id="rId7"/>
    <p:sldId id="293" r:id="rId8"/>
    <p:sldId id="265" r:id="rId9"/>
    <p:sldId id="266" r:id="rId10"/>
    <p:sldId id="264" r:id="rId11"/>
    <p:sldId id="269" r:id="rId12"/>
    <p:sldId id="270" r:id="rId13"/>
    <p:sldId id="2640" r:id="rId14"/>
    <p:sldId id="287" r:id="rId15"/>
    <p:sldId id="271" r:id="rId16"/>
    <p:sldId id="272" r:id="rId17"/>
    <p:sldId id="273" r:id="rId18"/>
    <p:sldId id="276" r:id="rId19"/>
    <p:sldId id="2641" r:id="rId20"/>
    <p:sldId id="26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13/9/2024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13/9/2024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1902744" y="724328"/>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3768786" y="1647780"/>
            <a:ext cx="3918036" cy="1024217"/>
          </a:xfrm>
          <a:prstGeom prst="rect">
            <a:avLst/>
          </a:prstGeom>
        </p:spPr>
      </p:pic>
      <p:pic>
        <p:nvPicPr>
          <p:cNvPr id="4" name="Picture 3">
            <a:extLst>
              <a:ext uri="{FF2B5EF4-FFF2-40B4-BE49-F238E27FC236}">
                <a16:creationId xmlns:a16="http://schemas.microsoft.com/office/drawing/2014/main" id="{586B0275-6E17-488F-A36E-FCC175B74669}"/>
              </a:ext>
            </a:extLst>
          </p:cNvPr>
          <p:cNvPicPr>
            <a:picLocks noChangeAspect="1"/>
          </p:cNvPicPr>
          <p:nvPr/>
        </p:nvPicPr>
        <p:blipFill>
          <a:blip r:embed="rId6"/>
          <a:stretch>
            <a:fillRect/>
          </a:stretch>
        </p:blipFill>
        <p:spPr>
          <a:xfrm>
            <a:off x="1808622" y="2199498"/>
            <a:ext cx="7785267" cy="2523963"/>
          </a:xfrm>
          <a:prstGeom prst="rect">
            <a:avLst/>
          </a:prstGeom>
        </p:spPr>
      </p:pic>
    </p:spTree>
    <p:extLst>
      <p:ext uri="{BB962C8B-B14F-4D97-AF65-F5344CB8AC3E}">
        <p14:creationId xmlns:p14="http://schemas.microsoft.com/office/powerpoint/2010/main" val="1232291761"/>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6" dur="2000" fill="hold"/>
                                        <p:tgtEl>
                                          <p:spTgt spid="5"/>
                                        </p:tgtEl>
                                        <p:attrNameLst>
                                          <p:attrName>ppt_x</p:attrName>
                                          <p:attrName>ppt_y</p:attrName>
                                        </p:attrNameLst>
                                      </p:cBhvr>
                                      <p:rCtr x="37331" y="-231"/>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0006" y="526631"/>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270353" y="763691"/>
            <a:ext cx="11259896" cy="1538883"/>
            <a:chOff x="2548171" y="114150"/>
            <a:chExt cx="8194138"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4150"/>
              <a:ext cx="7833263" cy="1538883"/>
              <a:chOff x="2770094" y="1203360"/>
              <a:chExt cx="7833263"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9423855"/>
                  <a:gd name="connsiteY0" fmla="*/ 156776 h 940635"/>
                  <a:gd name="connsiteX1" fmla="*/ 156776 w 9423855"/>
                  <a:gd name="connsiteY1" fmla="*/ 0 h 940635"/>
                  <a:gd name="connsiteX2" fmla="*/ 817273 w 9423855"/>
                  <a:gd name="connsiteY2" fmla="*/ 0 h 940635"/>
                  <a:gd name="connsiteX3" fmla="*/ 1477770 w 9423855"/>
                  <a:gd name="connsiteY3" fmla="*/ 0 h 940635"/>
                  <a:gd name="connsiteX4" fmla="*/ 1773855 w 9423855"/>
                  <a:gd name="connsiteY4" fmla="*/ 0 h 940635"/>
                  <a:gd name="connsiteX5" fmla="*/ 2343249 w 9423855"/>
                  <a:gd name="connsiteY5" fmla="*/ 0 h 940635"/>
                  <a:gd name="connsiteX6" fmla="*/ 3094849 w 9423855"/>
                  <a:gd name="connsiteY6" fmla="*/ 0 h 940635"/>
                  <a:gd name="connsiteX7" fmla="*/ 3390934 w 9423855"/>
                  <a:gd name="connsiteY7" fmla="*/ 0 h 940635"/>
                  <a:gd name="connsiteX8" fmla="*/ 3869224 w 9423855"/>
                  <a:gd name="connsiteY8" fmla="*/ 0 h 940635"/>
                  <a:gd name="connsiteX9" fmla="*/ 4165309 w 9423855"/>
                  <a:gd name="connsiteY9" fmla="*/ 0 h 940635"/>
                  <a:gd name="connsiteX10" fmla="*/ 4552497 w 9423855"/>
                  <a:gd name="connsiteY10" fmla="*/ 0 h 940635"/>
                  <a:gd name="connsiteX11" fmla="*/ 5304097 w 9423855"/>
                  <a:gd name="connsiteY11" fmla="*/ 0 h 940635"/>
                  <a:gd name="connsiteX12" fmla="*/ 5691285 w 9423855"/>
                  <a:gd name="connsiteY12" fmla="*/ 0 h 940635"/>
                  <a:gd name="connsiteX13" fmla="*/ 6351782 w 9423855"/>
                  <a:gd name="connsiteY13" fmla="*/ 0 h 940635"/>
                  <a:gd name="connsiteX14" fmla="*/ 6647867 w 9423855"/>
                  <a:gd name="connsiteY14" fmla="*/ 0 h 940635"/>
                  <a:gd name="connsiteX15" fmla="*/ 7217261 w 9423855"/>
                  <a:gd name="connsiteY15" fmla="*/ 0 h 940635"/>
                  <a:gd name="connsiteX16" fmla="*/ 7968861 w 9423855"/>
                  <a:gd name="connsiteY16" fmla="*/ 0 h 940635"/>
                  <a:gd name="connsiteX17" fmla="*/ 8264946 w 9423855"/>
                  <a:gd name="connsiteY17" fmla="*/ 0 h 940635"/>
                  <a:gd name="connsiteX18" fmla="*/ 9267079 w 9423855"/>
                  <a:gd name="connsiteY18" fmla="*/ 0 h 940635"/>
                  <a:gd name="connsiteX19" fmla="*/ 9423855 w 9423855"/>
                  <a:gd name="connsiteY19" fmla="*/ 156776 h 940635"/>
                  <a:gd name="connsiteX20" fmla="*/ 9423855 w 9423855"/>
                  <a:gd name="connsiteY20" fmla="*/ 470318 h 940635"/>
                  <a:gd name="connsiteX21" fmla="*/ 9423855 w 9423855"/>
                  <a:gd name="connsiteY21" fmla="*/ 783859 h 940635"/>
                  <a:gd name="connsiteX22" fmla="*/ 9267079 w 9423855"/>
                  <a:gd name="connsiteY22" fmla="*/ 940635 h 940635"/>
                  <a:gd name="connsiteX23" fmla="*/ 8879891 w 9423855"/>
                  <a:gd name="connsiteY23" fmla="*/ 940635 h 940635"/>
                  <a:gd name="connsiteX24" fmla="*/ 8401600 w 9423855"/>
                  <a:gd name="connsiteY24" fmla="*/ 940635 h 940635"/>
                  <a:gd name="connsiteX25" fmla="*/ 7650000 w 9423855"/>
                  <a:gd name="connsiteY25" fmla="*/ 940635 h 940635"/>
                  <a:gd name="connsiteX26" fmla="*/ 7171709 w 9423855"/>
                  <a:gd name="connsiteY26" fmla="*/ 940635 h 940635"/>
                  <a:gd name="connsiteX27" fmla="*/ 6693418 w 9423855"/>
                  <a:gd name="connsiteY27" fmla="*/ 940635 h 940635"/>
                  <a:gd name="connsiteX28" fmla="*/ 5941818 w 9423855"/>
                  <a:gd name="connsiteY28" fmla="*/ 940635 h 940635"/>
                  <a:gd name="connsiteX29" fmla="*/ 5372424 w 9423855"/>
                  <a:gd name="connsiteY29" fmla="*/ 940635 h 940635"/>
                  <a:gd name="connsiteX30" fmla="*/ 4894134 w 9423855"/>
                  <a:gd name="connsiteY30" fmla="*/ 940635 h 940635"/>
                  <a:gd name="connsiteX31" fmla="*/ 4233637 w 9423855"/>
                  <a:gd name="connsiteY31" fmla="*/ 940635 h 940635"/>
                  <a:gd name="connsiteX32" fmla="*/ 3664243 w 9423855"/>
                  <a:gd name="connsiteY32" fmla="*/ 940635 h 940635"/>
                  <a:gd name="connsiteX33" fmla="*/ 3277055 w 9423855"/>
                  <a:gd name="connsiteY33" fmla="*/ 940635 h 940635"/>
                  <a:gd name="connsiteX34" fmla="*/ 2707661 w 9423855"/>
                  <a:gd name="connsiteY34" fmla="*/ 940635 h 940635"/>
                  <a:gd name="connsiteX35" fmla="*/ 2411576 w 9423855"/>
                  <a:gd name="connsiteY35" fmla="*/ 940635 h 940635"/>
                  <a:gd name="connsiteX36" fmla="*/ 1751079 w 9423855"/>
                  <a:gd name="connsiteY36" fmla="*/ 940635 h 940635"/>
                  <a:gd name="connsiteX37" fmla="*/ 1363891 w 9423855"/>
                  <a:gd name="connsiteY37" fmla="*/ 940635 h 940635"/>
                  <a:gd name="connsiteX38" fmla="*/ 156776 w 9423855"/>
                  <a:gd name="connsiteY38" fmla="*/ 940635 h 940635"/>
                  <a:gd name="connsiteX39" fmla="*/ 0 w 9423855"/>
                  <a:gd name="connsiteY39" fmla="*/ 783859 h 940635"/>
                  <a:gd name="connsiteX40" fmla="*/ 0 w 9423855"/>
                  <a:gd name="connsiteY40" fmla="*/ 464047 h 940635"/>
                  <a:gd name="connsiteX41" fmla="*/ 0 w 9423855"/>
                  <a:gd name="connsiteY41"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23855" h="940635" fill="none" extrusionOk="0">
                    <a:moveTo>
                      <a:pt x="0" y="156776"/>
                    </a:moveTo>
                    <a:cubicBezTo>
                      <a:pt x="-14655" y="81636"/>
                      <a:pt x="62329" y="4875"/>
                      <a:pt x="156776" y="0"/>
                    </a:cubicBezTo>
                    <a:cubicBezTo>
                      <a:pt x="357171" y="-18300"/>
                      <a:pt x="551976" y="3493"/>
                      <a:pt x="817273" y="0"/>
                    </a:cubicBezTo>
                    <a:cubicBezTo>
                      <a:pt x="1082570" y="-3493"/>
                      <a:pt x="1215094" y="27971"/>
                      <a:pt x="1477770" y="0"/>
                    </a:cubicBezTo>
                    <a:cubicBezTo>
                      <a:pt x="1740446" y="-27971"/>
                      <a:pt x="1628132" y="17224"/>
                      <a:pt x="1773855" y="0"/>
                    </a:cubicBezTo>
                    <a:cubicBezTo>
                      <a:pt x="1919578" y="-17224"/>
                      <a:pt x="2066947" y="59040"/>
                      <a:pt x="2343249" y="0"/>
                    </a:cubicBezTo>
                    <a:cubicBezTo>
                      <a:pt x="2619551" y="-59040"/>
                      <a:pt x="2853139" y="52106"/>
                      <a:pt x="3094849" y="0"/>
                    </a:cubicBezTo>
                    <a:cubicBezTo>
                      <a:pt x="3336559" y="-52106"/>
                      <a:pt x="3268553" y="16086"/>
                      <a:pt x="3390934" y="0"/>
                    </a:cubicBezTo>
                    <a:cubicBezTo>
                      <a:pt x="3513315" y="-16086"/>
                      <a:pt x="3711231" y="51619"/>
                      <a:pt x="3869224" y="0"/>
                    </a:cubicBezTo>
                    <a:cubicBezTo>
                      <a:pt x="4027217" y="-51619"/>
                      <a:pt x="4080552" y="13357"/>
                      <a:pt x="4165309" y="0"/>
                    </a:cubicBezTo>
                    <a:cubicBezTo>
                      <a:pt x="4250066" y="-13357"/>
                      <a:pt x="4458740" y="17663"/>
                      <a:pt x="4552497" y="0"/>
                    </a:cubicBezTo>
                    <a:cubicBezTo>
                      <a:pt x="4646254" y="-17663"/>
                      <a:pt x="5020858" y="30516"/>
                      <a:pt x="5304097" y="0"/>
                    </a:cubicBezTo>
                    <a:cubicBezTo>
                      <a:pt x="5587336" y="-30516"/>
                      <a:pt x="5611092" y="7594"/>
                      <a:pt x="5691285" y="0"/>
                    </a:cubicBezTo>
                    <a:cubicBezTo>
                      <a:pt x="5771478" y="-7594"/>
                      <a:pt x="6124189" y="57023"/>
                      <a:pt x="6351782" y="0"/>
                    </a:cubicBezTo>
                    <a:cubicBezTo>
                      <a:pt x="6579375" y="-57023"/>
                      <a:pt x="6542180" y="8361"/>
                      <a:pt x="6647867" y="0"/>
                    </a:cubicBezTo>
                    <a:cubicBezTo>
                      <a:pt x="6753554" y="-8361"/>
                      <a:pt x="6950313" y="39952"/>
                      <a:pt x="7217261" y="0"/>
                    </a:cubicBezTo>
                    <a:cubicBezTo>
                      <a:pt x="7484209" y="-39952"/>
                      <a:pt x="7753120" y="21311"/>
                      <a:pt x="7968861" y="0"/>
                    </a:cubicBezTo>
                    <a:cubicBezTo>
                      <a:pt x="8184602" y="-21311"/>
                      <a:pt x="8180641" y="30200"/>
                      <a:pt x="8264946" y="0"/>
                    </a:cubicBezTo>
                    <a:cubicBezTo>
                      <a:pt x="8349252" y="-30200"/>
                      <a:pt x="9030018" y="44951"/>
                      <a:pt x="9267079" y="0"/>
                    </a:cubicBezTo>
                    <a:cubicBezTo>
                      <a:pt x="9363790" y="3780"/>
                      <a:pt x="9422075" y="72255"/>
                      <a:pt x="9423855" y="156776"/>
                    </a:cubicBezTo>
                    <a:cubicBezTo>
                      <a:pt x="9431454" y="292771"/>
                      <a:pt x="9410234" y="322394"/>
                      <a:pt x="9423855" y="470318"/>
                    </a:cubicBezTo>
                    <a:cubicBezTo>
                      <a:pt x="9437476" y="618242"/>
                      <a:pt x="9396460" y="698770"/>
                      <a:pt x="9423855" y="783859"/>
                    </a:cubicBezTo>
                    <a:cubicBezTo>
                      <a:pt x="9413769" y="878100"/>
                      <a:pt x="9347933" y="938247"/>
                      <a:pt x="9267079" y="940635"/>
                    </a:cubicBezTo>
                    <a:cubicBezTo>
                      <a:pt x="9091165" y="978576"/>
                      <a:pt x="9000072" y="899093"/>
                      <a:pt x="8879891" y="940635"/>
                    </a:cubicBezTo>
                    <a:cubicBezTo>
                      <a:pt x="8759710" y="982177"/>
                      <a:pt x="8505043" y="912093"/>
                      <a:pt x="8401600" y="940635"/>
                    </a:cubicBezTo>
                    <a:cubicBezTo>
                      <a:pt x="8298157" y="969177"/>
                      <a:pt x="7931107" y="871718"/>
                      <a:pt x="7650000" y="940635"/>
                    </a:cubicBezTo>
                    <a:cubicBezTo>
                      <a:pt x="7368893" y="1009552"/>
                      <a:pt x="7396225" y="890193"/>
                      <a:pt x="7171709" y="940635"/>
                    </a:cubicBezTo>
                    <a:cubicBezTo>
                      <a:pt x="6947193" y="991077"/>
                      <a:pt x="6868000" y="888226"/>
                      <a:pt x="6693418" y="940635"/>
                    </a:cubicBezTo>
                    <a:cubicBezTo>
                      <a:pt x="6518836" y="993044"/>
                      <a:pt x="6199645" y="929904"/>
                      <a:pt x="5941818" y="940635"/>
                    </a:cubicBezTo>
                    <a:cubicBezTo>
                      <a:pt x="5683991" y="951366"/>
                      <a:pt x="5571693" y="932211"/>
                      <a:pt x="5372424" y="940635"/>
                    </a:cubicBezTo>
                    <a:cubicBezTo>
                      <a:pt x="5173155" y="949059"/>
                      <a:pt x="5015166" y="915353"/>
                      <a:pt x="4894134" y="940635"/>
                    </a:cubicBezTo>
                    <a:cubicBezTo>
                      <a:pt x="4773102" y="965917"/>
                      <a:pt x="4507379" y="918596"/>
                      <a:pt x="4233637" y="940635"/>
                    </a:cubicBezTo>
                    <a:cubicBezTo>
                      <a:pt x="3959895" y="962674"/>
                      <a:pt x="3785789" y="921912"/>
                      <a:pt x="3664243" y="940635"/>
                    </a:cubicBezTo>
                    <a:cubicBezTo>
                      <a:pt x="3542697" y="959358"/>
                      <a:pt x="3391028" y="917141"/>
                      <a:pt x="3277055" y="940635"/>
                    </a:cubicBezTo>
                    <a:cubicBezTo>
                      <a:pt x="3163082" y="964129"/>
                      <a:pt x="2913956" y="920774"/>
                      <a:pt x="2707661" y="940635"/>
                    </a:cubicBezTo>
                    <a:cubicBezTo>
                      <a:pt x="2501366" y="960496"/>
                      <a:pt x="2481747" y="915793"/>
                      <a:pt x="2411576" y="940635"/>
                    </a:cubicBezTo>
                    <a:cubicBezTo>
                      <a:pt x="2341405" y="965477"/>
                      <a:pt x="2036149" y="924011"/>
                      <a:pt x="1751079" y="940635"/>
                    </a:cubicBezTo>
                    <a:cubicBezTo>
                      <a:pt x="1466009" y="957259"/>
                      <a:pt x="1530331" y="936980"/>
                      <a:pt x="1363891" y="940635"/>
                    </a:cubicBezTo>
                    <a:cubicBezTo>
                      <a:pt x="1197451" y="944290"/>
                      <a:pt x="505492" y="848708"/>
                      <a:pt x="156776" y="940635"/>
                    </a:cubicBezTo>
                    <a:cubicBezTo>
                      <a:pt x="75882" y="947167"/>
                      <a:pt x="4379" y="876799"/>
                      <a:pt x="0" y="783859"/>
                    </a:cubicBezTo>
                    <a:cubicBezTo>
                      <a:pt x="-26924" y="708962"/>
                      <a:pt x="31893" y="618647"/>
                      <a:pt x="0" y="464047"/>
                    </a:cubicBezTo>
                    <a:cubicBezTo>
                      <a:pt x="-31893" y="309447"/>
                      <a:pt x="35211" y="281404"/>
                      <a:pt x="0" y="156776"/>
                    </a:cubicBezTo>
                    <a:close/>
                  </a:path>
                  <a:path w="9423855" h="940635" stroke="0" extrusionOk="0">
                    <a:moveTo>
                      <a:pt x="0" y="156776"/>
                    </a:moveTo>
                    <a:cubicBezTo>
                      <a:pt x="7846" y="76423"/>
                      <a:pt x="50705" y="7330"/>
                      <a:pt x="156776" y="0"/>
                    </a:cubicBezTo>
                    <a:cubicBezTo>
                      <a:pt x="287825" y="-34781"/>
                      <a:pt x="394541" y="11686"/>
                      <a:pt x="543964" y="0"/>
                    </a:cubicBezTo>
                    <a:cubicBezTo>
                      <a:pt x="693387" y="-11686"/>
                      <a:pt x="763657" y="5951"/>
                      <a:pt x="931152" y="0"/>
                    </a:cubicBezTo>
                    <a:cubicBezTo>
                      <a:pt x="1098647" y="-5951"/>
                      <a:pt x="1439620" y="65804"/>
                      <a:pt x="1682752" y="0"/>
                    </a:cubicBezTo>
                    <a:cubicBezTo>
                      <a:pt x="1925884" y="-65804"/>
                      <a:pt x="2047078" y="14298"/>
                      <a:pt x="2161043" y="0"/>
                    </a:cubicBezTo>
                    <a:cubicBezTo>
                      <a:pt x="2275008" y="-14298"/>
                      <a:pt x="2497242" y="22927"/>
                      <a:pt x="2639334" y="0"/>
                    </a:cubicBezTo>
                    <a:cubicBezTo>
                      <a:pt x="2781426" y="-22927"/>
                      <a:pt x="3085098" y="36395"/>
                      <a:pt x="3208728" y="0"/>
                    </a:cubicBezTo>
                    <a:cubicBezTo>
                      <a:pt x="3332358" y="-36395"/>
                      <a:pt x="3650601" y="25160"/>
                      <a:pt x="3778121" y="0"/>
                    </a:cubicBezTo>
                    <a:cubicBezTo>
                      <a:pt x="3905641" y="-25160"/>
                      <a:pt x="4138801" y="20505"/>
                      <a:pt x="4347515" y="0"/>
                    </a:cubicBezTo>
                    <a:cubicBezTo>
                      <a:pt x="4556229" y="-20505"/>
                      <a:pt x="4576468" y="4714"/>
                      <a:pt x="4734703" y="0"/>
                    </a:cubicBezTo>
                    <a:cubicBezTo>
                      <a:pt x="4892938" y="-4714"/>
                      <a:pt x="5181106" y="3668"/>
                      <a:pt x="5304097" y="0"/>
                    </a:cubicBezTo>
                    <a:cubicBezTo>
                      <a:pt x="5427088" y="-3668"/>
                      <a:pt x="5731470" y="20615"/>
                      <a:pt x="5964594" y="0"/>
                    </a:cubicBezTo>
                    <a:cubicBezTo>
                      <a:pt x="6197718" y="-20615"/>
                      <a:pt x="6452229" y="63662"/>
                      <a:pt x="6625091" y="0"/>
                    </a:cubicBezTo>
                    <a:cubicBezTo>
                      <a:pt x="6797953" y="-63662"/>
                      <a:pt x="6988831" y="32272"/>
                      <a:pt x="7103382" y="0"/>
                    </a:cubicBezTo>
                    <a:cubicBezTo>
                      <a:pt x="7217933" y="-32272"/>
                      <a:pt x="7317139" y="30404"/>
                      <a:pt x="7490570" y="0"/>
                    </a:cubicBezTo>
                    <a:cubicBezTo>
                      <a:pt x="7664001" y="-30404"/>
                      <a:pt x="7734467" y="56509"/>
                      <a:pt x="7968861" y="0"/>
                    </a:cubicBezTo>
                    <a:cubicBezTo>
                      <a:pt x="8203255" y="-56509"/>
                      <a:pt x="8372624" y="41735"/>
                      <a:pt x="8538255" y="0"/>
                    </a:cubicBezTo>
                    <a:cubicBezTo>
                      <a:pt x="8703886" y="-41735"/>
                      <a:pt x="9070872" y="71337"/>
                      <a:pt x="9267079" y="0"/>
                    </a:cubicBezTo>
                    <a:cubicBezTo>
                      <a:pt x="9362014" y="19581"/>
                      <a:pt x="9418338" y="71611"/>
                      <a:pt x="9423855" y="156776"/>
                    </a:cubicBezTo>
                    <a:cubicBezTo>
                      <a:pt x="9444135" y="276373"/>
                      <a:pt x="9398861" y="382248"/>
                      <a:pt x="9423855" y="482859"/>
                    </a:cubicBezTo>
                    <a:cubicBezTo>
                      <a:pt x="9448849" y="583470"/>
                      <a:pt x="9388550" y="652313"/>
                      <a:pt x="9423855" y="783859"/>
                    </a:cubicBezTo>
                    <a:cubicBezTo>
                      <a:pt x="9432495" y="878238"/>
                      <a:pt x="9353874" y="936067"/>
                      <a:pt x="9267079" y="940635"/>
                    </a:cubicBezTo>
                    <a:cubicBezTo>
                      <a:pt x="9035121" y="1018981"/>
                      <a:pt x="8782456" y="904877"/>
                      <a:pt x="8606582" y="940635"/>
                    </a:cubicBezTo>
                    <a:cubicBezTo>
                      <a:pt x="8430708" y="976393"/>
                      <a:pt x="8351593" y="898979"/>
                      <a:pt x="8128291" y="940635"/>
                    </a:cubicBezTo>
                    <a:cubicBezTo>
                      <a:pt x="7904989" y="982291"/>
                      <a:pt x="7540384" y="887751"/>
                      <a:pt x="7376691" y="940635"/>
                    </a:cubicBezTo>
                    <a:cubicBezTo>
                      <a:pt x="7212998" y="993519"/>
                      <a:pt x="6930130" y="886803"/>
                      <a:pt x="6716194" y="940635"/>
                    </a:cubicBezTo>
                    <a:cubicBezTo>
                      <a:pt x="6502258" y="994467"/>
                      <a:pt x="6468896" y="904501"/>
                      <a:pt x="6237903" y="940635"/>
                    </a:cubicBezTo>
                    <a:cubicBezTo>
                      <a:pt x="6006910" y="976769"/>
                      <a:pt x="5990779" y="932879"/>
                      <a:pt x="5850715" y="940635"/>
                    </a:cubicBezTo>
                    <a:cubicBezTo>
                      <a:pt x="5710651" y="948391"/>
                      <a:pt x="5483321" y="883494"/>
                      <a:pt x="5372424" y="940635"/>
                    </a:cubicBezTo>
                    <a:cubicBezTo>
                      <a:pt x="5261527" y="997776"/>
                      <a:pt x="5063076" y="905694"/>
                      <a:pt x="4894134" y="940635"/>
                    </a:cubicBezTo>
                    <a:cubicBezTo>
                      <a:pt x="4725192" y="975576"/>
                      <a:pt x="4729590" y="907513"/>
                      <a:pt x="4598049" y="940635"/>
                    </a:cubicBezTo>
                    <a:cubicBezTo>
                      <a:pt x="4466508" y="973757"/>
                      <a:pt x="4207877" y="902215"/>
                      <a:pt x="3937552" y="940635"/>
                    </a:cubicBezTo>
                    <a:cubicBezTo>
                      <a:pt x="3667227" y="979055"/>
                      <a:pt x="3611172" y="918367"/>
                      <a:pt x="3459261" y="940635"/>
                    </a:cubicBezTo>
                    <a:cubicBezTo>
                      <a:pt x="3307350" y="962903"/>
                      <a:pt x="3187944" y="936634"/>
                      <a:pt x="3072073" y="940635"/>
                    </a:cubicBezTo>
                    <a:cubicBezTo>
                      <a:pt x="2956202" y="944636"/>
                      <a:pt x="2524373" y="864114"/>
                      <a:pt x="2320473" y="940635"/>
                    </a:cubicBezTo>
                    <a:cubicBezTo>
                      <a:pt x="2116573" y="1017156"/>
                      <a:pt x="2074057" y="922933"/>
                      <a:pt x="1933285" y="940635"/>
                    </a:cubicBezTo>
                    <a:cubicBezTo>
                      <a:pt x="1792513" y="958337"/>
                      <a:pt x="1538820" y="889622"/>
                      <a:pt x="1363891" y="940635"/>
                    </a:cubicBezTo>
                    <a:cubicBezTo>
                      <a:pt x="1188962" y="991648"/>
                      <a:pt x="1053552" y="892166"/>
                      <a:pt x="885600" y="940635"/>
                    </a:cubicBezTo>
                    <a:cubicBezTo>
                      <a:pt x="717648" y="989104"/>
                      <a:pt x="374723" y="884087"/>
                      <a:pt x="156776" y="940635"/>
                    </a:cubicBezTo>
                    <a:cubicBezTo>
                      <a:pt x="88339" y="932498"/>
                      <a:pt x="45" y="867408"/>
                      <a:pt x="0" y="783859"/>
                    </a:cubicBezTo>
                    <a:cubicBezTo>
                      <a:pt x="-5162" y="637701"/>
                      <a:pt x="1848" y="594124"/>
                      <a:pt x="0" y="470318"/>
                    </a:cubicBezTo>
                    <a:cubicBezTo>
                      <a:pt x="-1848" y="346512"/>
                      <a:pt x="25510" y="27364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111061" y="1203360"/>
                <a:ext cx="7492296"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4"/>
          <a:stretch>
            <a:fillRect/>
          </a:stretch>
        </p:blipFill>
        <p:spPr>
          <a:xfrm>
            <a:off x="1032167" y="2059165"/>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032167" y="3895729"/>
            <a:ext cx="9972803" cy="1384995"/>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037DC6-02DD-4E26-9741-73C90C0EF2F6}"/>
              </a:ext>
            </a:extLst>
          </p:cNvPr>
          <p:cNvGrpSpPr/>
          <p:nvPr/>
        </p:nvGrpSpPr>
        <p:grpSpPr>
          <a:xfrm>
            <a:off x="1052717" y="164865"/>
            <a:ext cx="10688709" cy="1942453"/>
            <a:chOff x="2662442" y="684758"/>
            <a:chExt cx="7314047" cy="1942453"/>
          </a:xfrm>
        </p:grpSpPr>
        <p:grpSp>
          <p:nvGrpSpPr>
            <p:cNvPr id="10" name="Group 9">
              <a:extLst>
                <a:ext uri="{FF2B5EF4-FFF2-40B4-BE49-F238E27FC236}">
                  <a16:creationId xmlns:a16="http://schemas.microsoft.com/office/drawing/2014/main" id="{592A7FD5-546B-42FD-B1B3-063175C81B76}"/>
                </a:ext>
              </a:extLst>
            </p:cNvPr>
            <p:cNvGrpSpPr/>
            <p:nvPr/>
          </p:nvGrpSpPr>
          <p:grpSpPr>
            <a:xfrm>
              <a:off x="3116440" y="684758"/>
              <a:ext cx="6860049" cy="1942453"/>
              <a:chOff x="2977488" y="1266713"/>
              <a:chExt cx="6860049" cy="1942453"/>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979536" y="1266713"/>
                <a:ext cx="6858001" cy="1942453"/>
              </a:xfrm>
              <a:custGeom>
                <a:avLst/>
                <a:gdLst>
                  <a:gd name="connsiteX0" fmla="*/ 0 w 10022246"/>
                  <a:gd name="connsiteY0" fmla="*/ 323749 h 1942453"/>
                  <a:gd name="connsiteX1" fmla="*/ 323749 w 10022246"/>
                  <a:gd name="connsiteY1" fmla="*/ 0 h 1942453"/>
                  <a:gd name="connsiteX2" fmla="*/ 722176 w 10022246"/>
                  <a:gd name="connsiteY2" fmla="*/ 0 h 1942453"/>
                  <a:gd name="connsiteX3" fmla="*/ 1308098 w 10022246"/>
                  <a:gd name="connsiteY3" fmla="*/ 0 h 1942453"/>
                  <a:gd name="connsiteX4" fmla="*/ 2081514 w 10022246"/>
                  <a:gd name="connsiteY4" fmla="*/ 0 h 1942453"/>
                  <a:gd name="connsiteX5" fmla="*/ 2386194 w 10022246"/>
                  <a:gd name="connsiteY5" fmla="*/ 0 h 1942453"/>
                  <a:gd name="connsiteX6" fmla="*/ 2878368 w 10022246"/>
                  <a:gd name="connsiteY6" fmla="*/ 0 h 1942453"/>
                  <a:gd name="connsiteX7" fmla="*/ 3183047 w 10022246"/>
                  <a:gd name="connsiteY7" fmla="*/ 0 h 1942453"/>
                  <a:gd name="connsiteX8" fmla="*/ 3581474 w 10022246"/>
                  <a:gd name="connsiteY8" fmla="*/ 0 h 1942453"/>
                  <a:gd name="connsiteX9" fmla="*/ 4354891 w 10022246"/>
                  <a:gd name="connsiteY9" fmla="*/ 0 h 1942453"/>
                  <a:gd name="connsiteX10" fmla="*/ 4753317 w 10022246"/>
                  <a:gd name="connsiteY10" fmla="*/ 0 h 1942453"/>
                  <a:gd name="connsiteX11" fmla="*/ 5432987 w 10022246"/>
                  <a:gd name="connsiteY11" fmla="*/ 0 h 1942453"/>
                  <a:gd name="connsiteX12" fmla="*/ 5737666 w 10022246"/>
                  <a:gd name="connsiteY12" fmla="*/ 0 h 1942453"/>
                  <a:gd name="connsiteX13" fmla="*/ 6323588 w 10022246"/>
                  <a:gd name="connsiteY13" fmla="*/ 0 h 1942453"/>
                  <a:gd name="connsiteX14" fmla="*/ 7097004 w 10022246"/>
                  <a:gd name="connsiteY14" fmla="*/ 0 h 1942453"/>
                  <a:gd name="connsiteX15" fmla="*/ 7401684 w 10022246"/>
                  <a:gd name="connsiteY15" fmla="*/ 0 h 1942453"/>
                  <a:gd name="connsiteX16" fmla="*/ 8175100 w 10022246"/>
                  <a:gd name="connsiteY16" fmla="*/ 0 h 1942453"/>
                  <a:gd name="connsiteX17" fmla="*/ 8667275 w 10022246"/>
                  <a:gd name="connsiteY17" fmla="*/ 0 h 1942453"/>
                  <a:gd name="connsiteX18" fmla="*/ 9698497 w 10022246"/>
                  <a:gd name="connsiteY18" fmla="*/ 0 h 1942453"/>
                  <a:gd name="connsiteX19" fmla="*/ 10022246 w 10022246"/>
                  <a:gd name="connsiteY19" fmla="*/ 323749 h 1942453"/>
                  <a:gd name="connsiteX20" fmla="*/ 10022246 w 10022246"/>
                  <a:gd name="connsiteY20" fmla="*/ 781300 h 1942453"/>
                  <a:gd name="connsiteX21" fmla="*/ 10022246 w 10022246"/>
                  <a:gd name="connsiteY21" fmla="*/ 1238851 h 1942453"/>
                  <a:gd name="connsiteX22" fmla="*/ 10022246 w 10022246"/>
                  <a:gd name="connsiteY22" fmla="*/ 1618704 h 1942453"/>
                  <a:gd name="connsiteX23" fmla="*/ 9698497 w 10022246"/>
                  <a:gd name="connsiteY23" fmla="*/ 1942453 h 1942453"/>
                  <a:gd name="connsiteX24" fmla="*/ 9393818 w 10022246"/>
                  <a:gd name="connsiteY24" fmla="*/ 1942453 h 1942453"/>
                  <a:gd name="connsiteX25" fmla="*/ 8901643 w 10022246"/>
                  <a:gd name="connsiteY25" fmla="*/ 1942453 h 1942453"/>
                  <a:gd name="connsiteX26" fmla="*/ 8128227 w 10022246"/>
                  <a:gd name="connsiteY26" fmla="*/ 1942453 h 1942453"/>
                  <a:gd name="connsiteX27" fmla="*/ 7542305 w 10022246"/>
                  <a:gd name="connsiteY27" fmla="*/ 1942453 h 1942453"/>
                  <a:gd name="connsiteX28" fmla="*/ 7050131 w 10022246"/>
                  <a:gd name="connsiteY28" fmla="*/ 1942453 h 1942453"/>
                  <a:gd name="connsiteX29" fmla="*/ 6370461 w 10022246"/>
                  <a:gd name="connsiteY29" fmla="*/ 1942453 h 1942453"/>
                  <a:gd name="connsiteX30" fmla="*/ 5784540 w 10022246"/>
                  <a:gd name="connsiteY30" fmla="*/ 1942453 h 1942453"/>
                  <a:gd name="connsiteX31" fmla="*/ 5386113 w 10022246"/>
                  <a:gd name="connsiteY31" fmla="*/ 1942453 h 1942453"/>
                  <a:gd name="connsiteX32" fmla="*/ 4800191 w 10022246"/>
                  <a:gd name="connsiteY32" fmla="*/ 1942453 h 1942453"/>
                  <a:gd name="connsiteX33" fmla="*/ 4495512 w 10022246"/>
                  <a:gd name="connsiteY33" fmla="*/ 1942453 h 1942453"/>
                  <a:gd name="connsiteX34" fmla="*/ 3815843 w 10022246"/>
                  <a:gd name="connsiteY34" fmla="*/ 1942453 h 1942453"/>
                  <a:gd name="connsiteX35" fmla="*/ 3417416 w 10022246"/>
                  <a:gd name="connsiteY35" fmla="*/ 1942453 h 1942453"/>
                  <a:gd name="connsiteX36" fmla="*/ 2643999 w 10022246"/>
                  <a:gd name="connsiteY36" fmla="*/ 1942453 h 1942453"/>
                  <a:gd name="connsiteX37" fmla="*/ 2058077 w 10022246"/>
                  <a:gd name="connsiteY37" fmla="*/ 1942453 h 1942453"/>
                  <a:gd name="connsiteX38" fmla="*/ 1565903 w 10022246"/>
                  <a:gd name="connsiteY38" fmla="*/ 1942453 h 1942453"/>
                  <a:gd name="connsiteX39" fmla="*/ 1073729 w 10022246"/>
                  <a:gd name="connsiteY39" fmla="*/ 1942453 h 1942453"/>
                  <a:gd name="connsiteX40" fmla="*/ 323749 w 10022246"/>
                  <a:gd name="connsiteY40" fmla="*/ 1942453 h 1942453"/>
                  <a:gd name="connsiteX41" fmla="*/ 0 w 10022246"/>
                  <a:gd name="connsiteY41" fmla="*/ 1618704 h 1942453"/>
                  <a:gd name="connsiteX42" fmla="*/ 0 w 10022246"/>
                  <a:gd name="connsiteY42" fmla="*/ 1225901 h 1942453"/>
                  <a:gd name="connsiteX43" fmla="*/ 0 w 10022246"/>
                  <a:gd name="connsiteY43" fmla="*/ 820148 h 1942453"/>
                  <a:gd name="connsiteX44" fmla="*/ 0 w 10022246"/>
                  <a:gd name="connsiteY44" fmla="*/ 323749 h 19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22246" h="1942453" fill="none" extrusionOk="0">
                    <a:moveTo>
                      <a:pt x="0" y="323749"/>
                    </a:moveTo>
                    <a:cubicBezTo>
                      <a:pt x="-45190" y="119945"/>
                      <a:pt x="183476" y="17512"/>
                      <a:pt x="323749" y="0"/>
                    </a:cubicBezTo>
                    <a:cubicBezTo>
                      <a:pt x="499967" y="-13714"/>
                      <a:pt x="562001" y="35430"/>
                      <a:pt x="722176" y="0"/>
                    </a:cubicBezTo>
                    <a:cubicBezTo>
                      <a:pt x="882351" y="-35430"/>
                      <a:pt x="1015350" y="59147"/>
                      <a:pt x="1308098" y="0"/>
                    </a:cubicBezTo>
                    <a:cubicBezTo>
                      <a:pt x="1600846" y="-59147"/>
                      <a:pt x="1906686" y="13375"/>
                      <a:pt x="2081514" y="0"/>
                    </a:cubicBezTo>
                    <a:cubicBezTo>
                      <a:pt x="2256342" y="-13375"/>
                      <a:pt x="2274109" y="3237"/>
                      <a:pt x="2386194" y="0"/>
                    </a:cubicBezTo>
                    <a:cubicBezTo>
                      <a:pt x="2498279" y="-3237"/>
                      <a:pt x="2708225" y="55277"/>
                      <a:pt x="2878368" y="0"/>
                    </a:cubicBezTo>
                    <a:cubicBezTo>
                      <a:pt x="3048511" y="-55277"/>
                      <a:pt x="3118508" y="4961"/>
                      <a:pt x="3183047" y="0"/>
                    </a:cubicBezTo>
                    <a:cubicBezTo>
                      <a:pt x="3247586" y="-4961"/>
                      <a:pt x="3470936" y="36679"/>
                      <a:pt x="3581474" y="0"/>
                    </a:cubicBezTo>
                    <a:cubicBezTo>
                      <a:pt x="3692012" y="-36679"/>
                      <a:pt x="4155108" y="92640"/>
                      <a:pt x="4354891" y="0"/>
                    </a:cubicBezTo>
                    <a:cubicBezTo>
                      <a:pt x="4554674" y="-92640"/>
                      <a:pt x="4568343" y="40811"/>
                      <a:pt x="4753317" y="0"/>
                    </a:cubicBezTo>
                    <a:cubicBezTo>
                      <a:pt x="4938291" y="-40811"/>
                      <a:pt x="5294466" y="33332"/>
                      <a:pt x="5432987" y="0"/>
                    </a:cubicBezTo>
                    <a:cubicBezTo>
                      <a:pt x="5571508" y="-33332"/>
                      <a:pt x="5656897" y="29760"/>
                      <a:pt x="5737666" y="0"/>
                    </a:cubicBezTo>
                    <a:cubicBezTo>
                      <a:pt x="5818435" y="-29760"/>
                      <a:pt x="6111149" y="50478"/>
                      <a:pt x="6323588" y="0"/>
                    </a:cubicBezTo>
                    <a:cubicBezTo>
                      <a:pt x="6536027" y="-50478"/>
                      <a:pt x="6734319" y="41232"/>
                      <a:pt x="7097004" y="0"/>
                    </a:cubicBezTo>
                    <a:cubicBezTo>
                      <a:pt x="7459689" y="-41232"/>
                      <a:pt x="7256729" y="21331"/>
                      <a:pt x="7401684" y="0"/>
                    </a:cubicBezTo>
                    <a:cubicBezTo>
                      <a:pt x="7546639" y="-21331"/>
                      <a:pt x="7807656" y="80886"/>
                      <a:pt x="8175100" y="0"/>
                    </a:cubicBezTo>
                    <a:cubicBezTo>
                      <a:pt x="8542544" y="-80886"/>
                      <a:pt x="8455107" y="24588"/>
                      <a:pt x="8667275" y="0"/>
                    </a:cubicBezTo>
                    <a:cubicBezTo>
                      <a:pt x="8879444" y="-24588"/>
                      <a:pt x="9325079" y="9333"/>
                      <a:pt x="9698497" y="0"/>
                    </a:cubicBezTo>
                    <a:cubicBezTo>
                      <a:pt x="9890184" y="33761"/>
                      <a:pt x="10025287" y="156465"/>
                      <a:pt x="10022246" y="323749"/>
                    </a:cubicBezTo>
                    <a:cubicBezTo>
                      <a:pt x="10028822" y="538807"/>
                      <a:pt x="10021659" y="567213"/>
                      <a:pt x="10022246" y="781300"/>
                    </a:cubicBezTo>
                    <a:cubicBezTo>
                      <a:pt x="10022833" y="995387"/>
                      <a:pt x="9980586" y="1140091"/>
                      <a:pt x="10022246" y="1238851"/>
                    </a:cubicBezTo>
                    <a:cubicBezTo>
                      <a:pt x="10063906" y="1337611"/>
                      <a:pt x="10002435" y="1524614"/>
                      <a:pt x="10022246" y="1618704"/>
                    </a:cubicBezTo>
                    <a:cubicBezTo>
                      <a:pt x="10047958" y="1799462"/>
                      <a:pt x="9854856" y="1958707"/>
                      <a:pt x="9698497" y="1942453"/>
                    </a:cubicBezTo>
                    <a:cubicBezTo>
                      <a:pt x="9561366" y="1976403"/>
                      <a:pt x="9524272" y="1915262"/>
                      <a:pt x="9393818" y="1942453"/>
                    </a:cubicBezTo>
                    <a:cubicBezTo>
                      <a:pt x="9263364" y="1969644"/>
                      <a:pt x="9111958" y="1929955"/>
                      <a:pt x="8901643" y="1942453"/>
                    </a:cubicBezTo>
                    <a:cubicBezTo>
                      <a:pt x="8691328" y="1954951"/>
                      <a:pt x="8471149" y="1856145"/>
                      <a:pt x="8128227" y="1942453"/>
                    </a:cubicBezTo>
                    <a:cubicBezTo>
                      <a:pt x="7785305" y="2028761"/>
                      <a:pt x="7696185" y="1891512"/>
                      <a:pt x="7542305" y="1942453"/>
                    </a:cubicBezTo>
                    <a:cubicBezTo>
                      <a:pt x="7388425" y="1993394"/>
                      <a:pt x="7245510" y="1934119"/>
                      <a:pt x="7050131" y="1942453"/>
                    </a:cubicBezTo>
                    <a:cubicBezTo>
                      <a:pt x="6854752" y="1950787"/>
                      <a:pt x="6563515" y="1902132"/>
                      <a:pt x="6370461" y="1942453"/>
                    </a:cubicBezTo>
                    <a:cubicBezTo>
                      <a:pt x="6177407" y="1982774"/>
                      <a:pt x="5953623" y="1931159"/>
                      <a:pt x="5784540" y="1942453"/>
                    </a:cubicBezTo>
                    <a:cubicBezTo>
                      <a:pt x="5615457" y="1953747"/>
                      <a:pt x="5474143" y="1898079"/>
                      <a:pt x="5386113" y="1942453"/>
                    </a:cubicBezTo>
                    <a:cubicBezTo>
                      <a:pt x="5298083" y="1986827"/>
                      <a:pt x="4993784" y="1896400"/>
                      <a:pt x="4800191" y="1942453"/>
                    </a:cubicBezTo>
                    <a:cubicBezTo>
                      <a:pt x="4606598" y="1988506"/>
                      <a:pt x="4564470" y="1929510"/>
                      <a:pt x="4495512" y="1942453"/>
                    </a:cubicBezTo>
                    <a:cubicBezTo>
                      <a:pt x="4426554" y="1955396"/>
                      <a:pt x="4109376" y="1896683"/>
                      <a:pt x="3815843" y="1942453"/>
                    </a:cubicBezTo>
                    <a:cubicBezTo>
                      <a:pt x="3522310" y="1988223"/>
                      <a:pt x="3515205" y="1928249"/>
                      <a:pt x="3417416" y="1942453"/>
                    </a:cubicBezTo>
                    <a:cubicBezTo>
                      <a:pt x="3319627" y="1956657"/>
                      <a:pt x="2960615" y="1910848"/>
                      <a:pt x="2643999" y="1942453"/>
                    </a:cubicBezTo>
                    <a:cubicBezTo>
                      <a:pt x="2327383" y="1974058"/>
                      <a:pt x="2181394" y="1891464"/>
                      <a:pt x="2058077" y="1942453"/>
                    </a:cubicBezTo>
                    <a:cubicBezTo>
                      <a:pt x="1934760" y="1993442"/>
                      <a:pt x="1744456" y="1927625"/>
                      <a:pt x="1565903" y="1942453"/>
                    </a:cubicBezTo>
                    <a:cubicBezTo>
                      <a:pt x="1387350" y="1957281"/>
                      <a:pt x="1201485" y="1925636"/>
                      <a:pt x="1073729" y="1942453"/>
                    </a:cubicBezTo>
                    <a:cubicBezTo>
                      <a:pt x="945973" y="1959270"/>
                      <a:pt x="568896" y="1902666"/>
                      <a:pt x="323749" y="1942453"/>
                    </a:cubicBezTo>
                    <a:cubicBezTo>
                      <a:pt x="140977" y="1901925"/>
                      <a:pt x="36106" y="1779126"/>
                      <a:pt x="0" y="1618704"/>
                    </a:cubicBezTo>
                    <a:cubicBezTo>
                      <a:pt x="-9382" y="1532851"/>
                      <a:pt x="18116" y="1326689"/>
                      <a:pt x="0" y="1225901"/>
                    </a:cubicBezTo>
                    <a:cubicBezTo>
                      <a:pt x="-18116" y="1125113"/>
                      <a:pt x="14333" y="1004891"/>
                      <a:pt x="0" y="820148"/>
                    </a:cubicBezTo>
                    <a:cubicBezTo>
                      <a:pt x="-14333" y="635405"/>
                      <a:pt x="55575" y="437264"/>
                      <a:pt x="0" y="323749"/>
                    </a:cubicBezTo>
                    <a:close/>
                  </a:path>
                  <a:path w="10022246" h="1942453" stroke="0" extrusionOk="0">
                    <a:moveTo>
                      <a:pt x="0" y="323749"/>
                    </a:moveTo>
                    <a:cubicBezTo>
                      <a:pt x="37582" y="174798"/>
                      <a:pt x="134414" y="3962"/>
                      <a:pt x="323749" y="0"/>
                    </a:cubicBezTo>
                    <a:cubicBezTo>
                      <a:pt x="497879" y="-2873"/>
                      <a:pt x="607684" y="30469"/>
                      <a:pt x="722176" y="0"/>
                    </a:cubicBezTo>
                    <a:cubicBezTo>
                      <a:pt x="836668" y="-30469"/>
                      <a:pt x="999984" y="30842"/>
                      <a:pt x="1120603" y="0"/>
                    </a:cubicBezTo>
                    <a:cubicBezTo>
                      <a:pt x="1241222" y="-30842"/>
                      <a:pt x="1706820" y="36907"/>
                      <a:pt x="1894019" y="0"/>
                    </a:cubicBezTo>
                    <a:cubicBezTo>
                      <a:pt x="2081218" y="-36907"/>
                      <a:pt x="2195316" y="46719"/>
                      <a:pt x="2386194" y="0"/>
                    </a:cubicBezTo>
                    <a:cubicBezTo>
                      <a:pt x="2577073" y="-46719"/>
                      <a:pt x="2772603" y="30249"/>
                      <a:pt x="2878368" y="0"/>
                    </a:cubicBezTo>
                    <a:cubicBezTo>
                      <a:pt x="2984133" y="-30249"/>
                      <a:pt x="3312071" y="67242"/>
                      <a:pt x="3464290" y="0"/>
                    </a:cubicBezTo>
                    <a:cubicBezTo>
                      <a:pt x="3616509" y="-67242"/>
                      <a:pt x="3900697" y="8673"/>
                      <a:pt x="4050211" y="0"/>
                    </a:cubicBezTo>
                    <a:cubicBezTo>
                      <a:pt x="4199725" y="-8673"/>
                      <a:pt x="4414623" y="14230"/>
                      <a:pt x="4636133" y="0"/>
                    </a:cubicBezTo>
                    <a:cubicBezTo>
                      <a:pt x="4857643" y="-14230"/>
                      <a:pt x="4852077" y="28962"/>
                      <a:pt x="5034560" y="0"/>
                    </a:cubicBezTo>
                    <a:cubicBezTo>
                      <a:pt x="5217043" y="-28962"/>
                      <a:pt x="5459662" y="53761"/>
                      <a:pt x="5620482" y="0"/>
                    </a:cubicBezTo>
                    <a:cubicBezTo>
                      <a:pt x="5781302" y="-53761"/>
                      <a:pt x="6001644" y="59120"/>
                      <a:pt x="6300151" y="0"/>
                    </a:cubicBezTo>
                    <a:cubicBezTo>
                      <a:pt x="6598658" y="-59120"/>
                      <a:pt x="6697434" y="39391"/>
                      <a:pt x="6979820" y="0"/>
                    </a:cubicBezTo>
                    <a:cubicBezTo>
                      <a:pt x="7262206" y="-39391"/>
                      <a:pt x="7348411" y="42838"/>
                      <a:pt x="7471994" y="0"/>
                    </a:cubicBezTo>
                    <a:cubicBezTo>
                      <a:pt x="7595577" y="-42838"/>
                      <a:pt x="7712238" y="38983"/>
                      <a:pt x="7870421" y="0"/>
                    </a:cubicBezTo>
                    <a:cubicBezTo>
                      <a:pt x="8028604" y="-38983"/>
                      <a:pt x="8175502" y="46620"/>
                      <a:pt x="8362595" y="0"/>
                    </a:cubicBezTo>
                    <a:cubicBezTo>
                      <a:pt x="8549688" y="-46620"/>
                      <a:pt x="8687012" y="12754"/>
                      <a:pt x="8948517" y="0"/>
                    </a:cubicBezTo>
                    <a:cubicBezTo>
                      <a:pt x="9210022" y="-12754"/>
                      <a:pt x="9435029" y="24997"/>
                      <a:pt x="9698497" y="0"/>
                    </a:cubicBezTo>
                    <a:cubicBezTo>
                      <a:pt x="9889624" y="28904"/>
                      <a:pt x="10018400" y="145937"/>
                      <a:pt x="10022246" y="323749"/>
                    </a:cubicBezTo>
                    <a:cubicBezTo>
                      <a:pt x="10041289" y="438785"/>
                      <a:pt x="9989007" y="611507"/>
                      <a:pt x="10022246" y="781300"/>
                    </a:cubicBezTo>
                    <a:cubicBezTo>
                      <a:pt x="10055485" y="951093"/>
                      <a:pt x="9998946" y="1072773"/>
                      <a:pt x="10022246" y="1212951"/>
                    </a:cubicBezTo>
                    <a:cubicBezTo>
                      <a:pt x="10045546" y="1353129"/>
                      <a:pt x="9977907" y="1507770"/>
                      <a:pt x="10022246" y="1618704"/>
                    </a:cubicBezTo>
                    <a:cubicBezTo>
                      <a:pt x="10046347" y="1832877"/>
                      <a:pt x="9830323" y="1924524"/>
                      <a:pt x="9698497" y="1942453"/>
                    </a:cubicBezTo>
                    <a:cubicBezTo>
                      <a:pt x="9481446" y="1950800"/>
                      <a:pt x="9321739" y="1908690"/>
                      <a:pt x="9112575" y="1942453"/>
                    </a:cubicBezTo>
                    <a:cubicBezTo>
                      <a:pt x="8903411" y="1976216"/>
                      <a:pt x="8604736" y="1878272"/>
                      <a:pt x="8339159" y="1942453"/>
                    </a:cubicBezTo>
                    <a:cubicBezTo>
                      <a:pt x="8073582" y="2006634"/>
                      <a:pt x="7855427" y="1916180"/>
                      <a:pt x="7659489" y="1942453"/>
                    </a:cubicBezTo>
                    <a:cubicBezTo>
                      <a:pt x="7463551" y="1968726"/>
                      <a:pt x="7382188" y="1914247"/>
                      <a:pt x="7167315" y="1942453"/>
                    </a:cubicBezTo>
                    <a:cubicBezTo>
                      <a:pt x="6952442" y="1970659"/>
                      <a:pt x="6960704" y="1903351"/>
                      <a:pt x="6768888" y="1942453"/>
                    </a:cubicBezTo>
                    <a:cubicBezTo>
                      <a:pt x="6577072" y="1981555"/>
                      <a:pt x="6484927" y="1915364"/>
                      <a:pt x="6276714" y="1942453"/>
                    </a:cubicBezTo>
                    <a:cubicBezTo>
                      <a:pt x="6068501" y="1969542"/>
                      <a:pt x="6021793" y="1929550"/>
                      <a:pt x="5784540" y="1942453"/>
                    </a:cubicBezTo>
                    <a:cubicBezTo>
                      <a:pt x="5547287" y="1955356"/>
                      <a:pt x="5624245" y="1939403"/>
                      <a:pt x="5479860" y="1942453"/>
                    </a:cubicBezTo>
                    <a:cubicBezTo>
                      <a:pt x="5335475" y="1945503"/>
                      <a:pt x="4958547" y="1939879"/>
                      <a:pt x="4800191" y="1942453"/>
                    </a:cubicBezTo>
                    <a:cubicBezTo>
                      <a:pt x="4641835" y="1945027"/>
                      <a:pt x="4498502" y="1928589"/>
                      <a:pt x="4308017" y="1942453"/>
                    </a:cubicBezTo>
                    <a:cubicBezTo>
                      <a:pt x="4117532" y="1956317"/>
                      <a:pt x="4105201" y="1926130"/>
                      <a:pt x="3909590" y="1942453"/>
                    </a:cubicBezTo>
                    <a:cubicBezTo>
                      <a:pt x="3713979" y="1958776"/>
                      <a:pt x="3322579" y="1889713"/>
                      <a:pt x="3136173" y="1942453"/>
                    </a:cubicBezTo>
                    <a:cubicBezTo>
                      <a:pt x="2949767" y="1995193"/>
                      <a:pt x="2843671" y="1915877"/>
                      <a:pt x="2737747" y="1942453"/>
                    </a:cubicBezTo>
                    <a:cubicBezTo>
                      <a:pt x="2631823" y="1969029"/>
                      <a:pt x="2402850" y="1899940"/>
                      <a:pt x="2151825" y="1942453"/>
                    </a:cubicBezTo>
                    <a:cubicBezTo>
                      <a:pt x="1900800" y="1984966"/>
                      <a:pt x="1765077" y="1928700"/>
                      <a:pt x="1659651" y="1942453"/>
                    </a:cubicBezTo>
                    <a:cubicBezTo>
                      <a:pt x="1554225" y="1956206"/>
                      <a:pt x="1217406" y="1899650"/>
                      <a:pt x="886234" y="1942453"/>
                    </a:cubicBezTo>
                    <a:cubicBezTo>
                      <a:pt x="555062" y="1985256"/>
                      <a:pt x="468901" y="1917889"/>
                      <a:pt x="323749" y="1942453"/>
                    </a:cubicBezTo>
                    <a:cubicBezTo>
                      <a:pt x="117598" y="1913565"/>
                      <a:pt x="15428" y="1777447"/>
                      <a:pt x="0" y="1618704"/>
                    </a:cubicBezTo>
                    <a:cubicBezTo>
                      <a:pt x="-21788" y="1465286"/>
                      <a:pt x="10357" y="1333719"/>
                      <a:pt x="0" y="1174103"/>
                    </a:cubicBezTo>
                    <a:cubicBezTo>
                      <a:pt x="-10357" y="1014487"/>
                      <a:pt x="36194" y="914547"/>
                      <a:pt x="0" y="742451"/>
                    </a:cubicBezTo>
                    <a:cubicBezTo>
                      <a:pt x="-36194" y="570355"/>
                      <a:pt x="29259" y="416742"/>
                      <a:pt x="0" y="323749"/>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77488" y="1569502"/>
                <a:ext cx="6325478"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2" cy="653544"/>
              <a:chOff x="2662442" y="309760"/>
              <a:chExt cx="427922"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2" cy="612916"/>
                <a:chOff x="2662442" y="309760"/>
                <a:chExt cx="427922"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1052717" y="2554356"/>
            <a:ext cx="10057842" cy="2062103"/>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037DC6-02DD-4E26-9741-73C90C0EF2F6}"/>
              </a:ext>
            </a:extLst>
          </p:cNvPr>
          <p:cNvGrpSpPr/>
          <p:nvPr/>
        </p:nvGrpSpPr>
        <p:grpSpPr>
          <a:xfrm>
            <a:off x="1484243" y="238681"/>
            <a:ext cx="10516735" cy="1639120"/>
            <a:chOff x="2771478" y="669118"/>
            <a:chExt cx="6995568" cy="1158830"/>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69118"/>
              <a:ext cx="6858000" cy="1158830"/>
              <a:chOff x="2770094" y="1251073"/>
              <a:chExt cx="6858000" cy="1158830"/>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10309923"/>
                  <a:gd name="connsiteY0" fmla="*/ 221753 h 1330493"/>
                  <a:gd name="connsiteX1" fmla="*/ 221753 w 10309923"/>
                  <a:gd name="connsiteY1" fmla="*/ 0 h 1330493"/>
                  <a:gd name="connsiteX2" fmla="*/ 604802 w 10309923"/>
                  <a:gd name="connsiteY2" fmla="*/ 0 h 1330493"/>
                  <a:gd name="connsiteX3" fmla="*/ 1185180 w 10309923"/>
                  <a:gd name="connsiteY3" fmla="*/ 0 h 1330493"/>
                  <a:gd name="connsiteX4" fmla="*/ 1962885 w 10309923"/>
                  <a:gd name="connsiteY4" fmla="*/ 0 h 1330493"/>
                  <a:gd name="connsiteX5" fmla="*/ 2247270 w 10309923"/>
                  <a:gd name="connsiteY5" fmla="*/ 0 h 1330493"/>
                  <a:gd name="connsiteX6" fmla="*/ 2728984 w 10309923"/>
                  <a:gd name="connsiteY6" fmla="*/ 0 h 1330493"/>
                  <a:gd name="connsiteX7" fmla="*/ 3013369 w 10309923"/>
                  <a:gd name="connsiteY7" fmla="*/ 0 h 1330493"/>
                  <a:gd name="connsiteX8" fmla="*/ 3396418 w 10309923"/>
                  <a:gd name="connsiteY8" fmla="*/ 0 h 1330493"/>
                  <a:gd name="connsiteX9" fmla="*/ 4174124 w 10309923"/>
                  <a:gd name="connsiteY9" fmla="*/ 0 h 1330493"/>
                  <a:gd name="connsiteX10" fmla="*/ 4557173 w 10309923"/>
                  <a:gd name="connsiteY10" fmla="*/ 0 h 1330493"/>
                  <a:gd name="connsiteX11" fmla="*/ 5236214 w 10309923"/>
                  <a:gd name="connsiteY11" fmla="*/ 0 h 1330493"/>
                  <a:gd name="connsiteX12" fmla="*/ 5520599 w 10309923"/>
                  <a:gd name="connsiteY12" fmla="*/ 0 h 1330493"/>
                  <a:gd name="connsiteX13" fmla="*/ 6100977 w 10309923"/>
                  <a:gd name="connsiteY13" fmla="*/ 0 h 1330493"/>
                  <a:gd name="connsiteX14" fmla="*/ 6878683 w 10309923"/>
                  <a:gd name="connsiteY14" fmla="*/ 0 h 1330493"/>
                  <a:gd name="connsiteX15" fmla="*/ 7163068 w 10309923"/>
                  <a:gd name="connsiteY15" fmla="*/ 0 h 1330493"/>
                  <a:gd name="connsiteX16" fmla="*/ 7940773 w 10309923"/>
                  <a:gd name="connsiteY16" fmla="*/ 0 h 1330493"/>
                  <a:gd name="connsiteX17" fmla="*/ 8422487 w 10309923"/>
                  <a:gd name="connsiteY17" fmla="*/ 0 h 1330493"/>
                  <a:gd name="connsiteX18" fmla="*/ 9101528 w 10309923"/>
                  <a:gd name="connsiteY18" fmla="*/ 0 h 1330493"/>
                  <a:gd name="connsiteX19" fmla="*/ 10088170 w 10309923"/>
                  <a:gd name="connsiteY19" fmla="*/ 0 h 1330493"/>
                  <a:gd name="connsiteX20" fmla="*/ 10309923 w 10309923"/>
                  <a:gd name="connsiteY20" fmla="*/ 221753 h 1330493"/>
                  <a:gd name="connsiteX21" fmla="*/ 10309923 w 10309923"/>
                  <a:gd name="connsiteY21" fmla="*/ 682986 h 1330493"/>
                  <a:gd name="connsiteX22" fmla="*/ 10309923 w 10309923"/>
                  <a:gd name="connsiteY22" fmla="*/ 1108740 h 1330493"/>
                  <a:gd name="connsiteX23" fmla="*/ 10088170 w 10309923"/>
                  <a:gd name="connsiteY23" fmla="*/ 1330493 h 1330493"/>
                  <a:gd name="connsiteX24" fmla="*/ 9803785 w 10309923"/>
                  <a:gd name="connsiteY24" fmla="*/ 1330493 h 1330493"/>
                  <a:gd name="connsiteX25" fmla="*/ 9322072 w 10309923"/>
                  <a:gd name="connsiteY25" fmla="*/ 1330493 h 1330493"/>
                  <a:gd name="connsiteX26" fmla="*/ 8544366 w 10309923"/>
                  <a:gd name="connsiteY26" fmla="*/ 1330493 h 1330493"/>
                  <a:gd name="connsiteX27" fmla="*/ 7963988 w 10309923"/>
                  <a:gd name="connsiteY27" fmla="*/ 1330493 h 1330493"/>
                  <a:gd name="connsiteX28" fmla="*/ 7482275 w 10309923"/>
                  <a:gd name="connsiteY28" fmla="*/ 1330493 h 1330493"/>
                  <a:gd name="connsiteX29" fmla="*/ 6803234 w 10309923"/>
                  <a:gd name="connsiteY29" fmla="*/ 1330493 h 1330493"/>
                  <a:gd name="connsiteX30" fmla="*/ 6222856 w 10309923"/>
                  <a:gd name="connsiteY30" fmla="*/ 1330493 h 1330493"/>
                  <a:gd name="connsiteX31" fmla="*/ 5839807 w 10309923"/>
                  <a:gd name="connsiteY31" fmla="*/ 1330493 h 1330493"/>
                  <a:gd name="connsiteX32" fmla="*/ 5259429 w 10309923"/>
                  <a:gd name="connsiteY32" fmla="*/ 1330493 h 1330493"/>
                  <a:gd name="connsiteX33" fmla="*/ 4975044 w 10309923"/>
                  <a:gd name="connsiteY33" fmla="*/ 1330493 h 1330493"/>
                  <a:gd name="connsiteX34" fmla="*/ 4296003 w 10309923"/>
                  <a:gd name="connsiteY34" fmla="*/ 1330493 h 1330493"/>
                  <a:gd name="connsiteX35" fmla="*/ 3912954 w 10309923"/>
                  <a:gd name="connsiteY35" fmla="*/ 1330493 h 1330493"/>
                  <a:gd name="connsiteX36" fmla="*/ 3135248 w 10309923"/>
                  <a:gd name="connsiteY36" fmla="*/ 1330493 h 1330493"/>
                  <a:gd name="connsiteX37" fmla="*/ 2554870 w 10309923"/>
                  <a:gd name="connsiteY37" fmla="*/ 1330493 h 1330493"/>
                  <a:gd name="connsiteX38" fmla="*/ 2073157 w 10309923"/>
                  <a:gd name="connsiteY38" fmla="*/ 1330493 h 1330493"/>
                  <a:gd name="connsiteX39" fmla="*/ 1591444 w 10309923"/>
                  <a:gd name="connsiteY39" fmla="*/ 1330493 h 1330493"/>
                  <a:gd name="connsiteX40" fmla="*/ 1208395 w 10309923"/>
                  <a:gd name="connsiteY40" fmla="*/ 1330493 h 1330493"/>
                  <a:gd name="connsiteX41" fmla="*/ 825346 w 10309923"/>
                  <a:gd name="connsiteY41" fmla="*/ 1330493 h 1330493"/>
                  <a:gd name="connsiteX42" fmla="*/ 221753 w 10309923"/>
                  <a:gd name="connsiteY42" fmla="*/ 1330493 h 1330493"/>
                  <a:gd name="connsiteX43" fmla="*/ 0 w 10309923"/>
                  <a:gd name="connsiteY43" fmla="*/ 1108740 h 1330493"/>
                  <a:gd name="connsiteX44" fmla="*/ 0 w 10309923"/>
                  <a:gd name="connsiteY44" fmla="*/ 647507 h 1330493"/>
                  <a:gd name="connsiteX45" fmla="*/ 0 w 10309923"/>
                  <a:gd name="connsiteY45" fmla="*/ 221753 h 133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09923" h="1330493" fill="none" extrusionOk="0">
                    <a:moveTo>
                      <a:pt x="0" y="221753"/>
                    </a:moveTo>
                    <a:cubicBezTo>
                      <a:pt x="-6367" y="95759"/>
                      <a:pt x="118416" y="8697"/>
                      <a:pt x="221753" y="0"/>
                    </a:cubicBezTo>
                    <a:cubicBezTo>
                      <a:pt x="371313" y="-11570"/>
                      <a:pt x="510604" y="17411"/>
                      <a:pt x="604802" y="0"/>
                    </a:cubicBezTo>
                    <a:cubicBezTo>
                      <a:pt x="699000" y="-17411"/>
                      <a:pt x="988186" y="36217"/>
                      <a:pt x="1185180" y="0"/>
                    </a:cubicBezTo>
                    <a:cubicBezTo>
                      <a:pt x="1382174" y="-36217"/>
                      <a:pt x="1773220" y="43131"/>
                      <a:pt x="1962885" y="0"/>
                    </a:cubicBezTo>
                    <a:cubicBezTo>
                      <a:pt x="2152550" y="-43131"/>
                      <a:pt x="2171504" y="8149"/>
                      <a:pt x="2247270" y="0"/>
                    </a:cubicBezTo>
                    <a:cubicBezTo>
                      <a:pt x="2323036" y="-8149"/>
                      <a:pt x="2494005" y="43838"/>
                      <a:pt x="2728984" y="0"/>
                    </a:cubicBezTo>
                    <a:cubicBezTo>
                      <a:pt x="2963963" y="-43838"/>
                      <a:pt x="2917369" y="20529"/>
                      <a:pt x="3013369" y="0"/>
                    </a:cubicBezTo>
                    <a:cubicBezTo>
                      <a:pt x="3109369" y="-20529"/>
                      <a:pt x="3289786" y="38000"/>
                      <a:pt x="3396418" y="0"/>
                    </a:cubicBezTo>
                    <a:cubicBezTo>
                      <a:pt x="3503050" y="-38000"/>
                      <a:pt x="3884147" y="30041"/>
                      <a:pt x="4174124" y="0"/>
                    </a:cubicBezTo>
                    <a:cubicBezTo>
                      <a:pt x="4464101" y="-30041"/>
                      <a:pt x="4427332" y="3464"/>
                      <a:pt x="4557173" y="0"/>
                    </a:cubicBezTo>
                    <a:cubicBezTo>
                      <a:pt x="4687014" y="-3464"/>
                      <a:pt x="4903977" y="57283"/>
                      <a:pt x="5236214" y="0"/>
                    </a:cubicBezTo>
                    <a:cubicBezTo>
                      <a:pt x="5568451" y="-57283"/>
                      <a:pt x="5387141" y="20454"/>
                      <a:pt x="5520599" y="0"/>
                    </a:cubicBezTo>
                    <a:cubicBezTo>
                      <a:pt x="5654058" y="-20454"/>
                      <a:pt x="5891595" y="48774"/>
                      <a:pt x="6100977" y="0"/>
                    </a:cubicBezTo>
                    <a:cubicBezTo>
                      <a:pt x="6310359" y="-48774"/>
                      <a:pt x="6646645" y="38840"/>
                      <a:pt x="6878683" y="0"/>
                    </a:cubicBezTo>
                    <a:cubicBezTo>
                      <a:pt x="7110721" y="-38840"/>
                      <a:pt x="7037839" y="21174"/>
                      <a:pt x="7163068" y="0"/>
                    </a:cubicBezTo>
                    <a:cubicBezTo>
                      <a:pt x="7288297" y="-21174"/>
                      <a:pt x="7690602" y="54350"/>
                      <a:pt x="7940773" y="0"/>
                    </a:cubicBezTo>
                    <a:cubicBezTo>
                      <a:pt x="8190945" y="-54350"/>
                      <a:pt x="8307205" y="38514"/>
                      <a:pt x="8422487" y="0"/>
                    </a:cubicBezTo>
                    <a:cubicBezTo>
                      <a:pt x="8537769" y="-38514"/>
                      <a:pt x="8903293" y="44775"/>
                      <a:pt x="9101528" y="0"/>
                    </a:cubicBezTo>
                    <a:cubicBezTo>
                      <a:pt x="9299763" y="-44775"/>
                      <a:pt x="9694253" y="65120"/>
                      <a:pt x="10088170" y="0"/>
                    </a:cubicBezTo>
                    <a:cubicBezTo>
                      <a:pt x="10189464" y="23039"/>
                      <a:pt x="10297913" y="83725"/>
                      <a:pt x="10309923" y="221753"/>
                    </a:cubicBezTo>
                    <a:cubicBezTo>
                      <a:pt x="10363497" y="352487"/>
                      <a:pt x="10274077" y="522974"/>
                      <a:pt x="10309923" y="682986"/>
                    </a:cubicBezTo>
                    <a:cubicBezTo>
                      <a:pt x="10345769" y="842998"/>
                      <a:pt x="10272370" y="995683"/>
                      <a:pt x="10309923" y="1108740"/>
                    </a:cubicBezTo>
                    <a:cubicBezTo>
                      <a:pt x="10327603" y="1232556"/>
                      <a:pt x="10182509" y="1350868"/>
                      <a:pt x="10088170" y="1330493"/>
                    </a:cubicBezTo>
                    <a:cubicBezTo>
                      <a:pt x="9947799" y="1358504"/>
                      <a:pt x="9939511" y="1315812"/>
                      <a:pt x="9803785" y="1330493"/>
                    </a:cubicBezTo>
                    <a:cubicBezTo>
                      <a:pt x="9668059" y="1345174"/>
                      <a:pt x="9437947" y="1278793"/>
                      <a:pt x="9322072" y="1330493"/>
                    </a:cubicBezTo>
                    <a:cubicBezTo>
                      <a:pt x="9206197" y="1382193"/>
                      <a:pt x="8898685" y="1312853"/>
                      <a:pt x="8544366" y="1330493"/>
                    </a:cubicBezTo>
                    <a:cubicBezTo>
                      <a:pt x="8190047" y="1348133"/>
                      <a:pt x="8223696" y="1283476"/>
                      <a:pt x="7963988" y="1330493"/>
                    </a:cubicBezTo>
                    <a:cubicBezTo>
                      <a:pt x="7704280" y="1377510"/>
                      <a:pt x="7597949" y="1312634"/>
                      <a:pt x="7482275" y="1330493"/>
                    </a:cubicBezTo>
                    <a:cubicBezTo>
                      <a:pt x="7366601" y="1348352"/>
                      <a:pt x="7001374" y="1271043"/>
                      <a:pt x="6803234" y="1330493"/>
                    </a:cubicBezTo>
                    <a:cubicBezTo>
                      <a:pt x="6605094" y="1389943"/>
                      <a:pt x="6359134" y="1277422"/>
                      <a:pt x="6222856" y="1330493"/>
                    </a:cubicBezTo>
                    <a:cubicBezTo>
                      <a:pt x="6086578" y="1383564"/>
                      <a:pt x="5964247" y="1294068"/>
                      <a:pt x="5839807" y="1330493"/>
                    </a:cubicBezTo>
                    <a:cubicBezTo>
                      <a:pt x="5715367" y="1366918"/>
                      <a:pt x="5454500" y="1326529"/>
                      <a:pt x="5259429" y="1330493"/>
                    </a:cubicBezTo>
                    <a:cubicBezTo>
                      <a:pt x="5064358" y="1334457"/>
                      <a:pt x="5077322" y="1328453"/>
                      <a:pt x="4975044" y="1330493"/>
                    </a:cubicBezTo>
                    <a:cubicBezTo>
                      <a:pt x="4872767" y="1332533"/>
                      <a:pt x="4449528" y="1327072"/>
                      <a:pt x="4296003" y="1330493"/>
                    </a:cubicBezTo>
                    <a:cubicBezTo>
                      <a:pt x="4142478" y="1333914"/>
                      <a:pt x="4067647" y="1304246"/>
                      <a:pt x="3912954" y="1330493"/>
                    </a:cubicBezTo>
                    <a:cubicBezTo>
                      <a:pt x="3758261" y="1356740"/>
                      <a:pt x="3361973" y="1255831"/>
                      <a:pt x="3135248" y="1330493"/>
                    </a:cubicBezTo>
                    <a:cubicBezTo>
                      <a:pt x="2908523" y="1405155"/>
                      <a:pt x="2780875" y="1327185"/>
                      <a:pt x="2554870" y="1330493"/>
                    </a:cubicBezTo>
                    <a:cubicBezTo>
                      <a:pt x="2328865" y="1333801"/>
                      <a:pt x="2280466" y="1322169"/>
                      <a:pt x="2073157" y="1330493"/>
                    </a:cubicBezTo>
                    <a:cubicBezTo>
                      <a:pt x="1865848" y="1338817"/>
                      <a:pt x="1798481" y="1289995"/>
                      <a:pt x="1591444" y="1330493"/>
                    </a:cubicBezTo>
                    <a:cubicBezTo>
                      <a:pt x="1384407" y="1370991"/>
                      <a:pt x="1376390" y="1292568"/>
                      <a:pt x="1208395" y="1330493"/>
                    </a:cubicBezTo>
                    <a:cubicBezTo>
                      <a:pt x="1040400" y="1368418"/>
                      <a:pt x="925086" y="1305851"/>
                      <a:pt x="825346" y="1330493"/>
                    </a:cubicBezTo>
                    <a:cubicBezTo>
                      <a:pt x="725606" y="1355135"/>
                      <a:pt x="486030" y="1258828"/>
                      <a:pt x="221753" y="1330493"/>
                    </a:cubicBezTo>
                    <a:cubicBezTo>
                      <a:pt x="92983" y="1333288"/>
                      <a:pt x="30397" y="1238387"/>
                      <a:pt x="0" y="1108740"/>
                    </a:cubicBezTo>
                    <a:cubicBezTo>
                      <a:pt x="-53593" y="930398"/>
                      <a:pt x="7260" y="832224"/>
                      <a:pt x="0" y="647507"/>
                    </a:cubicBezTo>
                    <a:cubicBezTo>
                      <a:pt x="-7260" y="462790"/>
                      <a:pt x="13604" y="382956"/>
                      <a:pt x="0" y="221753"/>
                    </a:cubicBezTo>
                    <a:close/>
                  </a:path>
                  <a:path w="10309923" h="1330493" stroke="0" extrusionOk="0">
                    <a:moveTo>
                      <a:pt x="0" y="221753"/>
                    </a:moveTo>
                    <a:cubicBezTo>
                      <a:pt x="4131" y="102563"/>
                      <a:pt x="76710" y="8491"/>
                      <a:pt x="221753" y="0"/>
                    </a:cubicBezTo>
                    <a:cubicBezTo>
                      <a:pt x="370138" y="-41321"/>
                      <a:pt x="502178" y="1542"/>
                      <a:pt x="604802" y="0"/>
                    </a:cubicBezTo>
                    <a:cubicBezTo>
                      <a:pt x="707426" y="-1542"/>
                      <a:pt x="884893" y="12647"/>
                      <a:pt x="987851" y="0"/>
                    </a:cubicBezTo>
                    <a:cubicBezTo>
                      <a:pt x="1090809" y="-12647"/>
                      <a:pt x="1405720" y="89269"/>
                      <a:pt x="1765557" y="0"/>
                    </a:cubicBezTo>
                    <a:cubicBezTo>
                      <a:pt x="2125394" y="-89269"/>
                      <a:pt x="2037393" y="3533"/>
                      <a:pt x="2247270" y="0"/>
                    </a:cubicBezTo>
                    <a:cubicBezTo>
                      <a:pt x="2457147" y="-3533"/>
                      <a:pt x="2533766" y="38046"/>
                      <a:pt x="2728984" y="0"/>
                    </a:cubicBezTo>
                    <a:cubicBezTo>
                      <a:pt x="2924202" y="-38046"/>
                      <a:pt x="3107236" y="66345"/>
                      <a:pt x="3309361" y="0"/>
                    </a:cubicBezTo>
                    <a:cubicBezTo>
                      <a:pt x="3511486" y="-66345"/>
                      <a:pt x="3748598" y="42797"/>
                      <a:pt x="3889739" y="0"/>
                    </a:cubicBezTo>
                    <a:cubicBezTo>
                      <a:pt x="4030880" y="-42797"/>
                      <a:pt x="4214676" y="35733"/>
                      <a:pt x="4470116" y="0"/>
                    </a:cubicBezTo>
                    <a:cubicBezTo>
                      <a:pt x="4725556" y="-35733"/>
                      <a:pt x="4760529" y="21427"/>
                      <a:pt x="4853165" y="0"/>
                    </a:cubicBezTo>
                    <a:cubicBezTo>
                      <a:pt x="4945801" y="-21427"/>
                      <a:pt x="5168164" y="21220"/>
                      <a:pt x="5433543" y="0"/>
                    </a:cubicBezTo>
                    <a:cubicBezTo>
                      <a:pt x="5698922" y="-21220"/>
                      <a:pt x="5902080" y="32674"/>
                      <a:pt x="6112584" y="0"/>
                    </a:cubicBezTo>
                    <a:cubicBezTo>
                      <a:pt x="6323088" y="-32674"/>
                      <a:pt x="6567657" y="11473"/>
                      <a:pt x="6791626" y="0"/>
                    </a:cubicBezTo>
                    <a:cubicBezTo>
                      <a:pt x="7015595" y="-11473"/>
                      <a:pt x="7054176" y="47799"/>
                      <a:pt x="7273339" y="0"/>
                    </a:cubicBezTo>
                    <a:cubicBezTo>
                      <a:pt x="7492502" y="-47799"/>
                      <a:pt x="7527605" y="26813"/>
                      <a:pt x="7656388" y="0"/>
                    </a:cubicBezTo>
                    <a:cubicBezTo>
                      <a:pt x="7785171" y="-26813"/>
                      <a:pt x="8013951" y="14584"/>
                      <a:pt x="8138102" y="0"/>
                    </a:cubicBezTo>
                    <a:cubicBezTo>
                      <a:pt x="8262253" y="-14584"/>
                      <a:pt x="8554981" y="316"/>
                      <a:pt x="8718479" y="0"/>
                    </a:cubicBezTo>
                    <a:cubicBezTo>
                      <a:pt x="8881977" y="-316"/>
                      <a:pt x="8917953" y="6256"/>
                      <a:pt x="9002864" y="0"/>
                    </a:cubicBezTo>
                    <a:cubicBezTo>
                      <a:pt x="9087776" y="-6256"/>
                      <a:pt x="9794158" y="124083"/>
                      <a:pt x="10088170" y="0"/>
                    </a:cubicBezTo>
                    <a:cubicBezTo>
                      <a:pt x="10221289" y="24316"/>
                      <a:pt x="10316924" y="101666"/>
                      <a:pt x="10309923" y="221753"/>
                    </a:cubicBezTo>
                    <a:cubicBezTo>
                      <a:pt x="10349488" y="390241"/>
                      <a:pt x="10273945" y="559176"/>
                      <a:pt x="10309923" y="656377"/>
                    </a:cubicBezTo>
                    <a:cubicBezTo>
                      <a:pt x="10345901" y="753578"/>
                      <a:pt x="10264691" y="918423"/>
                      <a:pt x="10309923" y="1108740"/>
                    </a:cubicBezTo>
                    <a:cubicBezTo>
                      <a:pt x="10318998" y="1244530"/>
                      <a:pt x="10193042" y="1323776"/>
                      <a:pt x="10088170" y="1330493"/>
                    </a:cubicBezTo>
                    <a:cubicBezTo>
                      <a:pt x="9906829" y="1353481"/>
                      <a:pt x="9755858" y="1293625"/>
                      <a:pt x="9507793" y="1330493"/>
                    </a:cubicBezTo>
                    <a:cubicBezTo>
                      <a:pt x="9259728" y="1367361"/>
                      <a:pt x="8940596" y="1241237"/>
                      <a:pt x="8730087" y="1330493"/>
                    </a:cubicBezTo>
                    <a:cubicBezTo>
                      <a:pt x="8519578" y="1419749"/>
                      <a:pt x="8266229" y="1261321"/>
                      <a:pt x="8051045" y="1330493"/>
                    </a:cubicBezTo>
                    <a:cubicBezTo>
                      <a:pt x="7835861" y="1399665"/>
                      <a:pt x="7675492" y="1315390"/>
                      <a:pt x="7569332" y="1330493"/>
                    </a:cubicBezTo>
                    <a:cubicBezTo>
                      <a:pt x="7463172" y="1345596"/>
                      <a:pt x="7375936" y="1328120"/>
                      <a:pt x="7186283" y="1330493"/>
                    </a:cubicBezTo>
                    <a:cubicBezTo>
                      <a:pt x="6996630" y="1332866"/>
                      <a:pt x="6854953" y="1306583"/>
                      <a:pt x="6704569" y="1330493"/>
                    </a:cubicBezTo>
                    <a:cubicBezTo>
                      <a:pt x="6554185" y="1354403"/>
                      <a:pt x="6421355" y="1285017"/>
                      <a:pt x="6222856" y="1330493"/>
                    </a:cubicBezTo>
                    <a:cubicBezTo>
                      <a:pt x="6024357" y="1375969"/>
                      <a:pt x="6011647" y="1328707"/>
                      <a:pt x="5938471" y="1330493"/>
                    </a:cubicBezTo>
                    <a:cubicBezTo>
                      <a:pt x="5865295" y="1332279"/>
                      <a:pt x="5588104" y="1282479"/>
                      <a:pt x="5259429" y="1330493"/>
                    </a:cubicBezTo>
                    <a:cubicBezTo>
                      <a:pt x="4930754" y="1378507"/>
                      <a:pt x="4885743" y="1319692"/>
                      <a:pt x="4777716" y="1330493"/>
                    </a:cubicBezTo>
                    <a:cubicBezTo>
                      <a:pt x="4669689" y="1341294"/>
                      <a:pt x="4494648" y="1308988"/>
                      <a:pt x="4394667" y="1330493"/>
                    </a:cubicBezTo>
                    <a:cubicBezTo>
                      <a:pt x="4294686" y="1351998"/>
                      <a:pt x="3855066" y="1249040"/>
                      <a:pt x="3616961" y="1330493"/>
                    </a:cubicBezTo>
                    <a:cubicBezTo>
                      <a:pt x="3378856" y="1411946"/>
                      <a:pt x="3391980" y="1296066"/>
                      <a:pt x="3233912" y="1330493"/>
                    </a:cubicBezTo>
                    <a:cubicBezTo>
                      <a:pt x="3075844" y="1364920"/>
                      <a:pt x="2833676" y="1293975"/>
                      <a:pt x="2653535" y="1330493"/>
                    </a:cubicBezTo>
                    <a:cubicBezTo>
                      <a:pt x="2473394" y="1367011"/>
                      <a:pt x="2338855" y="1302239"/>
                      <a:pt x="2171821" y="1330493"/>
                    </a:cubicBezTo>
                    <a:cubicBezTo>
                      <a:pt x="2004787" y="1358747"/>
                      <a:pt x="1718688" y="1315574"/>
                      <a:pt x="1394115" y="1330493"/>
                    </a:cubicBezTo>
                    <a:cubicBezTo>
                      <a:pt x="1069542" y="1345412"/>
                      <a:pt x="1141813" y="1295251"/>
                      <a:pt x="1011066" y="1330493"/>
                    </a:cubicBezTo>
                    <a:cubicBezTo>
                      <a:pt x="880319" y="1365735"/>
                      <a:pt x="406009" y="1293859"/>
                      <a:pt x="221753" y="1330493"/>
                    </a:cubicBezTo>
                    <a:cubicBezTo>
                      <a:pt x="122253" y="1325706"/>
                      <a:pt x="-18251" y="1211100"/>
                      <a:pt x="0" y="1108740"/>
                    </a:cubicBezTo>
                    <a:cubicBezTo>
                      <a:pt x="-2170" y="917759"/>
                      <a:pt x="22925" y="820209"/>
                      <a:pt x="0" y="647507"/>
                    </a:cubicBezTo>
                    <a:cubicBezTo>
                      <a:pt x="-22925" y="474805"/>
                      <a:pt x="5074" y="432669"/>
                      <a:pt x="0" y="221753"/>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806558" y="1332685"/>
                <a:ext cx="6772480"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808382" y="1849210"/>
            <a:ext cx="10919791" cy="1569660"/>
          </a:xfrm>
          <a:prstGeom prst="rect">
            <a:avLst/>
          </a:prstGeom>
          <a:noFill/>
        </p:spPr>
        <p:txBody>
          <a:bodyPr wrap="square" rtlCol="0">
            <a:spAutoFit/>
          </a:bodyPr>
          <a:lstStyle/>
          <a:p>
            <a:pPr lvl="0" algn="just">
              <a:defRPr/>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vui thích trong kì nghỉ hè ở quê vì bạn được về chơi với bà. Ở quê có vườn, có nhiều cây trái, được nghe bà kể chuyện, …</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9DC402BC-FD9A-480A-A746-AAF097EB8807}"/>
              </a:ext>
            </a:extLst>
          </p:cNvPr>
          <p:cNvSpPr txBox="1"/>
          <p:nvPr/>
        </p:nvSpPr>
        <p:spPr>
          <a:xfrm>
            <a:off x="1083082" y="303763"/>
            <a:ext cx="1088572" cy="1200329"/>
          </a:xfrm>
          <a:prstGeom prst="rect">
            <a:avLst/>
          </a:prstGeom>
          <a:noFill/>
        </p:spPr>
        <p:txBody>
          <a:bodyPr wrap="square" rtlCol="0">
            <a:spAutoFit/>
          </a:bodyPr>
          <a:lstStyle/>
          <a:p>
            <a:r>
              <a:rPr lang="en-US" sz="7200" b="1" dirty="0">
                <a:solidFill>
                  <a:srgbClr val="FF0000"/>
                </a:solidFill>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dirty="0" err="1">
                <a:solidFill>
                  <a:srgbClr val="EC623C"/>
                </a:solidFill>
                <a:latin typeface="Times New Roman" panose="02020603050405020304" pitchFamily="18" charset="0"/>
                <a:cs typeface="Times New Roman" panose="02020603050405020304" pitchFamily="18" charset="0"/>
              </a:rPr>
              <a:t>Nội</a:t>
            </a:r>
            <a:r>
              <a:rPr lang="en-US" dirty="0">
                <a:solidFill>
                  <a:srgbClr val="EC623C"/>
                </a:solidFill>
                <a:latin typeface="Times New Roman" panose="02020603050405020304" pitchFamily="18" charset="0"/>
                <a:cs typeface="Times New Roman" panose="02020603050405020304" pitchFamily="18" charset="0"/>
              </a:rPr>
              <a:t> dung </a:t>
            </a:r>
            <a:r>
              <a:rPr lang="en-US" dirty="0" err="1">
                <a:solidFill>
                  <a:srgbClr val="EC623C"/>
                </a:solidFill>
                <a:latin typeface="Times New Roman" panose="02020603050405020304" pitchFamily="18" charset="0"/>
                <a:cs typeface="Times New Roman" panose="02020603050405020304" pitchFamily="18" charset="0"/>
              </a:rPr>
              <a:t>chính</a:t>
            </a:r>
            <a:r>
              <a:rPr lang="en-US" dirty="0">
                <a:solidFill>
                  <a:srgbClr val="EC623C"/>
                </a:solidFill>
                <a:latin typeface="Times New Roman" panose="02020603050405020304" pitchFamily="18" charset="0"/>
                <a:cs typeface="Times New Roman" panose="02020603050405020304" pitchFamily="18" charset="0"/>
              </a:rPr>
              <a:t> </a:t>
            </a:r>
            <a:r>
              <a:rPr lang="en-US" dirty="0" err="1">
                <a:solidFill>
                  <a:srgbClr val="EC623C"/>
                </a:solidFill>
                <a:latin typeface="Times New Roman" panose="02020603050405020304" pitchFamily="18" charset="0"/>
                <a:cs typeface="Times New Roman" panose="02020603050405020304" pitchFamily="18" charset="0"/>
              </a:rPr>
              <a:t>của</a:t>
            </a:r>
            <a:r>
              <a:rPr lang="en-US" dirty="0">
                <a:solidFill>
                  <a:srgbClr val="EC623C"/>
                </a:solidFill>
                <a:latin typeface="Times New Roman" panose="02020603050405020304" pitchFamily="18" charset="0"/>
                <a:cs typeface="Times New Roman" panose="02020603050405020304" pitchFamily="18" charset="0"/>
              </a:rPr>
              <a:t> </a:t>
            </a:r>
            <a:r>
              <a:rPr lang="en-US" dirty="0" err="1">
                <a:solidFill>
                  <a:srgbClr val="EC623C"/>
                </a:solidFill>
                <a:latin typeface="Times New Roman" panose="02020603050405020304" pitchFamily="18" charset="0"/>
                <a:cs typeface="Times New Roman" panose="02020603050405020304" pitchFamily="18" charset="0"/>
              </a:rPr>
              <a:t>bài</a:t>
            </a:r>
            <a:r>
              <a:rPr lang="en-US" dirty="0">
                <a:solidFill>
                  <a:srgbClr val="EC623C"/>
                </a:solidFill>
                <a:latin typeface="Times New Roman" panose="02020603050405020304" pitchFamily="18" charset="0"/>
                <a:cs typeface="Times New Roman" panose="02020603050405020304" pitchFamily="18" charset="0"/>
              </a:rPr>
              <a:t> </a:t>
            </a:r>
            <a:r>
              <a:rPr lang="en-US" dirty="0" err="1">
                <a:solidFill>
                  <a:srgbClr val="EC623C"/>
                </a:solidFill>
                <a:latin typeface="Times New Roman" panose="02020603050405020304" pitchFamily="18" charset="0"/>
                <a:cs typeface="Times New Roman" panose="02020603050405020304" pitchFamily="18" charset="0"/>
              </a:rPr>
              <a:t>thơ</a:t>
            </a:r>
            <a:r>
              <a:rPr lang="en-US" dirty="0">
                <a:solidFill>
                  <a:srgbClr val="EC623C"/>
                </a:solidFill>
                <a:latin typeface="Times New Roman" panose="02020603050405020304" pitchFamily="18" charset="0"/>
                <a:cs typeface="Times New Roman" panose="02020603050405020304" pitchFamily="18" charset="0"/>
              </a:rPr>
              <a:t> là </a:t>
            </a:r>
            <a:r>
              <a:rPr lang="en-US" dirty="0" err="1">
                <a:solidFill>
                  <a:srgbClr val="EC623C"/>
                </a:solidFill>
                <a:latin typeface="Times New Roman" panose="02020603050405020304" pitchFamily="18" charset="0"/>
                <a:cs typeface="Times New Roman" panose="02020603050405020304" pitchFamily="18" charset="0"/>
              </a:rPr>
              <a:t>gì</a:t>
            </a:r>
            <a:r>
              <a:rPr lang="en-US" dirty="0">
                <a:solidFill>
                  <a:srgbClr val="EC623C"/>
                </a:solidFill>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id="{35406942-5659-44DD-AA6B-55F36E43D946}"/>
              </a:ext>
            </a:extLst>
          </p:cNvPr>
          <p:cNvGrpSpPr/>
          <p:nvPr/>
        </p:nvGrpSpPr>
        <p:grpSpPr>
          <a:xfrm>
            <a:off x="1468471" y="2809461"/>
            <a:ext cx="9327937"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2860066" y="1645336"/>
            <a:ext cx="7403791" cy="3079064"/>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3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56462"/>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502288" y="1022731"/>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65169" y="512525"/>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619693" y="1502793"/>
            <a:ext cx="3723248" cy="3970318"/>
          </a:xfrm>
          <a:prstGeom prst="rect">
            <a:avLst/>
          </a:prstGeom>
          <a:noFill/>
        </p:spPr>
        <p:txBody>
          <a:bodyPr wrap="square" rtlCol="0">
            <a:spAutoFit/>
          </a:bodyPr>
          <a:lstStyle/>
          <a:p>
            <a:pPr fontAlgn="t"/>
            <a:r>
              <a:rPr lang="vi-VN" sz="2800" b="0" dirty="0">
                <a:effectLst/>
                <a:latin typeface="+mj-lt"/>
                <a:ea typeface="Arial-Rounded" panose="020B0500000000000000" pitchFamily="34" charset="0"/>
                <a:cs typeface="Arial-Rounded" panose="020B0500000000000000" pitchFamily="34" charset="0"/>
              </a:rPr>
              <a:t>Nghỉ hè em thích nhất</a:t>
            </a:r>
          </a:p>
          <a:p>
            <a:pPr fontAlgn="t"/>
            <a:r>
              <a:rPr lang="vi-VN" sz="2800" b="0" dirty="0">
                <a:effectLst/>
                <a:latin typeface="+mj-lt"/>
                <a:ea typeface="Arial-Rounded" panose="020B0500000000000000" pitchFamily="34" charset="0"/>
                <a:cs typeface="Arial-Rounded" panose="020B0500000000000000" pitchFamily="34" charset="0"/>
              </a:rPr>
              <a:t>Được theo mẹ về quê</a:t>
            </a:r>
          </a:p>
          <a:p>
            <a:pPr fontAlgn="t"/>
            <a:r>
              <a:rPr lang="vi-VN" sz="2800" b="0" dirty="0">
                <a:effectLst/>
                <a:latin typeface="+mj-lt"/>
                <a:ea typeface="Arial-Rounded" panose="020B0500000000000000" pitchFamily="34" charset="0"/>
                <a:cs typeface="Arial-Rounded" panose="020B0500000000000000" pitchFamily="34" charset="0"/>
              </a:rPr>
              <a:t>Bà em cũng mừng ghê</a:t>
            </a:r>
          </a:p>
          <a:p>
            <a:pPr fontAlgn="t"/>
            <a:r>
              <a:rPr lang="vi-VN" sz="2800" b="0" dirty="0">
                <a:effectLst/>
                <a:latin typeface="+mj-lt"/>
                <a:ea typeface="Arial-Rounded" panose="020B0500000000000000" pitchFamily="34" charset="0"/>
                <a:cs typeface="Arial-Rounded" panose="020B0500000000000000" pitchFamily="34" charset="0"/>
              </a:rPr>
              <a:t>Khi thấy em vào ngõ</a:t>
            </a:r>
            <a:r>
              <a:rPr lang="en-US" sz="2800" b="0" dirty="0">
                <a:effectLst/>
                <a:latin typeface="+mj-lt"/>
                <a:ea typeface="Arial-Rounded" panose="020B0500000000000000" pitchFamily="34" charset="0"/>
                <a:cs typeface="Arial-Rounded" panose="020B0500000000000000" pitchFamily="34" charset="0"/>
              </a:rPr>
              <a:t>.</a:t>
            </a:r>
          </a:p>
          <a:p>
            <a:pPr fontAlgn="t"/>
            <a:endParaRPr lang="en-US" sz="2800" dirty="0">
              <a:latin typeface="+mj-lt"/>
              <a:ea typeface="Arial-Rounded" panose="020B0500000000000000" pitchFamily="34" charset="0"/>
              <a:cs typeface="Arial-Rounded" panose="020B0500000000000000" pitchFamily="34" charset="0"/>
            </a:endParaRPr>
          </a:p>
          <a:p>
            <a:pPr fontAlgn="t"/>
            <a:r>
              <a:rPr lang="vi-VN" sz="2800" b="0" dirty="0">
                <a:effectLst/>
                <a:latin typeface="+mj-lt"/>
                <a:ea typeface="Arial-Rounded" panose="020B0500000000000000" pitchFamily="34" charset="0"/>
                <a:cs typeface="Arial-Rounded" panose="020B0500000000000000" pitchFamily="34" charset="0"/>
              </a:rPr>
              <a:t>Mảnh vườn quê bé nhỏ</a:t>
            </a:r>
          </a:p>
          <a:p>
            <a:pPr fontAlgn="t"/>
            <a:r>
              <a:rPr lang="vi-VN" sz="2800" b="0" dirty="0">
                <a:effectLst/>
                <a:latin typeface="+mj-lt"/>
                <a:ea typeface="Arial-Rounded" panose="020B0500000000000000" pitchFamily="34" charset="0"/>
                <a:cs typeface="Arial-Rounded" panose="020B0500000000000000" pitchFamily="34" charset="0"/>
              </a:rPr>
              <a:t>Bao nhiêu là thứ cây</a:t>
            </a:r>
          </a:p>
          <a:p>
            <a:pPr fontAlgn="t"/>
            <a:r>
              <a:rPr lang="vi-VN" sz="2800" b="0" dirty="0">
                <a:effectLst/>
                <a:latin typeface="+mj-lt"/>
                <a:ea typeface="Arial-Rounded" panose="020B0500000000000000" pitchFamily="34" charset="0"/>
                <a:cs typeface="Arial-Rounded" panose="020B0500000000000000" pitchFamily="34" charset="0"/>
              </a:rPr>
              <a:t>Bà mỗi năm mỗi gầy</a:t>
            </a:r>
          </a:p>
          <a:p>
            <a:pPr fontAlgn="t"/>
            <a:r>
              <a:rPr lang="vi-VN" sz="2800" b="0" dirty="0">
                <a:effectLst/>
                <a:latin typeface="+mj-lt"/>
                <a:ea typeface="Arial-Rounded" panose="020B0500000000000000" pitchFamily="34" charset="0"/>
                <a:cs typeface="Arial-Rounded" panose="020B0500000000000000" pitchFamily="34" charset="0"/>
              </a:rPr>
              <a:t>Chắc bà luôn vất vả</a:t>
            </a:r>
            <a:r>
              <a:rPr lang="en-US" sz="2800" b="0" dirty="0">
                <a:effectLst/>
                <a:latin typeface="+mj-lt"/>
                <a:ea typeface="Arial-Rounded" panose="020B0500000000000000" pitchFamily="34" charset="0"/>
                <a:cs typeface="Arial-Rounded" panose="020B0500000000000000" pitchFamily="34" charset="0"/>
              </a:rPr>
              <a:t>.</a:t>
            </a:r>
            <a:endParaRPr lang="vi-VN" sz="2800" b="0" dirty="0">
              <a:effectLst/>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529316" y="1384899"/>
            <a:ext cx="4506077" cy="5632311"/>
          </a:xfrm>
          <a:prstGeom prst="rect">
            <a:avLst/>
          </a:prstGeom>
          <a:noFill/>
        </p:spPr>
        <p:txBody>
          <a:bodyPr wrap="square" rtlCol="0">
            <a:spAutoFit/>
          </a:bodyPr>
          <a:lstStyle/>
          <a:p>
            <a:pPr fontAlgn="t"/>
            <a:r>
              <a:rPr lang="vi-VN" sz="2800" dirty="0">
                <a:latin typeface="+mj-lt"/>
                <a:ea typeface="Arial-Rounded" panose="020B0500000000000000" pitchFamily="34" charset="0"/>
                <a:cs typeface="Arial-Rounded" panose="020B0500000000000000" pitchFamily="34" charset="0"/>
              </a:rPr>
              <a:t>Vườn bà có nhiều quả</a:t>
            </a:r>
          </a:p>
          <a:p>
            <a:pPr fontAlgn="t"/>
            <a:r>
              <a:rPr lang="vi-VN" sz="2800" dirty="0">
                <a:latin typeface="+mj-lt"/>
                <a:ea typeface="Arial-Rounded" panose="020B0500000000000000" pitchFamily="34" charset="0"/>
                <a:cs typeface="Arial-Rounded" panose="020B0500000000000000" pitchFamily="34" charset="0"/>
              </a:rPr>
              <a:t>Chẳng mấy lúc bà ăn</a:t>
            </a:r>
          </a:p>
          <a:p>
            <a:pPr fontAlgn="t"/>
            <a:r>
              <a:rPr lang="vi-VN" sz="2800" dirty="0">
                <a:latin typeface="+mj-lt"/>
                <a:ea typeface="Arial-Rounded" panose="020B0500000000000000" pitchFamily="34" charset="0"/>
                <a:cs typeface="Arial-Rounded" panose="020B0500000000000000" pitchFamily="34" charset="0"/>
              </a:rPr>
              <a:t>Bà bảo thích để dành</a:t>
            </a:r>
          </a:p>
          <a:p>
            <a:pPr fontAlgn="t"/>
            <a:r>
              <a:rPr lang="vi-VN" sz="2800" dirty="0">
                <a:latin typeface="+mj-lt"/>
                <a:ea typeface="Arial-Rounded" panose="020B0500000000000000" pitchFamily="34" charset="0"/>
                <a:cs typeface="Arial-Rounded" panose="020B0500000000000000" pitchFamily="34" charset="0"/>
              </a:rPr>
              <a:t>Cho cháu về ra hái.</a:t>
            </a:r>
            <a:endParaRPr lang="en-US" sz="2800" dirty="0">
              <a:latin typeface="+mj-lt"/>
              <a:ea typeface="Arial-Rounded" panose="020B0500000000000000" pitchFamily="34" charset="0"/>
              <a:cs typeface="Arial-Rounded" panose="020B0500000000000000" pitchFamily="34" charset="0"/>
            </a:endParaRPr>
          </a:p>
          <a:p>
            <a:pPr fontAlgn="t"/>
            <a:endParaRPr lang="en-US" sz="2800" dirty="0">
              <a:latin typeface="+mj-lt"/>
              <a:ea typeface="Arial-Rounded" panose="020B0500000000000000" pitchFamily="34" charset="0"/>
              <a:cs typeface="Arial-Rounded" panose="020B0500000000000000" pitchFamily="34" charset="0"/>
            </a:endParaRPr>
          </a:p>
          <a:p>
            <a:pPr fontAlgn="t"/>
            <a:r>
              <a:rPr lang="vi-VN" sz="2800" dirty="0">
                <a:latin typeface="+mj-lt"/>
                <a:ea typeface="Arial-Rounded" panose="020B0500000000000000" pitchFamily="34" charset="0"/>
                <a:cs typeface="Arial-Rounded" panose="020B0500000000000000" pitchFamily="34" charset="0"/>
              </a:rPr>
              <a:t>Em mồ hôi nhễ nhại</a:t>
            </a:r>
          </a:p>
          <a:p>
            <a:pPr fontAlgn="t"/>
            <a:r>
              <a:rPr lang="vi-VN" sz="2800" dirty="0">
                <a:latin typeface="+mj-lt"/>
                <a:ea typeface="Arial-Rounded" panose="020B0500000000000000" pitchFamily="34" charset="0"/>
                <a:cs typeface="Arial-Rounded" panose="020B0500000000000000" pitchFamily="34" charset="0"/>
              </a:rPr>
              <a:t>Bà theo quạt liền tay.</a:t>
            </a:r>
          </a:p>
          <a:p>
            <a:pPr fontAlgn="t"/>
            <a:r>
              <a:rPr lang="vi-VN" sz="2800" dirty="0">
                <a:latin typeface="+mj-lt"/>
                <a:ea typeface="Arial-Rounded" panose="020B0500000000000000" pitchFamily="34" charset="0"/>
                <a:cs typeface="Arial-Rounded" panose="020B0500000000000000" pitchFamily="34" charset="0"/>
              </a:rPr>
              <a:t>Từ tay bà gió đến</a:t>
            </a:r>
          </a:p>
          <a:p>
            <a:pPr fontAlgn="t"/>
            <a:r>
              <a:rPr lang="vi-VN" sz="2800" dirty="0">
                <a:latin typeface="+mj-lt"/>
                <a:ea typeface="Arial-Rounded" panose="020B0500000000000000" pitchFamily="34" charset="0"/>
                <a:cs typeface="Arial-Rounded" panose="020B0500000000000000" pitchFamily="34" charset="0"/>
              </a:rPr>
              <a:t>Thơm bao hương quả vườn</a:t>
            </a:r>
          </a:p>
          <a:p>
            <a:pPr fontAlgn="t"/>
            <a:r>
              <a:rPr lang="vi-VN" sz="2800" dirty="0">
                <a:latin typeface="+mj-lt"/>
                <a:ea typeface="Arial-Rounded" panose="020B0500000000000000" pitchFamily="34" charset="0"/>
                <a:cs typeface="Arial-Rounded" panose="020B0500000000000000" pitchFamily="34" charset="0"/>
              </a:rPr>
              <a:t>Thoáng nghe bà kể chuyện</a:t>
            </a:r>
          </a:p>
          <a:p>
            <a:pPr fontAlgn="t"/>
            <a:r>
              <a:rPr lang="vi-VN" sz="2800" dirty="0">
                <a:latin typeface="+mj-lt"/>
                <a:ea typeface="Arial-Rounded" panose="020B0500000000000000" pitchFamily="34" charset="0"/>
                <a:cs typeface="Arial-Rounded" panose="020B0500000000000000" pitchFamily="34" charset="0"/>
              </a:rPr>
              <a:t>Gió thơm say chập chờn.</a:t>
            </a:r>
            <a:endParaRPr lang="en-US" sz="2800" dirty="0">
              <a:latin typeface="+mj-lt"/>
              <a:ea typeface="Arial-Rounded" panose="020B0500000000000000" pitchFamily="34" charset="0"/>
              <a:cs typeface="Arial-Rounded" panose="020B0500000000000000" pitchFamily="34" charset="0"/>
            </a:endParaRPr>
          </a:p>
          <a:p>
            <a:pPr algn="r" fontAlgn="t"/>
            <a:r>
              <a:rPr lang="en-US" sz="2800" dirty="0">
                <a:latin typeface="+mj-lt"/>
                <a:ea typeface="Arial-Rounded" panose="020B0500000000000000" pitchFamily="34" charset="0"/>
                <a:cs typeface="Arial-Rounded" panose="020B0500000000000000" pitchFamily="34" charset="0"/>
              </a:rPr>
              <a:t>(</a:t>
            </a:r>
            <a:r>
              <a:rPr lang="en-US" sz="2800" dirty="0" err="1">
                <a:latin typeface="+mj-lt"/>
                <a:ea typeface="Arial-Rounded" panose="020B0500000000000000" pitchFamily="34" charset="0"/>
                <a:cs typeface="Arial-Rounded" panose="020B0500000000000000" pitchFamily="34" charset="0"/>
              </a:rPr>
              <a:t>Xuân</a:t>
            </a:r>
            <a:r>
              <a:rPr lang="en-US" sz="2800" dirty="0">
                <a:latin typeface="+mj-lt"/>
                <a:ea typeface="Arial-Rounded" panose="020B0500000000000000" pitchFamily="34" charset="0"/>
                <a:cs typeface="Arial-Rounded" panose="020B0500000000000000" pitchFamily="34" charset="0"/>
              </a:rPr>
              <a:t> </a:t>
            </a:r>
            <a:r>
              <a:rPr lang="en-US" sz="2800" dirty="0" err="1">
                <a:latin typeface="+mj-lt"/>
                <a:ea typeface="Arial-Rounded" panose="020B0500000000000000" pitchFamily="34" charset="0"/>
                <a:cs typeface="Arial-Rounded" panose="020B0500000000000000" pitchFamily="34" charset="0"/>
              </a:rPr>
              <a:t>Hoài</a:t>
            </a:r>
            <a:r>
              <a:rPr lang="en-US" sz="2800" dirty="0">
                <a:latin typeface="+mj-lt"/>
                <a:ea typeface="Arial-Rounded" panose="020B0500000000000000" pitchFamily="34" charset="0"/>
                <a:cs typeface="Arial-Rounded" panose="020B0500000000000000" pitchFamily="34" charset="0"/>
              </a:rPr>
              <a:t>)</a:t>
            </a:r>
            <a:endParaRPr lang="vi-VN" sz="2800" dirty="0">
              <a:latin typeface="+mj-lt"/>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424052"/>
            <a:ext cx="8797422" cy="5262979"/>
            <a:chOff x="2005588" y="1424052"/>
            <a:chExt cx="8441594" cy="5262979"/>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4339650"/>
            </a:xfrm>
            <a:prstGeom prst="rect">
              <a:avLst/>
            </a:prstGeom>
            <a:noFill/>
          </p:spPr>
          <p:txBody>
            <a:bodyPr wrap="square" rtlCol="0">
              <a:spAutoFit/>
            </a:bodyPr>
            <a:lstStyle/>
            <a:p>
              <a:pPr fontAlgn="t"/>
              <a:r>
                <a:rPr lang="vi-VN" sz="2800" b="0" dirty="0">
                  <a:effectLst/>
                  <a:latin typeface="+mj-lt"/>
                  <a:ea typeface="Arial-Rounded" panose="020B0500000000000000" pitchFamily="34" charset="0"/>
                  <a:cs typeface="Arial-Rounded" panose="020B0500000000000000" pitchFamily="34" charset="0"/>
                </a:rPr>
                <a:t>Nghỉ hè em thích nhất</a:t>
              </a:r>
            </a:p>
            <a:p>
              <a:pPr fontAlgn="t"/>
              <a:r>
                <a:rPr lang="vi-VN" sz="2800" b="0" dirty="0">
                  <a:effectLst/>
                  <a:latin typeface="+mj-lt"/>
                  <a:ea typeface="Arial-Rounded" panose="020B0500000000000000" pitchFamily="34" charset="0"/>
                  <a:cs typeface="Arial-Rounded" panose="020B0500000000000000" pitchFamily="34" charset="0"/>
                </a:rPr>
                <a:t>Được theo mẹ về quê</a:t>
              </a:r>
            </a:p>
            <a:p>
              <a:pPr fontAlgn="t"/>
              <a:r>
                <a:rPr lang="vi-VN" sz="2800" b="0" dirty="0">
                  <a:effectLst/>
                  <a:latin typeface="+mj-lt"/>
                  <a:ea typeface="Arial-Rounded" panose="020B0500000000000000" pitchFamily="34" charset="0"/>
                  <a:cs typeface="Arial-Rounded" panose="020B0500000000000000" pitchFamily="34" charset="0"/>
                </a:rPr>
                <a:t>Bà em cũng mừng ghê</a:t>
              </a:r>
            </a:p>
            <a:p>
              <a:pPr fontAlgn="t"/>
              <a:r>
                <a:rPr lang="vi-VN" sz="2800" b="0" dirty="0">
                  <a:effectLst/>
                  <a:latin typeface="+mj-lt"/>
                  <a:ea typeface="Arial-Rounded" panose="020B0500000000000000" pitchFamily="34" charset="0"/>
                  <a:cs typeface="Arial-Rounded" panose="020B0500000000000000" pitchFamily="34" charset="0"/>
                </a:rPr>
                <a:t>Khi thấy em vào ngõ</a:t>
              </a:r>
              <a:r>
                <a:rPr lang="en-US" sz="2800" b="0" dirty="0">
                  <a:effectLst/>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fontAlgn="t"/>
              <a:r>
                <a:rPr lang="vi-VN" sz="2800" b="0" dirty="0">
                  <a:effectLst/>
                  <a:latin typeface="+mj-lt"/>
                  <a:ea typeface="Arial-Rounded" panose="020B0500000000000000" pitchFamily="34" charset="0"/>
                  <a:cs typeface="Arial-Rounded" panose="020B0500000000000000" pitchFamily="34" charset="0"/>
                </a:rPr>
                <a:t>Mảnh vườn quê bé nhỏ</a:t>
              </a:r>
            </a:p>
            <a:p>
              <a:pPr fontAlgn="t"/>
              <a:r>
                <a:rPr lang="vi-VN" sz="2800" b="0" dirty="0">
                  <a:effectLst/>
                  <a:latin typeface="+mj-lt"/>
                  <a:ea typeface="Arial-Rounded" panose="020B0500000000000000" pitchFamily="34" charset="0"/>
                  <a:cs typeface="Arial-Rounded" panose="020B0500000000000000" pitchFamily="34" charset="0"/>
                </a:rPr>
                <a:t>Bao nhiêu là thứ cây</a:t>
              </a:r>
            </a:p>
            <a:p>
              <a:pPr fontAlgn="t"/>
              <a:r>
                <a:rPr lang="vi-VN" sz="2800" b="0" dirty="0">
                  <a:effectLst/>
                  <a:latin typeface="+mj-lt"/>
                  <a:ea typeface="Arial-Rounded" panose="020B0500000000000000" pitchFamily="34" charset="0"/>
                  <a:cs typeface="Arial-Rounded" panose="020B0500000000000000" pitchFamily="34" charset="0"/>
                </a:rPr>
                <a:t>Bà mỗi năm mỗi gầy</a:t>
              </a:r>
            </a:p>
            <a:p>
              <a:pPr fontAlgn="t"/>
              <a:r>
                <a:rPr lang="vi-VN" sz="2800" b="0" dirty="0">
                  <a:effectLst/>
                  <a:latin typeface="+mj-lt"/>
                  <a:ea typeface="Arial-Rounded" panose="020B0500000000000000" pitchFamily="34" charset="0"/>
                  <a:cs typeface="Arial-Rounded" panose="020B0500000000000000" pitchFamily="34" charset="0"/>
                </a:rPr>
                <a:t>Chắc bà luôn vất vả</a:t>
              </a:r>
              <a:r>
                <a:rPr lang="en-US" sz="2800" b="0" dirty="0">
                  <a:effectLst/>
                  <a:latin typeface="+mj-lt"/>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419314" y="1424052"/>
              <a:ext cx="4027868" cy="5262979"/>
            </a:xfrm>
            <a:prstGeom prst="rect">
              <a:avLst/>
            </a:prstGeom>
            <a:noFill/>
          </p:spPr>
          <p:txBody>
            <a:bodyPr wrap="square" rtlCol="0">
              <a:spAutoFit/>
            </a:bodyPr>
            <a:lstStyle/>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8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8292348" y="3978366"/>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5244237" y="189829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5157611" y="2229801"/>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5315444" y="2698894"/>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5170151" y="3127492"/>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5120163" y="3046625"/>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427285" y="3952630"/>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5042690" y="4872233"/>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5059540" y="4396515"/>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5045958" y="5270464"/>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5002733" y="527492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963829" y="1571815"/>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704295" y="1905074"/>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701728" y="242118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452983" y="2821316"/>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337915" y="2889950"/>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611178" y="3556630"/>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652485" y="4150630"/>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9248010" y="4510255"/>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10226608" y="5853741"/>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10186412" y="584906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10661492" y="4950274"/>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10504003" y="5369407"/>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749818" y="6109465"/>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31911"/>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45077" y="1409771"/>
            <a:ext cx="8731127" cy="5262979"/>
            <a:chOff x="2045077" y="1409771"/>
            <a:chExt cx="8731127" cy="5262979"/>
          </a:xfrm>
        </p:grpSpPr>
        <p:sp>
          <p:nvSpPr>
            <p:cNvPr id="23" name="TextBox 22">
              <a:extLst>
                <a:ext uri="{FF2B5EF4-FFF2-40B4-BE49-F238E27FC236}">
                  <a16:creationId xmlns:a16="http://schemas.microsoft.com/office/drawing/2014/main" id="{70297EC6-8AE4-457A-8749-35CBF6CAC001}"/>
                </a:ext>
              </a:extLst>
            </p:cNvPr>
            <p:cNvSpPr txBox="1"/>
            <p:nvPr/>
          </p:nvSpPr>
          <p:spPr>
            <a:xfrm>
              <a:off x="2045077" y="1502793"/>
              <a:ext cx="3633998" cy="433965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47231" y="1409771"/>
              <a:ext cx="4428973" cy="526297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39851" y="1502793"/>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415796" y="3297533"/>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864" y="1361691"/>
            <a:ext cx="706171" cy="561403"/>
            <a:chOff x="1473089" y="1425337"/>
            <a:chExt cx="706171" cy="561403"/>
          </a:xfrm>
        </p:grpSpPr>
        <p:sp>
          <p:nvSpPr>
            <p:cNvPr id="55" name="Oval 54">
              <a:extLst>
                <a:ext uri="{FF2B5EF4-FFF2-40B4-BE49-F238E27FC236}">
                  <a16:creationId xmlns:a16="http://schemas.microsoft.com/office/drawing/2014/main" id="{1B1B3222-93B0-4107-B3CC-F4F40D3E0B10}"/>
                </a:ext>
              </a:extLst>
            </p:cNvPr>
            <p:cNvSpPr/>
            <p:nvPr/>
          </p:nvSpPr>
          <p:spPr>
            <a:xfrm>
              <a:off x="1473089" y="1425337"/>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67894" y="1488660"/>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03330" y="3314700"/>
            <a:ext cx="686654" cy="561403"/>
            <a:chOff x="1399555" y="1412586"/>
            <a:chExt cx="686654" cy="561403"/>
          </a:xfrm>
        </p:grpSpPr>
        <p:sp>
          <p:nvSpPr>
            <p:cNvPr id="58" name="Oval 57">
              <a:extLst>
                <a:ext uri="{FF2B5EF4-FFF2-40B4-BE49-F238E27FC236}">
                  <a16:creationId xmlns:a16="http://schemas.microsoft.com/office/drawing/2014/main" id="{DE512823-427B-4A0F-A327-C50214310E0D}"/>
                </a:ext>
              </a:extLst>
            </p:cNvPr>
            <p:cNvSpPr/>
            <p:nvPr/>
          </p:nvSpPr>
          <p:spPr>
            <a:xfrm>
              <a:off x="1399555" y="1412586"/>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474843" y="1437593"/>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509365" y="526324"/>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3">
            <a:grayscl/>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603068" y="1107866"/>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778214" y="1251866"/>
            <a:ext cx="3438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9346FF63-C4E3-2DB2-AE9C-50A4C1254FE9}"/>
              </a:ext>
            </a:extLst>
          </p:cNvPr>
          <p:cNvGrpSpPr/>
          <p:nvPr/>
        </p:nvGrpSpPr>
        <p:grpSpPr>
          <a:xfrm>
            <a:off x="2166304" y="2478569"/>
            <a:ext cx="2612722" cy="618952"/>
            <a:chOff x="2166304" y="2478569"/>
            <a:chExt cx="2612722" cy="618952"/>
          </a:xfrm>
        </p:grpSpPr>
        <p:sp>
          <p:nvSpPr>
            <p:cNvPr id="15" name="TextBox 14">
              <a:extLst>
                <a:ext uri="{FF2B5EF4-FFF2-40B4-BE49-F238E27FC236}">
                  <a16:creationId xmlns:a16="http://schemas.microsoft.com/office/drawing/2014/main" id="{F65792E7-4802-FF51-628D-D737DA30193A}"/>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descr="A picture containing plant, maple, clipart&#10;&#10;Description automatically generated">
              <a:extLst>
                <a:ext uri="{FF2B5EF4-FFF2-40B4-BE49-F238E27FC236}">
                  <a16:creationId xmlns:a16="http://schemas.microsoft.com/office/drawing/2014/main" id="{D5053209-38FF-1D66-2A14-B7CD4FDF4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8" name="Group 17">
            <a:extLst>
              <a:ext uri="{FF2B5EF4-FFF2-40B4-BE49-F238E27FC236}">
                <a16:creationId xmlns:a16="http://schemas.microsoft.com/office/drawing/2014/main" id="{4EEBA28B-9E5A-9FA5-DCCE-CC55F2ECD021}"/>
              </a:ext>
            </a:extLst>
          </p:cNvPr>
          <p:cNvGrpSpPr/>
          <p:nvPr/>
        </p:nvGrpSpPr>
        <p:grpSpPr>
          <a:xfrm>
            <a:off x="4532056" y="2264265"/>
            <a:ext cx="5829603" cy="1041266"/>
            <a:chOff x="4532056" y="2264265"/>
            <a:chExt cx="5829603" cy="1041266"/>
          </a:xfrm>
        </p:grpSpPr>
        <p:sp>
          <p:nvSpPr>
            <p:cNvPr id="19" name="Rectangle: Rounded Corners 18">
              <a:extLst>
                <a:ext uri="{FF2B5EF4-FFF2-40B4-BE49-F238E27FC236}">
                  <a16:creationId xmlns:a16="http://schemas.microsoft.com/office/drawing/2014/main" id="{1FF8E392-43F4-5056-EBE9-441FC9889F15}"/>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5909D98-444F-614A-4209-5D486AB0FE8B}"/>
                </a:ext>
              </a:extLst>
            </p:cNvPr>
            <p:cNvGrpSpPr/>
            <p:nvPr/>
          </p:nvGrpSpPr>
          <p:grpSpPr>
            <a:xfrm>
              <a:off x="4532056" y="2378734"/>
              <a:ext cx="5785195" cy="844029"/>
              <a:chOff x="4582044" y="2649487"/>
              <a:chExt cx="5785195" cy="844029"/>
            </a:xfrm>
          </p:grpSpPr>
          <p:pic>
            <p:nvPicPr>
              <p:cNvPr id="21" name="Picture 20" descr="Background pattern&#10;&#10;Description automatically generated with medium confidence">
                <a:extLst>
                  <a:ext uri="{FF2B5EF4-FFF2-40B4-BE49-F238E27FC236}">
                    <a16:creationId xmlns:a16="http://schemas.microsoft.com/office/drawing/2014/main" id="{7A3AD0CB-E883-8F7D-3D00-C77AB57A0D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2" name="TextBox 21">
                <a:extLst>
                  <a:ext uri="{FF2B5EF4-FFF2-40B4-BE49-F238E27FC236}">
                    <a16:creationId xmlns:a16="http://schemas.microsoft.com/office/drawing/2014/main" id="{D9E012EA-EC4D-E8E0-F9CF-A0D19773056A}"/>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500"/>
                            </p:stCondLst>
                            <p:childTnLst>
                              <p:par>
                                <p:cTn id="18" presetID="1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ppt_x</p:attrName>
                                        </p:attrNameLst>
                                      </p:cBhvr>
                                      <p:tavLst>
                                        <p:tav tm="0">
                                          <p:val>
                                            <p:strVal val="#ppt_x-#ppt_w*1.125000"/>
                                          </p:val>
                                        </p:tav>
                                        <p:tav tm="100000">
                                          <p:val>
                                            <p:strVal val="#ppt_x"/>
                                          </p:val>
                                        </p:tav>
                                      </p:tavLst>
                                    </p:anim>
                                    <p:animEffect transition="in" filter="wipe(righ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8" y="3256459"/>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585718" y="933096"/>
            <a:ext cx="11338995"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10219752"/>
                <a:gd name="connsiteY0" fmla="*/ 172448 h 1034669"/>
                <a:gd name="connsiteX1" fmla="*/ 172448 w 10219752"/>
                <a:gd name="connsiteY1" fmla="*/ 0 h 1034669"/>
                <a:gd name="connsiteX2" fmla="*/ 555825 w 10219752"/>
                <a:gd name="connsiteY2" fmla="*/ 0 h 1034669"/>
                <a:gd name="connsiteX3" fmla="*/ 1136699 w 10219752"/>
                <a:gd name="connsiteY3" fmla="*/ 0 h 1034669"/>
                <a:gd name="connsiteX4" fmla="*/ 1915070 w 10219752"/>
                <a:gd name="connsiteY4" fmla="*/ 0 h 1034669"/>
                <a:gd name="connsiteX5" fmla="*/ 2199698 w 10219752"/>
                <a:gd name="connsiteY5" fmla="*/ 0 h 1034669"/>
                <a:gd name="connsiteX6" fmla="*/ 2681823 w 10219752"/>
                <a:gd name="connsiteY6" fmla="*/ 0 h 1034669"/>
                <a:gd name="connsiteX7" fmla="*/ 2966451 w 10219752"/>
                <a:gd name="connsiteY7" fmla="*/ 0 h 1034669"/>
                <a:gd name="connsiteX8" fmla="*/ 3349828 w 10219752"/>
                <a:gd name="connsiteY8" fmla="*/ 0 h 1034669"/>
                <a:gd name="connsiteX9" fmla="*/ 4128199 w 10219752"/>
                <a:gd name="connsiteY9" fmla="*/ 0 h 1034669"/>
                <a:gd name="connsiteX10" fmla="*/ 4511576 w 10219752"/>
                <a:gd name="connsiteY10" fmla="*/ 0 h 1034669"/>
                <a:gd name="connsiteX11" fmla="*/ 5191198 w 10219752"/>
                <a:gd name="connsiteY11" fmla="*/ 0 h 1034669"/>
                <a:gd name="connsiteX12" fmla="*/ 5475827 w 10219752"/>
                <a:gd name="connsiteY12" fmla="*/ 0 h 1034669"/>
                <a:gd name="connsiteX13" fmla="*/ 6056700 w 10219752"/>
                <a:gd name="connsiteY13" fmla="*/ 0 h 1034669"/>
                <a:gd name="connsiteX14" fmla="*/ 6835071 w 10219752"/>
                <a:gd name="connsiteY14" fmla="*/ 0 h 1034669"/>
                <a:gd name="connsiteX15" fmla="*/ 7119700 w 10219752"/>
                <a:gd name="connsiteY15" fmla="*/ 0 h 1034669"/>
                <a:gd name="connsiteX16" fmla="*/ 7898071 w 10219752"/>
                <a:gd name="connsiteY16" fmla="*/ 0 h 1034669"/>
                <a:gd name="connsiteX17" fmla="*/ 8380196 w 10219752"/>
                <a:gd name="connsiteY17" fmla="*/ 0 h 1034669"/>
                <a:gd name="connsiteX18" fmla="*/ 9059818 w 10219752"/>
                <a:gd name="connsiteY18" fmla="*/ 0 h 1034669"/>
                <a:gd name="connsiteX19" fmla="*/ 10047304 w 10219752"/>
                <a:gd name="connsiteY19" fmla="*/ 0 h 1034669"/>
                <a:gd name="connsiteX20" fmla="*/ 10219752 w 10219752"/>
                <a:gd name="connsiteY20" fmla="*/ 172448 h 1034669"/>
                <a:gd name="connsiteX21" fmla="*/ 10219752 w 10219752"/>
                <a:gd name="connsiteY21" fmla="*/ 531130 h 1034669"/>
                <a:gd name="connsiteX22" fmla="*/ 10219752 w 10219752"/>
                <a:gd name="connsiteY22" fmla="*/ 862221 h 1034669"/>
                <a:gd name="connsiteX23" fmla="*/ 10047304 w 10219752"/>
                <a:gd name="connsiteY23" fmla="*/ 1034669 h 1034669"/>
                <a:gd name="connsiteX24" fmla="*/ 9762676 w 10219752"/>
                <a:gd name="connsiteY24" fmla="*/ 1034669 h 1034669"/>
                <a:gd name="connsiteX25" fmla="*/ 9280550 w 10219752"/>
                <a:gd name="connsiteY25" fmla="*/ 1034669 h 1034669"/>
                <a:gd name="connsiteX26" fmla="*/ 8502179 w 10219752"/>
                <a:gd name="connsiteY26" fmla="*/ 1034669 h 1034669"/>
                <a:gd name="connsiteX27" fmla="*/ 7921306 w 10219752"/>
                <a:gd name="connsiteY27" fmla="*/ 1034669 h 1034669"/>
                <a:gd name="connsiteX28" fmla="*/ 7439180 w 10219752"/>
                <a:gd name="connsiteY28" fmla="*/ 1034669 h 1034669"/>
                <a:gd name="connsiteX29" fmla="*/ 6759558 w 10219752"/>
                <a:gd name="connsiteY29" fmla="*/ 1034669 h 1034669"/>
                <a:gd name="connsiteX30" fmla="*/ 6178684 w 10219752"/>
                <a:gd name="connsiteY30" fmla="*/ 1034669 h 1034669"/>
                <a:gd name="connsiteX31" fmla="*/ 5795307 w 10219752"/>
                <a:gd name="connsiteY31" fmla="*/ 1034669 h 1034669"/>
                <a:gd name="connsiteX32" fmla="*/ 5214433 w 10219752"/>
                <a:gd name="connsiteY32" fmla="*/ 1034669 h 1034669"/>
                <a:gd name="connsiteX33" fmla="*/ 4929805 w 10219752"/>
                <a:gd name="connsiteY33" fmla="*/ 1034669 h 1034669"/>
                <a:gd name="connsiteX34" fmla="*/ 4250183 w 10219752"/>
                <a:gd name="connsiteY34" fmla="*/ 1034669 h 1034669"/>
                <a:gd name="connsiteX35" fmla="*/ 3866806 w 10219752"/>
                <a:gd name="connsiteY35" fmla="*/ 1034669 h 1034669"/>
                <a:gd name="connsiteX36" fmla="*/ 3088435 w 10219752"/>
                <a:gd name="connsiteY36" fmla="*/ 1034669 h 1034669"/>
                <a:gd name="connsiteX37" fmla="*/ 2507561 w 10219752"/>
                <a:gd name="connsiteY37" fmla="*/ 1034669 h 1034669"/>
                <a:gd name="connsiteX38" fmla="*/ 2025436 w 10219752"/>
                <a:gd name="connsiteY38" fmla="*/ 1034669 h 1034669"/>
                <a:gd name="connsiteX39" fmla="*/ 1543310 w 10219752"/>
                <a:gd name="connsiteY39" fmla="*/ 1034669 h 1034669"/>
                <a:gd name="connsiteX40" fmla="*/ 1159934 w 10219752"/>
                <a:gd name="connsiteY40" fmla="*/ 1034669 h 1034669"/>
                <a:gd name="connsiteX41" fmla="*/ 776557 w 10219752"/>
                <a:gd name="connsiteY41" fmla="*/ 1034669 h 1034669"/>
                <a:gd name="connsiteX42" fmla="*/ 172448 w 10219752"/>
                <a:gd name="connsiteY42" fmla="*/ 1034669 h 1034669"/>
                <a:gd name="connsiteX43" fmla="*/ 0 w 10219752"/>
                <a:gd name="connsiteY43" fmla="*/ 862221 h 1034669"/>
                <a:gd name="connsiteX44" fmla="*/ 0 w 10219752"/>
                <a:gd name="connsiteY44" fmla="*/ 503539 h 1034669"/>
                <a:gd name="connsiteX45" fmla="*/ 0 w 10219752"/>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19752" h="1034669" fill="none" extrusionOk="0">
                  <a:moveTo>
                    <a:pt x="0" y="172448"/>
                  </a:moveTo>
                  <a:cubicBezTo>
                    <a:pt x="-8247" y="72645"/>
                    <a:pt x="91048" y="6290"/>
                    <a:pt x="172448" y="0"/>
                  </a:cubicBezTo>
                  <a:cubicBezTo>
                    <a:pt x="300592" y="-14772"/>
                    <a:pt x="476094" y="30607"/>
                    <a:pt x="555825" y="0"/>
                  </a:cubicBezTo>
                  <a:cubicBezTo>
                    <a:pt x="635556" y="-30607"/>
                    <a:pt x="994901" y="63263"/>
                    <a:pt x="1136699" y="0"/>
                  </a:cubicBezTo>
                  <a:cubicBezTo>
                    <a:pt x="1278497" y="-63263"/>
                    <a:pt x="1648333" y="9173"/>
                    <a:pt x="1915070" y="0"/>
                  </a:cubicBezTo>
                  <a:cubicBezTo>
                    <a:pt x="2181807" y="-9173"/>
                    <a:pt x="2125552" y="28439"/>
                    <a:pt x="2199698" y="0"/>
                  </a:cubicBezTo>
                  <a:cubicBezTo>
                    <a:pt x="2273844" y="-28439"/>
                    <a:pt x="2447779" y="2739"/>
                    <a:pt x="2681823" y="0"/>
                  </a:cubicBezTo>
                  <a:cubicBezTo>
                    <a:pt x="2915867" y="-2739"/>
                    <a:pt x="2885920" y="16549"/>
                    <a:pt x="2966451" y="0"/>
                  </a:cubicBezTo>
                  <a:cubicBezTo>
                    <a:pt x="3046982" y="-16549"/>
                    <a:pt x="3271734" y="24366"/>
                    <a:pt x="3349828" y="0"/>
                  </a:cubicBezTo>
                  <a:cubicBezTo>
                    <a:pt x="3427922" y="-24366"/>
                    <a:pt x="3892927" y="2553"/>
                    <a:pt x="4128199" y="0"/>
                  </a:cubicBezTo>
                  <a:cubicBezTo>
                    <a:pt x="4363471" y="-2553"/>
                    <a:pt x="4361534" y="4676"/>
                    <a:pt x="4511576" y="0"/>
                  </a:cubicBezTo>
                  <a:cubicBezTo>
                    <a:pt x="4661618" y="-4676"/>
                    <a:pt x="4896189" y="2633"/>
                    <a:pt x="5191198" y="0"/>
                  </a:cubicBezTo>
                  <a:cubicBezTo>
                    <a:pt x="5486207" y="-2633"/>
                    <a:pt x="5416078" y="27054"/>
                    <a:pt x="5475827" y="0"/>
                  </a:cubicBezTo>
                  <a:cubicBezTo>
                    <a:pt x="5535576" y="-27054"/>
                    <a:pt x="5884931" y="45035"/>
                    <a:pt x="6056700" y="0"/>
                  </a:cubicBezTo>
                  <a:cubicBezTo>
                    <a:pt x="6228469" y="-45035"/>
                    <a:pt x="6638285" y="30734"/>
                    <a:pt x="6835071" y="0"/>
                  </a:cubicBezTo>
                  <a:cubicBezTo>
                    <a:pt x="7031857" y="-30734"/>
                    <a:pt x="7020126" y="22579"/>
                    <a:pt x="7119700" y="0"/>
                  </a:cubicBezTo>
                  <a:cubicBezTo>
                    <a:pt x="7219274" y="-22579"/>
                    <a:pt x="7627371" y="32998"/>
                    <a:pt x="7898071" y="0"/>
                  </a:cubicBezTo>
                  <a:cubicBezTo>
                    <a:pt x="8168771" y="-32998"/>
                    <a:pt x="8222360" y="27438"/>
                    <a:pt x="8380196" y="0"/>
                  </a:cubicBezTo>
                  <a:cubicBezTo>
                    <a:pt x="8538032" y="-27438"/>
                    <a:pt x="8790791" y="51809"/>
                    <a:pt x="9059818" y="0"/>
                  </a:cubicBezTo>
                  <a:cubicBezTo>
                    <a:pt x="9328845" y="-51809"/>
                    <a:pt x="9760085" y="77485"/>
                    <a:pt x="10047304" y="0"/>
                  </a:cubicBezTo>
                  <a:cubicBezTo>
                    <a:pt x="10123573" y="20640"/>
                    <a:pt x="10203577" y="56256"/>
                    <a:pt x="10219752" y="172448"/>
                  </a:cubicBezTo>
                  <a:cubicBezTo>
                    <a:pt x="10258652" y="324088"/>
                    <a:pt x="10192583" y="393107"/>
                    <a:pt x="10219752" y="531130"/>
                  </a:cubicBezTo>
                  <a:cubicBezTo>
                    <a:pt x="10246921" y="669153"/>
                    <a:pt x="10204501" y="781284"/>
                    <a:pt x="10219752" y="862221"/>
                  </a:cubicBezTo>
                  <a:cubicBezTo>
                    <a:pt x="10225809" y="957922"/>
                    <a:pt x="10135193" y="1039993"/>
                    <a:pt x="10047304" y="1034669"/>
                  </a:cubicBezTo>
                  <a:cubicBezTo>
                    <a:pt x="9911028" y="1040368"/>
                    <a:pt x="9862472" y="1002783"/>
                    <a:pt x="9762676" y="1034669"/>
                  </a:cubicBezTo>
                  <a:cubicBezTo>
                    <a:pt x="9662880" y="1066555"/>
                    <a:pt x="9475928" y="1002755"/>
                    <a:pt x="9280550" y="1034669"/>
                  </a:cubicBezTo>
                  <a:cubicBezTo>
                    <a:pt x="9085172" y="1066583"/>
                    <a:pt x="8805671" y="993551"/>
                    <a:pt x="8502179" y="1034669"/>
                  </a:cubicBezTo>
                  <a:cubicBezTo>
                    <a:pt x="8198687" y="1075787"/>
                    <a:pt x="8058456" y="1002667"/>
                    <a:pt x="7921306" y="1034669"/>
                  </a:cubicBezTo>
                  <a:cubicBezTo>
                    <a:pt x="7784156" y="1066671"/>
                    <a:pt x="7602830" y="1006557"/>
                    <a:pt x="7439180" y="1034669"/>
                  </a:cubicBezTo>
                  <a:cubicBezTo>
                    <a:pt x="7275530" y="1062781"/>
                    <a:pt x="7001431" y="956296"/>
                    <a:pt x="6759558" y="1034669"/>
                  </a:cubicBezTo>
                  <a:cubicBezTo>
                    <a:pt x="6517685" y="1113042"/>
                    <a:pt x="6454025" y="1025892"/>
                    <a:pt x="6178684" y="1034669"/>
                  </a:cubicBezTo>
                  <a:cubicBezTo>
                    <a:pt x="5903343" y="1043446"/>
                    <a:pt x="5891986" y="1011643"/>
                    <a:pt x="5795307" y="1034669"/>
                  </a:cubicBezTo>
                  <a:cubicBezTo>
                    <a:pt x="5698628" y="1057695"/>
                    <a:pt x="5382582" y="978305"/>
                    <a:pt x="5214433" y="1034669"/>
                  </a:cubicBezTo>
                  <a:cubicBezTo>
                    <a:pt x="5046284" y="1091033"/>
                    <a:pt x="5005888" y="1013631"/>
                    <a:pt x="4929805" y="1034669"/>
                  </a:cubicBezTo>
                  <a:cubicBezTo>
                    <a:pt x="4853722" y="1055707"/>
                    <a:pt x="4396023" y="963852"/>
                    <a:pt x="4250183" y="1034669"/>
                  </a:cubicBezTo>
                  <a:cubicBezTo>
                    <a:pt x="4104343" y="1105486"/>
                    <a:pt x="4045491" y="996656"/>
                    <a:pt x="3866806" y="1034669"/>
                  </a:cubicBezTo>
                  <a:cubicBezTo>
                    <a:pt x="3688121" y="1072682"/>
                    <a:pt x="3448384" y="947049"/>
                    <a:pt x="3088435" y="1034669"/>
                  </a:cubicBezTo>
                  <a:cubicBezTo>
                    <a:pt x="2728486" y="1122289"/>
                    <a:pt x="2644890" y="980168"/>
                    <a:pt x="2507561" y="1034669"/>
                  </a:cubicBezTo>
                  <a:cubicBezTo>
                    <a:pt x="2370232" y="1089170"/>
                    <a:pt x="2185833" y="1001985"/>
                    <a:pt x="2025436" y="1034669"/>
                  </a:cubicBezTo>
                  <a:cubicBezTo>
                    <a:pt x="1865040" y="1067353"/>
                    <a:pt x="1782962" y="999201"/>
                    <a:pt x="1543310" y="1034669"/>
                  </a:cubicBezTo>
                  <a:cubicBezTo>
                    <a:pt x="1303658" y="1070137"/>
                    <a:pt x="1331249" y="1018795"/>
                    <a:pt x="1159934" y="1034669"/>
                  </a:cubicBezTo>
                  <a:cubicBezTo>
                    <a:pt x="988619" y="1050543"/>
                    <a:pt x="907099" y="1031237"/>
                    <a:pt x="776557" y="1034669"/>
                  </a:cubicBezTo>
                  <a:cubicBezTo>
                    <a:pt x="646015" y="1038101"/>
                    <a:pt x="390449" y="1016663"/>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219752" h="1034669" stroke="0" extrusionOk="0">
                  <a:moveTo>
                    <a:pt x="0" y="172448"/>
                  </a:moveTo>
                  <a:cubicBezTo>
                    <a:pt x="12689" y="87287"/>
                    <a:pt x="75185" y="761"/>
                    <a:pt x="172448" y="0"/>
                  </a:cubicBezTo>
                  <a:cubicBezTo>
                    <a:pt x="333023" y="-10892"/>
                    <a:pt x="407923" y="5911"/>
                    <a:pt x="555825" y="0"/>
                  </a:cubicBezTo>
                  <a:cubicBezTo>
                    <a:pt x="703727" y="-5911"/>
                    <a:pt x="862323" y="17958"/>
                    <a:pt x="939202" y="0"/>
                  </a:cubicBezTo>
                  <a:cubicBezTo>
                    <a:pt x="1016081" y="-17958"/>
                    <a:pt x="1419536" y="6943"/>
                    <a:pt x="1717573" y="0"/>
                  </a:cubicBezTo>
                  <a:cubicBezTo>
                    <a:pt x="2015610" y="-6943"/>
                    <a:pt x="2018900" y="34881"/>
                    <a:pt x="2199698" y="0"/>
                  </a:cubicBezTo>
                  <a:cubicBezTo>
                    <a:pt x="2380497" y="-34881"/>
                    <a:pt x="2537899" y="250"/>
                    <a:pt x="2681823" y="0"/>
                  </a:cubicBezTo>
                  <a:cubicBezTo>
                    <a:pt x="2825747" y="-250"/>
                    <a:pt x="3049290" y="18140"/>
                    <a:pt x="3262697" y="0"/>
                  </a:cubicBezTo>
                  <a:cubicBezTo>
                    <a:pt x="3476104" y="-18140"/>
                    <a:pt x="3656983" y="40605"/>
                    <a:pt x="3843571" y="0"/>
                  </a:cubicBezTo>
                  <a:cubicBezTo>
                    <a:pt x="4030159" y="-40605"/>
                    <a:pt x="4227935" y="5959"/>
                    <a:pt x="4424445" y="0"/>
                  </a:cubicBezTo>
                  <a:cubicBezTo>
                    <a:pt x="4620955" y="-5959"/>
                    <a:pt x="4718704" y="43001"/>
                    <a:pt x="4807822" y="0"/>
                  </a:cubicBezTo>
                  <a:cubicBezTo>
                    <a:pt x="4896940" y="-43001"/>
                    <a:pt x="5231691" y="14825"/>
                    <a:pt x="5388695" y="0"/>
                  </a:cubicBezTo>
                  <a:cubicBezTo>
                    <a:pt x="5545699" y="-14825"/>
                    <a:pt x="5806100" y="17409"/>
                    <a:pt x="6068318" y="0"/>
                  </a:cubicBezTo>
                  <a:cubicBezTo>
                    <a:pt x="6330536" y="-17409"/>
                    <a:pt x="6495101" y="57433"/>
                    <a:pt x="6747940" y="0"/>
                  </a:cubicBezTo>
                  <a:cubicBezTo>
                    <a:pt x="7000779" y="-57433"/>
                    <a:pt x="7081700" y="48313"/>
                    <a:pt x="7230066" y="0"/>
                  </a:cubicBezTo>
                  <a:cubicBezTo>
                    <a:pt x="7378432" y="-48313"/>
                    <a:pt x="7533654" y="40548"/>
                    <a:pt x="7613442" y="0"/>
                  </a:cubicBezTo>
                  <a:cubicBezTo>
                    <a:pt x="7693230" y="-40548"/>
                    <a:pt x="7881008" y="38017"/>
                    <a:pt x="8095568" y="0"/>
                  </a:cubicBezTo>
                  <a:cubicBezTo>
                    <a:pt x="8310128" y="-38017"/>
                    <a:pt x="8420170" y="15995"/>
                    <a:pt x="8676442" y="0"/>
                  </a:cubicBezTo>
                  <a:cubicBezTo>
                    <a:pt x="8932714" y="-15995"/>
                    <a:pt x="8873793" y="1881"/>
                    <a:pt x="8961070" y="0"/>
                  </a:cubicBezTo>
                  <a:cubicBezTo>
                    <a:pt x="9048347" y="-1881"/>
                    <a:pt x="9658610" y="23210"/>
                    <a:pt x="10047304" y="0"/>
                  </a:cubicBezTo>
                  <a:cubicBezTo>
                    <a:pt x="10145818" y="7477"/>
                    <a:pt x="10241878" y="84743"/>
                    <a:pt x="10219752" y="172448"/>
                  </a:cubicBezTo>
                  <a:cubicBezTo>
                    <a:pt x="10257179" y="339209"/>
                    <a:pt x="10182787" y="437416"/>
                    <a:pt x="10219752" y="510437"/>
                  </a:cubicBezTo>
                  <a:cubicBezTo>
                    <a:pt x="10256717" y="583458"/>
                    <a:pt x="10179956" y="751053"/>
                    <a:pt x="10219752" y="862221"/>
                  </a:cubicBezTo>
                  <a:cubicBezTo>
                    <a:pt x="10232632" y="976364"/>
                    <a:pt x="10126606" y="1028586"/>
                    <a:pt x="10047304" y="1034669"/>
                  </a:cubicBezTo>
                  <a:cubicBezTo>
                    <a:pt x="9908534" y="1085938"/>
                    <a:pt x="9720056" y="997696"/>
                    <a:pt x="9466430" y="1034669"/>
                  </a:cubicBezTo>
                  <a:cubicBezTo>
                    <a:pt x="9212804" y="1071642"/>
                    <a:pt x="8929254" y="956998"/>
                    <a:pt x="8688059" y="1034669"/>
                  </a:cubicBezTo>
                  <a:cubicBezTo>
                    <a:pt x="8446864" y="1112340"/>
                    <a:pt x="8254029" y="963286"/>
                    <a:pt x="8008437" y="1034669"/>
                  </a:cubicBezTo>
                  <a:cubicBezTo>
                    <a:pt x="7762845" y="1106052"/>
                    <a:pt x="7640077" y="990784"/>
                    <a:pt x="7526311" y="1034669"/>
                  </a:cubicBezTo>
                  <a:cubicBezTo>
                    <a:pt x="7412545" y="1078554"/>
                    <a:pt x="7245537" y="1028708"/>
                    <a:pt x="7142935" y="1034669"/>
                  </a:cubicBezTo>
                  <a:cubicBezTo>
                    <a:pt x="7040333" y="1040630"/>
                    <a:pt x="6768456" y="1016538"/>
                    <a:pt x="6660809" y="1034669"/>
                  </a:cubicBezTo>
                  <a:cubicBezTo>
                    <a:pt x="6553162" y="1052800"/>
                    <a:pt x="6281458" y="1000917"/>
                    <a:pt x="6178684" y="1034669"/>
                  </a:cubicBezTo>
                  <a:cubicBezTo>
                    <a:pt x="6075911" y="1068421"/>
                    <a:pt x="5982710" y="1023090"/>
                    <a:pt x="5894056" y="1034669"/>
                  </a:cubicBezTo>
                  <a:cubicBezTo>
                    <a:pt x="5805402" y="1046248"/>
                    <a:pt x="5494150" y="986473"/>
                    <a:pt x="5214433" y="1034669"/>
                  </a:cubicBezTo>
                  <a:cubicBezTo>
                    <a:pt x="4934716" y="1082865"/>
                    <a:pt x="4909281" y="994942"/>
                    <a:pt x="4732308" y="1034669"/>
                  </a:cubicBezTo>
                  <a:cubicBezTo>
                    <a:pt x="4555336" y="1074396"/>
                    <a:pt x="4511420" y="1007773"/>
                    <a:pt x="4348931" y="1034669"/>
                  </a:cubicBezTo>
                  <a:cubicBezTo>
                    <a:pt x="4186442" y="1061565"/>
                    <a:pt x="3946181" y="995064"/>
                    <a:pt x="3570560" y="1034669"/>
                  </a:cubicBezTo>
                  <a:cubicBezTo>
                    <a:pt x="3194939" y="1074274"/>
                    <a:pt x="3339619" y="1020251"/>
                    <a:pt x="3187183" y="1034669"/>
                  </a:cubicBezTo>
                  <a:cubicBezTo>
                    <a:pt x="3034747" y="1049087"/>
                    <a:pt x="2893708" y="978242"/>
                    <a:pt x="2606310" y="1034669"/>
                  </a:cubicBezTo>
                  <a:cubicBezTo>
                    <a:pt x="2318912" y="1091096"/>
                    <a:pt x="2362360" y="1020987"/>
                    <a:pt x="2124184" y="1034669"/>
                  </a:cubicBezTo>
                  <a:cubicBezTo>
                    <a:pt x="1886008" y="1048351"/>
                    <a:pt x="1581056" y="957080"/>
                    <a:pt x="1345813" y="1034669"/>
                  </a:cubicBezTo>
                  <a:cubicBezTo>
                    <a:pt x="1110570" y="1112258"/>
                    <a:pt x="1123913" y="1007164"/>
                    <a:pt x="962436" y="1034669"/>
                  </a:cubicBezTo>
                  <a:cubicBezTo>
                    <a:pt x="800959" y="1062174"/>
                    <a:pt x="384162" y="1017509"/>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4195667" y="15608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2F116221-1DE9-43F3-817A-D2A6ABC72497}"/>
              </a:ext>
            </a:extLst>
          </p:cNvPr>
          <p:cNvSpPr txBox="1"/>
          <p:nvPr/>
        </p:nvSpPr>
        <p:spPr>
          <a:xfrm>
            <a:off x="3604627" y="2786115"/>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825</Words>
  <Application>Microsoft Office PowerPoint</Application>
  <PresentationFormat>Widescreen</PresentationFormat>
  <Paragraphs>151</Paragraphs>
  <Slides>19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Arial-Rounded</vt:lpstr>
      <vt:lpstr>Calibri</vt:lpstr>
      <vt:lpstr>Calibri Light</vt:lpstr>
      <vt:lpstr>Coiny</vt:lpstr>
      <vt:lpstr>OpenSans</vt:lpstr>
      <vt:lpstr>Patrick Hand</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49</cp:revision>
  <dcterms:created xsi:type="dcterms:W3CDTF">2022-05-25T14:48:49Z</dcterms:created>
  <dcterms:modified xsi:type="dcterms:W3CDTF">2024-09-12T22:40:42Z</dcterms:modified>
</cp:coreProperties>
</file>