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6" r:id="rId1"/>
    <p:sldMasterId id="2147483764" r:id="rId2"/>
  </p:sldMasterIdLst>
  <p:notesMasterIdLst>
    <p:notesMasterId r:id="rId4"/>
  </p:notesMasterIdLst>
  <p:sldIdLst>
    <p:sldId id="32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</Words>
  <Application>Microsoft Office PowerPoint</Application>
  <PresentationFormat>Widescreen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2_Office 主题​​</vt:lpstr>
      <vt:lpstr>7_Office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24</cp:revision>
  <dcterms:created xsi:type="dcterms:W3CDTF">2020-10-07T08:19:00Z</dcterms:created>
  <dcterms:modified xsi:type="dcterms:W3CDTF">2024-09-28T05:59:33Z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