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 id="2147483699" r:id="rId4"/>
  </p:sldMasterIdLst>
  <p:notesMasterIdLst>
    <p:notesMasterId r:id="rId32"/>
  </p:notesMasterIdLst>
  <p:sldIdLst>
    <p:sldId id="523" r:id="rId5"/>
    <p:sldId id="352" r:id="rId6"/>
    <p:sldId id="509" r:id="rId7"/>
    <p:sldId id="353" r:id="rId8"/>
    <p:sldId id="524" r:id="rId9"/>
    <p:sldId id="475" r:id="rId10"/>
    <p:sldId id="525" r:id="rId11"/>
    <p:sldId id="522" r:id="rId12"/>
    <p:sldId id="494" r:id="rId13"/>
    <p:sldId id="510" r:id="rId14"/>
    <p:sldId id="526" r:id="rId15"/>
    <p:sldId id="474" r:id="rId16"/>
    <p:sldId id="511" r:id="rId17"/>
    <p:sldId id="512" r:id="rId18"/>
    <p:sldId id="506" r:id="rId19"/>
    <p:sldId id="515" r:id="rId20"/>
    <p:sldId id="473" r:id="rId21"/>
    <p:sldId id="514" r:id="rId22"/>
    <p:sldId id="479" r:id="rId23"/>
    <p:sldId id="496" r:id="rId24"/>
    <p:sldId id="516" r:id="rId25"/>
    <p:sldId id="517" r:id="rId26"/>
    <p:sldId id="518" r:id="rId27"/>
    <p:sldId id="520" r:id="rId28"/>
    <p:sldId id="497" r:id="rId29"/>
    <p:sldId id="519" r:id="rId30"/>
    <p:sldId id="52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94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13/9/2024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9720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7864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0026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4716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2024/9/13</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2024/9/13</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2024/9/13</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2024/9/13</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2024/9/13</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2024/9/13</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2024/9/13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2024/9/13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2024/9/13</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2024/9/13</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2024/9/13</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2024/9/13</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2024/9/13</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2024/9/13</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2024/9/13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2024/9/13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3027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71652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23396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84320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3811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31545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0952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48141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5723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26379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3589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032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19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45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2024/9/13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1.jp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82259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hyperlink" Target="https://www.facebook.com/huongthaoGADT" TargetMode="Externa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6.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D1736F-E858-4884-A6DD-7602A7CBA2FB}"/>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613300" y="0"/>
            <a:ext cx="1483027" cy="625121"/>
          </a:xfrm>
          <a:prstGeom prst="rect">
            <a:avLst/>
          </a:prstGeom>
        </p:spPr>
      </p:pic>
      <p:pic>
        <p:nvPicPr>
          <p:cNvPr id="3" name="Picture 2">
            <a:extLst>
              <a:ext uri="{FF2B5EF4-FFF2-40B4-BE49-F238E27FC236}">
                <a16:creationId xmlns:a16="http://schemas.microsoft.com/office/drawing/2014/main" id="{95978583-8187-457C-AFCD-68E0DCD83F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048" y="125012"/>
            <a:ext cx="945944" cy="945944"/>
          </a:xfrm>
          <a:prstGeom prst="rect">
            <a:avLst/>
          </a:prstGeom>
        </p:spPr>
      </p:pic>
      <p:pic>
        <p:nvPicPr>
          <p:cNvPr id="4" name="Picture 3">
            <a:extLst>
              <a:ext uri="{FF2B5EF4-FFF2-40B4-BE49-F238E27FC236}">
                <a16:creationId xmlns:a16="http://schemas.microsoft.com/office/drawing/2014/main" id="{003CA56D-3920-4868-9B9C-1C14A3CF548F}"/>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592100" flipH="1">
            <a:off x="11183787" y="-100115"/>
            <a:ext cx="1037872" cy="825349"/>
          </a:xfrm>
          <a:prstGeom prst="rect">
            <a:avLst/>
          </a:prstGeom>
        </p:spPr>
      </p:pic>
      <p:pic>
        <p:nvPicPr>
          <p:cNvPr id="14" name="Picture 13">
            <a:extLst>
              <a:ext uri="{FF2B5EF4-FFF2-40B4-BE49-F238E27FC236}">
                <a16:creationId xmlns:a16="http://schemas.microsoft.com/office/drawing/2014/main" id="{E0FB614A-890B-44E8-B616-7CF873743ECD}"/>
              </a:ext>
            </a:extLst>
          </p:cNvPr>
          <p:cNvPicPr>
            <a:picLocks noChangeAspect="1"/>
          </p:cNvPicPr>
          <p:nvPr/>
        </p:nvPicPr>
        <p:blipFill>
          <a:blip r:embed="rId8"/>
          <a:stretch>
            <a:fillRect/>
          </a:stretch>
        </p:blipFill>
        <p:spPr>
          <a:xfrm>
            <a:off x="7772017" y="168489"/>
            <a:ext cx="4419983" cy="3859102"/>
          </a:xfrm>
          <a:prstGeom prst="rect">
            <a:avLst/>
          </a:prstGeom>
        </p:spPr>
      </p:pic>
    </p:spTree>
    <p:extLst>
      <p:ext uri="{BB962C8B-B14F-4D97-AF65-F5344CB8AC3E}">
        <p14:creationId xmlns:p14="http://schemas.microsoft.com/office/powerpoint/2010/main" val="3384348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32" presetClass="emph" presetSubtype="0" fill="hold" nodeType="withEffect">
                                  <p:stCondLst>
                                    <p:cond delay="0"/>
                                  </p:stCondLst>
                                  <p:childTnLst>
                                    <p:animRot by="120000">
                                      <p:cBhvr>
                                        <p:cTn id="16" dur="270" fill="hold">
                                          <p:stCondLst>
                                            <p:cond delay="0"/>
                                          </p:stCondLst>
                                        </p:cTn>
                                        <p:tgtEl>
                                          <p:spTgt spid="14"/>
                                        </p:tgtEl>
                                        <p:attrNameLst>
                                          <p:attrName>r</p:attrName>
                                        </p:attrNameLst>
                                      </p:cBhvr>
                                    </p:animRot>
                                    <p:animRot by="-240000">
                                      <p:cBhvr>
                                        <p:cTn id="17" dur="540" fill="hold">
                                          <p:stCondLst>
                                            <p:cond delay="540"/>
                                          </p:stCondLst>
                                        </p:cTn>
                                        <p:tgtEl>
                                          <p:spTgt spid="14"/>
                                        </p:tgtEl>
                                        <p:attrNameLst>
                                          <p:attrName>r</p:attrName>
                                        </p:attrNameLst>
                                      </p:cBhvr>
                                    </p:animRot>
                                    <p:animRot by="240000">
                                      <p:cBhvr>
                                        <p:cTn id="18" dur="540" fill="hold">
                                          <p:stCondLst>
                                            <p:cond delay="1080"/>
                                          </p:stCondLst>
                                        </p:cTn>
                                        <p:tgtEl>
                                          <p:spTgt spid="14"/>
                                        </p:tgtEl>
                                        <p:attrNameLst>
                                          <p:attrName>r</p:attrName>
                                        </p:attrNameLst>
                                      </p:cBhvr>
                                    </p:animRot>
                                    <p:animRot by="-240000">
                                      <p:cBhvr>
                                        <p:cTn id="19" dur="540" fill="hold">
                                          <p:stCondLst>
                                            <p:cond delay="1620"/>
                                          </p:stCondLst>
                                        </p:cTn>
                                        <p:tgtEl>
                                          <p:spTgt spid="14"/>
                                        </p:tgtEl>
                                        <p:attrNameLst>
                                          <p:attrName>r</p:attrName>
                                        </p:attrNameLst>
                                      </p:cBhvr>
                                    </p:animRot>
                                    <p:animRot by="120000">
                                      <p:cBhvr>
                                        <p:cTn id="20" dur="540" fill="hold">
                                          <p:stCondLst>
                                            <p:cond delay="216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66F727EC-4DCA-45AC-BE87-EBD178B8762F}"/>
              </a:ext>
            </a:extLst>
          </p:cNvPr>
          <p:cNvSpPr txBox="1"/>
          <p:nvPr/>
        </p:nvSpPr>
        <p:spPr>
          <a:xfrm>
            <a:off x="158091" y="1276496"/>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CÙNG CHIA ĐOẠN</a:t>
              </a:r>
            </a:p>
          </p:txBody>
        </p:sp>
      </p:grpSp>
      <p:sp>
        <p:nvSpPr>
          <p:cNvPr id="8" name="Rounded Rectangle 15">
            <a:extLst>
              <a:ext uri="{FF2B5EF4-FFF2-40B4-BE49-F238E27FC236}">
                <a16:creationId xmlns:a16="http://schemas.microsoft.com/office/drawing/2014/main" id="{EAFDAE7C-371E-42B5-8570-35253C451E06}"/>
              </a:ext>
            </a:extLst>
          </p:cNvPr>
          <p:cNvSpPr/>
          <p:nvPr/>
        </p:nvSpPr>
        <p:spPr>
          <a:xfrm>
            <a:off x="114300" y="1298764"/>
            <a:ext cx="12020550" cy="94659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a:t>
            </a:r>
          </a:p>
        </p:txBody>
      </p:sp>
      <p:sp>
        <p:nvSpPr>
          <p:cNvPr id="11" name="Rounded Rectangle 21">
            <a:extLst>
              <a:ext uri="{FF2B5EF4-FFF2-40B4-BE49-F238E27FC236}">
                <a16:creationId xmlns:a16="http://schemas.microsoft.com/office/drawing/2014/main" id="{3EA3B56C-2730-4DBF-9BCC-627FC17D9090}"/>
              </a:ext>
            </a:extLst>
          </p:cNvPr>
          <p:cNvSpPr/>
          <p:nvPr/>
        </p:nvSpPr>
        <p:spPr>
          <a:xfrm>
            <a:off x="0" y="2303886"/>
            <a:ext cx="12134850" cy="896575"/>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id="{84DCB935-6625-40F8-8059-1CAED82D1699}"/>
              </a:ext>
            </a:extLst>
          </p:cNvPr>
          <p:cNvSpPr/>
          <p:nvPr/>
        </p:nvSpPr>
        <p:spPr>
          <a:xfrm>
            <a:off x="-157880" y="2300330"/>
            <a:ext cx="457845" cy="311131"/>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a:t>
            </a:r>
          </a:p>
        </p:txBody>
      </p:sp>
      <p:sp>
        <p:nvSpPr>
          <p:cNvPr id="13" name="Rounded Rectangle 23">
            <a:extLst>
              <a:ext uri="{FF2B5EF4-FFF2-40B4-BE49-F238E27FC236}">
                <a16:creationId xmlns:a16="http://schemas.microsoft.com/office/drawing/2014/main" id="{66B7A250-AAD2-4ABF-9804-CADFCC5A2A0C}"/>
              </a:ext>
            </a:extLst>
          </p:cNvPr>
          <p:cNvSpPr/>
          <p:nvPr/>
        </p:nvSpPr>
        <p:spPr>
          <a:xfrm>
            <a:off x="114300" y="3234756"/>
            <a:ext cx="11963400" cy="203236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id="{C1B90CFA-412D-4096-9296-554629E7923A}"/>
              </a:ext>
            </a:extLst>
          </p:cNvPr>
          <p:cNvSpPr/>
          <p:nvPr/>
        </p:nvSpPr>
        <p:spPr>
          <a:xfrm>
            <a:off x="-119780" y="3200461"/>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a:t>
            </a:r>
          </a:p>
        </p:txBody>
      </p:sp>
      <p:sp>
        <p:nvSpPr>
          <p:cNvPr id="17" name="Rounded Rectangle 23">
            <a:extLst>
              <a:ext uri="{FF2B5EF4-FFF2-40B4-BE49-F238E27FC236}">
                <a16:creationId xmlns:a16="http://schemas.microsoft.com/office/drawing/2014/main" id="{1D01041F-7995-416C-B3B7-F6F398558874}"/>
              </a:ext>
            </a:extLst>
          </p:cNvPr>
          <p:cNvSpPr/>
          <p:nvPr/>
        </p:nvSpPr>
        <p:spPr>
          <a:xfrm>
            <a:off x="114300" y="5340344"/>
            <a:ext cx="12077700" cy="1332206"/>
          </a:xfrm>
          <a:prstGeom prst="roundRect">
            <a:avLst/>
          </a:prstGeom>
          <a:noFill/>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8" name="Teardrop 17">
            <a:extLst>
              <a:ext uri="{FF2B5EF4-FFF2-40B4-BE49-F238E27FC236}">
                <a16:creationId xmlns:a16="http://schemas.microsoft.com/office/drawing/2014/main" id="{516B144E-5090-482E-9304-C5900BC9CCEE}"/>
              </a:ext>
            </a:extLst>
          </p:cNvPr>
          <p:cNvSpPr/>
          <p:nvPr/>
        </p:nvSpPr>
        <p:spPr>
          <a:xfrm>
            <a:off x="-119780" y="5340344"/>
            <a:ext cx="419745" cy="298456"/>
          </a:xfrm>
          <a:prstGeom prst="teardrop">
            <a:avLst/>
          </a:prstGeom>
          <a:solidFill>
            <a:srgbClr val="7030A0"/>
          </a:solidFill>
          <a:ln w="12700" cap="flat" cmpd="sng" algn="ctr">
            <a:solidFill>
              <a:srgbClr val="7030A0"/>
            </a:solidFill>
            <a:prstDash val="solid"/>
            <a:miter lim="800000"/>
          </a:ln>
          <a:effectLst/>
        </p:spPr>
        <p:txBody>
          <a:bodyPr rtlCol="0" anchor="ctr"/>
          <a:lstStyle/>
          <a:p>
            <a:pPr algn="ctr">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4</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par>
                          <p:cTn id="53" fill="hold">
                            <p:stCondLst>
                              <p:cond delay="500"/>
                            </p:stCondLst>
                            <p:childTnLst>
                              <p:par>
                                <p:cTn id="54" presetID="53" presetClass="entr" presetSubtype="528"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anim calcmode="lin" valueType="num">
                                      <p:cBhvr>
                                        <p:cTn id="59" dur="500" fill="hold"/>
                                        <p:tgtEl>
                                          <p:spTgt spid="18"/>
                                        </p:tgtEl>
                                        <p:attrNameLst>
                                          <p:attrName>ppt_x</p:attrName>
                                        </p:attrNameLst>
                                      </p:cBhvr>
                                      <p:tavLst>
                                        <p:tav tm="0">
                                          <p:val>
                                            <p:fltVal val="0.5"/>
                                          </p:val>
                                        </p:tav>
                                        <p:tav tm="100000">
                                          <p:val>
                                            <p:strVal val="#ppt_x"/>
                                          </p:val>
                                        </p:tav>
                                      </p:tavLst>
                                    </p:anim>
                                    <p:anim calcmode="lin" valueType="num">
                                      <p:cBhvr>
                                        <p:cTn id="60"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336326"/>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Coiny" panose="02000903060500060000" pitchFamily="2" charset="0"/>
                <a:cs typeface="Calibri" panose="020F0502020204030204" pitchFamily="34" charset="0"/>
                <a:sym typeface="Arial"/>
              </a:rPr>
              <a:t>1</a:t>
            </a:r>
            <a:endPar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endParaRPr>
          </a:p>
        </p:txBody>
      </p:sp>
    </p:spTree>
    <p:extLst>
      <p:ext uri="{BB962C8B-B14F-4D97-AF65-F5344CB8AC3E}">
        <p14:creationId xmlns:p14="http://schemas.microsoft.com/office/powerpoint/2010/main" val="2525006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465943" y="42838"/>
            <a:ext cx="5404973" cy="628895"/>
            <a:chOff x="-495983"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495983" y="261737"/>
              <a:ext cx="5404973" cy="523220"/>
            </a:xfrm>
            <a:prstGeom prst="rect">
              <a:avLst/>
            </a:prstGeom>
            <a:noFill/>
          </p:spPr>
          <p:txBody>
            <a:bodyPr wrap="square" rtlCol="0">
              <a:spAutoFit/>
            </a:bodyPr>
            <a:lstStyle/>
            <a:p>
              <a:pPr algn="ct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Ngày</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gặp</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lại</a:t>
            </a:r>
            <a:endPar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a:t>
            </a:r>
          </a:p>
        </p:txBody>
      </p:sp>
      <p:cxnSp>
        <p:nvCxnSpPr>
          <p:cNvPr id="31" name="Straight Connector 30">
            <a:extLst>
              <a:ext uri="{FF2B5EF4-FFF2-40B4-BE49-F238E27FC236}">
                <a16:creationId xmlns:a16="http://schemas.microsoft.com/office/drawing/2014/main" id="{C656946E-C195-4ED7-BBB3-1C16363908D4}"/>
              </a:ext>
            </a:extLst>
          </p:cNvPr>
          <p:cNvCxnSpPr/>
          <p:nvPr/>
        </p:nvCxnSpPr>
        <p:spPr>
          <a:xfrm flipH="1">
            <a:off x="7480948" y="308542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B3B2E8E-696C-4C13-A48E-3A94799B81CE}"/>
              </a:ext>
            </a:extLst>
          </p:cNvPr>
          <p:cNvGrpSpPr/>
          <p:nvPr/>
        </p:nvGrpSpPr>
        <p:grpSpPr>
          <a:xfrm>
            <a:off x="2184527" y="3478249"/>
            <a:ext cx="181402" cy="539684"/>
            <a:chOff x="7046758" y="4314441"/>
            <a:chExt cx="181402" cy="539684"/>
          </a:xfrm>
        </p:grpSpPr>
        <p:cxnSp>
          <p:nvCxnSpPr>
            <p:cNvPr id="32" name="Straight Connector 31">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0140E3DE-06A0-470C-A5EA-83964EA3B561}"/>
              </a:ext>
            </a:extLst>
          </p:cNvPr>
          <p:cNvSpPr txBox="1"/>
          <p:nvPr/>
        </p:nvSpPr>
        <p:spPr>
          <a:xfrm>
            <a:off x="2509837" y="6149459"/>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https://www.facebook.com/huongthaoGADT</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cxnSp>
        <p:nvCxnSpPr>
          <p:cNvPr id="16" name="Straight Connector 15">
            <a:extLst>
              <a:ext uri="{FF2B5EF4-FFF2-40B4-BE49-F238E27FC236}">
                <a16:creationId xmlns:a16="http://schemas.microsoft.com/office/drawing/2014/main" id="{9AF85E65-2AF5-4866-A719-16EC4474255D}"/>
              </a:ext>
            </a:extLst>
          </p:cNvPr>
          <p:cNvCxnSpPr/>
          <p:nvPr/>
        </p:nvCxnSpPr>
        <p:spPr>
          <a:xfrm flipH="1">
            <a:off x="10068186" y="3085427"/>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0" y="219807"/>
              <a:ext cx="4348919"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309928"/>
              <a:ext cx="540497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Nhìn Sơn đen nhẻm, mắt lấp lánh khi kể chuyện, Chi chợt thấy buồn:</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Chi cười: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nhỉ.</a:t>
            </a:r>
            <a:endPar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00579" y="1910944"/>
            <a:ext cx="647700" cy="532706"/>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a:t>
            </a:r>
          </a:p>
        </p:txBody>
      </p:sp>
    </p:spTree>
    <p:extLst>
      <p:ext uri="{BB962C8B-B14F-4D97-AF65-F5344CB8AC3E}">
        <p14:creationId xmlns:p14="http://schemas.microsoft.com/office/powerpoint/2010/main" val="52238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263763"/>
              <a:ext cx="540497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Cứ thế, hai bạn thi nhau kể những trải nghiệm mùa hè.</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Ngày mai đi học rồi, nhưng mùa hè chắc sẽ theo các bạn vào lớp học.</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1260726" y="3957266"/>
              <a:ext cx="3520212" cy="14465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4472C4">
                      <a:lumMod val="50000"/>
                    </a:srgbClr>
                  </a:solidFill>
                  <a:effectLst/>
                  <a:uLnTx/>
                  <a:uFillTx/>
                  <a:latin typeface="Arial" panose="020B0604020202020204" pitchFamily="34" charset="0"/>
                  <a:cs typeface="Arial" panose="020B0604020202020204" pitchFamily="34" charset="0"/>
                </a:rPr>
                <a:t>LUYỆN ĐỌC NHÓM NHỎ</a:t>
              </a:r>
            </a:p>
          </p:txBody>
        </p:sp>
      </p:grpSp>
      <p:pic>
        <p:nvPicPr>
          <p:cNvPr id="10" name="Picture 9">
            <a:extLst>
              <a:ext uri="{FF2B5EF4-FFF2-40B4-BE49-F238E27FC236}">
                <a16:creationId xmlns:a16="http://schemas.microsoft.com/office/drawing/2014/main"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grpSp>
        <p:nvGrpSpPr>
          <p:cNvPr id="13" name="Group 12">
            <a:extLst>
              <a:ext uri="{FF2B5EF4-FFF2-40B4-BE49-F238E27FC236}">
                <a16:creationId xmlns:a16="http://schemas.microsoft.com/office/drawing/2014/main" id="{CDCAB22A-C78E-4C3D-816B-0A25114FF0BD}"/>
              </a:ext>
            </a:extLst>
          </p:cNvPr>
          <p:cNvGrpSpPr/>
          <p:nvPr/>
        </p:nvGrpSpPr>
        <p:grpSpPr>
          <a:xfrm>
            <a:off x="6191624" y="3838921"/>
            <a:ext cx="5158854" cy="2613541"/>
            <a:chOff x="6138355" y="864494"/>
            <a:chExt cx="5158854" cy="2613541"/>
          </a:xfrm>
        </p:grpSpPr>
        <p:sp>
          <p:nvSpPr>
            <p:cNvPr id="14" name="Rounded Rectangle 20">
              <a:extLst>
                <a:ext uri="{FF2B5EF4-FFF2-40B4-BE49-F238E27FC236}">
                  <a16:creationId xmlns:a16="http://schemas.microsoft.com/office/drawing/2014/main" id="{2199B916-6355-411F-A9C1-A931839B8CE6}"/>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algn="ctr">
                <a:lnSpc>
                  <a:spcPct val="150000"/>
                </a:lnSpc>
                <a:buSzPts val="2800"/>
              </a:pPr>
              <a:endParaRPr lang="en-US" sz="2800" b="1">
                <a:ln w="28575">
                  <a:solidFill>
                    <a:schemeClr val="bg1"/>
                  </a:solidFill>
                </a:ln>
                <a:solidFill>
                  <a:srgbClr val="006600"/>
                </a:solidFill>
                <a:latin typeface="SVN-Cookies" panose="02040603050506020204" pitchFamily="18" charset="0"/>
              </a:endParaRPr>
            </a:p>
          </p:txBody>
        </p:sp>
        <p:pic>
          <p:nvPicPr>
            <p:cNvPr id="15" name="Picture 14">
              <a:extLst>
                <a:ext uri="{FF2B5EF4-FFF2-40B4-BE49-F238E27FC236}">
                  <a16:creationId xmlns:a16="http://schemas.microsoft.com/office/drawing/2014/main" id="{1A27A320-6824-4A03-A1E7-44E2DE088710}"/>
                </a:ext>
              </a:extLst>
            </p:cNvPr>
            <p:cNvPicPr>
              <a:picLocks noChangeAspect="1"/>
            </p:cNvPicPr>
            <p:nvPr/>
          </p:nvPicPr>
          <p:blipFill>
            <a:blip r:embed="rId5"/>
            <a:stretch>
              <a:fillRect/>
            </a:stretch>
          </p:blipFill>
          <p:spPr>
            <a:xfrm>
              <a:off x="6231081" y="920215"/>
              <a:ext cx="4973402" cy="2502098"/>
            </a:xfrm>
            <a:prstGeom prst="rect">
              <a:avLst/>
            </a:prstGeom>
          </p:spPr>
        </p:pic>
      </p:grpSp>
    </p:spTree>
    <p:extLst>
      <p:ext uri="{BB962C8B-B14F-4D97-AF65-F5344CB8AC3E}">
        <p14:creationId xmlns:p14="http://schemas.microsoft.com/office/powerpoint/2010/main" val="1888965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Nunito black" pitchFamily="2" charset="0"/>
                </a:rPr>
                <a:t>LUYỆN ĐỌC </a:t>
              </a:r>
              <a:r>
                <a:rPr lang="en-US" sz="2400" b="1" dirty="0">
                  <a:solidFill>
                    <a:srgbClr val="FF0000"/>
                  </a:solidFill>
                  <a:latin typeface="Nunito black" pitchFamily="2" charset="0"/>
                </a:rPr>
                <a:t>TRƯỚC LỚP</a:t>
              </a:r>
              <a:endParaRPr kumimoji="0" lang="en-US" sz="2400" b="1" i="0" u="none" strike="noStrike" kern="1200" cap="none" spc="0" normalizeH="0" baseline="0" noProof="0" dirty="0">
                <a:ln>
                  <a:noFill/>
                </a:ln>
                <a:solidFill>
                  <a:srgbClr val="FF0000"/>
                </a:solidFill>
                <a:effectLst/>
                <a:uLnTx/>
                <a:uFillTx/>
                <a:latin typeface="Nunito black" pitchFamily="2" charset="0"/>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
        <p:nvSpPr>
          <p:cNvPr id="4" name="TextBox 3">
            <a:extLst>
              <a:ext uri="{FF2B5EF4-FFF2-40B4-BE49-F238E27FC236}">
                <a16:creationId xmlns:a16="http://schemas.microsoft.com/office/drawing/2014/main" id="{48C9BB18-7BDF-40A0-A89E-EE4B8852DF42}"/>
              </a:ext>
            </a:extLst>
          </p:cNvPr>
          <p:cNvSpPr txBox="1"/>
          <p:nvPr/>
        </p:nvSpPr>
        <p:spPr>
          <a:xfrm>
            <a:off x="-931221" y="4559198"/>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Times New Roman" panose="02020603050405020304" pitchFamily="18" charset="0"/>
                <a:cs typeface="Times New Roman" panose="02020603050405020304" pitchFamily="18" charset="0"/>
                <a:sym typeface="Arial"/>
              </a:rPr>
              <a:t>GMAIL: tranthao121004@gmail.com</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Khởi</a:t>
            </a:r>
            <a:r>
              <a:rPr lang="en-US" sz="7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7200" b="1"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7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C6C1712-9C0B-4D9F-B155-858E02062419}"/>
              </a:ext>
            </a:extLst>
          </p:cNvPr>
          <p:cNvGrpSpPr/>
          <p:nvPr/>
        </p:nvGrpSpPr>
        <p:grpSpPr>
          <a:xfrm>
            <a:off x="-325677" y="632947"/>
            <a:ext cx="12350663" cy="3653846"/>
            <a:chOff x="7698" y="-624353"/>
            <a:chExt cx="12350663"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 y="-624353"/>
              <a:ext cx="12350663"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1460718" y="417740"/>
              <a:ext cx="9219156" cy="1138773"/>
            </a:xfrm>
            <a:prstGeom prst="rect">
              <a:avLst/>
            </a:prstGeom>
          </p:spPr>
          <p:txBody>
            <a:bodyPr wrap="square">
              <a:spAutoFit/>
            </a:bodyPr>
            <a:lstStyle/>
            <a:p>
              <a:pPr algn="ctr"/>
              <a:r>
                <a:rPr lang="vi-VN" sz="3400" b="1" dirty="0">
                  <a:latin typeface="Arial-Rounded" panose="020B0500000000000000" pitchFamily="34" charset="0"/>
                  <a:ea typeface="Arial-Rounded" panose="020B0500000000000000" pitchFamily="34" charset="0"/>
                  <a:cs typeface="Arial-Rounded" panose="020B0500000000000000" pitchFamily="34" charset="0"/>
                </a:rPr>
                <a:t>1.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854187" y="3574560"/>
            <a:ext cx="9589485" cy="1754326"/>
          </a:xfrm>
          <a:prstGeom prst="rect">
            <a:avLst/>
          </a:prstGeom>
        </p:spPr>
        <p:txBody>
          <a:bodyPr wrap="none">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Sơn giơ chiếc diều rất xinh ra vẫy Chi rối rít.</a:t>
            </a:r>
          </a:p>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mừng rỡ chạy ra.</a:t>
            </a:r>
          </a:p>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C6C1712-9C0B-4D9F-B155-858E02062419}"/>
              </a:ext>
            </a:extLst>
          </p:cNvPr>
          <p:cNvGrpSpPr/>
          <p:nvPr/>
        </p:nvGrpSpPr>
        <p:grpSpPr>
          <a:xfrm>
            <a:off x="-456022" y="260538"/>
            <a:ext cx="13104043" cy="3653846"/>
            <a:chOff x="-134172" y="-996762"/>
            <a:chExt cx="12653106"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172" y="-996762"/>
              <a:ext cx="12653106"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973252" y="587017"/>
              <a:ext cx="10955820" cy="6155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90869" y="3103385"/>
            <a:ext cx="11346267"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mùa hè, Sơn được về quê ở cùng ông bà.</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được theo ông bà đi trồng rau, câu cá.</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Chiều chiều, cậu đi thả diều cùng bạn</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C6C1712-9C0B-4D9F-B155-858E02062419}"/>
              </a:ext>
            </a:extLst>
          </p:cNvPr>
          <p:cNvGrpSpPr/>
          <p:nvPr/>
        </p:nvGrpSpPr>
        <p:grpSpPr>
          <a:xfrm>
            <a:off x="-864295" y="632947"/>
            <a:ext cx="13252536"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50729" y="3494313"/>
            <a:ext cx="11841271" cy="1200329"/>
          </a:xfrm>
          <a:prstGeom prst="rect">
            <a:avLst/>
          </a:prstGeom>
        </p:spPr>
        <p:txBody>
          <a:bodyPr wrap="square">
            <a:spAutoFit/>
          </a:bodyPr>
          <a:lstStyle/>
          <a:p>
            <a:pPr marL="457200" lvl="0" indent="-457200" algn="just">
              <a:buFont typeface="Arial" panose="020B0604020202020204" pitchFamily="34" charset="0"/>
              <a:buChar char="•"/>
            </a:pP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C6C1712-9C0B-4D9F-B155-858E02062419}"/>
              </a:ext>
            </a:extLst>
          </p:cNvPr>
          <p:cNvGrpSpPr/>
          <p:nvPr/>
        </p:nvGrpSpPr>
        <p:grpSpPr>
          <a:xfrm>
            <a:off x="-501041" y="-771524"/>
            <a:ext cx="13002015" cy="9031604"/>
            <a:chOff x="827027" y="-1054475"/>
            <a:chExt cx="8051906"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027" y="-1054475"/>
              <a:ext cx="8051906"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3183324"/>
            </a:xfrm>
            <a:prstGeom prst="rect">
              <a:avLst/>
            </a:prstGeom>
          </p:spPr>
          <p:txBody>
            <a:bodyPr wrap="square">
              <a:spAutoFit/>
            </a:bodyPr>
            <a:lstStyle/>
            <a:p>
              <a:pPr algn="ct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 Theo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vẫn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nhớ</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kể</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nghe</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kiến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ctr"/>
              <a:endPar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Oval 1">
            <a:extLst>
              <a:ext uri="{FF2B5EF4-FFF2-40B4-BE49-F238E27FC236}">
                <a16:creationId xmlns:a16="http://schemas.microsoft.com/office/drawing/2014/main" id="{57A583CE-8182-E1D5-15E8-3885E154A6B8}"/>
              </a:ext>
            </a:extLst>
          </p:cNvPr>
          <p:cNvSpPr/>
          <p:nvPr/>
        </p:nvSpPr>
        <p:spPr>
          <a:xfrm>
            <a:off x="1390388" y="4027066"/>
            <a:ext cx="651353" cy="5073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7" y="-556173"/>
            <a:ext cx="5386956" cy="3985173"/>
            <a:chOff x="3825327" y="-288795"/>
            <a:chExt cx="4978424"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4978424"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5" y="1239207"/>
              <a:ext cx="43897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463463" y="2384176"/>
            <a:ext cx="11498893" cy="2800767"/>
          </a:xfrm>
          <a:custGeom>
            <a:avLst/>
            <a:gdLst>
              <a:gd name="connsiteX0" fmla="*/ 0 w 11498893"/>
              <a:gd name="connsiteY0" fmla="*/ 0 h 2800767"/>
              <a:gd name="connsiteX1" fmla="*/ 689934 w 11498893"/>
              <a:gd name="connsiteY1" fmla="*/ 0 h 2800767"/>
              <a:gd name="connsiteX2" fmla="*/ 1379867 w 11498893"/>
              <a:gd name="connsiteY2" fmla="*/ 0 h 2800767"/>
              <a:gd name="connsiteX3" fmla="*/ 2184790 w 11498893"/>
              <a:gd name="connsiteY3" fmla="*/ 0 h 2800767"/>
              <a:gd name="connsiteX4" fmla="*/ 2529756 w 11498893"/>
              <a:gd name="connsiteY4" fmla="*/ 0 h 2800767"/>
              <a:gd name="connsiteX5" fmla="*/ 2989712 w 11498893"/>
              <a:gd name="connsiteY5" fmla="*/ 0 h 2800767"/>
              <a:gd name="connsiteX6" fmla="*/ 3679646 w 11498893"/>
              <a:gd name="connsiteY6" fmla="*/ 0 h 2800767"/>
              <a:gd name="connsiteX7" fmla="*/ 4369579 w 11498893"/>
              <a:gd name="connsiteY7" fmla="*/ 0 h 2800767"/>
              <a:gd name="connsiteX8" fmla="*/ 4829535 w 11498893"/>
              <a:gd name="connsiteY8" fmla="*/ 0 h 2800767"/>
              <a:gd name="connsiteX9" fmla="*/ 5174502 w 11498893"/>
              <a:gd name="connsiteY9" fmla="*/ 0 h 2800767"/>
              <a:gd name="connsiteX10" fmla="*/ 5979424 w 11498893"/>
              <a:gd name="connsiteY10" fmla="*/ 0 h 2800767"/>
              <a:gd name="connsiteX11" fmla="*/ 6209402 w 11498893"/>
              <a:gd name="connsiteY11" fmla="*/ 0 h 2800767"/>
              <a:gd name="connsiteX12" fmla="*/ 6554369 w 11498893"/>
              <a:gd name="connsiteY12" fmla="*/ 0 h 2800767"/>
              <a:gd name="connsiteX13" fmla="*/ 6899336 w 11498893"/>
              <a:gd name="connsiteY13" fmla="*/ 0 h 2800767"/>
              <a:gd name="connsiteX14" fmla="*/ 7474280 w 11498893"/>
              <a:gd name="connsiteY14" fmla="*/ 0 h 2800767"/>
              <a:gd name="connsiteX15" fmla="*/ 7704258 w 11498893"/>
              <a:gd name="connsiteY15" fmla="*/ 0 h 2800767"/>
              <a:gd name="connsiteX16" fmla="*/ 8279203 w 11498893"/>
              <a:gd name="connsiteY16" fmla="*/ 0 h 2800767"/>
              <a:gd name="connsiteX17" fmla="*/ 9084125 w 11498893"/>
              <a:gd name="connsiteY17" fmla="*/ 0 h 2800767"/>
              <a:gd name="connsiteX18" fmla="*/ 9429092 w 11498893"/>
              <a:gd name="connsiteY18" fmla="*/ 0 h 2800767"/>
              <a:gd name="connsiteX19" fmla="*/ 10004037 w 11498893"/>
              <a:gd name="connsiteY19" fmla="*/ 0 h 2800767"/>
              <a:gd name="connsiteX20" fmla="*/ 10463993 w 11498893"/>
              <a:gd name="connsiteY20" fmla="*/ 0 h 2800767"/>
              <a:gd name="connsiteX21" fmla="*/ 10693970 w 11498893"/>
              <a:gd name="connsiteY21" fmla="*/ 0 h 2800767"/>
              <a:gd name="connsiteX22" fmla="*/ 10923948 w 11498893"/>
              <a:gd name="connsiteY22" fmla="*/ 0 h 2800767"/>
              <a:gd name="connsiteX23" fmla="*/ 11498893 w 11498893"/>
              <a:gd name="connsiteY23" fmla="*/ 0 h 2800767"/>
              <a:gd name="connsiteX24" fmla="*/ 11498893 w 11498893"/>
              <a:gd name="connsiteY24" fmla="*/ 560153 h 2800767"/>
              <a:gd name="connsiteX25" fmla="*/ 11498893 w 11498893"/>
              <a:gd name="connsiteY25" fmla="*/ 1120307 h 2800767"/>
              <a:gd name="connsiteX26" fmla="*/ 11498893 w 11498893"/>
              <a:gd name="connsiteY26" fmla="*/ 1624445 h 2800767"/>
              <a:gd name="connsiteX27" fmla="*/ 11498893 w 11498893"/>
              <a:gd name="connsiteY27" fmla="*/ 2212606 h 2800767"/>
              <a:gd name="connsiteX28" fmla="*/ 11498893 w 11498893"/>
              <a:gd name="connsiteY28" fmla="*/ 2800767 h 2800767"/>
              <a:gd name="connsiteX29" fmla="*/ 11038937 w 11498893"/>
              <a:gd name="connsiteY29" fmla="*/ 2800767 h 2800767"/>
              <a:gd name="connsiteX30" fmla="*/ 10349004 w 11498893"/>
              <a:gd name="connsiteY30" fmla="*/ 2800767 h 2800767"/>
              <a:gd name="connsiteX31" fmla="*/ 9544081 w 11498893"/>
              <a:gd name="connsiteY31" fmla="*/ 2800767 h 2800767"/>
              <a:gd name="connsiteX32" fmla="*/ 9084125 w 11498893"/>
              <a:gd name="connsiteY32" fmla="*/ 2800767 h 2800767"/>
              <a:gd name="connsiteX33" fmla="*/ 8739159 w 11498893"/>
              <a:gd name="connsiteY33" fmla="*/ 2800767 h 2800767"/>
              <a:gd name="connsiteX34" fmla="*/ 8279203 w 11498893"/>
              <a:gd name="connsiteY34" fmla="*/ 2800767 h 2800767"/>
              <a:gd name="connsiteX35" fmla="*/ 7589269 w 11498893"/>
              <a:gd name="connsiteY35" fmla="*/ 2800767 h 2800767"/>
              <a:gd name="connsiteX36" fmla="*/ 7129314 w 11498893"/>
              <a:gd name="connsiteY36" fmla="*/ 2800767 h 2800767"/>
              <a:gd name="connsiteX37" fmla="*/ 6324391 w 11498893"/>
              <a:gd name="connsiteY37" fmla="*/ 2800767 h 2800767"/>
              <a:gd name="connsiteX38" fmla="*/ 5634458 w 11498893"/>
              <a:gd name="connsiteY38" fmla="*/ 2800767 h 2800767"/>
              <a:gd name="connsiteX39" fmla="*/ 5059513 w 11498893"/>
              <a:gd name="connsiteY39" fmla="*/ 2800767 h 2800767"/>
              <a:gd name="connsiteX40" fmla="*/ 4829535 w 11498893"/>
              <a:gd name="connsiteY40" fmla="*/ 2800767 h 2800767"/>
              <a:gd name="connsiteX41" fmla="*/ 4139601 w 11498893"/>
              <a:gd name="connsiteY41" fmla="*/ 2800767 h 2800767"/>
              <a:gd name="connsiteX42" fmla="*/ 3679646 w 11498893"/>
              <a:gd name="connsiteY42" fmla="*/ 2800767 h 2800767"/>
              <a:gd name="connsiteX43" fmla="*/ 2874723 w 11498893"/>
              <a:gd name="connsiteY43" fmla="*/ 2800767 h 2800767"/>
              <a:gd name="connsiteX44" fmla="*/ 2184790 w 11498893"/>
              <a:gd name="connsiteY44" fmla="*/ 2800767 h 2800767"/>
              <a:gd name="connsiteX45" fmla="*/ 1379867 w 11498893"/>
              <a:gd name="connsiteY45" fmla="*/ 2800767 h 2800767"/>
              <a:gd name="connsiteX46" fmla="*/ 919911 w 11498893"/>
              <a:gd name="connsiteY46" fmla="*/ 2800767 h 2800767"/>
              <a:gd name="connsiteX47" fmla="*/ 0 w 11498893"/>
              <a:gd name="connsiteY47" fmla="*/ 2800767 h 2800767"/>
              <a:gd name="connsiteX48" fmla="*/ 0 w 11498893"/>
              <a:gd name="connsiteY48" fmla="*/ 2296629 h 2800767"/>
              <a:gd name="connsiteX49" fmla="*/ 0 w 11498893"/>
              <a:gd name="connsiteY49" fmla="*/ 1764483 h 2800767"/>
              <a:gd name="connsiteX50" fmla="*/ 0 w 11498893"/>
              <a:gd name="connsiteY50" fmla="*/ 1148314 h 2800767"/>
              <a:gd name="connsiteX51" fmla="*/ 0 w 11498893"/>
              <a:gd name="connsiteY51" fmla="*/ 672184 h 2800767"/>
              <a:gd name="connsiteX52" fmla="*/ 0 w 11498893"/>
              <a:gd name="connsiteY52"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498893" h="2800767" extrusionOk="0">
                <a:moveTo>
                  <a:pt x="0" y="0"/>
                </a:moveTo>
                <a:cubicBezTo>
                  <a:pt x="328661" y="-82418"/>
                  <a:pt x="498745" y="19120"/>
                  <a:pt x="689934" y="0"/>
                </a:cubicBezTo>
                <a:cubicBezTo>
                  <a:pt x="881123" y="-19120"/>
                  <a:pt x="1195296" y="56547"/>
                  <a:pt x="1379867" y="0"/>
                </a:cubicBezTo>
                <a:cubicBezTo>
                  <a:pt x="1564438" y="-56547"/>
                  <a:pt x="1855096" y="21081"/>
                  <a:pt x="2184790" y="0"/>
                </a:cubicBezTo>
                <a:cubicBezTo>
                  <a:pt x="2514484" y="-21081"/>
                  <a:pt x="2360406" y="20979"/>
                  <a:pt x="2529756" y="0"/>
                </a:cubicBezTo>
                <a:cubicBezTo>
                  <a:pt x="2699106" y="-20979"/>
                  <a:pt x="2809340" y="4208"/>
                  <a:pt x="2989712" y="0"/>
                </a:cubicBezTo>
                <a:cubicBezTo>
                  <a:pt x="3170084" y="-4208"/>
                  <a:pt x="3480316" y="52512"/>
                  <a:pt x="3679646" y="0"/>
                </a:cubicBezTo>
                <a:cubicBezTo>
                  <a:pt x="3878976" y="-52512"/>
                  <a:pt x="4066530" y="5486"/>
                  <a:pt x="4369579" y="0"/>
                </a:cubicBezTo>
                <a:cubicBezTo>
                  <a:pt x="4672628" y="-5486"/>
                  <a:pt x="4668761" y="21733"/>
                  <a:pt x="4829535" y="0"/>
                </a:cubicBezTo>
                <a:cubicBezTo>
                  <a:pt x="4990309" y="-21733"/>
                  <a:pt x="5046763" y="6577"/>
                  <a:pt x="5174502" y="0"/>
                </a:cubicBezTo>
                <a:cubicBezTo>
                  <a:pt x="5302241" y="-6577"/>
                  <a:pt x="5598597" y="36047"/>
                  <a:pt x="5979424" y="0"/>
                </a:cubicBezTo>
                <a:cubicBezTo>
                  <a:pt x="6360251" y="-36047"/>
                  <a:pt x="6152515" y="11570"/>
                  <a:pt x="6209402" y="0"/>
                </a:cubicBezTo>
                <a:cubicBezTo>
                  <a:pt x="6266289" y="-11570"/>
                  <a:pt x="6418746" y="750"/>
                  <a:pt x="6554369" y="0"/>
                </a:cubicBezTo>
                <a:cubicBezTo>
                  <a:pt x="6689992" y="-750"/>
                  <a:pt x="6807665" y="29552"/>
                  <a:pt x="6899336" y="0"/>
                </a:cubicBezTo>
                <a:cubicBezTo>
                  <a:pt x="6991007" y="-29552"/>
                  <a:pt x="7324019" y="44749"/>
                  <a:pt x="7474280" y="0"/>
                </a:cubicBezTo>
                <a:cubicBezTo>
                  <a:pt x="7624541" y="-44749"/>
                  <a:pt x="7609404" y="19702"/>
                  <a:pt x="7704258" y="0"/>
                </a:cubicBezTo>
                <a:cubicBezTo>
                  <a:pt x="7799112" y="-19702"/>
                  <a:pt x="8068886" y="5693"/>
                  <a:pt x="8279203" y="0"/>
                </a:cubicBezTo>
                <a:cubicBezTo>
                  <a:pt x="8489521" y="-5693"/>
                  <a:pt x="8879595" y="89778"/>
                  <a:pt x="9084125" y="0"/>
                </a:cubicBezTo>
                <a:cubicBezTo>
                  <a:pt x="9288655" y="-89778"/>
                  <a:pt x="9358370" y="17242"/>
                  <a:pt x="9429092" y="0"/>
                </a:cubicBezTo>
                <a:cubicBezTo>
                  <a:pt x="9499814" y="-17242"/>
                  <a:pt x="9755493" y="59259"/>
                  <a:pt x="10004037" y="0"/>
                </a:cubicBezTo>
                <a:cubicBezTo>
                  <a:pt x="10252581" y="-59259"/>
                  <a:pt x="10350767" y="44078"/>
                  <a:pt x="10463993" y="0"/>
                </a:cubicBezTo>
                <a:cubicBezTo>
                  <a:pt x="10577219" y="-44078"/>
                  <a:pt x="10602343" y="1368"/>
                  <a:pt x="10693970" y="0"/>
                </a:cubicBezTo>
                <a:cubicBezTo>
                  <a:pt x="10785597" y="-1368"/>
                  <a:pt x="10817722" y="15002"/>
                  <a:pt x="10923948" y="0"/>
                </a:cubicBezTo>
                <a:cubicBezTo>
                  <a:pt x="11030174" y="-15002"/>
                  <a:pt x="11327421" y="24486"/>
                  <a:pt x="11498893" y="0"/>
                </a:cubicBezTo>
                <a:cubicBezTo>
                  <a:pt x="11556619" y="193507"/>
                  <a:pt x="11471209" y="412157"/>
                  <a:pt x="11498893" y="560153"/>
                </a:cubicBezTo>
                <a:cubicBezTo>
                  <a:pt x="11526577" y="708149"/>
                  <a:pt x="11434408" y="967714"/>
                  <a:pt x="11498893" y="1120307"/>
                </a:cubicBezTo>
                <a:cubicBezTo>
                  <a:pt x="11563378" y="1272900"/>
                  <a:pt x="11465535" y="1498861"/>
                  <a:pt x="11498893" y="1624445"/>
                </a:cubicBezTo>
                <a:cubicBezTo>
                  <a:pt x="11532251" y="1750029"/>
                  <a:pt x="11477203" y="1971891"/>
                  <a:pt x="11498893" y="2212606"/>
                </a:cubicBezTo>
                <a:cubicBezTo>
                  <a:pt x="11520583" y="2453321"/>
                  <a:pt x="11456407" y="2532282"/>
                  <a:pt x="11498893" y="2800767"/>
                </a:cubicBezTo>
                <a:cubicBezTo>
                  <a:pt x="11293451" y="2836396"/>
                  <a:pt x="11201824" y="2761104"/>
                  <a:pt x="11038937" y="2800767"/>
                </a:cubicBezTo>
                <a:cubicBezTo>
                  <a:pt x="10876050" y="2840430"/>
                  <a:pt x="10673533" y="2775628"/>
                  <a:pt x="10349004" y="2800767"/>
                </a:cubicBezTo>
                <a:cubicBezTo>
                  <a:pt x="10024475" y="2825906"/>
                  <a:pt x="9903745" y="2751088"/>
                  <a:pt x="9544081" y="2800767"/>
                </a:cubicBezTo>
                <a:cubicBezTo>
                  <a:pt x="9184417" y="2850446"/>
                  <a:pt x="9182650" y="2772112"/>
                  <a:pt x="9084125" y="2800767"/>
                </a:cubicBezTo>
                <a:cubicBezTo>
                  <a:pt x="8985600" y="2829422"/>
                  <a:pt x="8821735" y="2776863"/>
                  <a:pt x="8739159" y="2800767"/>
                </a:cubicBezTo>
                <a:cubicBezTo>
                  <a:pt x="8656583" y="2824671"/>
                  <a:pt x="8413001" y="2751322"/>
                  <a:pt x="8279203" y="2800767"/>
                </a:cubicBezTo>
                <a:cubicBezTo>
                  <a:pt x="8145405" y="2850212"/>
                  <a:pt x="7840456" y="2739178"/>
                  <a:pt x="7589269" y="2800767"/>
                </a:cubicBezTo>
                <a:cubicBezTo>
                  <a:pt x="7338082" y="2862356"/>
                  <a:pt x="7351053" y="2762983"/>
                  <a:pt x="7129314" y="2800767"/>
                </a:cubicBezTo>
                <a:cubicBezTo>
                  <a:pt x="6907576" y="2838551"/>
                  <a:pt x="6574470" y="2710260"/>
                  <a:pt x="6324391" y="2800767"/>
                </a:cubicBezTo>
                <a:cubicBezTo>
                  <a:pt x="6074312" y="2891274"/>
                  <a:pt x="5978458" y="2782270"/>
                  <a:pt x="5634458" y="2800767"/>
                </a:cubicBezTo>
                <a:cubicBezTo>
                  <a:pt x="5290458" y="2819264"/>
                  <a:pt x="5337988" y="2750328"/>
                  <a:pt x="5059513" y="2800767"/>
                </a:cubicBezTo>
                <a:cubicBezTo>
                  <a:pt x="4781038" y="2851206"/>
                  <a:pt x="4911192" y="2782076"/>
                  <a:pt x="4829535" y="2800767"/>
                </a:cubicBezTo>
                <a:cubicBezTo>
                  <a:pt x="4747878" y="2819458"/>
                  <a:pt x="4336159" y="2744710"/>
                  <a:pt x="4139601" y="2800767"/>
                </a:cubicBezTo>
                <a:cubicBezTo>
                  <a:pt x="3943043" y="2856824"/>
                  <a:pt x="3800855" y="2791204"/>
                  <a:pt x="3679646" y="2800767"/>
                </a:cubicBezTo>
                <a:cubicBezTo>
                  <a:pt x="3558437" y="2810330"/>
                  <a:pt x="3166753" y="2724572"/>
                  <a:pt x="2874723" y="2800767"/>
                </a:cubicBezTo>
                <a:cubicBezTo>
                  <a:pt x="2582693" y="2876962"/>
                  <a:pt x="2329551" y="2725011"/>
                  <a:pt x="2184790" y="2800767"/>
                </a:cubicBezTo>
                <a:cubicBezTo>
                  <a:pt x="2040029" y="2876523"/>
                  <a:pt x="1553386" y="2740201"/>
                  <a:pt x="1379867" y="2800767"/>
                </a:cubicBezTo>
                <a:cubicBezTo>
                  <a:pt x="1206348" y="2861333"/>
                  <a:pt x="1113004" y="2772664"/>
                  <a:pt x="919911" y="2800767"/>
                </a:cubicBezTo>
                <a:cubicBezTo>
                  <a:pt x="726818" y="2828870"/>
                  <a:pt x="316616" y="2709999"/>
                  <a:pt x="0" y="2800767"/>
                </a:cubicBezTo>
                <a:cubicBezTo>
                  <a:pt x="-47423" y="2618372"/>
                  <a:pt x="24558" y="2449133"/>
                  <a:pt x="0" y="2296629"/>
                </a:cubicBezTo>
                <a:cubicBezTo>
                  <a:pt x="-24558" y="2144125"/>
                  <a:pt x="4796" y="1896292"/>
                  <a:pt x="0" y="1764483"/>
                </a:cubicBezTo>
                <a:cubicBezTo>
                  <a:pt x="-4796" y="1632674"/>
                  <a:pt x="18837" y="1292454"/>
                  <a:pt x="0" y="1148314"/>
                </a:cubicBezTo>
                <a:cubicBezTo>
                  <a:pt x="-18837" y="1004174"/>
                  <a:pt x="4973" y="799508"/>
                  <a:pt x="0" y="672184"/>
                </a:cubicBezTo>
                <a:cubicBezTo>
                  <a:pt x="-4973" y="544860"/>
                  <a:pt x="12221" y="134990"/>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sẻ</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dịp</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a:t>
            </a:r>
            <a:endPar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185356"/>
              <a:ext cx="58187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130ABED-CEB4-4426-9B50-C45268AD651B}"/>
              </a:ext>
            </a:extLst>
          </p:cNvPr>
          <p:cNvPicPr>
            <a:picLocks noChangeAspect="1"/>
          </p:cNvPicPr>
          <p:nvPr/>
        </p:nvPicPr>
        <p:blipFill>
          <a:blip r:embed="rId4">
            <a:duotone>
              <a:schemeClr val="accent4">
                <a:shade val="45000"/>
                <a:satMod val="135000"/>
              </a:schemeClr>
              <a:prstClr val="white"/>
            </a:duotone>
          </a:blip>
          <a:stretch>
            <a:fillRect/>
          </a:stretch>
        </p:blipFill>
        <p:spPr>
          <a:xfrm>
            <a:off x="2204786" y="1278739"/>
            <a:ext cx="7273158" cy="3475021"/>
          </a:xfrm>
          <a:prstGeom prst="rect">
            <a:avLst/>
          </a:prstGeom>
        </p:spPr>
      </p:pic>
    </p:spTree>
    <p:extLst>
      <p:ext uri="{BB962C8B-B14F-4D97-AF65-F5344CB8AC3E}">
        <p14:creationId xmlns:p14="http://schemas.microsoft.com/office/powerpoint/2010/main" val="3265245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 học">
            <a:hlinkClick r:id="" action="ppaction://media"/>
            <a:extLst>
              <a:ext uri="{FF2B5EF4-FFF2-40B4-BE49-F238E27FC236}">
                <a16:creationId xmlns:a16="http://schemas.microsoft.com/office/drawing/2014/main" id="{5EB75845-460D-465C-BCC7-ED2F46E9E2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866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sau</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kì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dài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sẽ</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Gợi ý:</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Kì nghỉ của em diễn ra những gì?</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Có những gì ấn tượng trong kì nghỉ đó?</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Em cảm thấy như thế nào sau kì nghỉ?</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52E1560-B7C3-4F57-99C2-A9E8C911972A}"/>
              </a:ext>
            </a:extLst>
          </p:cNvPr>
          <p:cNvPicPr>
            <a:picLocks noChangeAspect="1"/>
          </p:cNvPicPr>
          <p:nvPr/>
        </p:nvPicPr>
        <p:blipFill>
          <a:blip r:embed="rId4"/>
          <a:stretch>
            <a:fillRect/>
          </a:stretch>
        </p:blipFill>
        <p:spPr>
          <a:xfrm>
            <a:off x="2389007" y="2297068"/>
            <a:ext cx="7212193" cy="2487384"/>
          </a:xfrm>
          <a:prstGeom prst="rect">
            <a:avLst/>
          </a:prstGeom>
        </p:spPr>
      </p:pic>
      <p:pic>
        <p:nvPicPr>
          <p:cNvPr id="6" name="Picture 5">
            <a:extLst>
              <a:ext uri="{FF2B5EF4-FFF2-40B4-BE49-F238E27FC236}">
                <a16:creationId xmlns:a16="http://schemas.microsoft.com/office/drawing/2014/main" id="{41A2B924-208E-4F77-ABB8-A5220B820E45}"/>
              </a:ext>
            </a:extLst>
          </p:cNvPr>
          <p:cNvPicPr>
            <a:picLocks noChangeAspect="1"/>
          </p:cNvPicPr>
          <p:nvPr/>
        </p:nvPicPr>
        <p:blipFill>
          <a:blip r:embed="rId5"/>
          <a:stretch>
            <a:fillRect/>
          </a:stretch>
        </p:blipFill>
        <p:spPr>
          <a:xfrm>
            <a:off x="4446889" y="1508538"/>
            <a:ext cx="3298222" cy="1072989"/>
          </a:xfrm>
          <a:prstGeom prst="rect">
            <a:avLst/>
          </a:prstGeom>
        </p:spPr>
      </p:pic>
    </p:spTree>
    <p:extLst>
      <p:ext uri="{BB962C8B-B14F-4D97-AF65-F5344CB8AC3E}">
        <p14:creationId xmlns:p14="http://schemas.microsoft.com/office/powerpoint/2010/main" val="1279158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28">
            <a:extLst>
              <a:ext uri="{FF2B5EF4-FFF2-40B4-BE49-F238E27FC236}">
                <a16:creationId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14" name="TextBox 28">
            <a:extLst>
              <a:ext uri="{FF2B5EF4-FFF2-40B4-BE49-F238E27FC236}">
                <a16:creationId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15" name="TextBox 28">
            <a:extLst>
              <a:ext uri="{FF2B5EF4-FFF2-40B4-BE49-F238E27FC236}">
                <a16:creationId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570EF9A-E12D-4417-9E7B-4A0AEF86AE7F}"/>
              </a:ext>
            </a:extLst>
          </p:cNvPr>
          <p:cNvPicPr>
            <a:picLocks noChangeAspect="1"/>
          </p:cNvPicPr>
          <p:nvPr/>
        </p:nvPicPr>
        <p:blipFill>
          <a:blip r:embed="rId7"/>
          <a:stretch>
            <a:fillRect/>
          </a:stretch>
        </p:blipFill>
        <p:spPr>
          <a:xfrm>
            <a:off x="3379511" y="104872"/>
            <a:ext cx="5816088" cy="890093"/>
          </a:xfrm>
          <a:prstGeom prst="rect">
            <a:avLst/>
          </a:prstGeom>
        </p:spPr>
      </p:pic>
    </p:spTree>
    <p:extLst>
      <p:ext uri="{BB962C8B-B14F-4D97-AF65-F5344CB8AC3E}">
        <p14:creationId xmlns:p14="http://schemas.microsoft.com/office/powerpoint/2010/main" val="2482969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ppt_w*0.70"/>
                                          </p:val>
                                        </p:tav>
                                        <p:tav tm="100000">
                                          <p:val>
                                            <p:strVal val="#ppt_w"/>
                                          </p:val>
                                        </p:tav>
                                      </p:tavLst>
                                    </p:anim>
                                    <p:anim calcmode="lin" valueType="num">
                                      <p:cBhvr>
                                        <p:cTn id="8" dur="250" fill="hold"/>
                                        <p:tgtEl>
                                          <p:spTgt spid="6"/>
                                        </p:tgtEl>
                                        <p:attrNameLst>
                                          <p:attrName>ppt_h</p:attrName>
                                        </p:attrNameLst>
                                      </p:cBhvr>
                                      <p:tavLst>
                                        <p:tav tm="0">
                                          <p:val>
                                            <p:strVal val="#ppt_h"/>
                                          </p:val>
                                        </p:tav>
                                        <p:tav tm="100000">
                                          <p:val>
                                            <p:strVal val="#ppt_h"/>
                                          </p:val>
                                        </p:tav>
                                      </p:tavLst>
                                    </p:anim>
                                    <p:animEffect transition="in" filter="fade">
                                      <p:cBhvr>
                                        <p:cTn id="9" dur="250"/>
                                        <p:tgtEl>
                                          <p:spTgt spid="6"/>
                                        </p:tgtEl>
                                      </p:cBhvr>
                                    </p:animEffect>
                                  </p:childTnLst>
                                </p:cTn>
                              </p:par>
                            </p:childTnLst>
                          </p:cTn>
                        </p:par>
                        <p:par>
                          <p:cTn id="10" fill="hold">
                            <p:stCondLst>
                              <p:cond delay="250"/>
                            </p:stCondLst>
                            <p:childTnLst>
                              <p:par>
                                <p:cTn id="11" presetID="22" presetClass="entr" presetSubtype="2"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childTnLst>
                          </p:cTn>
                        </p:par>
                        <p:par>
                          <p:cTn id="14" fill="hold">
                            <p:stCondLst>
                              <p:cond delay="750"/>
                            </p:stCondLst>
                            <p:childTnLst>
                              <p:par>
                                <p:cTn id="15" presetID="53" presetClass="entr" presetSubtype="528" fill="hold" grpId="1"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fltVal val="0.5"/>
                                          </p:val>
                                        </p:tav>
                                        <p:tav tm="100000">
                                          <p:val>
                                            <p:strVal val="#ppt_x"/>
                                          </p:val>
                                        </p:tav>
                                      </p:tavLst>
                                    </p:anim>
                                    <p:anim calcmode="lin" valueType="num">
                                      <p:cBhvr>
                                        <p:cTn id="21" dur="500" fill="hold"/>
                                        <p:tgtEl>
                                          <p:spTgt spid="15"/>
                                        </p:tgtEl>
                                        <p:attrNameLst>
                                          <p:attrName>ppt_y</p:attrName>
                                        </p:attrNameLst>
                                      </p:cBhvr>
                                      <p:tavLst>
                                        <p:tav tm="0">
                                          <p:val>
                                            <p:fltVal val="0.5"/>
                                          </p:val>
                                        </p:tav>
                                        <p:tav tm="100000">
                                          <p:val>
                                            <p:strVal val="#ppt_y"/>
                                          </p:val>
                                        </p:tav>
                                      </p:tavLst>
                                    </p:anim>
                                  </p:childTnLst>
                                </p:cTn>
                              </p:par>
                            </p:childTnLst>
                          </p:cTn>
                        </p:par>
                        <p:par>
                          <p:cTn id="22" fill="hold">
                            <p:stCondLst>
                              <p:cond delay="1250"/>
                            </p:stCondLst>
                            <p:childTnLst>
                              <p:par>
                                <p:cTn id="23" presetID="22" presetClass="entr" presetSubtype="1"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childTnLst>
                          </p:cTn>
                        </p:par>
                        <p:par>
                          <p:cTn id="26" fill="hold">
                            <p:stCondLst>
                              <p:cond delay="1750"/>
                            </p:stCondLst>
                            <p:childTnLst>
                              <p:par>
                                <p:cTn id="27" presetID="53" presetClass="entr" presetSubtype="528" fill="hold" grpId="1"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fltVal val="0.5"/>
                                          </p:val>
                                        </p:tav>
                                        <p:tav tm="100000">
                                          <p:val>
                                            <p:strVal val="#ppt_x"/>
                                          </p:val>
                                        </p:tav>
                                      </p:tavLst>
                                    </p:anim>
                                    <p:anim calcmode="lin" valueType="num">
                                      <p:cBhvr>
                                        <p:cTn id="33" dur="500" fill="hold"/>
                                        <p:tgtEl>
                                          <p:spTgt spid="13"/>
                                        </p:tgtEl>
                                        <p:attrNameLst>
                                          <p:attrName>ppt_y</p:attrName>
                                        </p:attrNameLst>
                                      </p:cBhvr>
                                      <p:tavLst>
                                        <p:tav tm="0">
                                          <p:val>
                                            <p:fltVal val="0.5"/>
                                          </p:val>
                                        </p:tav>
                                        <p:tav tm="100000">
                                          <p:val>
                                            <p:strVal val="#ppt_y"/>
                                          </p:val>
                                        </p:tav>
                                      </p:tavLst>
                                    </p:anim>
                                  </p:childTnLst>
                                </p:cTn>
                              </p:par>
                            </p:childTnLst>
                          </p:cTn>
                        </p:par>
                        <p:par>
                          <p:cTn id="34" fill="hold">
                            <p:stCondLst>
                              <p:cond delay="225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2750"/>
                            </p:stCondLst>
                            <p:childTnLst>
                              <p:par>
                                <p:cTn id="39" presetID="53" presetClass="entr" presetSubtype="528" fill="hold" grpId="1"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anim calcmode="lin" valueType="num">
                                      <p:cBhvr>
                                        <p:cTn id="44" dur="500" fill="hold"/>
                                        <p:tgtEl>
                                          <p:spTgt spid="14"/>
                                        </p:tgtEl>
                                        <p:attrNameLst>
                                          <p:attrName>ppt_x</p:attrName>
                                        </p:attrNameLst>
                                      </p:cBhvr>
                                      <p:tavLst>
                                        <p:tav tm="0">
                                          <p:val>
                                            <p:fltVal val="0.5"/>
                                          </p:val>
                                        </p:tav>
                                        <p:tav tm="100000">
                                          <p:val>
                                            <p:strVal val="#ppt_x"/>
                                          </p:val>
                                        </p:tav>
                                      </p:tavLst>
                                    </p:anim>
                                    <p:anim calcmode="lin" valueType="num">
                                      <p:cBhvr>
                                        <p:cTn id="45"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9069873-60CA-45B3-A53D-106B84214A4D}"/>
              </a:ext>
            </a:extLst>
          </p:cNvPr>
          <p:cNvGrpSpPr/>
          <p:nvPr/>
        </p:nvGrpSpPr>
        <p:grpSpPr>
          <a:xfrm>
            <a:off x="6386847" y="3078741"/>
            <a:ext cx="3677724" cy="1043679"/>
            <a:chOff x="6410789" y="819970"/>
            <a:chExt cx="4322439" cy="1121761"/>
          </a:xfrm>
        </p:grpSpPr>
        <p:pic>
          <p:nvPicPr>
            <p:cNvPr id="14" name="Picture 13">
              <a:extLst>
                <a:ext uri="{FF2B5EF4-FFF2-40B4-BE49-F238E27FC236}">
                  <a16:creationId xmlns:a16="http://schemas.microsoft.com/office/drawing/2014/main" id="{A59D8824-6425-4D3B-A05A-E78DA91C1F7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15" name="TextBox 14">
              <a:extLst>
                <a:ext uri="{FF2B5EF4-FFF2-40B4-BE49-F238E27FC236}">
                  <a16:creationId xmlns:a16="http://schemas.microsoft.com/office/drawing/2014/main" id="{2AF14A29-9367-411B-B375-55E53BE00F21}"/>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tia</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8C235AE6-45A8-4E1F-B5FE-B0A77C1F335B}"/>
              </a:ext>
            </a:extLst>
          </p:cNvPr>
          <p:cNvGrpSpPr/>
          <p:nvPr/>
        </p:nvGrpSpPr>
        <p:grpSpPr>
          <a:xfrm>
            <a:off x="6358618" y="4243365"/>
            <a:ext cx="3781464" cy="1043679"/>
            <a:chOff x="6410789" y="2733385"/>
            <a:chExt cx="4322439" cy="1121761"/>
          </a:xfrm>
        </p:grpSpPr>
        <p:pic>
          <p:nvPicPr>
            <p:cNvPr id="18" name="Picture 17">
              <a:extLst>
                <a:ext uri="{FF2B5EF4-FFF2-40B4-BE49-F238E27FC236}">
                  <a16:creationId xmlns:a16="http://schemas.microsoft.com/office/drawing/2014/main" id="{33757805-6D76-4763-8B71-8E6C733D7627}"/>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id="{78305EC9-7443-4A5D-A1F4-574EDEFBDFB4}"/>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mừng</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rỡ</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19E2EB45-ABBB-4528-8C83-32E6635C0A33}"/>
              </a:ext>
            </a:extLst>
          </p:cNvPr>
          <p:cNvGrpSpPr/>
          <p:nvPr/>
        </p:nvGrpSpPr>
        <p:grpSpPr>
          <a:xfrm>
            <a:off x="6373577" y="5427073"/>
            <a:ext cx="3781464" cy="1043680"/>
            <a:chOff x="6404693" y="4731628"/>
            <a:chExt cx="4328535" cy="1121761"/>
          </a:xfrm>
        </p:grpSpPr>
        <p:pic>
          <p:nvPicPr>
            <p:cNvPr id="25" name="Picture 24">
              <a:extLst>
                <a:ext uri="{FF2B5EF4-FFF2-40B4-BE49-F238E27FC236}">
                  <a16:creationId xmlns:a16="http://schemas.microsoft.com/office/drawing/2014/main" id="{DC87E51F-5D4F-4D80-B2EB-4DBE14359B76}"/>
                </a:ext>
              </a:extLst>
            </p:cNvPr>
            <p:cNvPicPr>
              <a:picLocks noChangeAspect="1"/>
            </p:cNvPicPr>
            <p:nvPr/>
          </p:nvPicPr>
          <p:blipFill>
            <a:blip r:embed="rId7">
              <a:duotone>
                <a:prstClr val="black"/>
                <a:srgbClr val="31AA44">
                  <a:tint val="45000"/>
                  <a:satMod val="400000"/>
                </a:srgbClr>
              </a:duotone>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04693" y="4731628"/>
              <a:ext cx="4328535" cy="1121761"/>
            </a:xfrm>
            <a:prstGeom prst="rect">
              <a:avLst/>
            </a:prstGeom>
          </p:spPr>
        </p:pic>
        <p:sp>
          <p:nvSpPr>
            <p:cNvPr id="26" name="TextBox 25">
              <a:extLst>
                <a:ext uri="{FF2B5EF4-FFF2-40B4-BE49-F238E27FC236}">
                  <a16:creationId xmlns:a16="http://schemas.microsoft.com/office/drawing/2014/main" id="{D78AFCCA-5563-489F-BFC9-D4D5E8DDC507}"/>
                </a:ext>
              </a:extLst>
            </p:cNvPr>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lấp</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lánh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Rectangle 26">
            <a:extLst>
              <a:ext uri="{FF2B5EF4-FFF2-40B4-BE49-F238E27FC236}">
                <a16:creationId xmlns:a16="http://schemas.microsoft.com/office/drawing/2014/main" id="{C1DB8F4C-603B-433D-BEB9-6C7C9153E574}"/>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8" name="Group 27">
            <a:extLst>
              <a:ext uri="{FF2B5EF4-FFF2-40B4-BE49-F238E27FC236}">
                <a16:creationId xmlns:a16="http://schemas.microsoft.com/office/drawing/2014/main" id="{B9EF91E7-2D42-477D-B580-AD8FF80CE89B}"/>
              </a:ext>
            </a:extLst>
          </p:cNvPr>
          <p:cNvGrpSpPr/>
          <p:nvPr/>
        </p:nvGrpSpPr>
        <p:grpSpPr>
          <a:xfrm>
            <a:off x="6265427" y="1843888"/>
            <a:ext cx="3781463" cy="1121761"/>
            <a:chOff x="6410789" y="819970"/>
            <a:chExt cx="4322439" cy="1121761"/>
          </a:xfrm>
        </p:grpSpPr>
        <p:pic>
          <p:nvPicPr>
            <p:cNvPr id="29" name="Picture 28">
              <a:extLst>
                <a:ext uri="{FF2B5EF4-FFF2-40B4-BE49-F238E27FC236}">
                  <a16:creationId xmlns:a16="http://schemas.microsoft.com/office/drawing/2014/main" id="{B6F3FD1A-9B18-416F-83D3-533143510078}"/>
                </a:ext>
              </a:extLst>
            </p:cNvPr>
            <p:cNvPicPr>
              <a:picLocks noChangeAspect="1"/>
            </p:cNvPicPr>
            <p:nvPr/>
          </p:nvPicPr>
          <p:blipFill>
            <a:blip r:embed="rId3">
              <a:duotone>
                <a:prstClr val="black"/>
                <a:srgbClr val="31AA44">
                  <a:tint val="45000"/>
                  <a:satMod val="400000"/>
                </a:srgbClr>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30" name="TextBox 29">
              <a:extLst>
                <a:ext uri="{FF2B5EF4-FFF2-40B4-BE49-F238E27FC236}">
                  <a16:creationId xmlns:a16="http://schemas.microsoft.com/office/drawing/2014/main" id="{2E8F9BB0-DB2E-47C9-B57E-1A8E656FA179}"/>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cửa</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sổ</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20241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righ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p:tgtEl>
                                          <p:spTgt spid="24"/>
                                        </p:tgtEl>
                                        <p:attrNameLst>
                                          <p:attrName>ppt_x</p:attrName>
                                        </p:attrNameLst>
                                      </p:cBhvr>
                                      <p:tavLst>
                                        <p:tav tm="0">
                                          <p:val>
                                            <p:strVal val="#ppt_x-#ppt_w*1.125000"/>
                                          </p:val>
                                        </p:tav>
                                        <p:tav tm="100000">
                                          <p:val>
                                            <p:strVal val="#ppt_x"/>
                                          </p:val>
                                        </p:tav>
                                      </p:tavLst>
                                    </p:anim>
                                    <p:animEffect transition="in" filter="wipe(right)">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gặp</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66F727EC-4DCA-45AC-BE87-EBD178B8762F}"/>
              </a:ext>
            </a:extLst>
          </p:cNvPr>
          <p:cNvSpPr txBox="1"/>
          <p:nvPr/>
        </p:nvSpPr>
        <p:spPr>
          <a:xfrm>
            <a:off x="137786" y="1217244"/>
            <a:ext cx="11586576" cy="5940088"/>
          </a:xfrm>
          <a:prstGeom prst="rect">
            <a:avLst/>
          </a:prstGeom>
          <a:noFill/>
        </p:spPr>
        <p:txBody>
          <a:bodyPr wrap="square" rtlCol="0">
            <a:spAutoFit/>
          </a:bodyPr>
          <a:lstStyle/>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Cho cậu này.</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Chi cười: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nhỉ.</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endParaRPr lang="en-US" sz="2000" dirty="0">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(Minh Dương)</a:t>
            </a:r>
          </a:p>
          <a:p>
            <a:pPr algn="just"/>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2056</Words>
  <Application>Microsoft Office PowerPoint</Application>
  <PresentationFormat>Widescreen</PresentationFormat>
  <Paragraphs>174</Paragraphs>
  <Slides>27</Slides>
  <Notes>25</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27</vt:i4>
      </vt:variant>
    </vt:vector>
  </HeadingPairs>
  <TitlesOfParts>
    <vt:vector size="41" baseType="lpstr">
      <vt:lpstr>等线</vt:lpstr>
      <vt:lpstr>Arial</vt:lpstr>
      <vt:lpstr>Arial-Rounded</vt:lpstr>
      <vt:lpstr>Calibri</vt:lpstr>
      <vt:lpstr>Coiny</vt:lpstr>
      <vt:lpstr>iCiel Cadena</vt:lpstr>
      <vt:lpstr>Nunito black</vt:lpstr>
      <vt:lpstr>SVN-Cookies</vt:lpstr>
      <vt:lpstr>Times New Roman</vt:lpstr>
      <vt:lpstr>Wingdings</vt:lpstr>
      <vt:lpstr>千图网拥有20W+精美PPT模板 更多PPT模板下载至：www.58pic.com/office/ppt​​</vt:lpstr>
      <vt:lpstr>自定义设计方案</vt:lpstr>
      <vt:lpstr>1_自定义设计方案</vt:lpstr>
      <vt:lpstr>1_千图网拥有20W+精美PPT模板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78</cp:revision>
  <dcterms:created xsi:type="dcterms:W3CDTF">2022-04-20T14:22:21Z</dcterms:created>
  <dcterms:modified xsi:type="dcterms:W3CDTF">2024-09-12T22:17:52Z</dcterms:modified>
</cp:coreProperties>
</file>