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  <p:sldMasterId id="2147483701" r:id="rId6"/>
  </p:sldMasterIdLst>
  <p:notesMasterIdLst>
    <p:notesMasterId r:id="rId31"/>
  </p:notesMasterIdLst>
  <p:sldIdLst>
    <p:sldId id="875" r:id="rId7"/>
    <p:sldId id="874" r:id="rId8"/>
    <p:sldId id="872" r:id="rId9"/>
    <p:sldId id="293" r:id="rId10"/>
    <p:sldId id="868" r:id="rId11"/>
    <p:sldId id="257" r:id="rId12"/>
    <p:sldId id="836" r:id="rId13"/>
    <p:sldId id="837" r:id="rId14"/>
    <p:sldId id="876" r:id="rId15"/>
    <p:sldId id="844" r:id="rId16"/>
    <p:sldId id="845" r:id="rId17"/>
    <p:sldId id="865" r:id="rId18"/>
    <p:sldId id="848" r:id="rId19"/>
    <p:sldId id="849" r:id="rId20"/>
    <p:sldId id="854" r:id="rId21"/>
    <p:sldId id="851" r:id="rId22"/>
    <p:sldId id="850" r:id="rId23"/>
    <p:sldId id="878" r:id="rId24"/>
    <p:sldId id="856" r:id="rId25"/>
    <p:sldId id="857" r:id="rId26"/>
    <p:sldId id="877" r:id="rId27"/>
    <p:sldId id="867" r:id="rId28"/>
    <p:sldId id="860" r:id="rId29"/>
    <p:sldId id="5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7449" autoAdjust="0"/>
  </p:normalViewPr>
  <p:slideViewPr>
    <p:cSldViewPr snapToGrid="0">
      <p:cViewPr varScale="1">
        <p:scale>
          <a:sx n="74" d="100"/>
          <a:sy n="74" d="100"/>
        </p:scale>
        <p:origin x="-974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0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1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3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2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6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9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3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0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1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8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34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D26D6C3-72B0-4FFB-9A9F-861C93A975A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C2D251D-29EA-4776-858D-8B7B7A6546B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6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15.g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2.pn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openxmlformats.org/officeDocument/2006/relationships/image" Target="../media/image15.gif"/><Relationship Id="rId9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audio" Target="../media/audio9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52.png"/><Relationship Id="rId20" Type="http://schemas.openxmlformats.org/officeDocument/2006/relationships/audio" Target="../media/audio8.wav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47.png"/><Relationship Id="rId5" Type="http://schemas.openxmlformats.org/officeDocument/2006/relationships/audio" Target="../media/audio9.wav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audio" Target="../media/audio10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11" Type="http://schemas.openxmlformats.org/officeDocument/2006/relationships/image" Target="../media/image55.png"/><Relationship Id="rId5" Type="http://schemas.openxmlformats.org/officeDocument/2006/relationships/image" Target="../media/image21.png"/><Relationship Id="rId10" Type="http://schemas.microsoft.com/office/2007/relationships/hdphoto" Target="../media/hdphoto9.wdp"/><Relationship Id="rId4" Type="http://schemas.openxmlformats.org/officeDocument/2006/relationships/image" Target="../media/image20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5" Type="http://schemas.microsoft.com/office/2007/relationships/hdphoto" Target="../media/hdphoto10.wdp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16.jpg"/><Relationship Id="rId9" Type="http://schemas.openxmlformats.org/officeDocument/2006/relationships/image" Target="../media/image6.png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16.jpg"/><Relationship Id="rId9" Type="http://schemas.openxmlformats.org/officeDocument/2006/relationships/image" Target="../media/image6.png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xmlns="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</a:t>
            </a:r>
            <a:r>
              <a:rPr lang="en-US" sz="5400" b="1">
                <a:solidFill>
                  <a:srgbClr val="135E98"/>
                </a:solidFill>
              </a:rPr>
              <a:t>10 = 30</a:t>
            </a:r>
            <a:endParaRPr lang="en-US" sz="54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xmlns="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xmlns="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xmlns="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xmlns="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xmlns="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FCE106-7462-4967-9DEE-527A50913252}"/>
              </a:ext>
            </a:extLst>
          </p:cNvPr>
          <p:cNvSpPr txBox="1"/>
          <p:nvPr/>
        </p:nvSpPr>
        <p:spPr>
          <a:xfrm>
            <a:off x="1287678" y="626752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xmlns="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0890B8-2C1B-498A-B9CB-1D3B8607E418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xmlns="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xmlns="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xmlns="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xmlns="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xmlns="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xmlns="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xmlns="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xmlns="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xmlns="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xmlns="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xmlns="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xmlns="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xmlns="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xmlns="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xmlns="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xmlns="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xmlns="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xmlns="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xmlns="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xmlns="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xmlns="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xmlns="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xmlns="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xmlns="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xmlns="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xmlns="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xmlns="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xmlns="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xmlns="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xmlns="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xmlns="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xmlns="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xmlns="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xmlns="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xmlns="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D19FEAB-90E5-45A5-8C1A-CA37B2609620}"/>
              </a:ext>
            </a:extLst>
          </p:cNvPr>
          <p:cNvSpPr txBox="1"/>
          <p:nvPr/>
        </p:nvSpPr>
        <p:spPr>
          <a:xfrm>
            <a:off x="1582809" y="1225829"/>
            <a:ext cx="1031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xmlns="" id="{6B392106-C122-4A2B-AD7E-7759F0F49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504123"/>
              </p:ext>
            </p:extLst>
          </p:nvPr>
        </p:nvGraphicFramePr>
        <p:xfrm>
          <a:off x="625642" y="2209982"/>
          <a:ext cx="11012863" cy="309122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xmlns="" val="1188163260"/>
                    </a:ext>
                  </a:extLst>
                </a:gridCol>
                <a:gridCol w="1552074">
                  <a:extLst>
                    <a:ext uri="{9D8B030D-6E8A-4147-A177-3AD203B41FA5}">
                      <a16:colId xmlns:a16="http://schemas.microsoft.com/office/drawing/2014/main" xmlns="" val="2663298447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xmlns="" val="2886623922"/>
                    </a:ext>
                  </a:extLst>
                </a:gridCol>
                <a:gridCol w="1552073">
                  <a:extLst>
                    <a:ext uri="{9D8B030D-6E8A-4147-A177-3AD203B41FA5}">
                      <a16:colId xmlns:a16="http://schemas.microsoft.com/office/drawing/2014/main" xmlns="" val="2985181864"/>
                    </a:ext>
                  </a:extLst>
                </a:gridCol>
                <a:gridCol w="1503948">
                  <a:extLst>
                    <a:ext uri="{9D8B030D-6E8A-4147-A177-3AD203B41FA5}">
                      <a16:colId xmlns:a16="http://schemas.microsoft.com/office/drawing/2014/main" xmlns="" val="1486438538"/>
                    </a:ext>
                  </a:extLst>
                </a:gridCol>
                <a:gridCol w="1576137">
                  <a:extLst>
                    <a:ext uri="{9D8B030D-6E8A-4147-A177-3AD203B41FA5}">
                      <a16:colId xmlns:a16="http://schemas.microsoft.com/office/drawing/2014/main" xmlns="" val="1531155806"/>
                    </a:ext>
                  </a:extLst>
                </a:gridCol>
                <a:gridCol w="1399631">
                  <a:extLst>
                    <a:ext uri="{9D8B030D-6E8A-4147-A177-3AD203B41FA5}">
                      <a16:colId xmlns:a16="http://schemas.microsoft.com/office/drawing/2014/main" xmlns="" val="227682951"/>
                    </a:ext>
                  </a:extLst>
                </a:gridCol>
              </a:tblGrid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xmlns="" val="268088843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2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5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7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9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10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xmlns="" val="420571730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Tích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6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xmlns="" val="3263573636"/>
                  </a:ext>
                </a:extLst>
              </a:tr>
            </a:tbl>
          </a:graphicData>
        </a:graphic>
      </p:graphicFrame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xmlns="" id="{C4FBE902-B7E2-4323-A9B3-78E0173FB561}"/>
              </a:ext>
            </a:extLst>
          </p:cNvPr>
          <p:cNvSpPr/>
          <p:nvPr/>
        </p:nvSpPr>
        <p:spPr>
          <a:xfrm>
            <a:off x="3399349" y="5471517"/>
            <a:ext cx="6983142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Tích</a:t>
            </a:r>
            <a:r>
              <a:rPr lang="en-US" sz="4800" dirty="0"/>
              <a:t> =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x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endParaRPr lang="en-US" sz="4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0C57985-7676-4EEA-BCFD-95F81588E7DA}"/>
              </a:ext>
            </a:extLst>
          </p:cNvPr>
          <p:cNvSpPr/>
          <p:nvPr/>
        </p:nvSpPr>
        <p:spPr>
          <a:xfrm>
            <a:off x="4560425" y="4445000"/>
            <a:ext cx="798653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xmlns="" id="{71AD2566-4298-47B4-90DF-3DEBF650BE33}"/>
              </a:ext>
            </a:extLst>
          </p:cNvPr>
          <p:cNvSpPr/>
          <p:nvPr/>
        </p:nvSpPr>
        <p:spPr>
          <a:xfrm>
            <a:off x="5891515" y="4445000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EC3F425F-144A-4E6E-A5D2-480F32FDAC13}"/>
              </a:ext>
            </a:extLst>
          </p:cNvPr>
          <p:cNvSpPr/>
          <p:nvPr/>
        </p:nvSpPr>
        <p:spPr>
          <a:xfrm>
            <a:off x="7488822" y="450101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xmlns="" id="{4FF5C54E-6867-4574-8A68-EE06EF6D062D}"/>
              </a:ext>
            </a:extLst>
          </p:cNvPr>
          <p:cNvSpPr/>
          <p:nvPr/>
        </p:nvSpPr>
        <p:spPr>
          <a:xfrm>
            <a:off x="8962669" y="4511254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3118CA90-5301-4C30-95BB-11099832A30B}"/>
              </a:ext>
            </a:extLst>
          </p:cNvPr>
          <p:cNvSpPr/>
          <p:nvPr/>
        </p:nvSpPr>
        <p:spPr>
          <a:xfrm>
            <a:off x="10554339" y="4430600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30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9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xmlns="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xmlns="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3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xmlns="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xmlns="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xmlns="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xmlns="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xmlns="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xmlns="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xmlns="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xmlns="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xmlns="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xmlns="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xmlns="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xmlns="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xmlns="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xmlns="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xmlns="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xmlns="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xmlns="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xmlns="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xmlns="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3 -0.05417 L -0.08893 -0.05393 C -0.09987 -0.08889 -0.09062 -0.06389 -0.11341 -0.09815 C -0.12487 -0.11551 -0.13581 -0.13727 -0.14778 -0.15255 C -0.17239 -0.18333 -0.19219 -0.18958 -0.21862 -0.20139 C -0.27578 -0.22639 -0.25846 -0.21875 -0.32396 -0.22662 L -0.7263 -0.2243 C -0.73541 -0.22361 -0.76263 -0.19074 -0.77383 -0.17292 C -0.77786 -0.16667 -0.78164 -0.16018 -0.78515 -0.15255 C -0.80508 -0.10671 -0.78242 -0.14305 -0.80742 -0.10833 C -0.80898 -0.10324 -0.81054 -0.09792 -0.81198 -0.09305 C -0.81406 -0.0868 -0.81693 -0.08241 -0.81862 -0.07523 C -0.82005 -0.06852 -0.82122 -0.04097 -0.82135 -0.0338 C -0.82174 -0.01991 -0.82213 0.00764 -0.82213 0.00833 " pathEditMode="relative" rAng="0" ptsTypes="AAAAAAAAA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2127126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xmlns="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n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3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6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đấu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25613D-6208-4ECA-925B-18ED3B43A93D}"/>
              </a:ext>
            </a:extLst>
          </p:cNvPr>
          <p:cNvSpPr txBox="1"/>
          <p:nvPr/>
        </p:nvSpPr>
        <p:spPr>
          <a:xfrm>
            <a:off x="3259896" y="4114042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01182EB-7C6E-4DC5-BA14-B24065653CD1}"/>
              </a:ext>
            </a:extLst>
          </p:cNvPr>
          <p:cNvSpPr txBox="1"/>
          <p:nvPr/>
        </p:nvSpPr>
        <p:spPr>
          <a:xfrm>
            <a:off x="331812" y="481487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BA06013-ECCA-4914-A2B0-498233C833B2}"/>
              </a:ext>
            </a:extLst>
          </p:cNvPr>
          <p:cNvSpPr txBox="1"/>
          <p:nvPr/>
        </p:nvSpPr>
        <p:spPr>
          <a:xfrm>
            <a:off x="601184" y="5524703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A0056D0-5E02-4675-BD55-36A6598C1F9D}"/>
              </a:ext>
            </a:extLst>
          </p:cNvPr>
          <p:cNvSpPr txBox="1"/>
          <p:nvPr/>
        </p:nvSpPr>
        <p:spPr>
          <a:xfrm>
            <a:off x="1944610" y="609284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A89DBB6-19C5-4FBF-8E42-E39FA415C4E1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xmlns="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xmlns="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xmlns="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xmlns="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xmlns="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xmlns="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xmlns="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xmlns="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xmlns="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xmlns="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xmlns="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xmlns="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xmlns="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xmlns="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xmlns="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xmlns="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00B7A9-E980-4711-B4CB-F6C0682CFA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0169" y="5175372"/>
            <a:ext cx="1196485" cy="9645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46574A1-495B-4A37-B68A-9C48185CFD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1 -0.0706 L -0.0681 -0.0706 C -0.09466 -0.08009 -0.12109 -0.0919 -0.14778 -0.09907 C -0.20846 -0.11528 -0.23815 -0.11574 -0.29505 -0.1206 L -0.43008 -0.10579 C -0.45312 -0.10347 -0.4763 -0.10463 -0.49935 -0.1007 C -0.52109 -0.09699 -0.54245 -0.08727 -0.56406 -0.08241 C -0.58906 -0.07662 -0.61406 -0.07338 -0.63906 -0.06898 C -0.66133 -0.05787 -0.68476 -0.05278 -0.7056 -0.03565 C -0.72161 -0.02245 -0.7276 -0.01644 -0.74219 -0.00718 C -0.74336 -0.00648 -0.74479 -0.00625 -0.74596 -0.00556 C -0.7526 -0.00139 -0.75885 0.00417 -0.76562 0.00787 C -0.77565 0.01319 -0.77213 0.01018 -0.77682 0.01458 " pathEditMode="relative" ptsTypes="AAAAAAAAAAA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xmlns="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xmlns="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xmlns="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xmlns="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xmlns="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63F2B18-B5BC-4653-BB8F-30A7CB5BC1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0169" y="5175372"/>
            <a:ext cx="1196485" cy="9645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D1319E5-EFD0-41E4-B8E9-7B74011444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524" y="5164355"/>
            <a:ext cx="1196485" cy="9645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7451476-AE5C-423E-9706-AE9E2A9933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-0.07523 L -0.06667 -0.07523 C -0.0905 -0.09398 -0.11381 -0.11482 -0.13816 -0.13148 C -0.16303 -0.14884 -0.22227 -0.18056 -0.25014 -0.18797 C -0.26446 -0.19167 -0.27904 -0.19005 -0.29349 -0.19097 L -0.49415 -0.18472 C -0.52032 -0.18033 -0.54467 -0.15903 -0.57006 -0.14607 L -0.61342 -0.12361 C -0.6625 -0.09838 -0.63295 -0.11482 -0.66849 -0.09468 C -0.68282 -0.07801 -0.70808 -0.04584 -0.72448 -0.04005 C -0.72904 -0.03843 -0.7336 -0.03681 -0.73803 -0.03519 C -0.74948 -0.03056 -0.725 -0.0375 -0.74714 -0.03195 C -0.75144 -0.02547 -0.75248 -0.02222 -0.75704 -0.01898 C -0.76628 -0.01273 -0.76303 -0.01806 -0.76602 -0.0125 " pathEditMode="relative" ptsTypes="AAAAAAAAAAAA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AA588E6-4FDF-4F99-89E4-F9272D79A89E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6D904C5-27A0-4F83-A185-FFE215277389}"/>
              </a:ext>
            </a:extLst>
          </p:cNvPr>
          <p:cNvSpPr txBox="1"/>
          <p:nvPr/>
        </p:nvSpPr>
        <p:spPr>
          <a:xfrm>
            <a:off x="2530143" y="2729170"/>
            <a:ext cx="763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5: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3,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chia 3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xmlns="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1055</Words>
  <Application>Microsoft Office PowerPoint</Application>
  <PresentationFormat>Custom</PresentationFormat>
  <Paragraphs>268</Paragraphs>
  <Slides>24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Office Theme</vt:lpstr>
      <vt:lpstr>Office 主题​​</vt:lpstr>
      <vt:lpstr>9_Office Theme</vt:lpstr>
      <vt:lpstr>1_Office Theme</vt:lpstr>
      <vt:lpstr>2_Office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54</cp:revision>
  <dcterms:created xsi:type="dcterms:W3CDTF">2022-05-07T14:20:40Z</dcterms:created>
  <dcterms:modified xsi:type="dcterms:W3CDTF">2022-09-14T13:34:28Z</dcterms:modified>
</cp:coreProperties>
</file>