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9" r:id="rId2"/>
    <p:sldId id="339" r:id="rId3"/>
    <p:sldId id="340" r:id="rId4"/>
    <p:sldId id="320" r:id="rId5"/>
    <p:sldId id="321" r:id="rId6"/>
    <p:sldId id="322" r:id="rId7"/>
    <p:sldId id="326" r:id="rId8"/>
    <p:sldId id="327" r:id="rId9"/>
    <p:sldId id="32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75DE-471A-4F56-BA0D-8B30600A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CB6B-B1CF-413E-B446-C9EF159E3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037E-0BF8-4AC0-A3BF-74CB3722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DDF7-9142-49EE-9F3F-2AAF1CF9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07B1-728D-4254-9C37-274614BF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F506-CE45-4696-B370-BBDA0929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581E3-1EE7-47EA-9CEA-DEB66D3C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75EE-21B3-43D9-A997-22521C47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0D5B-52FD-43F9-A37A-3B8E260B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51EE-266C-4529-B298-5D4E678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17B1E-3D73-4CB5-AC33-FB34CBAF6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C3968-359F-4E9A-B8C4-8CBCF5755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E04B-7343-4C6E-BA60-F19D9CD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1726-6ECB-410A-81A2-A424587B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0813-4E52-40C5-B9AE-C5A7BA1F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E3E9-E21F-4109-AF6B-A0418E97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24CF-88D8-4ABD-9E7E-F368ECB5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8814-3769-41E0-A65D-62196046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C660-5314-4E3E-9013-F4ECC8F6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D99B-B311-41EE-90ED-0F7EF60E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AD77-DE0E-4D57-811C-42AB30FD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CF80-9AAC-4721-A417-5F4CDE58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ADB-8CC6-4CA4-BCBD-D42856A5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5E07B-DF5A-49BA-BDCD-390A10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2207-11EE-4FD5-A5F0-9AF6799D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CF07-F025-434D-B2D4-D682CC7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FDEE-4543-4F96-8CF1-1785C70BA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CD46-3A55-435E-AE4F-A5849D91F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B868-E442-49E4-AC86-5D8271AC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F2D4-C800-4B49-B8B9-B190F4F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F29C-ED39-4AC7-8575-3449DFB0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3D0C-BEEE-4506-9FAD-4F70B1C6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012D3-4C86-411A-AB7F-87B6EABB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258C6-4DFC-4828-8F55-F1DB387C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0EBD2-E27C-4BF1-93AB-540EB95AE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F2C25-9170-468E-9D58-69E729877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354C5-BEF6-4A37-8B22-3D677A2B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49ED-34CD-46D3-8473-39F9720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91370-D7E6-4E54-AF07-BBE695AB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6EE5-B88E-4F08-9CE2-841779E2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3765D-1D2B-49CC-95B5-1C2D68C3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6C4AD-C9A3-4F26-85B4-05358AD4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4785-2111-484C-A97B-3AFAE20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19A86-50AE-4414-896C-86AE4EE4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C810C-6746-4F10-B718-A7C46865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F3A5-1D29-4B92-87C5-35B53618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9B68-78F9-4826-B8B3-A3FFFA7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0EBF-C51C-40FC-AF79-D3E3F504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968F6-13C0-4A35-A476-2A89E7D6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9E5C5-86B2-4590-A7E8-47E48FE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FDB63-B565-41FF-B22D-91929B3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17D0-E728-402D-84BB-D2EEC227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F964-1EE8-46DD-8477-1FDD3A5D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B0DA0-3EDD-41B6-A3DA-4F08D5CBF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F27D-7DB0-4503-9998-C7BFC9A6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CAE7-21B8-400E-A61F-23A5026F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BA38A-AE37-4334-865B-509B8560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740D-1FD1-4635-89F7-6B72B94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DC424-C40C-4B13-9FF7-6AE129E2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B6E1-E477-4429-B45F-A352B033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E08F-9D2D-4616-883D-A9230D6E9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C7A7-3D0B-48AF-A4D4-4874D5DC5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383C-BF9C-4390-B71A-230C6DA7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27823-2D24-4B68-92AF-85F5904C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84219-61A7-4236-A15D-D70635587134}"/>
              </a:ext>
            </a:extLst>
          </p:cNvPr>
          <p:cNvSpPr txBox="1"/>
          <p:nvPr/>
        </p:nvSpPr>
        <p:spPr>
          <a:xfrm>
            <a:off x="4402356" y="4538143"/>
            <a:ext cx="232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Calibri (Body)"/>
              </a:rPr>
              <a:t>Tiết 2</a:t>
            </a:r>
            <a:endParaRPr lang="en-US" sz="7200" b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615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750800-A39B-4018-99E0-BEA48BFE2FD4}"/>
              </a:ext>
            </a:extLst>
          </p:cNvPr>
          <p:cNvSpPr txBox="1"/>
          <p:nvPr/>
        </p:nvSpPr>
        <p:spPr>
          <a:xfrm>
            <a:off x="814116" y="1699900"/>
            <a:ext cx="102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latin typeface="+mj-lt"/>
              </a:rPr>
              <a:t>Học sinh nghe bài hát 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Gia đình nhỏ hạnh phúc to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DD1B747-DF56-4157-AA1B-CB742D652D77}"/>
              </a:ext>
            </a:extLst>
          </p:cNvPr>
          <p:cNvSpPr/>
          <p:nvPr/>
        </p:nvSpPr>
        <p:spPr>
          <a:xfrm>
            <a:off x="1824446" y="3047431"/>
            <a:ext cx="8360228" cy="1589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Học sinh nghe </a:t>
            </a:r>
            <a:r>
              <a:rPr lang="en-US" sz="50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5000" b="1" dirty="0">
                <a:solidFill>
                  <a:schemeClr val="tx1"/>
                </a:solidFill>
                <a:latin typeface="+mj-lt"/>
              </a:rPr>
              <a:t> thơ </a:t>
            </a:r>
          </a:p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Giúp mẹ</a:t>
            </a:r>
            <a:endParaRPr lang="en-US" sz="5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0" y="1162595"/>
            <a:ext cx="3905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 (Body)"/>
              </a:rPr>
              <a:t>KHỞI ĐỘNG</a:t>
            </a:r>
            <a:endParaRPr lang="en-US" sz="5000" b="1" dirty="0">
              <a:solidFill>
                <a:srgbClr val="FF0000"/>
              </a:solidFill>
              <a:latin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4F3E8-625C-4D64-9B60-70C5B1402870}"/>
              </a:ext>
            </a:extLst>
          </p:cNvPr>
          <p:cNvSpPr/>
          <p:nvPr/>
        </p:nvSpPr>
        <p:spPr>
          <a:xfrm>
            <a:off x="3585327" y="622169"/>
            <a:ext cx="6548487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GIÚP MẸ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en-US" sz="32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7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EFD27-0C3C-4161-B0AF-50A3F5DA50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1"/>
            <a:ext cx="3581793" cy="1141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6C712-42E2-444E-972D-3A114FE1F6EA}"/>
              </a:ext>
            </a:extLst>
          </p:cNvPr>
          <p:cNvSpPr txBox="1"/>
          <p:nvPr/>
        </p:nvSpPr>
        <p:spPr>
          <a:xfrm>
            <a:off x="689348" y="1141585"/>
            <a:ext cx="10808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AC5F6-1108-4498-A27B-1D2699B9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8" y="2311136"/>
            <a:ext cx="10808385" cy="44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23C07-3F20-4667-AF10-4673A5181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375586" cy="143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50800-A39B-4018-99E0-BEA48BFE2FD4}"/>
              </a:ext>
            </a:extLst>
          </p:cNvPr>
          <p:cNvSpPr txBox="1"/>
          <p:nvPr/>
        </p:nvSpPr>
        <p:spPr>
          <a:xfrm>
            <a:off x="4686671" y="326970"/>
            <a:ext cx="679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DCDB0-98BB-46CF-8635-68CA11E6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2667" cy="1368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0136F-A141-40E7-AE1C-22192763B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7" y="3757986"/>
            <a:ext cx="3520410" cy="292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40ABB-E533-4E1D-9651-E42BB249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33" y="3757986"/>
            <a:ext cx="3630423" cy="2934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6C00E-F281-44FD-9239-394511992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73" y="3737392"/>
            <a:ext cx="3520410" cy="2934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A3FE1-1C5A-4E75-BB52-4AD4B4AABB13}"/>
              </a:ext>
            </a:extLst>
          </p:cNvPr>
          <p:cNvSpPr txBox="1"/>
          <p:nvPr/>
        </p:nvSpPr>
        <p:spPr>
          <a:xfrm>
            <a:off x="886536" y="1302869"/>
            <a:ext cx="102772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0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599439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5994399" cy="6858000"/>
          </a:xfrm>
          <a:prstGeom prst="rect">
            <a:avLst/>
          </a:prstGeom>
        </p:spPr>
      </p:pic>
      <p:pic>
        <p:nvPicPr>
          <p:cNvPr id="7" name="Picture 6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4E405-C40A-4976-BBD7-24E5F7A0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756616"/>
            <a:ext cx="9501809" cy="534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71637-C315-4A1E-BBB5-1A75C5AFB6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02667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85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213</cp:revision>
  <dcterms:created xsi:type="dcterms:W3CDTF">2020-08-07T01:41:03Z</dcterms:created>
  <dcterms:modified xsi:type="dcterms:W3CDTF">2024-09-11T02:55:56Z</dcterms:modified>
</cp:coreProperties>
</file>