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99" r:id="rId2"/>
    <p:sldId id="335" r:id="rId3"/>
    <p:sldId id="301" r:id="rId4"/>
    <p:sldId id="318" r:id="rId5"/>
    <p:sldId id="336" r:id="rId6"/>
    <p:sldId id="337" r:id="rId7"/>
    <p:sldId id="338" r:id="rId8"/>
    <p:sldId id="319" r:id="rId9"/>
    <p:sldId id="329" r:id="rId10"/>
    <p:sldId id="330" r:id="rId11"/>
    <p:sldId id="332" r:id="rId12"/>
    <p:sldId id="33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75DE-471A-4F56-BA0D-8B30600A4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ECB6B-B1CF-413E-B446-C9EF159E3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6037E-0BF8-4AC0-A3BF-74CB3722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FDDF7-9142-49EE-9F3F-2AAF1CF9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807B1-728D-4254-9C37-274614BF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1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F506-CE45-4696-B370-BBDA0929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581E3-1EE7-47EA-9CEA-DEB66D3C3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275EE-21B3-43D9-A997-22521C47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D0D5B-52FD-43F9-A37A-3B8E260B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351EE-266C-4529-B298-5D4E6785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3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17B1E-3D73-4CB5-AC33-FB34CBAF6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C3968-359F-4E9A-B8C4-8CBCF5755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2E04B-7343-4C6E-BA60-F19D9CDE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41726-6ECB-410A-81A2-A424587B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0813-4E52-40C5-B9AE-C5A7BA1F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5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E3E9-E21F-4109-AF6B-A0418E97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24CF-88D8-4ABD-9E7E-F368ECB5B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8814-3769-41E0-A65D-62196046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EC660-5314-4E3E-9013-F4ECC8F6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DD99B-B311-41EE-90ED-0F7EF60E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6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AD77-DE0E-4D57-811C-42AB30FD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ECF80-9AAC-4721-A417-5F4CDE582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9ADB-8CC6-4CA4-BCBD-D42856A5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5E07B-DF5A-49BA-BDCD-390A1088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2207-11EE-4FD5-A5F0-9AF6799D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CF07-F025-434D-B2D4-D682CC74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FDEE-4543-4F96-8CF1-1785C70BA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4CD46-3A55-435E-AE4F-A5849D91F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5B868-E442-49E4-AC86-5D8271AC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7F2D4-C800-4B49-B8B9-B190F4F7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F29C-ED39-4AC7-8575-3449DFB0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8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3D0C-BEEE-4506-9FAD-4F70B1C6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012D3-4C86-411A-AB7F-87B6EABB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258C6-4DFC-4828-8F55-F1DB387C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0EBD2-E27C-4BF1-93AB-540EB95AE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F2C25-9170-468E-9D58-69E729877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354C5-BEF6-4A37-8B22-3D677A2B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949ED-34CD-46D3-8473-39F9720F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91370-D7E6-4E54-AF07-BBE695AB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6EE5-B88E-4F08-9CE2-841779E2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3765D-1D2B-49CC-95B5-1C2D68C3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6C4AD-C9A3-4F26-85B4-05358AD4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84785-2111-484C-A97B-3AFAE20F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5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619A86-50AE-4414-896C-86AE4EE4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DC810C-6746-4F10-B718-A7C46865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5F3A5-1D29-4B92-87C5-35B53618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9B68-78F9-4826-B8B3-A3FFFA7B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D0EBF-C51C-40FC-AF79-D3E3F5040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968F6-13C0-4A35-A476-2A89E7D6E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9E5C5-86B2-4590-A7E8-47E48FEE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FDB63-B565-41FF-B22D-91929B3F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317D0-E728-402D-84BB-D2EEC227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1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F964-1EE8-46DD-8477-1FDD3A5DA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B0DA0-3EDD-41B6-A3DA-4F08D5CBF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0F27D-7DB0-4503-9998-C7BFC9A65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9CAE7-21B8-400E-A61F-23A5026F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BA38A-AE37-4334-865B-509B8560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A740D-1FD1-4635-89F7-6B72B944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6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DC424-C40C-4B13-9FF7-6AE129E2A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FB6E1-E477-4429-B45F-A352B033F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FE08F-9D2D-4616-883D-A9230D6E9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11/09/2024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7C7A7-3D0B-48AF-A4D4-4874D5DC5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9383C-BF9C-4390-B71A-230C6DA7A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1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27823-2D24-4B68-92AF-85F5904C5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70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2F99ED-7172-4CE8-A5C6-7EE65C659732}"/>
              </a:ext>
            </a:extLst>
          </p:cNvPr>
          <p:cNvSpPr txBox="1"/>
          <p:nvPr/>
        </p:nvSpPr>
        <p:spPr>
          <a:xfrm>
            <a:off x="4402355" y="4538143"/>
            <a:ext cx="2323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Calibri (Body)"/>
              </a:rPr>
              <a:t>Tiết </a:t>
            </a:r>
            <a:r>
              <a:rPr lang="en-US" sz="7200" b="1" dirty="0">
                <a:solidFill>
                  <a:srgbClr val="FF0000"/>
                </a:solidFill>
                <a:latin typeface="Calibri (Body)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55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9754" y="1293223"/>
            <a:ext cx="7030597" cy="41801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94702_1695515097362430_1333704709573207628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457" y="0"/>
            <a:ext cx="5799910" cy="6858000"/>
          </a:xfr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184308_1695515160695757_1554812403306006916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143" y="0"/>
            <a:ext cx="7276011" cy="6858000"/>
          </a:xfr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0DD1B747-DF56-4157-AA1B-CB742D652D77}"/>
              </a:ext>
            </a:extLst>
          </p:cNvPr>
          <p:cNvSpPr/>
          <p:nvPr/>
        </p:nvSpPr>
        <p:spPr>
          <a:xfrm>
            <a:off x="1824446" y="3047431"/>
            <a:ext cx="8360228" cy="15898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chemeClr val="tx1"/>
                </a:solidFill>
                <a:latin typeface="+mj-lt"/>
              </a:rPr>
              <a:t>Học sinh nghe </a:t>
            </a:r>
            <a:r>
              <a:rPr lang="en-US" sz="5000" b="1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en-US" sz="5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+mj-lt"/>
              </a:rPr>
              <a:t>hát</a:t>
            </a:r>
            <a:r>
              <a:rPr lang="vi-VN" sz="50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vi-VN" sz="5000" b="1" dirty="0">
                <a:solidFill>
                  <a:schemeClr val="tx1"/>
                </a:solidFill>
                <a:latin typeface="+mj-lt"/>
              </a:rPr>
              <a:t>Cả nhà thương nhau</a:t>
            </a:r>
            <a:endParaRPr lang="en-US" sz="5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7418" y="1162595"/>
            <a:ext cx="40142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5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F4BFF-9779-49BE-A50A-20A8CB7071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93" y="1"/>
            <a:ext cx="3581793" cy="1141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B2A8E-F29B-47A5-8113-249D277FB70D}"/>
              </a:ext>
            </a:extLst>
          </p:cNvPr>
          <p:cNvSpPr txBox="1"/>
          <p:nvPr/>
        </p:nvSpPr>
        <p:spPr>
          <a:xfrm>
            <a:off x="1560533" y="887584"/>
            <a:ext cx="9070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817530-73AD-4C2F-8E9D-237110B14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22" y="2465023"/>
            <a:ext cx="10655556" cy="4263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601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F4BFF-9779-49BE-A50A-20A8CB7071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93" y="-1"/>
            <a:ext cx="3581793" cy="1141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B8BBD0-5D47-4784-9771-6A0C111DA284}"/>
              </a:ext>
            </a:extLst>
          </p:cNvPr>
          <p:cNvSpPr txBox="1"/>
          <p:nvPr/>
        </p:nvSpPr>
        <p:spPr>
          <a:xfrm>
            <a:off x="1739644" y="1141584"/>
            <a:ext cx="9070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866F3D-DC6F-4334-B45E-2C688881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03" y="2683487"/>
            <a:ext cx="3506753" cy="3663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D256C-B7CB-4DCE-8136-B7121B5F8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623" y="2686138"/>
            <a:ext cx="3506753" cy="36638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5AB110-D5FA-434D-A531-291D9365D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013" y="2686138"/>
            <a:ext cx="3604184" cy="36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866F3D-DC6F-4334-B45E-2C688881E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672711"/>
            <a:ext cx="6217920" cy="5512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FD256C-B7CB-4DCE-8136-B7121B5F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826" y="613953"/>
            <a:ext cx="6062348" cy="551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5AB110-D5FA-434D-A531-291D9365D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168" y="792022"/>
            <a:ext cx="7021664" cy="551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A23C07-3F20-4667-AF10-4673A51812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88229" cy="1246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DC3CC5-155E-40E1-94E0-A3A6B976F5F6}"/>
              </a:ext>
            </a:extLst>
          </p:cNvPr>
          <p:cNvSpPr txBox="1"/>
          <p:nvPr/>
        </p:nvSpPr>
        <p:spPr>
          <a:xfrm>
            <a:off x="957391" y="1297049"/>
            <a:ext cx="10277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</a:rPr>
              <a:t>	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84889-8938-41F1-9516-8092EED8223E}"/>
              </a:ext>
            </a:extLst>
          </p:cNvPr>
          <p:cNvSpPr txBox="1"/>
          <p:nvPr/>
        </p:nvSpPr>
        <p:spPr>
          <a:xfrm>
            <a:off x="957391" y="3621959"/>
            <a:ext cx="10277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</a:rPr>
              <a:t>	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157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1761" y="1240972"/>
            <a:ext cx="7085931" cy="44152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46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209</cp:revision>
  <dcterms:created xsi:type="dcterms:W3CDTF">2020-08-07T01:41:03Z</dcterms:created>
  <dcterms:modified xsi:type="dcterms:W3CDTF">2024-09-11T02:54:54Z</dcterms:modified>
</cp:coreProperties>
</file>