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Lst>
  <p:notesMasterIdLst>
    <p:notesMasterId r:id="rId44"/>
  </p:notesMasterIdLst>
  <p:sldIdLst>
    <p:sldId id="519" r:id="rId5"/>
    <p:sldId id="474" r:id="rId6"/>
    <p:sldId id="542" r:id="rId7"/>
    <p:sldId id="562" r:id="rId8"/>
    <p:sldId id="563" r:id="rId9"/>
    <p:sldId id="565" r:id="rId10"/>
    <p:sldId id="567" r:id="rId11"/>
    <p:sldId id="568" r:id="rId12"/>
    <p:sldId id="569" r:id="rId13"/>
    <p:sldId id="570" r:id="rId14"/>
    <p:sldId id="571" r:id="rId15"/>
    <p:sldId id="572" r:id="rId16"/>
    <p:sldId id="603" r:id="rId17"/>
    <p:sldId id="575" r:id="rId18"/>
    <p:sldId id="576" r:id="rId19"/>
    <p:sldId id="577" r:id="rId20"/>
    <p:sldId id="578" r:id="rId21"/>
    <p:sldId id="579" r:id="rId22"/>
    <p:sldId id="580" r:id="rId23"/>
    <p:sldId id="581" r:id="rId24"/>
    <p:sldId id="582" r:id="rId25"/>
    <p:sldId id="583" r:id="rId26"/>
    <p:sldId id="584" r:id="rId27"/>
    <p:sldId id="585" r:id="rId28"/>
    <p:sldId id="588" r:id="rId29"/>
    <p:sldId id="589" r:id="rId30"/>
    <p:sldId id="590" r:id="rId31"/>
    <p:sldId id="591" r:id="rId32"/>
    <p:sldId id="592" r:id="rId33"/>
    <p:sldId id="593" r:id="rId34"/>
    <p:sldId id="594" r:id="rId35"/>
    <p:sldId id="595" r:id="rId36"/>
    <p:sldId id="596" r:id="rId37"/>
    <p:sldId id="597" r:id="rId38"/>
    <p:sldId id="598" r:id="rId39"/>
    <p:sldId id="599" r:id="rId40"/>
    <p:sldId id="600" r:id="rId41"/>
    <p:sldId id="601" r:id="rId42"/>
    <p:sldId id="602"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53" d="100"/>
          <a:sy n="53" d="100"/>
        </p:scale>
        <p:origin x="5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30/10/2023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00783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18873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99812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F96142-1E7F-467E-99B1-28403FD7494D}"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90676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122074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30/10/2023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30/10/2023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30/10/2023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30/10/2023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30/10/2023</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87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7673"/>
      </p:ext>
    </p:extLst>
  </p:cSld>
  <p:clrMapOvr>
    <a:masterClrMapping/>
  </p:clrMapOvr>
  <p:transition spd="slow" advClick="0"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2580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30/10/2023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30/10/2023</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30/10/2023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30/10/2023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30/10/2023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30/10/2023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30/10/2023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30/10/2023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30/10/2023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2.tmp"/><Relationship Id="rId5" Type="http://schemas.openxmlformats.org/officeDocument/2006/relationships/image" Target="../media/image17.jp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26.jpg"/><Relationship Id="rId4" Type="http://schemas.openxmlformats.org/officeDocument/2006/relationships/image" Target="../media/image25.tm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25.tmp"/></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2.tmp"/></Relationships>
</file>

<file path=ppt/slides/_rels/slide33.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19.emf"/><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9.emf"/><Relationship Id="rId5" Type="http://schemas.openxmlformats.org/officeDocument/2006/relationships/image" Target="../media/image20.emf"/><Relationship Id="rId4" Type="http://schemas.openxmlformats.org/officeDocument/2006/relationships/image" Target="../media/image38.emf"/><Relationship Id="rId9"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EM CÓ XINH KHÔNG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6B5567-4C09-43D3-A6DE-230AB853338D}"/>
              </a:ext>
            </a:extLst>
          </p:cNvPr>
          <p:cNvSpPr/>
          <p:nvPr/>
        </p:nvSpPr>
        <p:spPr>
          <a:xfrm>
            <a:off x="474689" y="3271388"/>
            <a:ext cx="11242622" cy="14882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1090A6-BBCC-43E0-BBC7-FAB3B7CF0D57}"/>
              </a:ext>
            </a:extLst>
          </p:cNvPr>
          <p:cNvSpPr/>
          <p:nvPr/>
        </p:nvSpPr>
        <p:spPr>
          <a:xfrm>
            <a:off x="509666" y="1314205"/>
            <a:ext cx="11242622"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015D63-3603-4B0B-94EF-B700526ACC78}"/>
              </a:ext>
            </a:extLst>
          </p:cNvPr>
          <p:cNvSpPr/>
          <p:nvPr/>
        </p:nvSpPr>
        <p:spPr>
          <a:xfrm>
            <a:off x="665812" y="1408955"/>
            <a:ext cx="10930329" cy="751424"/>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Nghe vậy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voi nhặt vài cành cây khô, gài lên đầu rồi đi 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sp>
        <p:nvSpPr>
          <p:cNvPr id="5" name="Rectangle 4">
            <a:extLst>
              <a:ext uri="{FF2B5EF4-FFF2-40B4-BE49-F238E27FC236}">
                <a16:creationId xmlns:a16="http://schemas.microsoft.com/office/drawing/2014/main" id="{A1076592-5921-46AD-ADCF-0DCB36A5DC2E}"/>
              </a:ext>
            </a:extLst>
          </p:cNvPr>
          <p:cNvSpPr/>
          <p:nvPr/>
        </p:nvSpPr>
        <p:spPr>
          <a:xfrm>
            <a:off x="821959" y="3271388"/>
            <a:ext cx="11065241" cy="1490088"/>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Sau khi bỏ sừng và râu đi, voi em thấy mình xinh đẹp hẳn lên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cxnSp>
        <p:nvCxnSpPr>
          <p:cNvPr id="8" name="Straight Connector 7">
            <a:extLst>
              <a:ext uri="{FF2B5EF4-FFF2-40B4-BE49-F238E27FC236}">
                <a16:creationId xmlns:a16="http://schemas.microsoft.com/office/drawing/2014/main" id="{11269782-4ABF-4E0A-9084-1217239B3DE4}"/>
              </a:ext>
            </a:extLst>
          </p:cNvPr>
          <p:cNvCxnSpPr/>
          <p:nvPr/>
        </p:nvCxnSpPr>
        <p:spPr>
          <a:xfrm flipH="1">
            <a:off x="6876200" y="159580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300E730-6DC3-4316-B154-A95A8B3F33FC}"/>
              </a:ext>
            </a:extLst>
          </p:cNvPr>
          <p:cNvGrpSpPr/>
          <p:nvPr/>
        </p:nvGrpSpPr>
        <p:grpSpPr>
          <a:xfrm>
            <a:off x="10572261" y="1626482"/>
            <a:ext cx="213608" cy="494676"/>
            <a:chOff x="6295866" y="1660673"/>
            <a:chExt cx="213608" cy="494676"/>
          </a:xfrm>
        </p:grpSpPr>
        <p:cxnSp>
          <p:nvCxnSpPr>
            <p:cNvPr id="9" name="Straight Connector 8">
              <a:extLst>
                <a:ext uri="{FF2B5EF4-FFF2-40B4-BE49-F238E27FC236}">
                  <a16:creationId xmlns:a16="http://schemas.microsoft.com/office/drawing/2014/main"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5B519E5-FFB5-49B4-9813-20A8B3D453DA}"/>
              </a:ext>
            </a:extLst>
          </p:cNvPr>
          <p:cNvCxnSpPr/>
          <p:nvPr/>
        </p:nvCxnSpPr>
        <p:spPr>
          <a:xfrm flipH="1">
            <a:off x="5169894" y="3520826"/>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6D7154-E9E1-4828-81B1-61CBBF933570}"/>
              </a:ext>
            </a:extLst>
          </p:cNvPr>
          <p:cNvGrpSpPr/>
          <p:nvPr/>
        </p:nvGrpSpPr>
        <p:grpSpPr>
          <a:xfrm>
            <a:off x="11207216" y="3596694"/>
            <a:ext cx="213608" cy="494676"/>
            <a:chOff x="6295866" y="1660673"/>
            <a:chExt cx="213608" cy="494676"/>
          </a:xfrm>
        </p:grpSpPr>
        <p:cxnSp>
          <p:nvCxnSpPr>
            <p:cNvPr id="17" name="Straight Connector 16">
              <a:extLst>
                <a:ext uri="{FF2B5EF4-FFF2-40B4-BE49-F238E27FC236}">
                  <a16:creationId xmlns:a16="http://schemas.microsoft.com/office/drawing/2014/main" id="{281C323D-B5FE-421F-A898-E458B291AE93}"/>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6444C9-3DC5-49DE-924F-1851BDA14748}"/>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985BEA94-276D-4FD0-A579-D887362B5147}"/>
              </a:ext>
            </a:extLst>
          </p:cNvPr>
          <p:cNvSpPr txBox="1"/>
          <p:nvPr/>
        </p:nvSpPr>
        <p:spPr>
          <a:xfrm>
            <a:off x="4359914" y="423800"/>
            <a:ext cx="6838122" cy="646331"/>
          </a:xfrm>
          <a:prstGeom prst="rect">
            <a:avLst/>
          </a:prstGeom>
          <a:noFill/>
        </p:spPr>
        <p:txBody>
          <a:bodyPr wrap="square" rtlCol="0">
            <a:spAutoFit/>
          </a:bodyPr>
          <a:lstStyle/>
          <a:p>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 name="Straight Connector 19">
            <a:extLst>
              <a:ext uri="{FF2B5EF4-FFF2-40B4-BE49-F238E27FC236}">
                <a16:creationId xmlns:a16="http://schemas.microsoft.com/office/drawing/2014/main" id="{FA6B1E72-7BF6-4210-852C-626A0DF80C59}"/>
              </a:ext>
            </a:extLst>
          </p:cNvPr>
          <p:cNvCxnSpPr/>
          <p:nvPr/>
        </p:nvCxnSpPr>
        <p:spPr>
          <a:xfrm flipH="1">
            <a:off x="2414386" y="155078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4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2243666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353046" y="322055"/>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119922" y="1248199"/>
            <a:ext cx="11594115" cy="1015663"/>
          </a:xfrm>
          <a:prstGeom prst="rect">
            <a:avLst/>
          </a:prstGeom>
          <a:noFill/>
        </p:spPr>
        <p:txBody>
          <a:bodyPr wrap="square"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7304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362708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409478021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742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Voi em đã hỏi anh, hươu và dê điều 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864160" y="960184"/>
            <a:ext cx="10217426" cy="668966"/>
          </a:xfrm>
          <a:prstGeom prst="rect">
            <a:avLst/>
          </a:prstGeom>
          <a:noFill/>
        </p:spPr>
        <p:txBody>
          <a:bodyPr wrap="square" rtlCol="0">
            <a:spAutoFit/>
          </a:bodyPr>
          <a:lstStyle/>
          <a:p>
            <a:pP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4">
            <a:extLst>
              <a:ext uri="{FF2B5EF4-FFF2-40B4-BE49-F238E27FC236}">
                <a16:creationId xmlns:a16="http://schemas.microsoft.com/office/drawing/2014/main" id="{92432BDA-F392-4DE6-98FB-DD313335A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a:extLst>
              <a:ext uri="{FF2B5EF4-FFF2-40B4-BE49-F238E27FC236}">
                <a16:creationId xmlns:a16="http://schemas.microsoft.com/office/drawing/2014/main" id="{68AD1A66-F0AE-40F1-BBA4-DB6370976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755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Voi em nhận được những câu trả lời như thế nào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72069" y="1159038"/>
            <a:ext cx="3085086" cy="738664"/>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a. Voi anh nói: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4">
            <a:extLst>
              <a:ext uri="{FF2B5EF4-FFF2-40B4-BE49-F238E27FC236}">
                <a16:creationId xmlns:a16="http://schemas.microsoft.com/office/drawing/2014/main" id="{7B0891FE-7E4C-4886-AC56-B0C2BBC1D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id="{B1ED33CD-61EE-4606-8B24-A8580E0E1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90266D1-B9E0-45D0-8D5A-DA29D1E37804}"/>
              </a:ext>
            </a:extLst>
          </p:cNvPr>
          <p:cNvSpPr txBox="1"/>
          <p:nvPr/>
        </p:nvSpPr>
        <p:spPr>
          <a:xfrm>
            <a:off x="791175" y="2097350"/>
            <a:ext cx="2343911"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b. Hươu nói:</a:t>
            </a:r>
          </a:p>
        </p:txBody>
      </p:sp>
      <p:sp>
        <p:nvSpPr>
          <p:cNvPr id="10" name="TextBox 9">
            <a:extLst>
              <a:ext uri="{FF2B5EF4-FFF2-40B4-BE49-F238E27FC236}">
                <a16:creationId xmlns:a16="http://schemas.microsoft.com/office/drawing/2014/main" id="{C90266D1-B9E0-45D0-8D5A-DA29D1E37804}"/>
              </a:ext>
            </a:extLst>
          </p:cNvPr>
          <p:cNvSpPr txBox="1"/>
          <p:nvPr/>
        </p:nvSpPr>
        <p:spPr>
          <a:xfrm>
            <a:off x="791175" y="2936439"/>
            <a:ext cx="1919293"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 Dê nói: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90266D1-B9E0-45D0-8D5A-DA29D1E37804}"/>
              </a:ext>
            </a:extLst>
          </p:cNvPr>
          <p:cNvSpPr txBox="1"/>
          <p:nvPr/>
        </p:nvSpPr>
        <p:spPr>
          <a:xfrm>
            <a:off x="2417784" y="2936439"/>
            <a:ext cx="8123941" cy="1384995"/>
          </a:xfrm>
          <a:prstGeom prst="rect">
            <a:avLst/>
          </a:prstGeom>
          <a:noFill/>
        </p:spPr>
        <p:txBody>
          <a:bodyPr wrap="square" rtlCol="0">
            <a:spAutoFit/>
          </a:bodyPr>
          <a:lstStyle/>
          <a:p>
            <a:pPr algn="just">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 vì cậu không có bộ râu giống tôi”.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90266D1-B9E0-45D0-8D5A-DA29D1E37804}"/>
              </a:ext>
            </a:extLst>
          </p:cNvPr>
          <p:cNvSpPr txBox="1"/>
          <p:nvPr/>
        </p:nvSpPr>
        <p:spPr>
          <a:xfrm>
            <a:off x="2710468" y="2068094"/>
            <a:ext cx="8808721" cy="668966"/>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“Chưa xinh lắm vì em không có đôi sừng giống anh”.     </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C90266D1-B9E0-45D0-8D5A-DA29D1E37804}"/>
              </a:ext>
            </a:extLst>
          </p:cNvPr>
          <p:cNvSpPr txBox="1"/>
          <p:nvPr/>
        </p:nvSpPr>
        <p:spPr>
          <a:xfrm>
            <a:off x="2710467" y="1136611"/>
            <a:ext cx="3490307" cy="1305165"/>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xinh lắm”.</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802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954107"/>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Cuối cùng, voi em đã làm theo lời khuyên của ai? Kết quả như thế nào?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954107"/>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Voi em đã làm theo lời khuyên của hươu và dê. Kết quả là voi em ngắm mình trong gương và thấy mình xấu thật.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5598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Em học được điều gì từ câu chuyện của voi 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chỉ đẹp khi là chính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0A4FCDFA-7FE8-43EE-89E8-009440917F72}"/>
              </a:ext>
            </a:extLst>
          </p:cNvPr>
          <p:cNvSpPr txBox="1"/>
          <p:nvPr/>
        </p:nvSpPr>
        <p:spPr>
          <a:xfrm>
            <a:off x="1250373" y="3040393"/>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nên tự tin vào bản thân của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0A4FCDFA-7FE8-43EE-89E8-009440917F72}"/>
              </a:ext>
            </a:extLst>
          </p:cNvPr>
          <p:cNvSpPr txBox="1"/>
          <p:nvPr/>
        </p:nvSpPr>
        <p:spPr>
          <a:xfrm>
            <a:off x="1250373" y="401605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Ai cũng có nét đẹp riêng và nên tôn trọng vẻ đẹp đó.</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5775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19" y="5137111"/>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6011" y="5189700"/>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249140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00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8461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706" y="5179314"/>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198" y="5231903"/>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3167270"/>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THEO </a:t>
            </a:r>
          </a:p>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142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1EFD3-1861-46F7-8669-063491ACA7DB}"/>
              </a:ext>
            </a:extLst>
          </p:cNvPr>
          <p:cNvSpPr txBox="1"/>
          <p:nvPr/>
        </p:nvSpPr>
        <p:spPr>
          <a:xfrm>
            <a:off x="1702303" y="1618277"/>
            <a:ext cx="10217426" cy="3323987"/>
          </a:xfrm>
          <a:prstGeom prst="rect">
            <a:avLst/>
          </a:prstGeom>
          <a:noFill/>
        </p:spPr>
        <p:txBody>
          <a:bodyPr wrap="square" rtlCol="0">
            <a:spAutoFit/>
          </a:bodyPr>
          <a:lstStyle/>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Nhặt cành cây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 nhổ khóm cỏ dại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lắc đầu</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ngắm mình trong gương</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khen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92878C1C-446C-46C8-9919-816EE7E04812}"/>
              </a:ext>
            </a:extLst>
          </p:cNvPr>
          <p:cNvPicPr>
            <a:picLocks noChangeAspect="1"/>
          </p:cNvPicPr>
          <p:nvPr/>
        </p:nvPicPr>
        <p:blipFill>
          <a:blip r:embed="rId2"/>
          <a:stretch>
            <a:fillRect/>
          </a:stretch>
        </p:blipFill>
        <p:spPr>
          <a:xfrm>
            <a:off x="285334" y="859734"/>
            <a:ext cx="1103657" cy="969065"/>
          </a:xfrm>
          <a:prstGeom prst="rect">
            <a:avLst/>
          </a:prstGeom>
        </p:spPr>
      </p:pic>
      <p:sp>
        <p:nvSpPr>
          <p:cNvPr id="3" name="TextBox 2">
            <a:extLst>
              <a:ext uri="{FF2B5EF4-FFF2-40B4-BE49-F238E27FC236}">
                <a16:creationId xmlns:a16="http://schemas.microsoft.com/office/drawing/2014/main" id="{83DA2C56-082C-4277-99DC-FF74ACB79DED}"/>
              </a:ext>
            </a:extLst>
          </p:cNvPr>
          <p:cNvSpPr txBox="1"/>
          <p:nvPr/>
        </p:nvSpPr>
        <p:spPr>
          <a:xfrm>
            <a:off x="1609680" y="967051"/>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Những từ ngữ nào dưới đây chỉ hoạt động của voi em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Oval 4">
            <a:extLst>
              <a:ext uri="{FF2B5EF4-FFF2-40B4-BE49-F238E27FC236}">
                <a16:creationId xmlns:a16="http://schemas.microsoft.com/office/drawing/2014/main" id="{3A018464-F07A-4ACC-BBAC-6B2C6C20C744}"/>
              </a:ext>
            </a:extLst>
          </p:cNvPr>
          <p:cNvSpPr/>
          <p:nvPr/>
        </p:nvSpPr>
        <p:spPr>
          <a:xfrm>
            <a:off x="1609680" y="2357374"/>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018464-F07A-4ACC-BBAC-6B2C6C20C744}"/>
              </a:ext>
            </a:extLst>
          </p:cNvPr>
          <p:cNvSpPr/>
          <p:nvPr/>
        </p:nvSpPr>
        <p:spPr>
          <a:xfrm>
            <a:off x="1609679" y="170895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A018464-F07A-4ACC-BBAC-6B2C6C20C744}"/>
              </a:ext>
            </a:extLst>
          </p:cNvPr>
          <p:cNvSpPr/>
          <p:nvPr/>
        </p:nvSpPr>
        <p:spPr>
          <a:xfrm>
            <a:off x="1609678" y="364981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8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A504-DC34-4EFA-B044-79887A53322F}"/>
              </a:ext>
            </a:extLst>
          </p:cNvPr>
          <p:cNvPicPr>
            <a:picLocks noChangeAspect="1"/>
          </p:cNvPicPr>
          <p:nvPr/>
        </p:nvPicPr>
        <p:blipFill>
          <a:blip r:embed="rId2"/>
          <a:stretch>
            <a:fillRect/>
          </a:stretch>
        </p:blipFill>
        <p:spPr>
          <a:xfrm>
            <a:off x="431108" y="409160"/>
            <a:ext cx="1103657" cy="969065"/>
          </a:xfrm>
          <a:prstGeom prst="rect">
            <a:avLst/>
          </a:prstGeom>
        </p:spPr>
      </p:pic>
      <p:sp>
        <p:nvSpPr>
          <p:cNvPr id="3" name="TextBox 2">
            <a:extLst>
              <a:ext uri="{FF2B5EF4-FFF2-40B4-BE49-F238E27FC236}">
                <a16:creationId xmlns:a16="http://schemas.microsoft.com/office/drawing/2014/main" id="{CFE18812-5647-4AD8-AFD9-81A800E5EA8E}"/>
              </a:ext>
            </a:extLst>
          </p:cNvPr>
          <p:cNvSpPr txBox="1"/>
          <p:nvPr/>
        </p:nvSpPr>
        <p:spPr>
          <a:xfrm>
            <a:off x="1726146" y="642562"/>
            <a:ext cx="10034746" cy="668966"/>
          </a:xfrm>
          <a:prstGeom prst="rect">
            <a:avLst/>
          </a:prstGeom>
          <a:noFill/>
        </p:spPr>
        <p:txBody>
          <a:bodyPr wrap="square" rtlCol="0">
            <a:spAutoFit/>
          </a:bodyPr>
          <a:lstStyle/>
          <a:p>
            <a:pPr>
              <a:lnSpc>
                <a:spcPct val="150000"/>
              </a:lnSpc>
            </a:pPr>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Nếu là voi anh, em sẽ nói gì sau khi voi em bỏ sừng và râu?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A3FA6B5F-AEAF-45A6-8243-B528668FF291}"/>
              </a:ext>
            </a:extLst>
          </p:cNvPr>
          <p:cNvSpPr/>
          <p:nvPr/>
        </p:nvSpPr>
        <p:spPr>
          <a:xfrm>
            <a:off x="538799" y="1773906"/>
            <a:ext cx="9780858" cy="78187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Em chỉ đẹp khi đúng là voi. Anh rất tự hào khi có em</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BBE3673D-EDD5-4C42-8C7D-48E75D64DDE8}"/>
              </a:ext>
            </a:extLst>
          </p:cNvPr>
          <p:cNvSpPr/>
          <p:nvPr/>
        </p:nvSpPr>
        <p:spPr>
          <a:xfrm>
            <a:off x="538799" y="3367574"/>
            <a:ext cx="11465967" cy="781878"/>
          </a:xfrm>
          <a:prstGeom prst="roundRect">
            <a:avLst/>
          </a:prstGeom>
          <a:solidFill>
            <a:srgbClr val="0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Đây mới đúng là voi em của anh chứ. Em rất xinh đẹp khi là chính mình.</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1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840754" y="676660"/>
            <a:ext cx="621894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6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4" name="18">
            <a:extLst>
              <a:ext uri="{FF2B5EF4-FFF2-40B4-BE49-F238E27FC236}">
                <a16:creationId xmlns:a16="http://schemas.microsoft.com/office/drawing/2014/main" id="{21095081-AA6C-40C6-9FCA-F8FE89D2F4AE}"/>
              </a:ext>
            </a:extLst>
          </p:cNvPr>
          <p:cNvSpPr>
            <a:spLocks noChangeArrowheads="1"/>
          </p:cNvSpPr>
          <p:nvPr>
            <p:custDataLst>
              <p:tags r:id="rId2"/>
            </p:custDataLst>
          </p:nvPr>
        </p:nvSpPr>
        <p:spPr bwMode="auto">
          <a:xfrm>
            <a:off x="1886597" y="2027012"/>
            <a:ext cx="6218944"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endPar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719" y="1599990"/>
            <a:ext cx="2495898" cy="1314633"/>
          </a:xfrm>
          <a:prstGeom prst="rect">
            <a:avLst/>
          </a:prstGeom>
        </p:spPr>
      </p:pic>
    </p:spTree>
    <p:extLst>
      <p:ext uri="{BB962C8B-B14F-4D97-AF65-F5344CB8AC3E}">
        <p14:creationId xmlns:p14="http://schemas.microsoft.com/office/powerpoint/2010/main" val="1760124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4B98E-F897-4769-805E-D56275A13D8B}"/>
              </a:ext>
            </a:extLst>
          </p:cNvPr>
          <p:cNvPicPr>
            <a:picLocks noChangeAspect="1"/>
          </p:cNvPicPr>
          <p:nvPr/>
        </p:nvPicPr>
        <p:blipFill>
          <a:blip r:embed="rId2"/>
          <a:stretch>
            <a:fillRect/>
          </a:stretch>
        </p:blipFill>
        <p:spPr>
          <a:xfrm>
            <a:off x="479621" y="104188"/>
            <a:ext cx="1771210" cy="1062726"/>
          </a:xfrm>
          <a:prstGeom prst="rect">
            <a:avLst/>
          </a:prstGeom>
        </p:spPr>
      </p:pic>
      <p:sp>
        <p:nvSpPr>
          <p:cNvPr id="3" name="TextBox 2">
            <a:extLst>
              <a:ext uri="{FF2B5EF4-FFF2-40B4-BE49-F238E27FC236}">
                <a16:creationId xmlns:a16="http://schemas.microsoft.com/office/drawing/2014/main" id="{B7C00270-6BED-4D33-914C-FB5B35A93EF1}"/>
              </a:ext>
            </a:extLst>
          </p:cNvPr>
          <p:cNvSpPr txBox="1"/>
          <p:nvPr/>
        </p:nvSpPr>
        <p:spPr>
          <a:xfrm>
            <a:off x="906487" y="1463040"/>
            <a:ext cx="6921305" cy="523220"/>
          </a:xfrm>
          <a:prstGeom prst="rect">
            <a:avLst/>
          </a:prstGeom>
          <a:noFill/>
        </p:spPr>
        <p:txBody>
          <a:bodyPr wrap="square" rtlCol="0">
            <a:spAutoFit/>
          </a:bodyPr>
          <a:lstStyle/>
          <a:p>
            <a:r>
              <a:rPr lang="en-US" sz="2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119" y="805723"/>
            <a:ext cx="2495898" cy="1314633"/>
          </a:xfrm>
          <a:prstGeom prst="rect">
            <a:avLst/>
          </a:prstGeom>
        </p:spPr>
      </p:pic>
    </p:spTree>
    <p:extLst>
      <p:ext uri="{BB962C8B-B14F-4D97-AF65-F5344CB8AC3E}">
        <p14:creationId xmlns:p14="http://schemas.microsoft.com/office/powerpoint/2010/main" val="28417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018" y="71017"/>
            <a:ext cx="1609634" cy="899873"/>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35" y="970890"/>
            <a:ext cx="4298930" cy="46784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543" y="2646227"/>
            <a:ext cx="2464355" cy="3481390"/>
          </a:xfrm>
          <a:prstGeom prst="rect">
            <a:avLst/>
          </a:prstGeom>
        </p:spPr>
      </p:pic>
    </p:spTree>
    <p:extLst>
      <p:ext uri="{BB962C8B-B14F-4D97-AF65-F5344CB8AC3E}">
        <p14:creationId xmlns:p14="http://schemas.microsoft.com/office/powerpoint/2010/main" val="3398335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98" y="680027"/>
            <a:ext cx="4298930" cy="4678443"/>
          </a:xfrm>
          <a:prstGeom prst="rect">
            <a:avLst/>
          </a:prstGeom>
        </p:spPr>
      </p:pic>
      <p:pic>
        <p:nvPicPr>
          <p:cNvPr id="3" name="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4556" y="248706"/>
            <a:ext cx="6032500" cy="6032500"/>
          </a:xfrm>
          <a:prstGeom prst="rect">
            <a:avLst/>
          </a:prstGeom>
        </p:spPr>
      </p:pic>
    </p:spTree>
    <p:extLst>
      <p:ext uri="{BB962C8B-B14F-4D97-AF65-F5344CB8AC3E}">
        <p14:creationId xmlns:p14="http://schemas.microsoft.com/office/powerpoint/2010/main" val="20109513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EAB1CF7-2257-4357-AFD2-32F0429E4592}"/>
              </a:ext>
            </a:extLst>
          </p:cNvPr>
          <p:cNvSpPr txBox="1"/>
          <p:nvPr/>
        </p:nvSpPr>
        <p:spPr>
          <a:xfrm>
            <a:off x="1021770" y="2736978"/>
            <a:ext cx="9833113" cy="1107996"/>
          </a:xfrm>
          <a:prstGeom prst="rect">
            <a:avLst/>
          </a:prstGeom>
          <a:noFill/>
        </p:spPr>
        <p:txBody>
          <a:bodyPr wrap="square" rtlCol="0">
            <a:spAutoFit/>
          </a:bodyPr>
          <a:lstStyle/>
          <a:p>
            <a:pPr>
              <a:lnSpc>
                <a:spcPct val="150000"/>
              </a:lnSpc>
            </a:pPr>
            <a:r>
              <a:rPr lang="en-US" sz="4400" b="1" dirty="0" err="1">
                <a:latin typeface="HP001 4 hàng" panose="020B0603050302020204" pitchFamily="34" charset="0"/>
              </a:rPr>
              <a:t>Bạn</a:t>
            </a:r>
            <a:r>
              <a:rPr lang="en-US" sz="4400" b="1" dirty="0">
                <a:latin typeface="HP001 4 hàng" panose="020B0603050302020204" pitchFamily="34" charset="0"/>
              </a:rPr>
              <a:t> </a:t>
            </a:r>
            <a:r>
              <a:rPr lang="en-US" sz="4400" b="1" dirty="0" err="1">
                <a:latin typeface="HP001 4 hàng" panose="020B0603050302020204" pitchFamily="34" charset="0"/>
              </a:rPr>
              <a:t>bè</a:t>
            </a:r>
            <a:r>
              <a:rPr lang="en-US" sz="4400" b="1" dirty="0">
                <a:latin typeface="HP001 4 hàng" panose="020B0603050302020204" pitchFamily="34" charset="0"/>
              </a:rPr>
              <a:t> chia </a:t>
            </a:r>
            <a:r>
              <a:rPr lang="en-US" sz="4400" b="1" dirty="0" err="1">
                <a:latin typeface="HP001 4 hàng" panose="020B0603050302020204" pitchFamily="34" charset="0"/>
              </a:rPr>
              <a:t>sẻ</a:t>
            </a:r>
            <a:r>
              <a:rPr lang="en-US" sz="4400" b="1" dirty="0">
                <a:latin typeface="HP001 4 hàng" panose="020B0603050302020204" pitchFamily="34" charset="0"/>
              </a:rPr>
              <a:t> </a:t>
            </a:r>
            <a:r>
              <a:rPr lang="en-US" sz="4400" b="1" dirty="0" err="1">
                <a:latin typeface="HP001 4 hàng" panose="020B0603050302020204" pitchFamily="34" charset="0"/>
              </a:rPr>
              <a:t>ngọt</a:t>
            </a:r>
            <a:r>
              <a:rPr lang="en-US" sz="4400" b="1" dirty="0">
                <a:latin typeface="HP001 4 hàng" panose="020B0603050302020204" pitchFamily="34" charset="0"/>
              </a:rPr>
              <a:t> </a:t>
            </a:r>
            <a:r>
              <a:rPr lang="en-US" sz="4400" b="1" dirty="0" err="1">
                <a:latin typeface="HP001 4 hàng" panose="020B0603050302020204" pitchFamily="34" charset="0"/>
              </a:rPr>
              <a:t>bùi</a:t>
            </a:r>
            <a:r>
              <a:rPr lang="en-US" sz="4400" b="1" dirty="0">
                <a:latin typeface="HP001 4 hàng" panose="020B0603050302020204" pitchFamily="34" charset="0"/>
              </a:rPr>
              <a:t>.</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21726" y="3581598"/>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CF79EF8F-D52B-4142-8574-939693801192}"/>
              </a:ext>
            </a:extLst>
          </p:cNvPr>
          <p:cNvSpPr/>
          <p:nvPr/>
        </p:nvSpPr>
        <p:spPr>
          <a:xfrm>
            <a:off x="558800" y="1195767"/>
            <a:ext cx="10729140" cy="810543"/>
          </a:xfrm>
          <a:prstGeom prst="rect">
            <a:avLst/>
          </a:prstGeom>
        </p:spPr>
        <p:txBody>
          <a:bodyPr wrap="square">
            <a:spAutoFit/>
          </a:bodyPr>
          <a:lstStyle/>
          <a:p>
            <a:pPr algn="just"/>
            <a:r>
              <a:rPr lang="en-US" sz="4667" b="1" dirty="0">
                <a:solidFill>
                  <a:srgbClr val="7030A0"/>
                </a:solidFill>
                <a:latin typeface="HP001 4 hàng" pitchFamily="34" charset="0"/>
              </a:rPr>
              <a:t>V</a:t>
            </a:r>
            <a:r>
              <a:rPr lang="el-GR" sz="4667" b="1" dirty="0">
                <a:solidFill>
                  <a:srgbClr val="7030A0"/>
                </a:solidFill>
                <a:latin typeface="HP001 4 hàng" pitchFamily="34" charset="0"/>
              </a:rPr>
              <a:t>Η</a:t>
            </a:r>
            <a:r>
              <a:rPr lang="en-US" sz="4667" b="1" dirty="0" err="1">
                <a:solidFill>
                  <a:srgbClr val="7030A0"/>
                </a:solidFill>
                <a:latin typeface="HP001 4 hàng" pitchFamily="34" charset="0"/>
              </a:rPr>
              <a:t>Ğt</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câu</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ứng</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dụng</a:t>
            </a:r>
            <a:r>
              <a:rPr lang="en-US" sz="4667" b="1" dirty="0">
                <a:solidFill>
                  <a:srgbClr val="7030A0"/>
                </a:solidFill>
                <a:latin typeface="HP001 4 hàng" pitchFamily="34" charset="0"/>
              </a:rPr>
              <a:t>:</a:t>
            </a:r>
          </a:p>
        </p:txBody>
      </p:sp>
      <p:cxnSp>
        <p:nvCxnSpPr>
          <p:cNvPr id="10" name="Straight Arrow Connector 9">
            <a:extLst>
              <a:ext uri="{FF2B5EF4-FFF2-40B4-BE49-F238E27FC236}">
                <a16:creationId xmlns:a16="http://schemas.microsoft.com/office/drawing/2014/main" id="{229676E1-D80B-45C7-9AA4-B290C6054B06}"/>
              </a:ext>
            </a:extLst>
          </p:cNvPr>
          <p:cNvCxnSpPr/>
          <p:nvPr/>
        </p:nvCxnSpPr>
        <p:spPr>
          <a:xfrm>
            <a:off x="373520" y="33038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682828D-8948-4370-BD0E-6E5E97C6550B}"/>
              </a:ext>
            </a:extLst>
          </p:cNvPr>
          <p:cNvCxnSpPr/>
          <p:nvPr/>
        </p:nvCxnSpPr>
        <p:spPr>
          <a:xfrm flipH="1">
            <a:off x="7152153" y="3082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728301-BB8A-4078-BD85-A94154654D46}"/>
              </a:ext>
            </a:extLst>
          </p:cNvPr>
          <p:cNvSpPr/>
          <p:nvPr/>
        </p:nvSpPr>
        <p:spPr>
          <a:xfrm>
            <a:off x="2234566" y="3079403"/>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4" name="Rectangle 23">
            <a:extLst>
              <a:ext uri="{FF2B5EF4-FFF2-40B4-BE49-F238E27FC236}">
                <a16:creationId xmlns:a16="http://schemas.microsoft.com/office/drawing/2014/main" id="{D90995EE-21CC-44D0-AE6F-FD589A9EC754}"/>
              </a:ext>
            </a:extLst>
          </p:cNvPr>
          <p:cNvSpPr/>
          <p:nvPr/>
        </p:nvSpPr>
        <p:spPr>
          <a:xfrm>
            <a:off x="2971194"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5" name="Rectangle 24">
            <a:extLst>
              <a:ext uri="{FF2B5EF4-FFF2-40B4-BE49-F238E27FC236}">
                <a16:creationId xmlns:a16="http://schemas.microsoft.com/office/drawing/2014/main" id="{14F394DA-BF3A-4DF4-B5EF-1E3AB8F5EE3D}"/>
              </a:ext>
            </a:extLst>
          </p:cNvPr>
          <p:cNvSpPr/>
          <p:nvPr/>
        </p:nvSpPr>
        <p:spPr>
          <a:xfrm>
            <a:off x="4119285" y="3075642"/>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2" name="Rectangle 41">
            <a:extLst>
              <a:ext uri="{FF2B5EF4-FFF2-40B4-BE49-F238E27FC236}">
                <a16:creationId xmlns:a16="http://schemas.microsoft.com/office/drawing/2014/main" id="{4C237A0D-C6EF-4163-A6AD-3D5B4E0C4F0E}"/>
              </a:ext>
            </a:extLst>
          </p:cNvPr>
          <p:cNvSpPr/>
          <p:nvPr/>
        </p:nvSpPr>
        <p:spPr>
          <a:xfrm>
            <a:off x="4817069" y="3077884"/>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3" name="Rectangle 42">
            <a:extLst>
              <a:ext uri="{FF2B5EF4-FFF2-40B4-BE49-F238E27FC236}">
                <a16:creationId xmlns:a16="http://schemas.microsoft.com/office/drawing/2014/main" id="{FF453CBC-771D-4B32-8438-117DF8981A6A}"/>
              </a:ext>
            </a:extLst>
          </p:cNvPr>
          <p:cNvSpPr/>
          <p:nvPr/>
        </p:nvSpPr>
        <p:spPr>
          <a:xfrm>
            <a:off x="5955165"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6" name="Rectangle 45">
            <a:extLst>
              <a:ext uri="{FF2B5EF4-FFF2-40B4-BE49-F238E27FC236}">
                <a16:creationId xmlns:a16="http://schemas.microsoft.com/office/drawing/2014/main" id="{C23DDA97-CFC3-4E83-BCC1-BD02680B7B91}"/>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06770" y="807391"/>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2040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par>
                          <p:cTn id="26" fill="hold">
                            <p:stCondLst>
                              <p:cond delay="2000"/>
                            </p:stCondLst>
                            <p:childTnLst>
                              <p:par>
                                <p:cTn id="27" presetID="32" presetClass="emph" presetSubtype="0" fill="hold" nodeType="afterEffect">
                                  <p:stCondLst>
                                    <p:cond delay="0"/>
                                  </p:stCondLst>
                                  <p:childTnLst>
                                    <p:animRot by="120000">
                                      <p:cBhvr>
                                        <p:cTn id="28" dur="125" fill="hold">
                                          <p:stCondLst>
                                            <p:cond delay="0"/>
                                          </p:stCondLst>
                                        </p:cTn>
                                        <p:tgtEl>
                                          <p:spTgt spid="10"/>
                                        </p:tgtEl>
                                        <p:attrNameLst>
                                          <p:attrName>r</p:attrName>
                                        </p:attrNameLst>
                                      </p:cBhvr>
                                    </p:animRot>
                                    <p:animRot by="-240000">
                                      <p:cBhvr>
                                        <p:cTn id="29" dur="250" fill="hold">
                                          <p:stCondLst>
                                            <p:cond delay="250"/>
                                          </p:stCondLst>
                                        </p:cTn>
                                        <p:tgtEl>
                                          <p:spTgt spid="10"/>
                                        </p:tgtEl>
                                        <p:attrNameLst>
                                          <p:attrName>r</p:attrName>
                                        </p:attrNameLst>
                                      </p:cBhvr>
                                    </p:animRot>
                                    <p:animRot by="240000">
                                      <p:cBhvr>
                                        <p:cTn id="30" dur="250" fill="hold">
                                          <p:stCondLst>
                                            <p:cond delay="500"/>
                                          </p:stCondLst>
                                        </p:cTn>
                                        <p:tgtEl>
                                          <p:spTgt spid="10"/>
                                        </p:tgtEl>
                                        <p:attrNameLst>
                                          <p:attrName>r</p:attrName>
                                        </p:attrNameLst>
                                      </p:cBhvr>
                                    </p:animRot>
                                    <p:animRot by="-240000">
                                      <p:cBhvr>
                                        <p:cTn id="31" dur="250" fill="hold">
                                          <p:stCondLst>
                                            <p:cond delay="750"/>
                                          </p:stCondLst>
                                        </p:cTn>
                                        <p:tgtEl>
                                          <p:spTgt spid="10"/>
                                        </p:tgtEl>
                                        <p:attrNameLst>
                                          <p:attrName>r</p:attrName>
                                        </p:attrNameLst>
                                      </p:cBhvr>
                                    </p:animRot>
                                    <p:animRot by="120000">
                                      <p:cBhvr>
                                        <p:cTn id="32" dur="250" fill="hold">
                                          <p:stCondLst>
                                            <p:cond delay="10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652">
                                          <p:stCondLst>
                                            <p:cond delay="0"/>
                                          </p:stCondLst>
                                        </p:cTn>
                                        <p:tgtEl>
                                          <p:spTgt spid="12"/>
                                        </p:tgtEl>
                                      </p:cBhvr>
                                    </p:animEffect>
                                    <p:anim calcmode="lin" valueType="num">
                                      <p:cBhvr>
                                        <p:cTn id="43" dur="2050"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747"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747" tmFilter="0, 0; 0.125,0.2665; 0.25,0.4; 0.375,0.465; 0.5,0.5;  0.625,0.535; 0.75,0.6; 0.875,0.7335; 1,1">
                                          <p:stCondLst>
                                            <p:cond delay="747"/>
                                          </p:stCondLst>
                                        </p:cTn>
                                        <p:tgtEl>
                                          <p:spTgt spid="12"/>
                                        </p:tgtEl>
                                        <p:attrNameLst>
                                          <p:attrName>ppt_y</p:attrName>
                                        </p:attrNameLst>
                                      </p:cBhvr>
                                      <p:tavLst>
                                        <p:tav tm="0" fmla="#ppt_y-sin(pi*$)/9">
                                          <p:val>
                                            <p:fltVal val="0"/>
                                          </p:val>
                                        </p:tav>
                                        <p:tav tm="100000">
                                          <p:val>
                                            <p:fltVal val="1"/>
                                          </p:val>
                                        </p:tav>
                                      </p:tavLst>
                                    </p:anim>
                                    <p:anim calcmode="lin" valueType="num">
                                      <p:cBhvr>
                                        <p:cTn id="46" dur="373" tmFilter="0, 0; 0.125,0.2665; 0.25,0.4; 0.375,0.465; 0.5,0.5;  0.625,0.535; 0.75,0.6; 0.875,0.7335; 1,1">
                                          <p:stCondLst>
                                            <p:cond delay="1490"/>
                                          </p:stCondLst>
                                        </p:cTn>
                                        <p:tgtEl>
                                          <p:spTgt spid="12"/>
                                        </p:tgtEl>
                                        <p:attrNameLst>
                                          <p:attrName>ppt_y</p:attrName>
                                        </p:attrNameLst>
                                      </p:cBhvr>
                                      <p:tavLst>
                                        <p:tav tm="0" fmla="#ppt_y-sin(pi*$)/27">
                                          <p:val>
                                            <p:fltVal val="0"/>
                                          </p:val>
                                        </p:tav>
                                        <p:tav tm="100000">
                                          <p:val>
                                            <p:fltVal val="1"/>
                                          </p:val>
                                        </p:tav>
                                      </p:tavLst>
                                    </p:anim>
                                    <p:anim calcmode="lin" valueType="num">
                                      <p:cBhvr>
                                        <p:cTn id="47" dur="185" tmFilter="0, 0; 0.125,0.2665; 0.25,0.4; 0.375,0.465; 0.5,0.5;  0.625,0.535; 0.75,0.6; 0.875,0.7335; 1,1">
                                          <p:stCondLst>
                                            <p:cond delay="1863"/>
                                          </p:stCondLst>
                                        </p:cTn>
                                        <p:tgtEl>
                                          <p:spTgt spid="12"/>
                                        </p:tgtEl>
                                        <p:attrNameLst>
                                          <p:attrName>ppt_y</p:attrName>
                                        </p:attrNameLst>
                                      </p:cBhvr>
                                      <p:tavLst>
                                        <p:tav tm="0" fmla="#ppt_y-sin(pi*$)/81">
                                          <p:val>
                                            <p:fltVal val="0"/>
                                          </p:val>
                                        </p:tav>
                                        <p:tav tm="100000">
                                          <p:val>
                                            <p:fltVal val="1"/>
                                          </p:val>
                                        </p:tav>
                                      </p:tavLst>
                                    </p:anim>
                                    <p:animScale>
                                      <p:cBhvr>
                                        <p:cTn id="48" dur="29">
                                          <p:stCondLst>
                                            <p:cond delay="731"/>
                                          </p:stCondLst>
                                        </p:cTn>
                                        <p:tgtEl>
                                          <p:spTgt spid="12"/>
                                        </p:tgtEl>
                                      </p:cBhvr>
                                      <p:to x="100000" y="60000"/>
                                    </p:animScale>
                                    <p:animScale>
                                      <p:cBhvr>
                                        <p:cTn id="49" dur="187" decel="50000">
                                          <p:stCondLst>
                                            <p:cond delay="761"/>
                                          </p:stCondLst>
                                        </p:cTn>
                                        <p:tgtEl>
                                          <p:spTgt spid="12"/>
                                        </p:tgtEl>
                                      </p:cBhvr>
                                      <p:to x="100000" y="100000"/>
                                    </p:animScale>
                                    <p:animScale>
                                      <p:cBhvr>
                                        <p:cTn id="50" dur="29">
                                          <p:stCondLst>
                                            <p:cond delay="1476"/>
                                          </p:stCondLst>
                                        </p:cTn>
                                        <p:tgtEl>
                                          <p:spTgt spid="12"/>
                                        </p:tgtEl>
                                      </p:cBhvr>
                                      <p:to x="100000" y="80000"/>
                                    </p:animScale>
                                    <p:animScale>
                                      <p:cBhvr>
                                        <p:cTn id="51" dur="187" decel="50000">
                                          <p:stCondLst>
                                            <p:cond delay="1505"/>
                                          </p:stCondLst>
                                        </p:cTn>
                                        <p:tgtEl>
                                          <p:spTgt spid="12"/>
                                        </p:tgtEl>
                                      </p:cBhvr>
                                      <p:to x="100000" y="100000"/>
                                    </p:animScale>
                                    <p:animScale>
                                      <p:cBhvr>
                                        <p:cTn id="52" dur="29">
                                          <p:stCondLst>
                                            <p:cond delay="1847"/>
                                          </p:stCondLst>
                                        </p:cTn>
                                        <p:tgtEl>
                                          <p:spTgt spid="12"/>
                                        </p:tgtEl>
                                      </p:cBhvr>
                                      <p:to x="100000" y="90000"/>
                                    </p:animScale>
                                    <p:animScale>
                                      <p:cBhvr>
                                        <p:cTn id="53" dur="187" decel="50000">
                                          <p:stCondLst>
                                            <p:cond delay="1876"/>
                                          </p:stCondLst>
                                        </p:cTn>
                                        <p:tgtEl>
                                          <p:spTgt spid="12"/>
                                        </p:tgtEl>
                                      </p:cBhvr>
                                      <p:to x="100000" y="100000"/>
                                    </p:animScale>
                                    <p:animScale>
                                      <p:cBhvr>
                                        <p:cTn id="54" dur="29">
                                          <p:stCondLst>
                                            <p:cond delay="2034"/>
                                          </p:stCondLst>
                                        </p:cTn>
                                        <p:tgtEl>
                                          <p:spTgt spid="12"/>
                                        </p:tgtEl>
                                      </p:cBhvr>
                                      <p:to x="100000" y="95000"/>
                                    </p:animScale>
                                    <p:animScale>
                                      <p:cBhvr>
                                        <p:cTn id="55" dur="187" decel="50000">
                                          <p:stCondLst>
                                            <p:cond delay="2063"/>
                                          </p:stCondLst>
                                        </p:cTn>
                                        <p:tgtEl>
                                          <p:spTgt spid="1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652">
                                          <p:stCondLst>
                                            <p:cond delay="0"/>
                                          </p:stCondLst>
                                        </p:cTn>
                                        <p:tgtEl>
                                          <p:spTgt spid="24"/>
                                        </p:tgtEl>
                                      </p:cBhvr>
                                    </p:animEffect>
                                    <p:anim calcmode="lin" valueType="num">
                                      <p:cBhvr>
                                        <p:cTn id="59" dur="2050"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0" dur="747"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1" dur="747" tmFilter="0, 0; 0.125,0.2665; 0.25,0.4; 0.375,0.465; 0.5,0.5;  0.625,0.535; 0.75,0.6; 0.875,0.7335; 1,1">
                                          <p:stCondLst>
                                            <p:cond delay="747"/>
                                          </p:stCondLst>
                                        </p:cTn>
                                        <p:tgtEl>
                                          <p:spTgt spid="24"/>
                                        </p:tgtEl>
                                        <p:attrNameLst>
                                          <p:attrName>ppt_y</p:attrName>
                                        </p:attrNameLst>
                                      </p:cBhvr>
                                      <p:tavLst>
                                        <p:tav tm="0" fmla="#ppt_y-sin(pi*$)/9">
                                          <p:val>
                                            <p:fltVal val="0"/>
                                          </p:val>
                                        </p:tav>
                                        <p:tav tm="100000">
                                          <p:val>
                                            <p:fltVal val="1"/>
                                          </p:val>
                                        </p:tav>
                                      </p:tavLst>
                                    </p:anim>
                                    <p:anim calcmode="lin" valueType="num">
                                      <p:cBhvr>
                                        <p:cTn id="62" dur="373" tmFilter="0, 0; 0.125,0.2665; 0.25,0.4; 0.375,0.465; 0.5,0.5;  0.625,0.535; 0.75,0.6; 0.875,0.7335; 1,1">
                                          <p:stCondLst>
                                            <p:cond delay="1490"/>
                                          </p:stCondLst>
                                        </p:cTn>
                                        <p:tgtEl>
                                          <p:spTgt spid="24"/>
                                        </p:tgtEl>
                                        <p:attrNameLst>
                                          <p:attrName>ppt_y</p:attrName>
                                        </p:attrNameLst>
                                      </p:cBhvr>
                                      <p:tavLst>
                                        <p:tav tm="0" fmla="#ppt_y-sin(pi*$)/27">
                                          <p:val>
                                            <p:fltVal val="0"/>
                                          </p:val>
                                        </p:tav>
                                        <p:tav tm="100000">
                                          <p:val>
                                            <p:fltVal val="1"/>
                                          </p:val>
                                        </p:tav>
                                      </p:tavLst>
                                    </p:anim>
                                    <p:anim calcmode="lin" valueType="num">
                                      <p:cBhvr>
                                        <p:cTn id="63" dur="185" tmFilter="0, 0; 0.125,0.2665; 0.25,0.4; 0.375,0.465; 0.5,0.5;  0.625,0.535; 0.75,0.6; 0.875,0.7335; 1,1">
                                          <p:stCondLst>
                                            <p:cond delay="1863"/>
                                          </p:stCondLst>
                                        </p:cTn>
                                        <p:tgtEl>
                                          <p:spTgt spid="24"/>
                                        </p:tgtEl>
                                        <p:attrNameLst>
                                          <p:attrName>ppt_y</p:attrName>
                                        </p:attrNameLst>
                                      </p:cBhvr>
                                      <p:tavLst>
                                        <p:tav tm="0" fmla="#ppt_y-sin(pi*$)/81">
                                          <p:val>
                                            <p:fltVal val="0"/>
                                          </p:val>
                                        </p:tav>
                                        <p:tav tm="100000">
                                          <p:val>
                                            <p:fltVal val="1"/>
                                          </p:val>
                                        </p:tav>
                                      </p:tavLst>
                                    </p:anim>
                                    <p:animScale>
                                      <p:cBhvr>
                                        <p:cTn id="64" dur="29">
                                          <p:stCondLst>
                                            <p:cond delay="731"/>
                                          </p:stCondLst>
                                        </p:cTn>
                                        <p:tgtEl>
                                          <p:spTgt spid="24"/>
                                        </p:tgtEl>
                                      </p:cBhvr>
                                      <p:to x="100000" y="60000"/>
                                    </p:animScale>
                                    <p:animScale>
                                      <p:cBhvr>
                                        <p:cTn id="65" dur="187" decel="50000">
                                          <p:stCondLst>
                                            <p:cond delay="761"/>
                                          </p:stCondLst>
                                        </p:cTn>
                                        <p:tgtEl>
                                          <p:spTgt spid="24"/>
                                        </p:tgtEl>
                                      </p:cBhvr>
                                      <p:to x="100000" y="100000"/>
                                    </p:animScale>
                                    <p:animScale>
                                      <p:cBhvr>
                                        <p:cTn id="66" dur="29">
                                          <p:stCondLst>
                                            <p:cond delay="1476"/>
                                          </p:stCondLst>
                                        </p:cTn>
                                        <p:tgtEl>
                                          <p:spTgt spid="24"/>
                                        </p:tgtEl>
                                      </p:cBhvr>
                                      <p:to x="100000" y="80000"/>
                                    </p:animScale>
                                    <p:animScale>
                                      <p:cBhvr>
                                        <p:cTn id="67" dur="187" decel="50000">
                                          <p:stCondLst>
                                            <p:cond delay="1505"/>
                                          </p:stCondLst>
                                        </p:cTn>
                                        <p:tgtEl>
                                          <p:spTgt spid="24"/>
                                        </p:tgtEl>
                                      </p:cBhvr>
                                      <p:to x="100000" y="100000"/>
                                    </p:animScale>
                                    <p:animScale>
                                      <p:cBhvr>
                                        <p:cTn id="68" dur="29">
                                          <p:stCondLst>
                                            <p:cond delay="1847"/>
                                          </p:stCondLst>
                                        </p:cTn>
                                        <p:tgtEl>
                                          <p:spTgt spid="24"/>
                                        </p:tgtEl>
                                      </p:cBhvr>
                                      <p:to x="100000" y="90000"/>
                                    </p:animScale>
                                    <p:animScale>
                                      <p:cBhvr>
                                        <p:cTn id="69" dur="187" decel="50000">
                                          <p:stCondLst>
                                            <p:cond delay="1876"/>
                                          </p:stCondLst>
                                        </p:cTn>
                                        <p:tgtEl>
                                          <p:spTgt spid="24"/>
                                        </p:tgtEl>
                                      </p:cBhvr>
                                      <p:to x="100000" y="100000"/>
                                    </p:animScale>
                                    <p:animScale>
                                      <p:cBhvr>
                                        <p:cTn id="70" dur="29">
                                          <p:stCondLst>
                                            <p:cond delay="2034"/>
                                          </p:stCondLst>
                                        </p:cTn>
                                        <p:tgtEl>
                                          <p:spTgt spid="24"/>
                                        </p:tgtEl>
                                      </p:cBhvr>
                                      <p:to x="100000" y="95000"/>
                                    </p:animScale>
                                    <p:animScale>
                                      <p:cBhvr>
                                        <p:cTn id="71" dur="187" decel="50000">
                                          <p:stCondLst>
                                            <p:cond delay="2063"/>
                                          </p:stCondLst>
                                        </p:cTn>
                                        <p:tgtEl>
                                          <p:spTgt spid="24"/>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652">
                                          <p:stCondLst>
                                            <p:cond delay="0"/>
                                          </p:stCondLst>
                                        </p:cTn>
                                        <p:tgtEl>
                                          <p:spTgt spid="25"/>
                                        </p:tgtEl>
                                      </p:cBhvr>
                                    </p:animEffect>
                                    <p:anim calcmode="lin" valueType="num">
                                      <p:cBhvr>
                                        <p:cTn id="75" dur="2050"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747"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747" tmFilter="0, 0; 0.125,0.2665; 0.25,0.4; 0.375,0.465; 0.5,0.5;  0.625,0.535; 0.75,0.6; 0.875,0.7335; 1,1">
                                          <p:stCondLst>
                                            <p:cond delay="747"/>
                                          </p:stCondLst>
                                        </p:cTn>
                                        <p:tgtEl>
                                          <p:spTgt spid="25"/>
                                        </p:tgtEl>
                                        <p:attrNameLst>
                                          <p:attrName>ppt_y</p:attrName>
                                        </p:attrNameLst>
                                      </p:cBhvr>
                                      <p:tavLst>
                                        <p:tav tm="0" fmla="#ppt_y-sin(pi*$)/9">
                                          <p:val>
                                            <p:fltVal val="0"/>
                                          </p:val>
                                        </p:tav>
                                        <p:tav tm="100000">
                                          <p:val>
                                            <p:fltVal val="1"/>
                                          </p:val>
                                        </p:tav>
                                      </p:tavLst>
                                    </p:anim>
                                    <p:anim calcmode="lin" valueType="num">
                                      <p:cBhvr>
                                        <p:cTn id="78" dur="373" tmFilter="0, 0; 0.125,0.2665; 0.25,0.4; 0.375,0.465; 0.5,0.5;  0.625,0.535; 0.75,0.6; 0.875,0.7335; 1,1">
                                          <p:stCondLst>
                                            <p:cond delay="1490"/>
                                          </p:stCondLst>
                                        </p:cTn>
                                        <p:tgtEl>
                                          <p:spTgt spid="25"/>
                                        </p:tgtEl>
                                        <p:attrNameLst>
                                          <p:attrName>ppt_y</p:attrName>
                                        </p:attrNameLst>
                                      </p:cBhvr>
                                      <p:tavLst>
                                        <p:tav tm="0" fmla="#ppt_y-sin(pi*$)/27">
                                          <p:val>
                                            <p:fltVal val="0"/>
                                          </p:val>
                                        </p:tav>
                                        <p:tav tm="100000">
                                          <p:val>
                                            <p:fltVal val="1"/>
                                          </p:val>
                                        </p:tav>
                                      </p:tavLst>
                                    </p:anim>
                                    <p:anim calcmode="lin" valueType="num">
                                      <p:cBhvr>
                                        <p:cTn id="79" dur="185" tmFilter="0, 0; 0.125,0.2665; 0.25,0.4; 0.375,0.465; 0.5,0.5;  0.625,0.535; 0.75,0.6; 0.875,0.7335; 1,1">
                                          <p:stCondLst>
                                            <p:cond delay="1863"/>
                                          </p:stCondLst>
                                        </p:cTn>
                                        <p:tgtEl>
                                          <p:spTgt spid="25"/>
                                        </p:tgtEl>
                                        <p:attrNameLst>
                                          <p:attrName>ppt_y</p:attrName>
                                        </p:attrNameLst>
                                      </p:cBhvr>
                                      <p:tavLst>
                                        <p:tav tm="0" fmla="#ppt_y-sin(pi*$)/81">
                                          <p:val>
                                            <p:fltVal val="0"/>
                                          </p:val>
                                        </p:tav>
                                        <p:tav tm="100000">
                                          <p:val>
                                            <p:fltVal val="1"/>
                                          </p:val>
                                        </p:tav>
                                      </p:tavLst>
                                    </p:anim>
                                    <p:animScale>
                                      <p:cBhvr>
                                        <p:cTn id="80" dur="29">
                                          <p:stCondLst>
                                            <p:cond delay="731"/>
                                          </p:stCondLst>
                                        </p:cTn>
                                        <p:tgtEl>
                                          <p:spTgt spid="25"/>
                                        </p:tgtEl>
                                      </p:cBhvr>
                                      <p:to x="100000" y="60000"/>
                                    </p:animScale>
                                    <p:animScale>
                                      <p:cBhvr>
                                        <p:cTn id="81" dur="187" decel="50000">
                                          <p:stCondLst>
                                            <p:cond delay="761"/>
                                          </p:stCondLst>
                                        </p:cTn>
                                        <p:tgtEl>
                                          <p:spTgt spid="25"/>
                                        </p:tgtEl>
                                      </p:cBhvr>
                                      <p:to x="100000" y="100000"/>
                                    </p:animScale>
                                    <p:animScale>
                                      <p:cBhvr>
                                        <p:cTn id="82" dur="29">
                                          <p:stCondLst>
                                            <p:cond delay="1476"/>
                                          </p:stCondLst>
                                        </p:cTn>
                                        <p:tgtEl>
                                          <p:spTgt spid="25"/>
                                        </p:tgtEl>
                                      </p:cBhvr>
                                      <p:to x="100000" y="80000"/>
                                    </p:animScale>
                                    <p:animScale>
                                      <p:cBhvr>
                                        <p:cTn id="83" dur="187" decel="50000">
                                          <p:stCondLst>
                                            <p:cond delay="1505"/>
                                          </p:stCondLst>
                                        </p:cTn>
                                        <p:tgtEl>
                                          <p:spTgt spid="25"/>
                                        </p:tgtEl>
                                      </p:cBhvr>
                                      <p:to x="100000" y="100000"/>
                                    </p:animScale>
                                    <p:animScale>
                                      <p:cBhvr>
                                        <p:cTn id="84" dur="29">
                                          <p:stCondLst>
                                            <p:cond delay="1847"/>
                                          </p:stCondLst>
                                        </p:cTn>
                                        <p:tgtEl>
                                          <p:spTgt spid="25"/>
                                        </p:tgtEl>
                                      </p:cBhvr>
                                      <p:to x="100000" y="90000"/>
                                    </p:animScale>
                                    <p:animScale>
                                      <p:cBhvr>
                                        <p:cTn id="85" dur="187" decel="50000">
                                          <p:stCondLst>
                                            <p:cond delay="1876"/>
                                          </p:stCondLst>
                                        </p:cTn>
                                        <p:tgtEl>
                                          <p:spTgt spid="25"/>
                                        </p:tgtEl>
                                      </p:cBhvr>
                                      <p:to x="100000" y="100000"/>
                                    </p:animScale>
                                    <p:animScale>
                                      <p:cBhvr>
                                        <p:cTn id="86" dur="29">
                                          <p:stCondLst>
                                            <p:cond delay="2034"/>
                                          </p:stCondLst>
                                        </p:cTn>
                                        <p:tgtEl>
                                          <p:spTgt spid="25"/>
                                        </p:tgtEl>
                                      </p:cBhvr>
                                      <p:to x="100000" y="95000"/>
                                    </p:animScale>
                                    <p:animScale>
                                      <p:cBhvr>
                                        <p:cTn id="87" dur="187" decel="50000">
                                          <p:stCondLst>
                                            <p:cond delay="2063"/>
                                          </p:stCondLst>
                                        </p:cTn>
                                        <p:tgtEl>
                                          <p:spTgt spid="25"/>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down)">
                                      <p:cBhvr>
                                        <p:cTn id="90" dur="652">
                                          <p:stCondLst>
                                            <p:cond delay="0"/>
                                          </p:stCondLst>
                                        </p:cTn>
                                        <p:tgtEl>
                                          <p:spTgt spid="42"/>
                                        </p:tgtEl>
                                      </p:cBhvr>
                                    </p:animEffect>
                                    <p:anim calcmode="lin" valueType="num">
                                      <p:cBhvr>
                                        <p:cTn id="91"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2"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93"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94"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95"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96" dur="29">
                                          <p:stCondLst>
                                            <p:cond delay="731"/>
                                          </p:stCondLst>
                                        </p:cTn>
                                        <p:tgtEl>
                                          <p:spTgt spid="42"/>
                                        </p:tgtEl>
                                      </p:cBhvr>
                                      <p:to x="100000" y="60000"/>
                                    </p:animScale>
                                    <p:animScale>
                                      <p:cBhvr>
                                        <p:cTn id="97" dur="187" decel="50000">
                                          <p:stCondLst>
                                            <p:cond delay="761"/>
                                          </p:stCondLst>
                                        </p:cTn>
                                        <p:tgtEl>
                                          <p:spTgt spid="42"/>
                                        </p:tgtEl>
                                      </p:cBhvr>
                                      <p:to x="100000" y="100000"/>
                                    </p:animScale>
                                    <p:animScale>
                                      <p:cBhvr>
                                        <p:cTn id="98" dur="29">
                                          <p:stCondLst>
                                            <p:cond delay="1476"/>
                                          </p:stCondLst>
                                        </p:cTn>
                                        <p:tgtEl>
                                          <p:spTgt spid="42"/>
                                        </p:tgtEl>
                                      </p:cBhvr>
                                      <p:to x="100000" y="80000"/>
                                    </p:animScale>
                                    <p:animScale>
                                      <p:cBhvr>
                                        <p:cTn id="99" dur="187" decel="50000">
                                          <p:stCondLst>
                                            <p:cond delay="1505"/>
                                          </p:stCondLst>
                                        </p:cTn>
                                        <p:tgtEl>
                                          <p:spTgt spid="42"/>
                                        </p:tgtEl>
                                      </p:cBhvr>
                                      <p:to x="100000" y="100000"/>
                                    </p:animScale>
                                    <p:animScale>
                                      <p:cBhvr>
                                        <p:cTn id="100" dur="29">
                                          <p:stCondLst>
                                            <p:cond delay="1847"/>
                                          </p:stCondLst>
                                        </p:cTn>
                                        <p:tgtEl>
                                          <p:spTgt spid="42"/>
                                        </p:tgtEl>
                                      </p:cBhvr>
                                      <p:to x="100000" y="90000"/>
                                    </p:animScale>
                                    <p:animScale>
                                      <p:cBhvr>
                                        <p:cTn id="101" dur="187" decel="50000">
                                          <p:stCondLst>
                                            <p:cond delay="1876"/>
                                          </p:stCondLst>
                                        </p:cTn>
                                        <p:tgtEl>
                                          <p:spTgt spid="42"/>
                                        </p:tgtEl>
                                      </p:cBhvr>
                                      <p:to x="100000" y="100000"/>
                                    </p:animScale>
                                    <p:animScale>
                                      <p:cBhvr>
                                        <p:cTn id="102" dur="29">
                                          <p:stCondLst>
                                            <p:cond delay="2034"/>
                                          </p:stCondLst>
                                        </p:cTn>
                                        <p:tgtEl>
                                          <p:spTgt spid="42"/>
                                        </p:tgtEl>
                                      </p:cBhvr>
                                      <p:to x="100000" y="95000"/>
                                    </p:animScale>
                                    <p:animScale>
                                      <p:cBhvr>
                                        <p:cTn id="103" dur="187" decel="50000">
                                          <p:stCondLst>
                                            <p:cond delay="2063"/>
                                          </p:stCondLst>
                                        </p:cTn>
                                        <p:tgtEl>
                                          <p:spTgt spid="42"/>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down)">
                                      <p:cBhvr>
                                        <p:cTn id="106" dur="652">
                                          <p:stCondLst>
                                            <p:cond delay="0"/>
                                          </p:stCondLst>
                                        </p:cTn>
                                        <p:tgtEl>
                                          <p:spTgt spid="43"/>
                                        </p:tgtEl>
                                      </p:cBhvr>
                                    </p:animEffect>
                                    <p:anim calcmode="lin" valueType="num">
                                      <p:cBhvr>
                                        <p:cTn id="107"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8"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9"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110"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111"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112" dur="29">
                                          <p:stCondLst>
                                            <p:cond delay="731"/>
                                          </p:stCondLst>
                                        </p:cTn>
                                        <p:tgtEl>
                                          <p:spTgt spid="43"/>
                                        </p:tgtEl>
                                      </p:cBhvr>
                                      <p:to x="100000" y="60000"/>
                                    </p:animScale>
                                    <p:animScale>
                                      <p:cBhvr>
                                        <p:cTn id="113" dur="187" decel="50000">
                                          <p:stCondLst>
                                            <p:cond delay="761"/>
                                          </p:stCondLst>
                                        </p:cTn>
                                        <p:tgtEl>
                                          <p:spTgt spid="43"/>
                                        </p:tgtEl>
                                      </p:cBhvr>
                                      <p:to x="100000" y="100000"/>
                                    </p:animScale>
                                    <p:animScale>
                                      <p:cBhvr>
                                        <p:cTn id="114" dur="29">
                                          <p:stCondLst>
                                            <p:cond delay="1476"/>
                                          </p:stCondLst>
                                        </p:cTn>
                                        <p:tgtEl>
                                          <p:spTgt spid="43"/>
                                        </p:tgtEl>
                                      </p:cBhvr>
                                      <p:to x="100000" y="80000"/>
                                    </p:animScale>
                                    <p:animScale>
                                      <p:cBhvr>
                                        <p:cTn id="115" dur="187" decel="50000">
                                          <p:stCondLst>
                                            <p:cond delay="1505"/>
                                          </p:stCondLst>
                                        </p:cTn>
                                        <p:tgtEl>
                                          <p:spTgt spid="43"/>
                                        </p:tgtEl>
                                      </p:cBhvr>
                                      <p:to x="100000" y="100000"/>
                                    </p:animScale>
                                    <p:animScale>
                                      <p:cBhvr>
                                        <p:cTn id="116" dur="29">
                                          <p:stCondLst>
                                            <p:cond delay="1847"/>
                                          </p:stCondLst>
                                        </p:cTn>
                                        <p:tgtEl>
                                          <p:spTgt spid="43"/>
                                        </p:tgtEl>
                                      </p:cBhvr>
                                      <p:to x="100000" y="90000"/>
                                    </p:animScale>
                                    <p:animScale>
                                      <p:cBhvr>
                                        <p:cTn id="117" dur="187" decel="50000">
                                          <p:stCondLst>
                                            <p:cond delay="1876"/>
                                          </p:stCondLst>
                                        </p:cTn>
                                        <p:tgtEl>
                                          <p:spTgt spid="43"/>
                                        </p:tgtEl>
                                      </p:cBhvr>
                                      <p:to x="100000" y="100000"/>
                                    </p:animScale>
                                    <p:animScale>
                                      <p:cBhvr>
                                        <p:cTn id="118" dur="29">
                                          <p:stCondLst>
                                            <p:cond delay="2034"/>
                                          </p:stCondLst>
                                        </p:cTn>
                                        <p:tgtEl>
                                          <p:spTgt spid="43"/>
                                        </p:tgtEl>
                                      </p:cBhvr>
                                      <p:to x="100000" y="95000"/>
                                    </p:animScale>
                                    <p:animScale>
                                      <p:cBhvr>
                                        <p:cTn id="119" dur="187" decel="50000">
                                          <p:stCondLst>
                                            <p:cond delay="2063"/>
                                          </p:stCondLst>
                                        </p:cTn>
                                        <p:tgtEl>
                                          <p:spTgt spid="43"/>
                                        </p:tgtEl>
                                      </p:cBhvr>
                                      <p:to x="100000" y="100000"/>
                                    </p:animScale>
                                  </p:childTnLst>
                                </p:cTn>
                              </p:par>
                              <p:par>
                                <p:cTn id="120" presetID="26" presetClass="entr" presetSubtype="0" fill="hold"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wipe(down)">
                                      <p:cBhvr>
                                        <p:cTn id="122" dur="580">
                                          <p:stCondLst>
                                            <p:cond delay="0"/>
                                          </p:stCondLst>
                                        </p:cTn>
                                        <p:tgtEl>
                                          <p:spTgt spid="11"/>
                                        </p:tgtEl>
                                      </p:cBhvr>
                                    </p:animEffect>
                                    <p:anim calcmode="lin" valueType="num">
                                      <p:cBhvr>
                                        <p:cTn id="1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8" dur="26">
                                          <p:stCondLst>
                                            <p:cond delay="650"/>
                                          </p:stCondLst>
                                        </p:cTn>
                                        <p:tgtEl>
                                          <p:spTgt spid="11"/>
                                        </p:tgtEl>
                                      </p:cBhvr>
                                      <p:to x="100000" y="60000"/>
                                    </p:animScale>
                                    <p:animScale>
                                      <p:cBhvr>
                                        <p:cTn id="129" dur="166" decel="50000">
                                          <p:stCondLst>
                                            <p:cond delay="676"/>
                                          </p:stCondLst>
                                        </p:cTn>
                                        <p:tgtEl>
                                          <p:spTgt spid="11"/>
                                        </p:tgtEl>
                                      </p:cBhvr>
                                      <p:to x="100000" y="100000"/>
                                    </p:animScale>
                                    <p:animScale>
                                      <p:cBhvr>
                                        <p:cTn id="130" dur="26">
                                          <p:stCondLst>
                                            <p:cond delay="1312"/>
                                          </p:stCondLst>
                                        </p:cTn>
                                        <p:tgtEl>
                                          <p:spTgt spid="11"/>
                                        </p:tgtEl>
                                      </p:cBhvr>
                                      <p:to x="100000" y="80000"/>
                                    </p:animScale>
                                    <p:animScale>
                                      <p:cBhvr>
                                        <p:cTn id="131" dur="166" decel="50000">
                                          <p:stCondLst>
                                            <p:cond delay="1338"/>
                                          </p:stCondLst>
                                        </p:cTn>
                                        <p:tgtEl>
                                          <p:spTgt spid="11"/>
                                        </p:tgtEl>
                                      </p:cBhvr>
                                      <p:to x="100000" y="100000"/>
                                    </p:animScale>
                                    <p:animScale>
                                      <p:cBhvr>
                                        <p:cTn id="132" dur="26">
                                          <p:stCondLst>
                                            <p:cond delay="1642"/>
                                          </p:stCondLst>
                                        </p:cTn>
                                        <p:tgtEl>
                                          <p:spTgt spid="11"/>
                                        </p:tgtEl>
                                      </p:cBhvr>
                                      <p:to x="100000" y="90000"/>
                                    </p:animScale>
                                    <p:animScale>
                                      <p:cBhvr>
                                        <p:cTn id="133" dur="166" decel="50000">
                                          <p:stCondLst>
                                            <p:cond delay="1668"/>
                                          </p:stCondLst>
                                        </p:cTn>
                                        <p:tgtEl>
                                          <p:spTgt spid="11"/>
                                        </p:tgtEl>
                                      </p:cBhvr>
                                      <p:to x="100000" y="100000"/>
                                    </p:animScale>
                                    <p:animScale>
                                      <p:cBhvr>
                                        <p:cTn id="134" dur="26">
                                          <p:stCondLst>
                                            <p:cond delay="1808"/>
                                          </p:stCondLst>
                                        </p:cTn>
                                        <p:tgtEl>
                                          <p:spTgt spid="11"/>
                                        </p:tgtEl>
                                      </p:cBhvr>
                                      <p:to x="100000" y="95000"/>
                                    </p:animScale>
                                    <p:animScale>
                                      <p:cBhvr>
                                        <p:cTn id="135" dur="166" decel="50000">
                                          <p:stCondLst>
                                            <p:cond delay="1834"/>
                                          </p:stCondLst>
                                        </p:cTn>
                                        <p:tgtEl>
                                          <p:spTgt spid="11"/>
                                        </p:tgtEl>
                                      </p:cBhvr>
                                      <p:to x="100000" y="100000"/>
                                    </p:animScale>
                                  </p:childTnLst>
                                </p:cTn>
                              </p:par>
                            </p:childTnLst>
                          </p:cTn>
                        </p:par>
                        <p:par>
                          <p:cTn id="136" fill="hold">
                            <p:stCondLst>
                              <p:cond delay="2250"/>
                            </p:stCondLst>
                            <p:childTnLst>
                              <p:par>
                                <p:cTn id="137" presetID="32" presetClass="emph" presetSubtype="0" fill="hold" nodeType="afterEffect">
                                  <p:stCondLst>
                                    <p:cond delay="0"/>
                                  </p:stCondLst>
                                  <p:childTnLst>
                                    <p:animRot by="120000">
                                      <p:cBhvr>
                                        <p:cTn id="138" dur="125" fill="hold">
                                          <p:stCondLst>
                                            <p:cond delay="0"/>
                                          </p:stCondLst>
                                        </p:cTn>
                                        <p:tgtEl>
                                          <p:spTgt spid="11"/>
                                        </p:tgtEl>
                                        <p:attrNameLst>
                                          <p:attrName>r</p:attrName>
                                        </p:attrNameLst>
                                      </p:cBhvr>
                                    </p:animRot>
                                    <p:animRot by="-240000">
                                      <p:cBhvr>
                                        <p:cTn id="139" dur="250" fill="hold">
                                          <p:stCondLst>
                                            <p:cond delay="250"/>
                                          </p:stCondLst>
                                        </p:cTn>
                                        <p:tgtEl>
                                          <p:spTgt spid="11"/>
                                        </p:tgtEl>
                                        <p:attrNameLst>
                                          <p:attrName>r</p:attrName>
                                        </p:attrNameLst>
                                      </p:cBhvr>
                                    </p:animRot>
                                    <p:animRot by="240000">
                                      <p:cBhvr>
                                        <p:cTn id="140" dur="250" fill="hold">
                                          <p:stCondLst>
                                            <p:cond delay="500"/>
                                          </p:stCondLst>
                                        </p:cTn>
                                        <p:tgtEl>
                                          <p:spTgt spid="11"/>
                                        </p:tgtEl>
                                        <p:attrNameLst>
                                          <p:attrName>r</p:attrName>
                                        </p:attrNameLst>
                                      </p:cBhvr>
                                    </p:animRot>
                                    <p:animRot by="-240000">
                                      <p:cBhvr>
                                        <p:cTn id="141" dur="250" fill="hold">
                                          <p:stCondLst>
                                            <p:cond delay="750"/>
                                          </p:stCondLst>
                                        </p:cTn>
                                        <p:tgtEl>
                                          <p:spTgt spid="11"/>
                                        </p:tgtEl>
                                        <p:attrNameLst>
                                          <p:attrName>r</p:attrName>
                                        </p:attrNameLst>
                                      </p:cBhvr>
                                    </p:animRot>
                                    <p:animRot by="120000">
                                      <p:cBhvr>
                                        <p:cTn id="142" dur="250" fill="hold">
                                          <p:stCondLst>
                                            <p:cond delay="1000"/>
                                          </p:stCondLst>
                                        </p:cTn>
                                        <p:tgtEl>
                                          <p:spTgt spid="11"/>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5"/>
                                        </p:tgtEl>
                                      </p:cBhvr>
                                    </p:animEffect>
                                    <p:set>
                                      <p:cBhvr>
                                        <p:cTn id="153" dur="1" fill="hold">
                                          <p:stCondLst>
                                            <p:cond delay="499"/>
                                          </p:stCondLst>
                                        </p:cTn>
                                        <p:tgtEl>
                                          <p:spTgt spid="2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42"/>
                                        </p:tgtEl>
                                      </p:cBhvr>
                                    </p:animEffect>
                                    <p:set>
                                      <p:cBhvr>
                                        <p:cTn id="156" dur="1" fill="hold">
                                          <p:stCondLst>
                                            <p:cond delay="499"/>
                                          </p:stCondLst>
                                        </p:cTn>
                                        <p:tgtEl>
                                          <p:spTgt spid="42"/>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3"/>
                                        </p:tgtEl>
                                      </p:cBhvr>
                                    </p:animEffect>
                                    <p:set>
                                      <p:cBhvr>
                                        <p:cTn id="159" dur="1" fill="hold">
                                          <p:stCondLst>
                                            <p:cond delay="499"/>
                                          </p:stCondLst>
                                        </p:cTn>
                                        <p:tgtEl>
                                          <p:spTgt spid="43"/>
                                        </p:tgtEl>
                                        <p:attrNameLst>
                                          <p:attrName>style.visibility</p:attrName>
                                        </p:attrNameLst>
                                      </p:cBhvr>
                                      <p:to>
                                        <p:strVal val="hidden"/>
                                      </p:to>
                                    </p:set>
                                  </p:childTnLst>
                                </p:cTn>
                              </p:par>
                              <p:par>
                                <p:cTn id="160" presetID="37" presetClass="exit" presetSubtype="0" fill="hold" nodeType="withEffect">
                                  <p:stCondLst>
                                    <p:cond delay="0"/>
                                  </p:stCondLst>
                                  <p:childTnLst>
                                    <p:animEffect transition="out" filter="fade">
                                      <p:cBhvr>
                                        <p:cTn id="161" dur="1000"/>
                                        <p:tgtEl>
                                          <p:spTgt spid="10"/>
                                        </p:tgtEl>
                                      </p:cBhvr>
                                    </p:animEffect>
                                    <p:anim calcmode="lin" valueType="num">
                                      <p:cBhvr>
                                        <p:cTn id="162" dur="1000"/>
                                        <p:tgtEl>
                                          <p:spTgt spid="10"/>
                                        </p:tgtEl>
                                        <p:attrNameLst>
                                          <p:attrName>ppt_x</p:attrName>
                                        </p:attrNameLst>
                                      </p:cBhvr>
                                      <p:tavLst>
                                        <p:tav tm="0">
                                          <p:val>
                                            <p:strVal val="ppt_x"/>
                                          </p:val>
                                        </p:tav>
                                        <p:tav tm="100000">
                                          <p:val>
                                            <p:strVal val="ppt_x"/>
                                          </p:val>
                                        </p:tav>
                                      </p:tavLst>
                                    </p:anim>
                                    <p:anim calcmode="lin" valueType="num">
                                      <p:cBhvr>
                                        <p:cTn id="163" dur="100" decel="100000"/>
                                        <p:tgtEl>
                                          <p:spTgt spid="10"/>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10"/>
                                        </p:tgtEl>
                                        <p:attrNameLst>
                                          <p:attrName>ppt_y</p:attrName>
                                        </p:attrNameLst>
                                      </p:cBhvr>
                                      <p:tavLst>
                                        <p:tav tm="0">
                                          <p:val>
                                            <p:strVal val="ppt_y"/>
                                          </p:val>
                                        </p:tav>
                                        <p:tav tm="100000">
                                          <p:val>
                                            <p:strVal val="ppt_y+1"/>
                                          </p:val>
                                        </p:tav>
                                      </p:tavLst>
                                    </p:anim>
                                    <p:set>
                                      <p:cBhvr>
                                        <p:cTn id="165" dur="1" fill="hold">
                                          <p:stCondLst>
                                            <p:cond delay="999"/>
                                          </p:stCondLst>
                                        </p:cTn>
                                        <p:tgtEl>
                                          <p:spTgt spid="10"/>
                                        </p:tgtEl>
                                        <p:attrNameLst>
                                          <p:attrName>style.visibility</p:attrName>
                                        </p:attrNameLst>
                                      </p:cBhvr>
                                      <p:to>
                                        <p:strVal val="hidden"/>
                                      </p:to>
                                    </p:set>
                                  </p:childTnLst>
                                </p:cTn>
                              </p:par>
                              <p:par>
                                <p:cTn id="166" presetID="37" presetClass="exit" presetSubtype="0" fill="hold" nodeType="withEffect">
                                  <p:stCondLst>
                                    <p:cond delay="0"/>
                                  </p:stCondLst>
                                  <p:childTnLst>
                                    <p:animEffect transition="out" filter="fade">
                                      <p:cBhvr>
                                        <p:cTn id="167" dur="1000"/>
                                        <p:tgtEl>
                                          <p:spTgt spid="11"/>
                                        </p:tgtEl>
                                      </p:cBhvr>
                                    </p:animEffect>
                                    <p:anim calcmode="lin" valueType="num">
                                      <p:cBhvr>
                                        <p:cTn id="168" dur="1000"/>
                                        <p:tgtEl>
                                          <p:spTgt spid="11"/>
                                        </p:tgtEl>
                                        <p:attrNameLst>
                                          <p:attrName>ppt_x</p:attrName>
                                        </p:attrNameLst>
                                      </p:cBhvr>
                                      <p:tavLst>
                                        <p:tav tm="0">
                                          <p:val>
                                            <p:strVal val="ppt_x"/>
                                          </p:val>
                                        </p:tav>
                                        <p:tav tm="100000">
                                          <p:val>
                                            <p:strVal val="ppt_x"/>
                                          </p:val>
                                        </p:tav>
                                      </p:tavLst>
                                    </p:anim>
                                    <p:anim calcmode="lin" valueType="num">
                                      <p:cBhvr>
                                        <p:cTn id="169" dur="100" decel="100000"/>
                                        <p:tgtEl>
                                          <p:spTgt spid="11"/>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11"/>
                                        </p:tgtEl>
                                        <p:attrNameLst>
                                          <p:attrName>ppt_y</p:attrName>
                                        </p:attrNameLst>
                                      </p:cBhvr>
                                      <p:tavLst>
                                        <p:tav tm="0">
                                          <p:val>
                                            <p:strVal val="ppt_y"/>
                                          </p:val>
                                        </p:tav>
                                        <p:tav tm="100000">
                                          <p:val>
                                            <p:strVal val="ppt_y+1"/>
                                          </p:val>
                                        </p:tav>
                                      </p:tavLst>
                                    </p:anim>
                                    <p:set>
                                      <p:cBhvr>
                                        <p:cTn id="17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2" grpId="0"/>
      <p:bldP spid="12" grpId="1"/>
      <p:bldP spid="24" grpId="0"/>
      <p:bldP spid="24" grpId="1"/>
      <p:bldP spid="25" grpId="0"/>
      <p:bldP spid="25" grpId="1"/>
      <p:bldP spid="42" grpId="0"/>
      <p:bldP spid="42" grpId="1"/>
      <p:bldP spid="43" grpId="0"/>
      <p:bldP spid="4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Bé Khoẻ Bé Ngoan - Nguyệt Hằ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1" y="1473199"/>
            <a:ext cx="7061906" cy="3913585"/>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12DD7-74E7-4583-B018-6052BF6D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72" y="1128213"/>
            <a:ext cx="9576244" cy="5392162"/>
          </a:xfrm>
          <a:prstGeom prst="rect">
            <a:avLst/>
          </a:prstGeom>
        </p:spPr>
      </p:pic>
    </p:spTree>
    <p:extLst>
      <p:ext uri="{BB962C8B-B14F-4D97-AF65-F5344CB8AC3E}">
        <p14:creationId xmlns:p14="http://schemas.microsoft.com/office/powerpoint/2010/main" val="370992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28735448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99EB9-CD6D-4425-B9E9-EE064F0D8EB9}"/>
              </a:ext>
            </a:extLst>
          </p:cNvPr>
          <p:cNvPicPr>
            <a:picLocks noChangeAspect="1"/>
          </p:cNvPicPr>
          <p:nvPr/>
        </p:nvPicPr>
        <p:blipFill>
          <a:blip r:embed="rId2"/>
          <a:stretch>
            <a:fillRect/>
          </a:stretch>
        </p:blipFill>
        <p:spPr>
          <a:xfrm>
            <a:off x="12413" y="1"/>
            <a:ext cx="2168339" cy="646332"/>
          </a:xfrm>
          <a:prstGeom prst="rect">
            <a:avLst/>
          </a:prstGeom>
        </p:spPr>
      </p:pic>
      <p:sp>
        <p:nvSpPr>
          <p:cNvPr id="3" name="TextBox 2">
            <a:extLst>
              <a:ext uri="{FF2B5EF4-FFF2-40B4-BE49-F238E27FC236}">
                <a16:creationId xmlns:a16="http://schemas.microsoft.com/office/drawing/2014/main" id="{DD062E45-048A-419E-9D45-8BD91EBB25FB}"/>
              </a:ext>
            </a:extLst>
          </p:cNvPr>
          <p:cNvSpPr txBox="1"/>
          <p:nvPr/>
        </p:nvSpPr>
        <p:spPr>
          <a:xfrm>
            <a:off x="4370057" y="186224"/>
            <a:ext cx="4943061" cy="584775"/>
          </a:xfrm>
          <a:prstGeom prst="rect">
            <a:avLst/>
          </a:prstGeom>
          <a:noFill/>
        </p:spPr>
        <p:txBody>
          <a:bodyPr wrap="square" rtlCol="0">
            <a:spAutoFit/>
          </a:bodyPr>
          <a:lstStyle/>
          <a:p>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42829B54-7A79-4E37-8B5D-CEE7D4F59151}"/>
              </a:ext>
            </a:extLst>
          </p:cNvPr>
          <p:cNvSpPr txBox="1"/>
          <p:nvPr/>
        </p:nvSpPr>
        <p:spPr>
          <a:xfrm>
            <a:off x="1219422" y="832555"/>
            <a:ext cx="10629678" cy="461665"/>
          </a:xfrm>
          <a:prstGeom prst="rect">
            <a:avLst/>
          </a:prstGeom>
          <a:noFill/>
        </p:spPr>
        <p:txBody>
          <a:bodyPr wrap="square" rtlCol="0">
            <a:spAutoFit/>
          </a:bodyPr>
          <a:lstStyle/>
          <a:p>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Quan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sát</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nói</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tên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nhân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sự</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thể</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91" y="1480441"/>
            <a:ext cx="9657447" cy="2751305"/>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422" y="4231746"/>
            <a:ext cx="8638173" cy="2626253"/>
          </a:xfrm>
          <a:prstGeom prst="rect">
            <a:avLst/>
          </a:prstGeom>
        </p:spPr>
      </p:pic>
    </p:spTree>
    <p:extLst>
      <p:ext uri="{BB962C8B-B14F-4D97-AF65-F5344CB8AC3E}">
        <p14:creationId xmlns:p14="http://schemas.microsoft.com/office/powerpoint/2010/main" val="110481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989" y="158594"/>
            <a:ext cx="7725629" cy="4296375"/>
          </a:xfrm>
          <a:prstGeom prst="rect">
            <a:avLst/>
          </a:prstGeom>
        </p:spPr>
      </p:pic>
      <p:sp>
        <p:nvSpPr>
          <p:cNvPr id="5" name="TextBox 4"/>
          <p:cNvSpPr txBox="1"/>
          <p:nvPr/>
        </p:nvSpPr>
        <p:spPr>
          <a:xfrm>
            <a:off x="623455" y="4835236"/>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1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
        <p:nvSpPr>
          <p:cNvPr id="7" name="TextBox 6"/>
          <p:cNvSpPr txBox="1"/>
          <p:nvPr/>
        </p:nvSpPr>
        <p:spPr>
          <a:xfrm>
            <a:off x="623455" y="5530905"/>
            <a:ext cx="11116248" cy="1077218"/>
          </a:xfrm>
          <a:prstGeom prst="rect">
            <a:avLst/>
          </a:prstGeom>
          <a:noFill/>
        </p:spPr>
        <p:txBody>
          <a:bodyPr wrap="none" rtlCol="0">
            <a:spAutoFit/>
          </a:bodyPr>
          <a:lstStyle/>
          <a:p>
            <a:r>
              <a:rPr lang="en-US" sz="3200" dirty="0" err="1"/>
              <a:t>Nhân</a:t>
            </a:r>
            <a:r>
              <a:rPr lang="en-US" sz="3200" dirty="0"/>
              <a:t> </a:t>
            </a:r>
            <a:r>
              <a:rPr lang="en-US" sz="3200" dirty="0" err="1"/>
              <a:t>vật</a:t>
            </a:r>
            <a:r>
              <a:rPr lang="en-US" sz="3200" dirty="0"/>
              <a:t> </a:t>
            </a:r>
            <a:r>
              <a:rPr lang="en-US" sz="3200" dirty="0" err="1"/>
              <a:t>là</a:t>
            </a:r>
            <a:r>
              <a:rPr lang="en-US" sz="3200" dirty="0"/>
              <a:t> </a:t>
            </a:r>
            <a:r>
              <a:rPr lang="en-US" sz="3200" dirty="0" err="1"/>
              <a:t>voi</a:t>
            </a:r>
            <a:r>
              <a:rPr lang="en-US" sz="3200" dirty="0"/>
              <a:t> </a:t>
            </a:r>
            <a:r>
              <a:rPr lang="en-US" sz="3200" dirty="0" err="1"/>
              <a:t>anh</a:t>
            </a:r>
            <a:r>
              <a:rPr lang="en-US" sz="3200" dirty="0"/>
              <a:t> </a:t>
            </a:r>
            <a:r>
              <a:rPr lang="en-US" sz="3200" dirty="0" err="1"/>
              <a:t>và</a:t>
            </a:r>
            <a:r>
              <a:rPr lang="en-US" sz="3200" dirty="0"/>
              <a:t> </a:t>
            </a:r>
            <a:r>
              <a:rPr lang="en-US" sz="3200" dirty="0" err="1"/>
              <a:t>voi</a:t>
            </a:r>
            <a:r>
              <a:rPr lang="en-US" sz="3200" dirty="0"/>
              <a:t> </a:t>
            </a:r>
            <a:r>
              <a:rPr lang="en-US" sz="3200" dirty="0" err="1"/>
              <a:t>em</a:t>
            </a:r>
            <a:r>
              <a:rPr lang="en-US" sz="3200" dirty="0"/>
              <a:t>, </a:t>
            </a:r>
            <a:r>
              <a:rPr lang="en-US" sz="3200" dirty="0" err="1"/>
              <a:t>sự</a:t>
            </a:r>
            <a:r>
              <a:rPr lang="en-US" sz="3200" dirty="0"/>
              <a:t> </a:t>
            </a:r>
            <a:r>
              <a:rPr lang="en-US" sz="3200" dirty="0" err="1"/>
              <a:t>việc</a:t>
            </a:r>
            <a:r>
              <a:rPr lang="en-US" sz="3200" dirty="0"/>
              <a:t> </a:t>
            </a:r>
            <a:r>
              <a:rPr lang="en-US" sz="3200" dirty="0" err="1"/>
              <a:t>là</a:t>
            </a:r>
            <a:r>
              <a:rPr lang="en-US" sz="3200" dirty="0"/>
              <a:t> </a:t>
            </a:r>
            <a:r>
              <a:rPr lang="en-US" sz="3200" dirty="0" err="1"/>
              <a:t>voi</a:t>
            </a:r>
            <a:r>
              <a:rPr lang="en-US" sz="3200" dirty="0"/>
              <a:t> </a:t>
            </a:r>
            <a:r>
              <a:rPr lang="en-US" sz="3200" dirty="0" err="1"/>
              <a:t>em</a:t>
            </a:r>
            <a:r>
              <a:rPr lang="en-US" sz="3200" dirty="0"/>
              <a:t> </a:t>
            </a:r>
            <a:r>
              <a:rPr lang="en-US" sz="3200" dirty="0" err="1"/>
              <a:t>hỏi</a:t>
            </a:r>
            <a:r>
              <a:rPr lang="en-US" sz="3200" dirty="0"/>
              <a:t> </a:t>
            </a:r>
            <a:r>
              <a:rPr lang="en-US" sz="3200" dirty="0" err="1"/>
              <a:t>voi</a:t>
            </a:r>
            <a:r>
              <a:rPr lang="en-US" sz="3200" dirty="0"/>
              <a:t> </a:t>
            </a:r>
            <a:r>
              <a:rPr lang="en-US" sz="3200" dirty="0" err="1"/>
              <a:t>anh</a:t>
            </a:r>
            <a:r>
              <a:rPr lang="en-US" sz="3200" dirty="0"/>
              <a:t> </a:t>
            </a:r>
            <a:r>
              <a:rPr lang="en-US" sz="3200" i="1" dirty="0" err="1"/>
              <a:t>Em</a:t>
            </a:r>
            <a:r>
              <a:rPr lang="en-US" sz="3200" i="1" dirty="0"/>
              <a:t> </a:t>
            </a:r>
            <a:r>
              <a:rPr lang="en-US" sz="3200" i="1" dirty="0" err="1"/>
              <a:t>có</a:t>
            </a:r>
            <a:r>
              <a:rPr lang="en-US" sz="3200" i="1" dirty="0"/>
              <a:t> </a:t>
            </a:r>
          </a:p>
          <a:p>
            <a:r>
              <a:rPr lang="en-US" sz="3200" i="1" dirty="0" err="1"/>
              <a:t>xinh</a:t>
            </a:r>
            <a:r>
              <a:rPr lang="en-US" sz="3200" i="1" dirty="0"/>
              <a:t> </a:t>
            </a:r>
            <a:r>
              <a:rPr lang="en-US" sz="3200" i="1" dirty="0" err="1"/>
              <a:t>không</a:t>
            </a:r>
            <a:r>
              <a:rPr lang="en-US" sz="3200" i="1" dirty="0"/>
              <a:t>?</a:t>
            </a:r>
            <a:endParaRPr lang="en-US" sz="3200" dirty="0"/>
          </a:p>
        </p:txBody>
      </p:sp>
    </p:spTree>
    <p:extLst>
      <p:ext uri="{BB962C8B-B14F-4D97-AF65-F5344CB8AC3E}">
        <p14:creationId xmlns:p14="http://schemas.microsoft.com/office/powerpoint/2010/main" val="3719507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654" y="211859"/>
            <a:ext cx="6838419" cy="4134427"/>
          </a:xfrm>
          <a:prstGeom prst="rect">
            <a:avLst/>
          </a:prstGeom>
        </p:spPr>
      </p:pic>
      <p:sp>
        <p:nvSpPr>
          <p:cNvPr id="5" name="TextBox 4"/>
          <p:cNvSpPr txBox="1"/>
          <p:nvPr/>
        </p:nvSpPr>
        <p:spPr>
          <a:xfrm>
            <a:off x="623455" y="4704431"/>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2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
        <p:nvSpPr>
          <p:cNvPr id="6" name="TextBox 5"/>
          <p:cNvSpPr txBox="1"/>
          <p:nvPr/>
        </p:nvSpPr>
        <p:spPr>
          <a:xfrm>
            <a:off x="623455" y="5419541"/>
            <a:ext cx="11491287"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hươu</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hươu</a:t>
            </a:r>
            <a:r>
              <a:rPr lang="en-US" sz="2800" dirty="0"/>
              <a:t>, </a:t>
            </a:r>
            <a:r>
              <a:rPr lang="en-US" sz="2800" dirty="0" err="1"/>
              <a:t>voi</a:t>
            </a:r>
            <a:r>
              <a:rPr lang="en-US" sz="2800" dirty="0"/>
              <a:t> </a:t>
            </a:r>
            <a:r>
              <a:rPr lang="en-US" sz="2800" dirty="0" err="1"/>
              <a:t>em</a:t>
            </a:r>
            <a:r>
              <a:rPr lang="en-US" sz="2800" dirty="0"/>
              <a:t> </a:t>
            </a:r>
            <a:r>
              <a:rPr lang="en-US" sz="2800" dirty="0" err="1"/>
              <a:t>bẻ</a:t>
            </a:r>
            <a:endParaRPr lang="en-US" sz="2800" dirty="0"/>
          </a:p>
          <a:p>
            <a:r>
              <a:rPr lang="en-US" sz="2800" dirty="0" err="1"/>
              <a:t>vài</a:t>
            </a:r>
            <a:r>
              <a:rPr lang="en-US" sz="2800" dirty="0"/>
              <a:t> </a:t>
            </a:r>
            <a:r>
              <a:rPr lang="en-US" sz="2800" dirty="0" err="1"/>
              <a:t>cành</a:t>
            </a:r>
            <a:r>
              <a:rPr lang="en-US" sz="2800" dirty="0"/>
              <a:t> </a:t>
            </a:r>
            <a:r>
              <a:rPr lang="en-US" sz="2800" dirty="0" err="1"/>
              <a:t>cây</a:t>
            </a:r>
            <a:r>
              <a:rPr lang="en-US" sz="2800" dirty="0"/>
              <a:t>, </a:t>
            </a:r>
            <a:r>
              <a:rPr lang="en-US" sz="2800" dirty="0" err="1"/>
              <a:t>gài</a:t>
            </a:r>
            <a:r>
              <a:rPr lang="en-US" sz="2800" dirty="0"/>
              <a:t> </a:t>
            </a:r>
            <a:r>
              <a:rPr lang="en-US" sz="2800" dirty="0" err="1"/>
              <a:t>lên</a:t>
            </a:r>
            <a:r>
              <a:rPr lang="en-US" sz="2800" dirty="0"/>
              <a:t> </a:t>
            </a:r>
            <a:r>
              <a:rPr lang="en-US" sz="2800" dirty="0" err="1"/>
              <a:t>đầu</a:t>
            </a:r>
            <a:r>
              <a:rPr lang="en-US" sz="2800" dirty="0"/>
              <a:t> </a:t>
            </a:r>
            <a:r>
              <a:rPr lang="en-US" sz="2800" dirty="0" err="1"/>
              <a:t>để</a:t>
            </a:r>
            <a:r>
              <a:rPr lang="en-US" sz="2800" dirty="0"/>
              <a:t> </a:t>
            </a:r>
            <a:r>
              <a:rPr lang="en-US" sz="2800" dirty="0" err="1"/>
              <a:t>có</a:t>
            </a:r>
            <a:r>
              <a:rPr lang="en-US" sz="2800" dirty="0"/>
              <a:t> </a:t>
            </a:r>
            <a:r>
              <a:rPr lang="en-US" sz="2800" dirty="0" err="1"/>
              <a:t>sừng</a:t>
            </a:r>
            <a:r>
              <a:rPr lang="en-US" sz="2800" dirty="0"/>
              <a:t> </a:t>
            </a:r>
            <a:r>
              <a:rPr lang="en-US" sz="2800" dirty="0" err="1"/>
              <a:t>giống</a:t>
            </a:r>
            <a:r>
              <a:rPr lang="en-US" sz="2800" dirty="0"/>
              <a:t> </a:t>
            </a:r>
            <a:r>
              <a:rPr lang="en-US" sz="2800" dirty="0" err="1"/>
              <a:t>hươu</a:t>
            </a:r>
            <a:r>
              <a:rPr lang="en-US" sz="2800" dirty="0"/>
              <a:t>..</a:t>
            </a:r>
          </a:p>
        </p:txBody>
      </p:sp>
    </p:spTree>
    <p:extLst>
      <p:ext uri="{BB962C8B-B14F-4D97-AF65-F5344CB8AC3E}">
        <p14:creationId xmlns:p14="http://schemas.microsoft.com/office/powerpoint/2010/main" val="1532098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776" y="4962341"/>
            <a:ext cx="11497699"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dê</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dê</a:t>
            </a:r>
            <a:r>
              <a:rPr lang="en-US" sz="2800" dirty="0"/>
              <a:t>, </a:t>
            </a:r>
            <a:r>
              <a:rPr lang="en-US" sz="2800" dirty="0" err="1"/>
              <a:t>voi</a:t>
            </a:r>
            <a:r>
              <a:rPr lang="en-US" sz="2800" dirty="0"/>
              <a:t> </a:t>
            </a:r>
            <a:r>
              <a:rPr lang="en-US" sz="2800" dirty="0" err="1"/>
              <a:t>em</a:t>
            </a:r>
            <a:r>
              <a:rPr lang="en-US" sz="2800" dirty="0"/>
              <a:t> </a:t>
            </a:r>
            <a:r>
              <a:rPr lang="en-US" sz="2800" dirty="0" err="1"/>
              <a:t>nhổ</a:t>
            </a:r>
            <a:r>
              <a:rPr lang="en-US" sz="2800" dirty="0"/>
              <a:t> </a:t>
            </a:r>
            <a:r>
              <a:rPr lang="en-US" sz="2800" dirty="0" err="1"/>
              <a:t>một</a:t>
            </a:r>
            <a:endParaRPr lang="en-US" sz="2800" dirty="0"/>
          </a:p>
          <a:p>
            <a:r>
              <a:rPr lang="en-US" sz="2800" dirty="0" err="1"/>
              <a:t>khóm</a:t>
            </a:r>
            <a:r>
              <a:rPr lang="en-US" sz="2800" dirty="0"/>
              <a:t> </a:t>
            </a:r>
            <a:r>
              <a:rPr lang="en-US" sz="2800" dirty="0" err="1"/>
              <a:t>cỏ</a:t>
            </a:r>
            <a:r>
              <a:rPr lang="en-US" sz="2800" dirty="0"/>
              <a:t> </a:t>
            </a:r>
            <a:r>
              <a:rPr lang="en-US" sz="2800" dirty="0" err="1"/>
              <a:t>dại</a:t>
            </a:r>
            <a:r>
              <a:rPr lang="en-US" sz="2800" dirty="0"/>
              <a:t> </a:t>
            </a:r>
            <a:r>
              <a:rPr lang="en-US" sz="2800" dirty="0" err="1"/>
              <a:t>bên</a:t>
            </a:r>
            <a:r>
              <a:rPr lang="en-US" sz="2800" dirty="0"/>
              <a:t> </a:t>
            </a:r>
            <a:r>
              <a:rPr lang="en-US" sz="2800" dirty="0" err="1"/>
              <a:t>đường</a:t>
            </a:r>
            <a:r>
              <a:rPr lang="en-US" sz="2800" dirty="0"/>
              <a:t>, </a:t>
            </a:r>
            <a:r>
              <a:rPr lang="en-US" sz="2800" dirty="0" err="1"/>
              <a:t>dính</a:t>
            </a:r>
            <a:r>
              <a:rPr lang="en-US" sz="2800" dirty="0"/>
              <a:t> </a:t>
            </a:r>
            <a:r>
              <a:rPr lang="en-US" sz="2800" dirty="0" err="1"/>
              <a:t>vào</a:t>
            </a:r>
            <a:r>
              <a:rPr lang="en-US" sz="2800" dirty="0"/>
              <a:t> </a:t>
            </a:r>
            <a:r>
              <a:rPr lang="en-US" sz="2800" dirty="0" err="1"/>
              <a:t>cằm</a:t>
            </a:r>
            <a:r>
              <a:rPr lang="en-US" sz="2800" dirty="0"/>
              <a:t> </a:t>
            </a:r>
            <a:r>
              <a:rPr lang="en-US" sz="2800" dirty="0" err="1"/>
              <a:t>mình</a:t>
            </a:r>
            <a:r>
              <a:rPr lang="en-US" sz="2800" dirty="0"/>
              <a:t> </a:t>
            </a:r>
            <a:r>
              <a:rPr lang="en-US" sz="2800" dirty="0" err="1"/>
              <a:t>cho</a:t>
            </a:r>
            <a:r>
              <a:rPr lang="en-US" sz="2800" dirty="0"/>
              <a:t> </a:t>
            </a:r>
            <a:r>
              <a:rPr lang="en-US" sz="2800" dirty="0" err="1"/>
              <a:t>giống</a:t>
            </a:r>
            <a:r>
              <a:rPr lang="en-US" sz="2800" dirty="0"/>
              <a:t> </a:t>
            </a:r>
            <a:r>
              <a:rPr lang="en-US" sz="2800" dirty="0" err="1"/>
              <a:t>dê</a:t>
            </a:r>
            <a:r>
              <a:rPr lang="en-US" sz="2800" dirty="0"/>
              <a:t>.</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048" y="97564"/>
            <a:ext cx="6043988" cy="3781709"/>
          </a:xfrm>
          <a:prstGeom prst="rect">
            <a:avLst/>
          </a:prstGeom>
        </p:spPr>
      </p:pic>
      <p:sp>
        <p:nvSpPr>
          <p:cNvPr id="5" name="TextBox 4"/>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3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Tree>
    <p:extLst>
      <p:ext uri="{BB962C8B-B14F-4D97-AF65-F5344CB8AC3E}">
        <p14:creationId xmlns:p14="http://schemas.microsoft.com/office/powerpoint/2010/main" val="176292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300" y="135235"/>
            <a:ext cx="6074699" cy="4010585"/>
          </a:xfrm>
          <a:prstGeom prst="rect">
            <a:avLst/>
          </a:prstGeom>
        </p:spPr>
      </p:pic>
      <p:sp>
        <p:nvSpPr>
          <p:cNvPr id="4" name="TextBox 3"/>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4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t>? </a:t>
            </a:r>
          </a:p>
        </p:txBody>
      </p:sp>
      <p:sp>
        <p:nvSpPr>
          <p:cNvPr id="6" name="TextBox 5"/>
          <p:cNvSpPr txBox="1"/>
          <p:nvPr/>
        </p:nvSpPr>
        <p:spPr>
          <a:xfrm>
            <a:off x="623454" y="4971314"/>
            <a:ext cx="11526682" cy="1384995"/>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voi</a:t>
            </a:r>
            <a:r>
              <a:rPr lang="en-US" sz="2800" dirty="0"/>
              <a:t> </a:t>
            </a:r>
            <a:r>
              <a:rPr lang="en-US" sz="2800" dirty="0" err="1"/>
              <a:t>anh</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với</a:t>
            </a:r>
            <a:r>
              <a:rPr lang="en-US" sz="2800" dirty="0"/>
              <a:t> </a:t>
            </a:r>
            <a:r>
              <a:rPr lang="en-US" sz="2800" dirty="0" err="1"/>
              <a:t>sừng</a:t>
            </a:r>
            <a:r>
              <a:rPr lang="en-US" sz="2800" dirty="0"/>
              <a:t> </a:t>
            </a:r>
            <a:r>
              <a:rPr lang="en-US" sz="2800" dirty="0" err="1"/>
              <a:t>và</a:t>
            </a:r>
            <a:r>
              <a:rPr lang="en-US" sz="2800" dirty="0"/>
              <a:t> </a:t>
            </a:r>
            <a:r>
              <a:rPr lang="en-US" sz="2800" dirty="0" err="1"/>
              <a:t>râu</a:t>
            </a:r>
            <a:r>
              <a:rPr lang="en-US" sz="2800" dirty="0"/>
              <a:t> </a:t>
            </a:r>
            <a:r>
              <a:rPr lang="en-US" sz="2800" dirty="0" err="1"/>
              <a:t>giả</a:t>
            </a:r>
            <a:r>
              <a:rPr lang="en-US" sz="2800" dirty="0"/>
              <a:t>) </a:t>
            </a:r>
            <a:r>
              <a:rPr lang="en-US" sz="2800" dirty="0" err="1"/>
              <a:t>đang</a:t>
            </a:r>
            <a:r>
              <a:rPr lang="en-US" sz="2800" dirty="0"/>
              <a:t> </a:t>
            </a:r>
            <a:r>
              <a:rPr lang="en-US" sz="2800" dirty="0" err="1"/>
              <a:t>nói</a:t>
            </a:r>
            <a:r>
              <a:rPr lang="en-US" sz="2800" dirty="0"/>
              <a:t> </a:t>
            </a:r>
          </a:p>
          <a:p>
            <a:r>
              <a:rPr lang="en-US" sz="2800" dirty="0" err="1"/>
              <a:t>chuyện</a:t>
            </a:r>
            <a:r>
              <a:rPr lang="en-US" sz="2800" dirty="0"/>
              <a:t> </a:t>
            </a:r>
            <a:r>
              <a:rPr lang="en-US" sz="2800" dirty="0" err="1"/>
              <a:t>với</a:t>
            </a:r>
            <a:r>
              <a:rPr lang="en-US" sz="2800" dirty="0"/>
              <a:t> </a:t>
            </a:r>
            <a:r>
              <a:rPr lang="en-US" sz="2800" dirty="0" err="1"/>
              <a:t>voi</a:t>
            </a:r>
            <a:r>
              <a:rPr lang="en-US" sz="2800" dirty="0"/>
              <a:t> </a:t>
            </a:r>
            <a:r>
              <a:rPr lang="en-US" sz="2800" dirty="0" err="1"/>
              <a:t>anh</a:t>
            </a:r>
            <a:r>
              <a:rPr lang="en-US" sz="2800" dirty="0"/>
              <a:t> ở </a:t>
            </a:r>
            <a:r>
              <a:rPr lang="en-US" sz="2800" dirty="0" err="1"/>
              <a:t>nhà</a:t>
            </a:r>
            <a:r>
              <a:rPr lang="en-US" sz="2800" dirty="0"/>
              <a:t>, </a:t>
            </a:r>
            <a:r>
              <a:rPr lang="en-US" sz="2800" dirty="0" err="1"/>
              <a:t>voi</a:t>
            </a:r>
            <a:r>
              <a:rPr lang="en-US" sz="2800" dirty="0"/>
              <a:t> </a:t>
            </a:r>
            <a:r>
              <a:rPr lang="en-US" sz="2800" dirty="0" err="1"/>
              <a:t>anh</a:t>
            </a:r>
            <a:r>
              <a:rPr lang="en-US" sz="2800" dirty="0"/>
              <a:t> </a:t>
            </a:r>
            <a:r>
              <a:rPr lang="en-US" sz="2800" dirty="0" err="1"/>
              <a:t>rất</a:t>
            </a:r>
            <a:r>
              <a:rPr lang="en-US" sz="2800" dirty="0"/>
              <a:t> </a:t>
            </a:r>
            <a:r>
              <a:rPr lang="en-US" sz="2800" dirty="0" err="1"/>
              <a:t>ngỡ</a:t>
            </a:r>
            <a:r>
              <a:rPr lang="en-US" sz="2800" dirty="0"/>
              <a:t> </a:t>
            </a:r>
            <a:r>
              <a:rPr lang="en-US" sz="2800" dirty="0" err="1"/>
              <a:t>ngàng</a:t>
            </a:r>
            <a:r>
              <a:rPr lang="en-US" sz="2800" dirty="0"/>
              <a:t> </a:t>
            </a:r>
            <a:r>
              <a:rPr lang="en-US" sz="2800" dirty="0" err="1"/>
              <a:t>trước</a:t>
            </a:r>
            <a:r>
              <a:rPr lang="en-US" sz="2800" dirty="0"/>
              <a:t> </a:t>
            </a:r>
            <a:r>
              <a:rPr lang="en-US" sz="2800" dirty="0" err="1"/>
              <a:t>việc</a:t>
            </a:r>
            <a:r>
              <a:rPr lang="en-US" sz="2800" dirty="0"/>
              <a:t> </a:t>
            </a:r>
            <a:r>
              <a:rPr lang="en-US" sz="2800" dirty="0" err="1"/>
              <a:t>voi</a:t>
            </a:r>
            <a:r>
              <a:rPr lang="en-US" sz="2800" dirty="0"/>
              <a:t> </a:t>
            </a:r>
            <a:r>
              <a:rPr lang="en-US" sz="2800" dirty="0" err="1"/>
              <a:t>em</a:t>
            </a:r>
            <a:r>
              <a:rPr lang="en-US" sz="2800" dirty="0"/>
              <a:t> </a:t>
            </a:r>
            <a:r>
              <a:rPr lang="en-US" sz="2800" dirty="0" err="1"/>
              <a:t>có</a:t>
            </a:r>
            <a:r>
              <a:rPr lang="en-US" sz="2800" dirty="0"/>
              <a:t> </a:t>
            </a:r>
            <a:r>
              <a:rPr lang="en-US" sz="2800" dirty="0" err="1"/>
              <a:t>sừng</a:t>
            </a:r>
            <a:r>
              <a:rPr lang="en-US" sz="2800" dirty="0"/>
              <a:t> </a:t>
            </a:r>
            <a:r>
              <a:rPr lang="en-US" sz="2800" dirty="0" err="1"/>
              <a:t>và</a:t>
            </a:r>
            <a:r>
              <a:rPr lang="en-US" sz="2800" dirty="0"/>
              <a:t> </a:t>
            </a:r>
          </a:p>
          <a:p>
            <a:r>
              <a:rPr lang="en-US" sz="2800" dirty="0" err="1"/>
              <a:t>râu</a:t>
            </a:r>
            <a:r>
              <a:rPr lang="en-US" sz="2800" dirty="0"/>
              <a:t>.</a:t>
            </a:r>
          </a:p>
        </p:txBody>
      </p:sp>
    </p:spTree>
    <p:extLst>
      <p:ext uri="{BB962C8B-B14F-4D97-AF65-F5344CB8AC3E}">
        <p14:creationId xmlns:p14="http://schemas.microsoft.com/office/powerpoint/2010/main" val="3291912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057C10-998F-4C1A-B384-7D308D24E7AB}"/>
              </a:ext>
            </a:extLst>
          </p:cNvPr>
          <p:cNvSpPr txBox="1"/>
          <p:nvPr/>
        </p:nvSpPr>
        <p:spPr>
          <a:xfrm>
            <a:off x="730933" y="430475"/>
            <a:ext cx="10106070" cy="523220"/>
          </a:xfrm>
          <a:prstGeom prst="rect">
            <a:avLst/>
          </a:prstGeom>
          <a:noFill/>
        </p:spPr>
        <p:txBody>
          <a:bodyPr wrap="square" rtlCol="0">
            <a:spAutoFit/>
          </a:bodyPr>
          <a:lstStyle/>
          <a:p>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54C67F87-E555-4D76-A14D-DACBF0D6D711}"/>
              </a:ext>
            </a:extLst>
          </p:cNvPr>
          <p:cNvPicPr>
            <a:picLocks noChangeAspect="1"/>
          </p:cNvPicPr>
          <p:nvPr/>
        </p:nvPicPr>
        <p:blipFill>
          <a:blip r:embed="rId2"/>
          <a:stretch>
            <a:fillRect/>
          </a:stretch>
        </p:blipFill>
        <p:spPr>
          <a:xfrm>
            <a:off x="204461" y="1286700"/>
            <a:ext cx="10835699" cy="1472486"/>
          </a:xfrm>
          <a:prstGeom prst="rect">
            <a:avLst/>
          </a:prstGeom>
        </p:spPr>
      </p:pic>
      <p:sp>
        <p:nvSpPr>
          <p:cNvPr id="3" name="Rectangle 2"/>
          <p:cNvSpPr/>
          <p:nvPr/>
        </p:nvSpPr>
        <p:spPr>
          <a:xfrm>
            <a:off x="1219200" y="1510414"/>
            <a:ext cx="9462655" cy="1080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Kể</a:t>
            </a:r>
            <a:r>
              <a:rPr lang="en-US" sz="3600" dirty="0"/>
              <a:t> </a:t>
            </a:r>
            <a:r>
              <a:rPr lang="en-US" sz="3600" dirty="0" err="1"/>
              <a:t>cho</a:t>
            </a:r>
            <a:r>
              <a:rPr lang="en-US" sz="3600" dirty="0"/>
              <a:t> </a:t>
            </a:r>
            <a:r>
              <a:rPr lang="en-US" sz="3600" dirty="0" err="1"/>
              <a:t>người</a:t>
            </a:r>
            <a:r>
              <a:rPr lang="en-US" sz="3600" dirty="0"/>
              <a:t> </a:t>
            </a:r>
            <a:r>
              <a:rPr lang="en-US" sz="3600" dirty="0" err="1"/>
              <a:t>thân</a:t>
            </a:r>
            <a:r>
              <a:rPr lang="en-US" sz="3600" dirty="0"/>
              <a:t> </a:t>
            </a:r>
            <a:r>
              <a:rPr lang="en-US" sz="3600" dirty="0" err="1"/>
              <a:t>về</a:t>
            </a:r>
            <a:r>
              <a:rPr lang="en-US" sz="3600" dirty="0"/>
              <a:t> </a:t>
            </a:r>
            <a:r>
              <a:rPr lang="en-US" sz="3600" dirty="0" err="1"/>
              <a:t>nhân</a:t>
            </a:r>
            <a:r>
              <a:rPr lang="en-US" sz="3600" dirty="0"/>
              <a:t> </a:t>
            </a:r>
            <a:r>
              <a:rPr lang="en-US" sz="3600" dirty="0" err="1"/>
              <a:t>vật</a:t>
            </a:r>
            <a:r>
              <a:rPr lang="en-US" sz="3600" dirty="0"/>
              <a:t> </a:t>
            </a:r>
            <a:r>
              <a:rPr lang="en-US" sz="3600" dirty="0" err="1"/>
              <a:t>voi</a:t>
            </a:r>
            <a:r>
              <a:rPr lang="en-US" sz="3600" dirty="0"/>
              <a:t> </a:t>
            </a:r>
            <a:r>
              <a:rPr lang="en-US" sz="3600" dirty="0" err="1"/>
              <a:t>em</a:t>
            </a:r>
            <a:r>
              <a:rPr lang="en-US" sz="3600" dirty="0"/>
              <a:t> </a:t>
            </a:r>
            <a:r>
              <a:rPr lang="en-US" sz="3600" dirty="0" err="1"/>
              <a:t>trong</a:t>
            </a:r>
            <a:r>
              <a:rPr lang="en-US" sz="3600" dirty="0"/>
              <a:t> </a:t>
            </a:r>
            <a:r>
              <a:rPr lang="en-US" sz="3600" dirty="0" err="1"/>
              <a:t>câu</a:t>
            </a:r>
            <a:r>
              <a:rPr lang="en-US" sz="3600" dirty="0"/>
              <a:t> </a:t>
            </a:r>
            <a:r>
              <a:rPr lang="en-US" sz="3600" dirty="0" err="1"/>
              <a:t>chuyện</a:t>
            </a:r>
            <a:endParaRPr lang="en-US" sz="3600" dirty="0"/>
          </a:p>
        </p:txBody>
      </p:sp>
    </p:spTree>
    <p:extLst>
      <p:ext uri="{BB962C8B-B14F-4D97-AF65-F5344CB8AC3E}">
        <p14:creationId xmlns:p14="http://schemas.microsoft.com/office/powerpoint/2010/main" val="1945113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564" y="5490745"/>
            <a:ext cx="876317"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48" y="6524508"/>
            <a:ext cx="535430" cy="39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0459" y="5518011"/>
            <a:ext cx="774130"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921" y="6006609"/>
            <a:ext cx="342192" cy="29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9227" y="6551034"/>
            <a:ext cx="462966" cy="30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图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1369" y="5480669"/>
            <a:ext cx="418682" cy="37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图片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99115" y="134532"/>
            <a:ext cx="12350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24A5B3-4FC6-4B1B-B3FD-8E41D1104C1F}"/>
              </a:ext>
            </a:extLst>
          </p:cNvPr>
          <p:cNvSpPr/>
          <p:nvPr/>
        </p:nvSpPr>
        <p:spPr>
          <a:xfrm>
            <a:off x="4259112" y="134532"/>
            <a:ext cx="3056087"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DẶN</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DÒ</a:t>
            </a:r>
            <a:endPar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1343"/>
      </p:ext>
    </p:extLst>
  </p:cSld>
  <p:clrMapOvr>
    <a:masterClrMapping/>
  </p:clrMapOvr>
  <p:transition spd="slow" advTm="0">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3">
            <a:extLst>
              <a:ext uri="{FF2B5EF4-FFF2-40B4-BE49-F238E27FC236}">
                <a16:creationId xmlns:a16="http://schemas.microsoft.com/office/drawing/2014/main" id="{F658CBB7-EB0C-46CE-A67F-7331581BE6DD}"/>
              </a:ext>
            </a:extLst>
          </p:cNvPr>
          <p:cNvSpPr/>
          <p:nvPr/>
        </p:nvSpPr>
        <p:spPr>
          <a:xfrm>
            <a:off x="2966475" y="2108395"/>
            <a:ext cx="71375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TẠM</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BIỆT</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CÁC</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CON!</a:t>
            </a:r>
          </a:p>
        </p:txBody>
      </p:sp>
    </p:spTree>
    <p:extLst>
      <p:ext uri="{BB962C8B-B14F-4D97-AF65-F5344CB8AC3E}">
        <p14:creationId xmlns:p14="http://schemas.microsoft.com/office/powerpoint/2010/main" val="325603875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FFC73D-58E5-4920-BAEE-EF4AFB2D8A56}"/>
              </a:ext>
            </a:extLst>
          </p:cNvPr>
          <p:cNvGrpSpPr/>
          <p:nvPr/>
        </p:nvGrpSpPr>
        <p:grpSpPr>
          <a:xfrm>
            <a:off x="558147" y="86796"/>
            <a:ext cx="1739721" cy="1615395"/>
            <a:chOff x="392470" y="327577"/>
            <a:chExt cx="1864682" cy="1962150"/>
          </a:xfrm>
        </p:grpSpPr>
        <p:pic>
          <p:nvPicPr>
            <p:cNvPr id="7" name="Picture 6">
              <a:extLst>
                <a:ext uri="{FF2B5EF4-FFF2-40B4-BE49-F238E27FC236}">
                  <a16:creationId xmlns:a16="http://schemas.microsoft.com/office/drawing/2014/main" id="{B653E408-922D-4D27-890D-7482C05B590E}"/>
                </a:ext>
              </a:extLst>
            </p:cNvPr>
            <p:cNvPicPr>
              <a:picLocks noChangeAspect="1"/>
            </p:cNvPicPr>
            <p:nvPr/>
          </p:nvPicPr>
          <p:blipFill>
            <a:blip r:embed="rId2"/>
            <a:stretch>
              <a:fillRect/>
            </a:stretch>
          </p:blipFill>
          <p:spPr>
            <a:xfrm>
              <a:off x="392470" y="327577"/>
              <a:ext cx="1695450" cy="1962150"/>
            </a:xfrm>
            <a:prstGeom prst="rect">
              <a:avLst/>
            </a:prstGeom>
          </p:spPr>
        </p:pic>
        <p:sp>
          <p:nvSpPr>
            <p:cNvPr id="6" name="Rectangle 5">
              <a:extLst>
                <a:ext uri="{FF2B5EF4-FFF2-40B4-BE49-F238E27FC236}">
                  <a16:creationId xmlns:a16="http://schemas.microsoft.com/office/drawing/2014/main" id="{99D671FE-50BD-4F0C-A340-C55A9F859850}"/>
                </a:ext>
              </a:extLst>
            </p:cNvPr>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75234F5-18E2-4380-847A-DDBACA75E2CA}"/>
              </a:ext>
            </a:extLst>
          </p:cNvPr>
          <p:cNvSpPr txBox="1"/>
          <p:nvPr/>
        </p:nvSpPr>
        <p:spPr>
          <a:xfrm>
            <a:off x="2372663" y="720002"/>
            <a:ext cx="8354782" cy="646331"/>
          </a:xfrm>
          <a:prstGeom prst="rect">
            <a:avLst/>
          </a:prstGeom>
          <a:noFill/>
        </p:spPr>
        <p:txBody>
          <a:bodyPr wrap="square" rtlCol="0">
            <a:spAutoFit/>
          </a:bodyPr>
          <a:lstStyle/>
          <a:p>
            <a:r>
              <a:rPr lang="vi-VN" sz="3600" dirty="0">
                <a:latin typeface="+mj-lt"/>
                <a:ea typeface="Arial-Rounded" panose="020B0500000000000000" pitchFamily="34" charset="0"/>
                <a:cs typeface="Arial-Rounded" panose="020B0500000000000000" pitchFamily="34" charset="0"/>
              </a:rPr>
              <a:t>Em thích được khen về điều gì?</a:t>
            </a:r>
            <a:endParaRPr lang="en-US" sz="3600" dirty="0">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D020E98-D051-4C3D-989D-8C704693A9CC}"/>
              </a:ext>
            </a:extLst>
          </p:cNvPr>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C02DB0-F58D-4893-A26B-F7FD40109926}"/>
              </a:ext>
            </a:extLst>
          </p:cNvPr>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67" y="2196946"/>
            <a:ext cx="9440402" cy="4430998"/>
          </a:xfrm>
          <a:prstGeom prst="rect">
            <a:avLst/>
          </a:prstGeom>
        </p:spPr>
      </p:pic>
    </p:spTree>
    <p:extLst>
      <p:ext uri="{BB962C8B-B14F-4D97-AF65-F5344CB8AC3E}">
        <p14:creationId xmlns:p14="http://schemas.microsoft.com/office/powerpoint/2010/main" val="18766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234587-AF8F-4BAA-ABDE-9D3F5500A2BB}"/>
              </a:ext>
            </a:extLst>
          </p:cNvPr>
          <p:cNvGrpSpPr/>
          <p:nvPr/>
        </p:nvGrpSpPr>
        <p:grpSpPr>
          <a:xfrm>
            <a:off x="2866034" y="1475407"/>
            <a:ext cx="774496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9" name="TextBox 18"/>
          <p:cNvSpPr txBox="1"/>
          <p:nvPr/>
        </p:nvSpPr>
        <p:spPr>
          <a:xfrm>
            <a:off x="3124041" y="2191894"/>
            <a:ext cx="7840708" cy="92333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EM </a:t>
            </a:r>
            <a:r>
              <a:rPr lang="vi-VN"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CÓ XINH KHÔNG?</a:t>
            </a:r>
            <a:endPar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a:extLst>
              <a:ext uri="{FF2B5EF4-FFF2-40B4-BE49-F238E27FC236}">
                <a16:creationId xmlns:a16="http://schemas.microsoft.com/office/drawing/2014/main" id="{637B469F-4C6B-4890-B36E-0022CEEE7647}"/>
              </a:ext>
            </a:extLst>
          </p:cNvPr>
          <p:cNvSpPr/>
          <p:nvPr/>
        </p:nvSpPr>
        <p:spPr>
          <a:xfrm>
            <a:off x="876008" y="1889041"/>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2156" y="2292651"/>
            <a:ext cx="1815737" cy="707886"/>
          </a:xfrm>
          <a:prstGeom prst="rect">
            <a:avLst/>
          </a:prstGeom>
          <a:noFill/>
        </p:spPr>
        <p:txBody>
          <a:bodyPr wrap="square" rtlCol="0">
            <a:spAutoFit/>
          </a:bodyPr>
          <a:lstStyle/>
          <a:p>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chemeClr val="bg1"/>
                </a:solidFill>
                <a:latin typeface="Arial Black" panose="020B0A04020102020204" pitchFamily="34" charset="0"/>
              </a:rPr>
              <a:t> </a:t>
            </a:r>
            <a:r>
              <a:rPr lang="en-US" sz="4000" b="1" dirty="0">
                <a:solidFill>
                  <a:schemeClr val="bg1"/>
                </a:solidFill>
                <a:latin typeface="Arial Rounded MT Bold" panose="020F0704030504030204" pitchFamily="34" charset="0"/>
              </a:rPr>
              <a:t>4</a:t>
            </a:r>
            <a:endParaRPr lang="en-US"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2637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37998375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9C745-7746-4F8A-B941-C765AE1AC39B}"/>
              </a:ext>
            </a:extLst>
          </p:cNvPr>
          <p:cNvSpPr txBox="1"/>
          <p:nvPr/>
        </p:nvSpPr>
        <p:spPr>
          <a:xfrm>
            <a:off x="4240698" y="498199"/>
            <a:ext cx="6838122" cy="769441"/>
          </a:xfrm>
          <a:prstGeom prst="rect">
            <a:avLst/>
          </a:prstGeom>
          <a:noFill/>
        </p:spPr>
        <p:txBody>
          <a:bodyPr wrap="square" rtlCol="0">
            <a:spAutoFit/>
          </a:bodyPr>
          <a:lstStyle/>
          <a:p>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97EE31B-DD66-487D-977B-B66981E3E8BB}"/>
              </a:ext>
            </a:extLst>
          </p:cNvPr>
          <p:cNvSpPr txBox="1"/>
          <p:nvPr/>
        </p:nvSpPr>
        <p:spPr>
          <a:xfrm>
            <a:off x="3452193" y="1432435"/>
            <a:ext cx="8415131" cy="3785652"/>
          </a:xfrm>
          <a:prstGeom prst="rect">
            <a:avLst/>
          </a:prstGeom>
          <a:noFill/>
        </p:spPr>
        <p:txBody>
          <a:bodyPr wrap="square" rtlCol="0">
            <a:spAutoFit/>
          </a:bodyPr>
          <a:lstStyle/>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hươu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lắc đầu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khóm cỏ dại</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bộ râu giả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425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 name="5-Point Star 1"/>
          <p:cNvSpPr/>
          <p:nvPr/>
        </p:nvSpPr>
        <p:spPr>
          <a:xfrm>
            <a:off x="8164287" y="1528353"/>
            <a:ext cx="3721826" cy="29260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Bài đọc chia làm mấy đoạn?</a:t>
            </a:r>
            <a:endParaRPr lang="en-US" dirty="0"/>
          </a:p>
        </p:txBody>
      </p:sp>
    </p:spTree>
    <p:extLst>
      <p:ext uri="{BB962C8B-B14F-4D97-AF65-F5344CB8AC3E}">
        <p14:creationId xmlns:p14="http://schemas.microsoft.com/office/powerpoint/2010/main" val="6665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622582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mph" presetSubtype="2" fill="hold" nodeType="withEffect">
                                  <p:stCondLst>
                                    <p:cond delay="0"/>
                                  </p:stCondLst>
                                  <p:childTnLst>
                                    <p:animClr clrSpc="rgb" dir="cw">
                                      <p:cBhvr override="childStyle">
                                        <p:cTn id="12" dur="2000" fill="hold"/>
                                        <p:tgtEl>
                                          <p:spTgt spid="13">
                                            <p:txEl>
                                              <p:pRg st="1" end="1"/>
                                            </p:txEl>
                                          </p:spTgt>
                                        </p:tgtEl>
                                        <p:attrNameLst>
                                          <p:attrName>style.color</p:attrName>
                                        </p:attrNameLst>
                                      </p:cBhvr>
                                      <p:to>
                                        <a:srgbClr val="C00000"/>
                                      </p:to>
                                    </p:animClr>
                                  </p:childTnLst>
                                </p:cTn>
                              </p:par>
                              <p:par>
                                <p:cTn id="13" presetID="3" presetClass="emph" presetSubtype="2" fill="hold" nodeType="withEffect">
                                  <p:stCondLst>
                                    <p:cond delay="0"/>
                                  </p:stCondLst>
                                  <p:childTnLst>
                                    <p:animClr clrSpc="rgb" dir="cw">
                                      <p:cBhvr override="childStyle">
                                        <p:cTn id="14" dur="2000" fill="hold"/>
                                        <p:tgtEl>
                                          <p:spTgt spid="13">
                                            <p:txEl>
                                              <p:pRg st="2" end="2"/>
                                            </p:txEl>
                                          </p:spTgt>
                                        </p:tgtEl>
                                        <p:attrNameLst>
                                          <p:attrName>style.color</p:attrName>
                                        </p:attrNameLst>
                                      </p:cBhvr>
                                      <p:to>
                                        <a:srgbClr val="C00000"/>
                                      </p:to>
                                    </p:animClr>
                                  </p:childTnLst>
                                </p:cTn>
                              </p:par>
                              <p:par>
                                <p:cTn id="15" presetID="3" presetClass="emph" presetSubtype="2" fill="hold" nodeType="withEffect">
                                  <p:stCondLst>
                                    <p:cond delay="0"/>
                                  </p:stCondLst>
                                  <p:childTnLst>
                                    <p:animClr clrSpc="rgb" dir="cw">
                                      <p:cBhvr override="childStyle">
                                        <p:cTn id="16" dur="2000" fill="hold"/>
                                        <p:tgtEl>
                                          <p:spTgt spid="13">
                                            <p:txEl>
                                              <p:pRg st="3" end="3"/>
                                            </p:txEl>
                                          </p:spTgt>
                                        </p:tgtEl>
                                        <p:attrNameLst>
                                          <p:attrName>style.color</p:attrName>
                                        </p:attrNameLst>
                                      </p:cBhvr>
                                      <p:to>
                                        <a:srgbClr val="C00000"/>
                                      </p:to>
                                    </p:animClr>
                                  </p:childTnLst>
                                </p:cTn>
                              </p:par>
                              <p:par>
                                <p:cTn id="17" presetID="3" presetClass="emph" presetSubtype="2" fill="hold" nodeType="withEffect">
                                  <p:stCondLst>
                                    <p:cond delay="0"/>
                                  </p:stCondLst>
                                  <p:childTnLst>
                                    <p:animClr clrSpc="rgb" dir="cw">
                                      <p:cBhvr override="childStyle">
                                        <p:cTn id="18" dur="2000" fill="hold"/>
                                        <p:tgtEl>
                                          <p:spTgt spid="13">
                                            <p:txEl>
                                              <p:pRg st="4" end="4"/>
                                            </p:txEl>
                                          </p:spTgt>
                                        </p:tgtEl>
                                        <p:attrNameLst>
                                          <p:attrName>style.color</p:attrName>
                                        </p:attrNameLst>
                                      </p:cBhvr>
                                      <p:to>
                                        <a:srgbClr val="C00000"/>
                                      </p:to>
                                    </p:animClr>
                                  </p:childTnLst>
                                </p:cTn>
                              </p:par>
                              <p:par>
                                <p:cTn id="19" presetID="3" presetClass="emph" presetSubtype="2" fill="hold" nodeType="withEffect">
                                  <p:stCondLst>
                                    <p:cond delay="0"/>
                                  </p:stCondLst>
                                  <p:childTnLst>
                                    <p:animClr clrSpc="rgb" dir="cw">
                                      <p:cBhvr override="childStyle">
                                        <p:cTn id="20" dur="2000" fill="hold"/>
                                        <p:tgtEl>
                                          <p:spTgt spid="13">
                                            <p:txEl>
                                              <p:pRg st="5" end="5"/>
                                            </p:txEl>
                                          </p:spTgt>
                                        </p:tgtEl>
                                        <p:attrNameLst>
                                          <p:attrName>style.color</p:attrName>
                                        </p:attrNameLst>
                                      </p:cBhvr>
                                      <p:to>
                                        <a:srgbClr val="C00000"/>
                                      </p:to>
                                    </p:animClr>
                                  </p:childTnLst>
                                </p:cTn>
                              </p:par>
                              <p:par>
                                <p:cTn id="21" presetID="3" presetClass="emph" presetSubtype="2" fill="hold" nodeType="withEffect">
                                  <p:stCondLst>
                                    <p:cond delay="0"/>
                                  </p:stCondLst>
                                  <p:childTnLst>
                                    <p:animClr clrSpc="rgb" dir="cw">
                                      <p:cBhvr override="childStyle">
                                        <p:cTn id="22" dur="2000" fill="hold"/>
                                        <p:tgtEl>
                                          <p:spTgt spid="13">
                                            <p:txEl>
                                              <p:pRg st="6" end="6"/>
                                            </p:txEl>
                                          </p:spTgt>
                                        </p:tgtEl>
                                        <p:attrNameLst>
                                          <p:attrName>style.color</p:attrName>
                                        </p:attrNameLst>
                                      </p:cBhvr>
                                      <p:to>
                                        <a:srgbClr val="C00000"/>
                                      </p:to>
                                    </p:animClr>
                                  </p:childTnLst>
                                </p:cTn>
                              </p:par>
                              <p:par>
                                <p:cTn id="23" presetID="3" presetClass="emph" presetSubtype="2" fill="hold" nodeType="withEffect">
                                  <p:stCondLst>
                                    <p:cond delay="0"/>
                                  </p:stCondLst>
                                  <p:childTnLst>
                                    <p:animClr clrSpc="rgb" dir="cw">
                                      <p:cBhvr override="childStyle">
                                        <p:cTn id="24" dur="2000" fill="hold"/>
                                        <p:tgtEl>
                                          <p:spTgt spid="13">
                                            <p:txEl>
                                              <p:pRg st="7" end="7"/>
                                            </p:txEl>
                                          </p:spTgt>
                                        </p:tgtEl>
                                        <p:attrNameLst>
                                          <p:attrName>style.color</p:attrName>
                                        </p:attrNameLst>
                                      </p:cBhvr>
                                      <p:to>
                                        <a:srgbClr val="C00000"/>
                                      </p:to>
                                    </p:animClr>
                                  </p:childTnLst>
                                </p:cTn>
                              </p:par>
                              <p:par>
                                <p:cTn id="25" presetID="3" presetClass="emph" presetSubtype="2" fill="hold" nodeType="withEffect">
                                  <p:stCondLst>
                                    <p:cond delay="0"/>
                                  </p:stCondLst>
                                  <p:childTnLst>
                                    <p:animClr clrSpc="rgb" dir="cw">
                                      <p:cBhvr override="childStyle">
                                        <p:cTn id="26" dur="2000" fill="hold"/>
                                        <p:tgtEl>
                                          <p:spTgt spid="13">
                                            <p:txEl>
                                              <p:pRg st="8" end="8"/>
                                            </p:txEl>
                                          </p:spTgt>
                                        </p:tgtEl>
                                        <p:attrNameLst>
                                          <p:attrName>style.color</p:attrName>
                                        </p:attrNameLst>
                                      </p:cBhvr>
                                      <p:to>
                                        <a:srgbClr val="C00000"/>
                                      </p:to>
                                    </p:animClr>
                                  </p:childTnLst>
                                </p:cTn>
                              </p:par>
                              <p:par>
                                <p:cTn id="27" presetID="3" presetClass="emph" presetSubtype="2" fill="hold" nodeType="withEffect">
                                  <p:stCondLst>
                                    <p:cond delay="0"/>
                                  </p:stCondLst>
                                  <p:childTnLst>
                                    <p:animClr clrSpc="rgb" dir="cw">
                                      <p:cBhvr override="childStyle">
                                        <p:cTn id="28" dur="2000" fill="hold"/>
                                        <p:tgtEl>
                                          <p:spTgt spid="13">
                                            <p:txEl>
                                              <p:pRg st="9" end="9"/>
                                            </p:txEl>
                                          </p:spTgt>
                                        </p:tgtEl>
                                        <p:attrNameLst>
                                          <p:attrName>style.color</p:attrName>
                                        </p:attrNameLst>
                                      </p:cBhvr>
                                      <p:to>
                                        <a:srgbClr val="C00000"/>
                                      </p:to>
                                    </p:animClr>
                                  </p:childTnLst>
                                </p:cTn>
                              </p:par>
                              <p:par>
                                <p:cTn id="29" presetID="3" presetClass="emph" presetSubtype="2" fill="hold" nodeType="withEffect">
                                  <p:stCondLst>
                                    <p:cond delay="0"/>
                                  </p:stCondLst>
                                  <p:childTnLst>
                                    <p:animClr clrSpc="rgb" dir="cw">
                                      <p:cBhvr override="childStyle">
                                        <p:cTn id="30" dur="2000" fill="hold"/>
                                        <p:tgtEl>
                                          <p:spTgt spid="13">
                                            <p:txEl>
                                              <p:pRg st="10" end="10"/>
                                            </p:txEl>
                                          </p:spTgt>
                                        </p:tgtEl>
                                        <p:attrNameLst>
                                          <p:attrName>style.color</p:attrName>
                                        </p:attrNameLst>
                                      </p:cBhvr>
                                      <p:to>
                                        <a:srgbClr val="C00000"/>
                                      </p:to>
                                    </p:animClr>
                                  </p:childTnLst>
                                </p:cTn>
                              </p:par>
                              <p:par>
                                <p:cTn id="31" presetID="3" presetClass="emph" presetSubtype="2" fill="hold" nodeType="withEffect">
                                  <p:stCondLst>
                                    <p:cond delay="0"/>
                                  </p:stCondLst>
                                  <p:childTnLst>
                                    <p:animClr clrSpc="rgb" dir="cw">
                                      <p:cBhvr override="childStyle">
                                        <p:cTn id="32" dur="2000" fill="hold"/>
                                        <p:tgtEl>
                                          <p:spTgt spid="13">
                                            <p:txEl>
                                              <p:pRg st="11" end="11"/>
                                            </p:txEl>
                                          </p:spTgt>
                                        </p:tgtEl>
                                        <p:attrNameLst>
                                          <p:attrName>style.color</p:attrName>
                                        </p:attrNameLst>
                                      </p:cBhvr>
                                      <p:to>
                                        <a:srgbClr val="C00000"/>
                                      </p:to>
                                    </p:animClr>
                                  </p:childTnLst>
                                </p:cTn>
                              </p:par>
                              <p:par>
                                <p:cTn id="33" presetID="3" presetClass="emph" presetSubtype="2" fill="hold" nodeType="withEffect">
                                  <p:stCondLst>
                                    <p:cond delay="0"/>
                                  </p:stCondLst>
                                  <p:childTnLst>
                                    <p:animClr clrSpc="rgb" dir="cw">
                                      <p:cBhvr override="childStyle">
                                        <p:cTn id="34" dur="2000" fill="hold"/>
                                        <p:tgtEl>
                                          <p:spTgt spid="13">
                                            <p:txEl>
                                              <p:pRg st="12" end="12"/>
                                            </p:txEl>
                                          </p:spTgt>
                                        </p:tgtEl>
                                        <p:attrNameLst>
                                          <p:attrName>style.color</p:attrName>
                                        </p:attrNameLst>
                                      </p:cBhvr>
                                      <p:to>
                                        <a:srgbClr val="C0000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13" end="13"/>
                                            </p:txEl>
                                          </p:spTgt>
                                        </p:tgtEl>
                                        <p:attrNameLst>
                                          <p:attrName>style.color</p:attrName>
                                        </p:attrNameLst>
                                      </p:cBhvr>
                                      <p:to>
                                        <a:srgbClr val="C00000"/>
                                      </p:to>
                                    </p:animClr>
                                  </p:childTnLst>
                                </p:cTn>
                              </p:par>
                              <p:par>
                                <p:cTn id="37" presetID="3" presetClass="emph" presetSubtype="2" fill="hold" nodeType="withEffect">
                                  <p:stCondLst>
                                    <p:cond delay="0"/>
                                  </p:stCondLst>
                                  <p:childTnLst>
                                    <p:animClr clrSpc="rgb" dir="cw">
                                      <p:cBhvr override="childStyle">
                                        <p:cTn id="38" dur="2000" fill="hold"/>
                                        <p:tgtEl>
                                          <p:spTgt spid="13">
                                            <p:txEl>
                                              <p:pRg st="14" end="14"/>
                                            </p:txEl>
                                          </p:spTgt>
                                        </p:tgtEl>
                                        <p:attrNameLst>
                                          <p:attrName>style.color</p:attrName>
                                        </p:attrNameLst>
                                      </p:cBhvr>
                                      <p:to>
                                        <a:srgbClr val="C00000"/>
                                      </p:to>
                                    </p:animClr>
                                  </p:childTnLst>
                                </p:cTn>
                              </p:par>
                              <p:par>
                                <p:cTn id="39" presetID="3" presetClass="emph" presetSubtype="2" fill="hold" nodeType="withEffect">
                                  <p:stCondLst>
                                    <p:cond delay="0"/>
                                  </p:stCondLst>
                                  <p:childTnLst>
                                    <p:animClr clrSpc="rgb" dir="cw">
                                      <p:cBhvr override="childStyle">
                                        <p:cTn id="40" dur="2000" fill="hold"/>
                                        <p:tgtEl>
                                          <p:spTgt spid="13">
                                            <p:txEl>
                                              <p:pRg st="15" end="15"/>
                                            </p:txEl>
                                          </p:spTgt>
                                        </p:tgtEl>
                                        <p:attrNameLst>
                                          <p:attrName>style.color</p:attrName>
                                        </p:attrNameLst>
                                      </p:cBhvr>
                                      <p:to>
                                        <a:srgbClr val="C00000"/>
                                      </p:to>
                                    </p:animClr>
                                  </p:childTnLst>
                                </p:cTn>
                              </p:par>
                              <p:par>
                                <p:cTn id="41" presetID="3" presetClass="emph" presetSubtype="2" fill="hold" nodeType="withEffect">
                                  <p:stCondLst>
                                    <p:cond delay="0"/>
                                  </p:stCondLst>
                                  <p:childTnLst>
                                    <p:animClr clrSpc="rgb" dir="cw">
                                      <p:cBhvr override="childStyle">
                                        <p:cTn id="42" dur="2000" fill="hold"/>
                                        <p:tgtEl>
                                          <p:spTgt spid="13">
                                            <p:txEl>
                                              <p:pRg st="0" end="0"/>
                                            </p:txEl>
                                          </p:spTgt>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3" presetClass="emph" presetSubtype="2" fill="hold" nodeType="withEffect">
                                  <p:stCondLst>
                                    <p:cond delay="0"/>
                                  </p:stCondLst>
                                  <p:childTnLst>
                                    <p:animClr clrSpc="rgb" dir="cw">
                                      <p:cBhvr override="childStyle">
                                        <p:cTn id="52" dur="2000" fill="hold"/>
                                        <p:tgtEl>
                                          <p:spTgt spid="13">
                                            <p:txEl>
                                              <p:pRg st="16" end="16"/>
                                            </p:txEl>
                                          </p:spTgt>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TotalTime>
  <Words>2376</Words>
  <Application>Microsoft Office PowerPoint</Application>
  <PresentationFormat>Widescreen</PresentationFormat>
  <Paragraphs>207</Paragraphs>
  <Slides>39</Slides>
  <Notes>6</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39</vt:i4>
      </vt:variant>
    </vt:vector>
  </HeadingPairs>
  <TitlesOfParts>
    <vt:vector size="52" baseType="lpstr">
      <vt:lpstr>Microsoft YaHei</vt:lpstr>
      <vt:lpstr>Arial</vt:lpstr>
      <vt:lpstr>Arial Black</vt:lpstr>
      <vt:lpstr>Arial Rounded MT Bold</vt:lpstr>
      <vt:lpstr>Arial-Rounded</vt:lpstr>
      <vt:lpstr>Calibri</vt:lpstr>
      <vt:lpstr>Calibri Light</vt:lpstr>
      <vt:lpstr>HP001 4 hàng</vt:lpstr>
      <vt:lpstr>Times New Roman</vt:lpstr>
      <vt:lpstr>3_Office Theme</vt:lpstr>
      <vt:lpstr>NỀN 5</vt:lpstr>
      <vt:lpstr>nền 3</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cp:lastModifiedBy>
  <cp:revision>87</cp:revision>
  <dcterms:created xsi:type="dcterms:W3CDTF">2021-06-24T12:42:07Z</dcterms:created>
  <dcterms:modified xsi:type="dcterms:W3CDTF">2023-10-30T13:41:25Z</dcterms:modified>
</cp:coreProperties>
</file>