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  <p:sldId id="35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FC87-6755-4AE3-A41F-7B8A967F2AB5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1D57-2033-4B76-9051-E6DF2A0E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620</Words>
  <Application>Microsoft Office PowerPoint</Application>
  <PresentationFormat>Widescreen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137</cp:revision>
  <dcterms:created xsi:type="dcterms:W3CDTF">2021-06-02T01:34:28Z</dcterms:created>
  <dcterms:modified xsi:type="dcterms:W3CDTF">2024-09-28T06:03:55Z</dcterms:modified>
</cp:coreProperties>
</file>