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42" r:id="rId6"/>
  </p:sldMasterIdLst>
  <p:notesMasterIdLst>
    <p:notesMasterId r:id="rId54"/>
  </p:notesMasterIdLst>
  <p:sldIdLst>
    <p:sldId id="337" r:id="rId7"/>
    <p:sldId id="284" r:id="rId8"/>
    <p:sldId id="301" r:id="rId9"/>
    <p:sldId id="285" r:id="rId10"/>
    <p:sldId id="296" r:id="rId11"/>
    <p:sldId id="297" r:id="rId12"/>
    <p:sldId id="298" r:id="rId13"/>
    <p:sldId id="299" r:id="rId14"/>
    <p:sldId id="300" r:id="rId15"/>
    <p:sldId id="295" r:id="rId16"/>
    <p:sldId id="257" r:id="rId17"/>
    <p:sldId id="338" r:id="rId18"/>
    <p:sldId id="259" r:id="rId19"/>
    <p:sldId id="260" r:id="rId20"/>
    <p:sldId id="262" r:id="rId21"/>
    <p:sldId id="263" r:id="rId22"/>
    <p:sldId id="268" r:id="rId23"/>
    <p:sldId id="265" r:id="rId24"/>
    <p:sldId id="269" r:id="rId25"/>
    <p:sldId id="267" r:id="rId26"/>
    <p:sldId id="282" r:id="rId27"/>
    <p:sldId id="339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70" r:id="rId37"/>
    <p:sldId id="336" r:id="rId38"/>
    <p:sldId id="319" r:id="rId39"/>
    <p:sldId id="322" r:id="rId40"/>
    <p:sldId id="323" r:id="rId41"/>
    <p:sldId id="329" r:id="rId42"/>
    <p:sldId id="330" r:id="rId43"/>
    <p:sldId id="325" r:id="rId44"/>
    <p:sldId id="326" r:id="rId45"/>
    <p:sldId id="327" r:id="rId46"/>
    <p:sldId id="328" r:id="rId47"/>
    <p:sldId id="331" r:id="rId48"/>
    <p:sldId id="333" r:id="rId49"/>
    <p:sldId id="334" r:id="rId50"/>
    <p:sldId id="335" r:id="rId51"/>
    <p:sldId id="332" r:id="rId52"/>
    <p:sldId id="30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AC7EC-9B16-4726-A8FD-189E8C4A8CDA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80FA7-9DEB-42E3-B7DD-6A8C0E67E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15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7040f09d0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2012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083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651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ac2c5eb675_0_33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ac2c5eb675_0_33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498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11/20/2021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452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11/20/2021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072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4"/>
          <p:cNvSpPr txBox="1">
            <a:spLocks noGrp="1"/>
          </p:cNvSpPr>
          <p:nvPr>
            <p:ph type="ctrTitle"/>
          </p:nvPr>
        </p:nvSpPr>
        <p:spPr>
          <a:xfrm flipH="1">
            <a:off x="4450367" y="4489900"/>
            <a:ext cx="3628400" cy="10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624" name="Google Shape;624;p24"/>
          <p:cNvSpPr txBox="1">
            <a:spLocks noGrp="1"/>
          </p:cNvSpPr>
          <p:nvPr>
            <p:ph type="subTitle" idx="1"/>
          </p:nvPr>
        </p:nvSpPr>
        <p:spPr>
          <a:xfrm flipH="1">
            <a:off x="2812433" y="1621100"/>
            <a:ext cx="6905200" cy="17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2021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of Text 1">
  <p:cSld name="One column of Text 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25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627" name="Google Shape;627;p25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25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25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25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25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25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25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25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25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25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25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25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25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25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25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25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25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25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25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25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25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25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25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25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25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25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25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25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25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25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7" name="Google Shape;657;p25"/>
          <p:cNvSpPr txBox="1">
            <a:spLocks noGrp="1"/>
          </p:cNvSpPr>
          <p:nvPr>
            <p:ph type="subTitle" idx="1"/>
          </p:nvPr>
        </p:nvSpPr>
        <p:spPr>
          <a:xfrm rot="-316556" flipH="1">
            <a:off x="2556211" y="2694681"/>
            <a:ext cx="2418647" cy="14766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25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72818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of Text 2">
  <p:cSld name="One column of Text 2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26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661" name="Google Shape;661;p26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26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26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26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26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26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26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26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26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26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26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26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26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26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26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26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26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26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26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26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26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26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26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26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6" name="Google Shape;686;p26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7" name="Google Shape;687;p26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8" name="Google Shape;688;p26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26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26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91" name="Google Shape;691;p26"/>
          <p:cNvSpPr txBox="1">
            <a:spLocks noGrp="1"/>
          </p:cNvSpPr>
          <p:nvPr>
            <p:ph type="subTitle" idx="1"/>
          </p:nvPr>
        </p:nvSpPr>
        <p:spPr>
          <a:xfrm rot="410524" flipH="1">
            <a:off x="7414914" y="2949861"/>
            <a:ext cx="2551773" cy="14768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26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5027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7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695" name="Google Shape;695;p27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6161033" y="1859133"/>
            <a:ext cx="4570000" cy="40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ignika Negative SemiBold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27" name="Google Shape;727;p27"/>
          <p:cNvSpPr txBox="1">
            <a:spLocks noGrp="1"/>
          </p:cNvSpPr>
          <p:nvPr>
            <p:ph type="body" idx="2"/>
          </p:nvPr>
        </p:nvSpPr>
        <p:spPr>
          <a:xfrm>
            <a:off x="1460967" y="1859133"/>
            <a:ext cx="4570000" cy="40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ignika Negative SemiBold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3121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Thanks and Credit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oogle Shape;729;p28"/>
          <p:cNvGrpSpPr/>
          <p:nvPr/>
        </p:nvGrpSpPr>
        <p:grpSpPr>
          <a:xfrm rot="-143982">
            <a:off x="1387024" y="653325"/>
            <a:ext cx="9417545" cy="5285817"/>
            <a:chOff x="238125" y="722768"/>
            <a:chExt cx="7143400" cy="4009400"/>
          </a:xfrm>
        </p:grpSpPr>
        <p:sp>
          <p:nvSpPr>
            <p:cNvPr id="730" name="Google Shape;730;p28"/>
            <p:cNvSpPr/>
            <p:nvPr/>
          </p:nvSpPr>
          <p:spPr>
            <a:xfrm>
              <a:off x="238475" y="722768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0" name="Google Shape;760;p28"/>
          <p:cNvGrpSpPr/>
          <p:nvPr/>
        </p:nvGrpSpPr>
        <p:grpSpPr>
          <a:xfrm>
            <a:off x="1387071" y="653300"/>
            <a:ext cx="9417859" cy="5285993"/>
            <a:chOff x="238125" y="722768"/>
            <a:chExt cx="7143400" cy="4009400"/>
          </a:xfrm>
        </p:grpSpPr>
        <p:sp>
          <p:nvSpPr>
            <p:cNvPr id="761" name="Google Shape;761;p28"/>
            <p:cNvSpPr/>
            <p:nvPr/>
          </p:nvSpPr>
          <p:spPr>
            <a:xfrm>
              <a:off x="238475" y="722768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91" name="Google Shape;791;p28"/>
          <p:cNvSpPr txBox="1">
            <a:spLocks noGrp="1"/>
          </p:cNvSpPr>
          <p:nvPr>
            <p:ph type="subTitle" idx="1"/>
          </p:nvPr>
        </p:nvSpPr>
        <p:spPr>
          <a:xfrm>
            <a:off x="2876767" y="2052900"/>
            <a:ext cx="6438400" cy="27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92" name="Google Shape;792;p28"/>
          <p:cNvSpPr txBox="1">
            <a:spLocks noGrp="1"/>
          </p:cNvSpPr>
          <p:nvPr>
            <p:ph type="title"/>
          </p:nvPr>
        </p:nvSpPr>
        <p:spPr>
          <a:xfrm>
            <a:off x="4152267" y="895333"/>
            <a:ext cx="3887200" cy="12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93" name="Google Shape;793;p28"/>
          <p:cNvSpPr txBox="1"/>
          <p:nvPr/>
        </p:nvSpPr>
        <p:spPr>
          <a:xfrm>
            <a:off x="4032467" y="4646300"/>
            <a:ext cx="4126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Signika Negative"/>
              <a:ea typeface="Signika Negative"/>
              <a:cs typeface="Signika Negative"/>
              <a:sym typeface="Signika Negative"/>
            </a:endParaRPr>
          </a:p>
        </p:txBody>
      </p:sp>
    </p:spTree>
    <p:extLst>
      <p:ext uri="{BB962C8B-B14F-4D97-AF65-F5344CB8AC3E}">
        <p14:creationId xmlns:p14="http://schemas.microsoft.com/office/powerpoint/2010/main" val="41693086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Big title and text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29"/>
          <p:cNvGrpSpPr/>
          <p:nvPr/>
        </p:nvGrpSpPr>
        <p:grpSpPr>
          <a:xfrm rot="243592">
            <a:off x="1457076" y="1138285"/>
            <a:ext cx="9198101" cy="4742232"/>
            <a:chOff x="2016900" y="1269275"/>
            <a:chExt cx="6591250" cy="2916825"/>
          </a:xfrm>
        </p:grpSpPr>
        <p:sp>
          <p:nvSpPr>
            <p:cNvPr id="796" name="Google Shape;796;p29"/>
            <p:cNvSpPr/>
            <p:nvPr/>
          </p:nvSpPr>
          <p:spPr>
            <a:xfrm>
              <a:off x="2028525" y="1278000"/>
              <a:ext cx="6579625" cy="2908100"/>
            </a:xfrm>
            <a:custGeom>
              <a:avLst/>
              <a:gdLst/>
              <a:ahLst/>
              <a:cxnLst/>
              <a:rect l="l" t="t" r="r" b="b"/>
              <a:pathLst>
                <a:path w="263185" h="116324" extrusionOk="0">
                  <a:moveTo>
                    <a:pt x="1" y="0"/>
                  </a:moveTo>
                  <a:lnTo>
                    <a:pt x="1" y="116324"/>
                  </a:lnTo>
                  <a:lnTo>
                    <a:pt x="263184" y="116324"/>
                  </a:lnTo>
                  <a:lnTo>
                    <a:pt x="263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2016900" y="1730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2016900" y="1875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2016900" y="21620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2016900" y="23074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16900" y="2595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6900" y="27407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016900" y="3027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016900" y="3172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2016900" y="34605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2016900" y="360592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2016900" y="3892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2016900" y="403777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2892250" y="1269275"/>
              <a:ext cx="25" cy="2916825"/>
            </a:xfrm>
            <a:custGeom>
              <a:avLst/>
              <a:gdLst/>
              <a:ahLst/>
              <a:cxnLst/>
              <a:rect l="l" t="t" r="r" b="b"/>
              <a:pathLst>
                <a:path w="1" h="116673" fill="none" extrusionOk="0">
                  <a:moveTo>
                    <a:pt x="0" y="0"/>
                  </a:moveTo>
                  <a:lnTo>
                    <a:pt x="0" y="116673"/>
                  </a:lnTo>
                </a:path>
              </a:pathLst>
            </a:custGeom>
            <a:solidFill>
              <a:srgbClr val="E72D53"/>
            </a:solidFill>
            <a:ln w="18900" cap="flat" cmpd="sng">
              <a:solidFill>
                <a:srgbClr val="E72D53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10" name="Google Shape;810;p29"/>
          <p:cNvSpPr txBox="1">
            <a:spLocks noGrp="1"/>
          </p:cNvSpPr>
          <p:nvPr>
            <p:ph type="title"/>
          </p:nvPr>
        </p:nvSpPr>
        <p:spPr>
          <a:xfrm rot="-261720">
            <a:off x="1544505" y="1265283"/>
            <a:ext cx="3113419" cy="1773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11" name="Google Shape;811;p29"/>
          <p:cNvSpPr txBox="1">
            <a:spLocks noGrp="1"/>
          </p:cNvSpPr>
          <p:nvPr>
            <p:ph type="subTitle" idx="1"/>
          </p:nvPr>
        </p:nvSpPr>
        <p:spPr>
          <a:xfrm rot="251627" flipH="1">
            <a:off x="5272733" y="2205222"/>
            <a:ext cx="3834267" cy="26839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61522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23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11/20/2021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661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895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851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04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795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31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303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871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47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11/20/2021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585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648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771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653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5C3DFAF-A2B8-E643-B436-C3914E7C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20.11.2021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4DB8C93-A78B-C74D-BB40-FFB938FB7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67258"/>
      </p:ext>
    </p:extLst>
  </p:cSld>
  <p:clrMapOvr>
    <a:masterClrMapping/>
  </p:clrMapOvr>
  <p:transition spd="slow" advClick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5C3DFAF-A2B8-E643-B436-C3914E7C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20.11.2021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4DB8C93-A78B-C74D-BB40-FFB938FB7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24743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5C3DFAF-A2B8-E643-B436-C3914E7C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20.11.2021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4DB8C93-A78B-C74D-BB40-FFB938FB7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4083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5C3DFAF-A2B8-E643-B436-C3914E7C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20.11.2021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4DB8C93-A78B-C74D-BB40-FFB938FB7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12829"/>
      </p:ext>
    </p:extLst>
  </p:cSld>
  <p:clrMapOvr>
    <a:masterClrMapping/>
  </p:clrMapOvr>
  <p:transition spd="slow" advClick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5C3DFAF-A2B8-E643-B436-C3914E7C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20.11.2021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4DB8C93-A78B-C74D-BB40-FFB938FB7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15540"/>
      </p:ext>
    </p:extLst>
  </p:cSld>
  <p:clrMapOvr>
    <a:masterClrMapping/>
  </p:clrMapOvr>
  <p:transition spd="slow" advClick="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5C3DFAF-A2B8-E643-B436-C3914E7C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20.11.2021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4DB8C93-A78B-C74D-BB40-FFB938FB7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96401"/>
      </p:ext>
    </p:extLst>
  </p:cSld>
  <p:clrMapOvr>
    <a:masterClrMapping/>
  </p:clrMapOvr>
  <p:transition spd="slow" advClick="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5C3DFAF-A2B8-E643-B436-C3914E7C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20.11.2021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4DB8C93-A78B-C74D-BB40-FFB938FB7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482897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11/20/2021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849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5C3DFAF-A2B8-E643-B436-C3914E7C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20.11.2021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4DB8C93-A78B-C74D-BB40-FFB938FB7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93526"/>
      </p:ext>
    </p:extLst>
  </p:cSld>
  <p:clrMapOvr>
    <a:masterClrMapping/>
  </p:clrMapOvr>
  <p:transition spd="slow" advClick="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5C3DFAF-A2B8-E643-B436-C3914E7C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20.11.2021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4DB8C93-A78B-C74D-BB40-FFB938FB7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09792"/>
      </p:ext>
    </p:extLst>
  </p:cSld>
  <p:clrMapOvr>
    <a:masterClrMapping/>
  </p:clrMapOvr>
  <p:transition spd="slow" advClick="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5C3DFAF-A2B8-E643-B436-C3914E7C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20.11.2021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4DB8C93-A78B-C74D-BB40-FFB938FB7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77484"/>
      </p:ext>
    </p:extLst>
  </p:cSld>
  <p:clrMapOvr>
    <a:masterClrMapping/>
  </p:clrMapOvr>
  <p:transition spd="slow" advClick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5C3DFAF-A2B8-E643-B436-C3914E7C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20.11.2021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4DB8C93-A78B-C74D-BB40-FFB938FB7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64677"/>
      </p:ext>
    </p:extLst>
  </p:cSld>
  <p:clrMapOvr>
    <a:masterClrMapping/>
  </p:clrMapOvr>
  <p:transition spd="slow" advClick="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20/11/2021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379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20/11/2021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6070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20/11/2021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95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20/11/2021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446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20/11/2021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4113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20/11/2021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6228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11/20/2021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4700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20/11/2021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0636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20/11/2021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793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20/11/2021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73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20/11/2021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651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20/11/2021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9788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99000" y="2061008"/>
            <a:ext cx="6194000" cy="20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38800" y="4047203"/>
            <a:ext cx="59144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8139" y="4934295"/>
            <a:ext cx="3065775" cy="1903951"/>
          </a:xfrm>
          <a:custGeom>
            <a:avLst/>
            <a:gdLst/>
            <a:ahLst/>
            <a:cxnLst/>
            <a:rect l="l" t="t" r="r" b="b"/>
            <a:pathLst>
              <a:path w="63325" h="39327" extrusionOk="0">
                <a:moveTo>
                  <a:pt x="5218" y="0"/>
                </a:moveTo>
                <a:cubicBezTo>
                  <a:pt x="4833" y="0"/>
                  <a:pt x="4811" y="567"/>
                  <a:pt x="5196" y="567"/>
                </a:cubicBezTo>
                <a:cubicBezTo>
                  <a:pt x="5830" y="589"/>
                  <a:pt x="6487" y="657"/>
                  <a:pt x="7144" y="748"/>
                </a:cubicBezTo>
                <a:lnTo>
                  <a:pt x="7189" y="748"/>
                </a:lnTo>
                <a:lnTo>
                  <a:pt x="7189" y="725"/>
                </a:lnTo>
                <a:cubicBezTo>
                  <a:pt x="7325" y="725"/>
                  <a:pt x="7438" y="635"/>
                  <a:pt x="7461" y="499"/>
                </a:cubicBezTo>
                <a:cubicBezTo>
                  <a:pt x="7484" y="340"/>
                  <a:pt x="7370" y="204"/>
                  <a:pt x="7212" y="181"/>
                </a:cubicBezTo>
                <a:cubicBezTo>
                  <a:pt x="6532" y="91"/>
                  <a:pt x="5875" y="23"/>
                  <a:pt x="5218" y="0"/>
                </a:cubicBezTo>
                <a:close/>
                <a:moveTo>
                  <a:pt x="2384" y="88"/>
                </a:moveTo>
                <a:cubicBezTo>
                  <a:pt x="2370" y="88"/>
                  <a:pt x="2356" y="89"/>
                  <a:pt x="2341" y="91"/>
                </a:cubicBezTo>
                <a:cubicBezTo>
                  <a:pt x="1684" y="159"/>
                  <a:pt x="1005" y="295"/>
                  <a:pt x="370" y="453"/>
                </a:cubicBezTo>
                <a:cubicBezTo>
                  <a:pt x="0" y="497"/>
                  <a:pt x="49" y="1022"/>
                  <a:pt x="395" y="1022"/>
                </a:cubicBezTo>
                <a:cubicBezTo>
                  <a:pt x="409" y="1022"/>
                  <a:pt x="424" y="1021"/>
                  <a:pt x="438" y="1020"/>
                </a:cubicBezTo>
                <a:cubicBezTo>
                  <a:pt x="461" y="1020"/>
                  <a:pt x="484" y="1020"/>
                  <a:pt x="506" y="997"/>
                </a:cubicBezTo>
                <a:cubicBezTo>
                  <a:pt x="1118" y="838"/>
                  <a:pt x="1752" y="725"/>
                  <a:pt x="2409" y="657"/>
                </a:cubicBezTo>
                <a:cubicBezTo>
                  <a:pt x="2780" y="614"/>
                  <a:pt x="2731" y="88"/>
                  <a:pt x="2384" y="88"/>
                </a:cubicBezTo>
                <a:close/>
                <a:moveTo>
                  <a:pt x="9945" y="670"/>
                </a:moveTo>
                <a:cubicBezTo>
                  <a:pt x="9641" y="670"/>
                  <a:pt x="9551" y="1162"/>
                  <a:pt x="9908" y="1246"/>
                </a:cubicBezTo>
                <a:cubicBezTo>
                  <a:pt x="10542" y="1382"/>
                  <a:pt x="11176" y="1541"/>
                  <a:pt x="11810" y="1745"/>
                </a:cubicBezTo>
                <a:lnTo>
                  <a:pt x="11878" y="1745"/>
                </a:lnTo>
                <a:cubicBezTo>
                  <a:pt x="11992" y="1745"/>
                  <a:pt x="12105" y="1654"/>
                  <a:pt x="12150" y="1541"/>
                </a:cubicBezTo>
                <a:cubicBezTo>
                  <a:pt x="12196" y="1382"/>
                  <a:pt x="12105" y="1224"/>
                  <a:pt x="11969" y="1201"/>
                </a:cubicBezTo>
                <a:cubicBezTo>
                  <a:pt x="11312" y="997"/>
                  <a:pt x="10678" y="838"/>
                  <a:pt x="10021" y="680"/>
                </a:cubicBezTo>
                <a:cubicBezTo>
                  <a:pt x="9994" y="673"/>
                  <a:pt x="9969" y="670"/>
                  <a:pt x="9945" y="670"/>
                </a:cubicBezTo>
                <a:close/>
                <a:moveTo>
                  <a:pt x="14555" y="2062"/>
                </a:moveTo>
                <a:cubicBezTo>
                  <a:pt x="14286" y="2062"/>
                  <a:pt x="14162" y="2485"/>
                  <a:pt x="14484" y="2605"/>
                </a:cubicBezTo>
                <a:cubicBezTo>
                  <a:pt x="15095" y="2832"/>
                  <a:pt x="15707" y="3081"/>
                  <a:pt x="16296" y="3353"/>
                </a:cubicBezTo>
                <a:cubicBezTo>
                  <a:pt x="16341" y="3376"/>
                  <a:pt x="16364" y="3376"/>
                  <a:pt x="16409" y="3376"/>
                </a:cubicBezTo>
                <a:cubicBezTo>
                  <a:pt x="16704" y="3376"/>
                  <a:pt x="16794" y="2968"/>
                  <a:pt x="16522" y="2832"/>
                </a:cubicBezTo>
                <a:cubicBezTo>
                  <a:pt x="15911" y="2560"/>
                  <a:pt x="15299" y="2311"/>
                  <a:pt x="14665" y="2084"/>
                </a:cubicBezTo>
                <a:cubicBezTo>
                  <a:pt x="14626" y="2069"/>
                  <a:pt x="14589" y="2062"/>
                  <a:pt x="14555" y="2062"/>
                </a:cubicBezTo>
                <a:close/>
                <a:moveTo>
                  <a:pt x="18953" y="4033"/>
                </a:moveTo>
                <a:cubicBezTo>
                  <a:pt x="18690" y="4033"/>
                  <a:pt x="18526" y="4442"/>
                  <a:pt x="18833" y="4576"/>
                </a:cubicBezTo>
                <a:cubicBezTo>
                  <a:pt x="19218" y="4780"/>
                  <a:pt x="19603" y="5007"/>
                  <a:pt x="19966" y="5210"/>
                </a:cubicBezTo>
                <a:cubicBezTo>
                  <a:pt x="20170" y="5324"/>
                  <a:pt x="20351" y="5437"/>
                  <a:pt x="20532" y="5550"/>
                </a:cubicBezTo>
                <a:cubicBezTo>
                  <a:pt x="20575" y="5572"/>
                  <a:pt x="20637" y="5593"/>
                  <a:pt x="20682" y="5595"/>
                </a:cubicBezTo>
                <a:lnTo>
                  <a:pt x="20682" y="5595"/>
                </a:lnTo>
                <a:cubicBezTo>
                  <a:pt x="20791" y="5592"/>
                  <a:pt x="20896" y="5546"/>
                  <a:pt x="20940" y="5460"/>
                </a:cubicBezTo>
                <a:cubicBezTo>
                  <a:pt x="21030" y="5324"/>
                  <a:pt x="20985" y="5143"/>
                  <a:pt x="20849" y="5075"/>
                </a:cubicBezTo>
                <a:lnTo>
                  <a:pt x="20283" y="4735"/>
                </a:lnTo>
                <a:cubicBezTo>
                  <a:pt x="19898" y="4508"/>
                  <a:pt x="19513" y="4282"/>
                  <a:pt x="19105" y="4078"/>
                </a:cubicBezTo>
                <a:cubicBezTo>
                  <a:pt x="19052" y="4046"/>
                  <a:pt x="19001" y="4033"/>
                  <a:pt x="18953" y="4033"/>
                </a:cubicBezTo>
                <a:close/>
                <a:moveTo>
                  <a:pt x="20682" y="5595"/>
                </a:moveTo>
                <a:cubicBezTo>
                  <a:pt x="20677" y="5596"/>
                  <a:pt x="20673" y="5596"/>
                  <a:pt x="20668" y="5596"/>
                </a:cubicBezTo>
                <a:lnTo>
                  <a:pt x="20691" y="5596"/>
                </a:lnTo>
                <a:cubicBezTo>
                  <a:pt x="20688" y="5596"/>
                  <a:pt x="20685" y="5596"/>
                  <a:pt x="20682" y="5595"/>
                </a:cubicBezTo>
                <a:close/>
                <a:moveTo>
                  <a:pt x="36130" y="4582"/>
                </a:moveTo>
                <a:cubicBezTo>
                  <a:pt x="36074" y="4582"/>
                  <a:pt x="36015" y="4601"/>
                  <a:pt x="35959" y="4644"/>
                </a:cubicBezTo>
                <a:cubicBezTo>
                  <a:pt x="35415" y="5075"/>
                  <a:pt x="34940" y="5596"/>
                  <a:pt x="34577" y="6185"/>
                </a:cubicBezTo>
                <a:cubicBezTo>
                  <a:pt x="34486" y="6320"/>
                  <a:pt x="34532" y="6502"/>
                  <a:pt x="34668" y="6592"/>
                </a:cubicBezTo>
                <a:cubicBezTo>
                  <a:pt x="34713" y="6615"/>
                  <a:pt x="34758" y="6615"/>
                  <a:pt x="34826" y="6615"/>
                </a:cubicBezTo>
                <a:cubicBezTo>
                  <a:pt x="34917" y="6615"/>
                  <a:pt x="35007" y="6570"/>
                  <a:pt x="35053" y="6502"/>
                </a:cubicBezTo>
                <a:cubicBezTo>
                  <a:pt x="35393" y="5958"/>
                  <a:pt x="35823" y="5482"/>
                  <a:pt x="36299" y="5097"/>
                </a:cubicBezTo>
                <a:cubicBezTo>
                  <a:pt x="36555" y="4914"/>
                  <a:pt x="36367" y="4582"/>
                  <a:pt x="36130" y="4582"/>
                </a:cubicBezTo>
                <a:close/>
                <a:moveTo>
                  <a:pt x="38382" y="4782"/>
                </a:moveTo>
                <a:cubicBezTo>
                  <a:pt x="38196" y="4782"/>
                  <a:pt x="38004" y="4981"/>
                  <a:pt x="38111" y="5210"/>
                </a:cubicBezTo>
                <a:cubicBezTo>
                  <a:pt x="38406" y="5754"/>
                  <a:pt x="38541" y="6366"/>
                  <a:pt x="38541" y="6977"/>
                </a:cubicBezTo>
                <a:cubicBezTo>
                  <a:pt x="38541" y="7136"/>
                  <a:pt x="38677" y="7249"/>
                  <a:pt x="38836" y="7249"/>
                </a:cubicBezTo>
                <a:cubicBezTo>
                  <a:pt x="38994" y="7249"/>
                  <a:pt x="39108" y="7136"/>
                  <a:pt x="39108" y="6977"/>
                </a:cubicBezTo>
                <a:cubicBezTo>
                  <a:pt x="39108" y="6253"/>
                  <a:pt x="38949" y="5573"/>
                  <a:pt x="38609" y="4939"/>
                </a:cubicBezTo>
                <a:cubicBezTo>
                  <a:pt x="38558" y="4828"/>
                  <a:pt x="38471" y="4782"/>
                  <a:pt x="38382" y="4782"/>
                </a:cubicBezTo>
                <a:close/>
                <a:moveTo>
                  <a:pt x="23048" y="6520"/>
                </a:moveTo>
                <a:cubicBezTo>
                  <a:pt x="22805" y="6520"/>
                  <a:pt x="22647" y="6876"/>
                  <a:pt x="22911" y="7045"/>
                </a:cubicBezTo>
                <a:cubicBezTo>
                  <a:pt x="23454" y="7408"/>
                  <a:pt x="24021" y="7770"/>
                  <a:pt x="24587" y="8110"/>
                </a:cubicBezTo>
                <a:cubicBezTo>
                  <a:pt x="24632" y="8133"/>
                  <a:pt x="24678" y="8155"/>
                  <a:pt x="24746" y="8155"/>
                </a:cubicBezTo>
                <a:cubicBezTo>
                  <a:pt x="24836" y="8155"/>
                  <a:pt x="24927" y="8110"/>
                  <a:pt x="24972" y="8019"/>
                </a:cubicBezTo>
                <a:cubicBezTo>
                  <a:pt x="25063" y="7884"/>
                  <a:pt x="25017" y="7725"/>
                  <a:pt x="24881" y="7634"/>
                </a:cubicBezTo>
                <a:cubicBezTo>
                  <a:pt x="24315" y="7295"/>
                  <a:pt x="23771" y="6932"/>
                  <a:pt x="23205" y="6570"/>
                </a:cubicBezTo>
                <a:cubicBezTo>
                  <a:pt x="23151" y="6535"/>
                  <a:pt x="23098" y="6520"/>
                  <a:pt x="23048" y="6520"/>
                </a:cubicBezTo>
                <a:close/>
                <a:moveTo>
                  <a:pt x="27197" y="9008"/>
                </a:moveTo>
                <a:cubicBezTo>
                  <a:pt x="26932" y="9008"/>
                  <a:pt x="26782" y="9403"/>
                  <a:pt x="27056" y="9560"/>
                </a:cubicBezTo>
                <a:cubicBezTo>
                  <a:pt x="27690" y="9877"/>
                  <a:pt x="28279" y="10149"/>
                  <a:pt x="28868" y="10398"/>
                </a:cubicBezTo>
                <a:cubicBezTo>
                  <a:pt x="28914" y="10421"/>
                  <a:pt x="28936" y="10421"/>
                  <a:pt x="28982" y="10421"/>
                </a:cubicBezTo>
                <a:lnTo>
                  <a:pt x="28982" y="10443"/>
                </a:lnTo>
                <a:cubicBezTo>
                  <a:pt x="29299" y="10443"/>
                  <a:pt x="29389" y="10013"/>
                  <a:pt x="29095" y="9900"/>
                </a:cubicBezTo>
                <a:cubicBezTo>
                  <a:pt x="28529" y="9651"/>
                  <a:pt x="27940" y="9379"/>
                  <a:pt x="27328" y="9039"/>
                </a:cubicBezTo>
                <a:cubicBezTo>
                  <a:pt x="27282" y="9018"/>
                  <a:pt x="27239" y="9008"/>
                  <a:pt x="27197" y="9008"/>
                </a:cubicBezTo>
                <a:close/>
                <a:moveTo>
                  <a:pt x="37965" y="9333"/>
                </a:moveTo>
                <a:cubicBezTo>
                  <a:pt x="37888" y="9333"/>
                  <a:pt x="37810" y="9367"/>
                  <a:pt x="37749" y="9447"/>
                </a:cubicBezTo>
                <a:cubicBezTo>
                  <a:pt x="37522" y="9741"/>
                  <a:pt x="37250" y="9990"/>
                  <a:pt x="36933" y="10194"/>
                </a:cubicBezTo>
                <a:cubicBezTo>
                  <a:pt x="36729" y="10330"/>
                  <a:pt x="36525" y="10443"/>
                  <a:pt x="36299" y="10557"/>
                </a:cubicBezTo>
                <a:cubicBezTo>
                  <a:pt x="36163" y="10602"/>
                  <a:pt x="36095" y="10783"/>
                  <a:pt x="36163" y="10919"/>
                </a:cubicBezTo>
                <a:cubicBezTo>
                  <a:pt x="36208" y="11032"/>
                  <a:pt x="36299" y="11100"/>
                  <a:pt x="36412" y="11100"/>
                </a:cubicBezTo>
                <a:cubicBezTo>
                  <a:pt x="36457" y="11100"/>
                  <a:pt x="36480" y="11078"/>
                  <a:pt x="36525" y="11078"/>
                </a:cubicBezTo>
                <a:cubicBezTo>
                  <a:pt x="36774" y="10964"/>
                  <a:pt x="37024" y="10828"/>
                  <a:pt x="37250" y="10670"/>
                </a:cubicBezTo>
                <a:cubicBezTo>
                  <a:pt x="37613" y="10421"/>
                  <a:pt x="37930" y="10126"/>
                  <a:pt x="38179" y="9786"/>
                </a:cubicBezTo>
                <a:cubicBezTo>
                  <a:pt x="38360" y="9572"/>
                  <a:pt x="38169" y="9333"/>
                  <a:pt x="37965" y="9333"/>
                </a:cubicBezTo>
                <a:close/>
                <a:moveTo>
                  <a:pt x="33797" y="8678"/>
                </a:moveTo>
                <a:cubicBezTo>
                  <a:pt x="33670" y="8678"/>
                  <a:pt x="33542" y="8755"/>
                  <a:pt x="33512" y="8926"/>
                </a:cubicBezTo>
                <a:cubicBezTo>
                  <a:pt x="33422" y="9424"/>
                  <a:pt x="33376" y="9922"/>
                  <a:pt x="33376" y="10443"/>
                </a:cubicBezTo>
                <a:cubicBezTo>
                  <a:pt x="33376" y="10625"/>
                  <a:pt x="33399" y="10783"/>
                  <a:pt x="33399" y="10964"/>
                </a:cubicBezTo>
                <a:cubicBezTo>
                  <a:pt x="33331" y="10964"/>
                  <a:pt x="33263" y="10942"/>
                  <a:pt x="33195" y="10942"/>
                </a:cubicBezTo>
                <a:cubicBezTo>
                  <a:pt x="32697" y="10896"/>
                  <a:pt x="32221" y="10828"/>
                  <a:pt x="31745" y="10715"/>
                </a:cubicBezTo>
                <a:cubicBezTo>
                  <a:pt x="31713" y="10706"/>
                  <a:pt x="31682" y="10701"/>
                  <a:pt x="31653" y="10701"/>
                </a:cubicBezTo>
                <a:cubicBezTo>
                  <a:pt x="31341" y="10701"/>
                  <a:pt x="31259" y="11219"/>
                  <a:pt x="31632" y="11282"/>
                </a:cubicBezTo>
                <a:cubicBezTo>
                  <a:pt x="32131" y="11372"/>
                  <a:pt x="32629" y="11463"/>
                  <a:pt x="33127" y="11508"/>
                </a:cubicBezTo>
                <a:cubicBezTo>
                  <a:pt x="33308" y="11531"/>
                  <a:pt x="33467" y="11531"/>
                  <a:pt x="33648" y="11531"/>
                </a:cubicBezTo>
                <a:lnTo>
                  <a:pt x="33648" y="11553"/>
                </a:lnTo>
                <a:cubicBezTo>
                  <a:pt x="33807" y="11553"/>
                  <a:pt x="33943" y="11417"/>
                  <a:pt x="33943" y="11259"/>
                </a:cubicBezTo>
                <a:cubicBezTo>
                  <a:pt x="33943" y="11214"/>
                  <a:pt x="33943" y="11168"/>
                  <a:pt x="33897" y="11123"/>
                </a:cubicBezTo>
                <a:cubicBezTo>
                  <a:pt x="33943" y="11055"/>
                  <a:pt x="33965" y="10987"/>
                  <a:pt x="33965" y="10919"/>
                </a:cubicBezTo>
                <a:cubicBezTo>
                  <a:pt x="33965" y="10761"/>
                  <a:pt x="33943" y="10602"/>
                  <a:pt x="33943" y="10443"/>
                </a:cubicBezTo>
                <a:cubicBezTo>
                  <a:pt x="33965" y="9968"/>
                  <a:pt x="33988" y="9492"/>
                  <a:pt x="34079" y="9016"/>
                </a:cubicBezTo>
                <a:cubicBezTo>
                  <a:pt x="34117" y="8801"/>
                  <a:pt x="33957" y="8678"/>
                  <a:pt x="33797" y="8678"/>
                </a:cubicBezTo>
                <a:close/>
                <a:moveTo>
                  <a:pt x="34299" y="13402"/>
                </a:moveTo>
                <a:cubicBezTo>
                  <a:pt x="34123" y="13402"/>
                  <a:pt x="33948" y="13567"/>
                  <a:pt x="34033" y="13796"/>
                </a:cubicBezTo>
                <a:cubicBezTo>
                  <a:pt x="34260" y="14408"/>
                  <a:pt x="34554" y="15042"/>
                  <a:pt x="34872" y="15631"/>
                </a:cubicBezTo>
                <a:cubicBezTo>
                  <a:pt x="34917" y="15699"/>
                  <a:pt x="35007" y="15767"/>
                  <a:pt x="35121" y="15767"/>
                </a:cubicBezTo>
                <a:cubicBezTo>
                  <a:pt x="35166" y="15767"/>
                  <a:pt x="35234" y="15767"/>
                  <a:pt x="35257" y="15722"/>
                </a:cubicBezTo>
                <a:cubicBezTo>
                  <a:pt x="35415" y="15654"/>
                  <a:pt x="35461" y="15472"/>
                  <a:pt x="35370" y="15337"/>
                </a:cubicBezTo>
                <a:cubicBezTo>
                  <a:pt x="35053" y="14793"/>
                  <a:pt x="34781" y="14204"/>
                  <a:pt x="34554" y="13592"/>
                </a:cubicBezTo>
                <a:cubicBezTo>
                  <a:pt x="34504" y="13458"/>
                  <a:pt x="34402" y="13402"/>
                  <a:pt x="34299" y="13402"/>
                </a:cubicBezTo>
                <a:close/>
                <a:moveTo>
                  <a:pt x="36715" y="17538"/>
                </a:moveTo>
                <a:cubicBezTo>
                  <a:pt x="36503" y="17538"/>
                  <a:pt x="36313" y="17792"/>
                  <a:pt x="36480" y="18010"/>
                </a:cubicBezTo>
                <a:cubicBezTo>
                  <a:pt x="36729" y="18327"/>
                  <a:pt x="37001" y="18667"/>
                  <a:pt x="37295" y="18984"/>
                </a:cubicBezTo>
                <a:cubicBezTo>
                  <a:pt x="37454" y="19165"/>
                  <a:pt x="37613" y="19346"/>
                  <a:pt x="37771" y="19527"/>
                </a:cubicBezTo>
                <a:cubicBezTo>
                  <a:pt x="37817" y="19595"/>
                  <a:pt x="37907" y="19618"/>
                  <a:pt x="37975" y="19641"/>
                </a:cubicBezTo>
                <a:cubicBezTo>
                  <a:pt x="38043" y="19618"/>
                  <a:pt x="38111" y="19595"/>
                  <a:pt x="38179" y="19550"/>
                </a:cubicBezTo>
                <a:cubicBezTo>
                  <a:pt x="38292" y="19459"/>
                  <a:pt x="38292" y="19278"/>
                  <a:pt x="38179" y="19165"/>
                </a:cubicBezTo>
                <a:cubicBezTo>
                  <a:pt x="38020" y="18984"/>
                  <a:pt x="37884" y="18802"/>
                  <a:pt x="37726" y="18621"/>
                </a:cubicBezTo>
                <a:cubicBezTo>
                  <a:pt x="37431" y="18304"/>
                  <a:pt x="37182" y="17964"/>
                  <a:pt x="36933" y="17647"/>
                </a:cubicBezTo>
                <a:cubicBezTo>
                  <a:pt x="36868" y="17570"/>
                  <a:pt x="36790" y="17538"/>
                  <a:pt x="36715" y="17538"/>
                </a:cubicBezTo>
                <a:close/>
                <a:moveTo>
                  <a:pt x="39969" y="21096"/>
                </a:moveTo>
                <a:cubicBezTo>
                  <a:pt x="39895" y="21096"/>
                  <a:pt x="39821" y="21124"/>
                  <a:pt x="39765" y="21181"/>
                </a:cubicBezTo>
                <a:cubicBezTo>
                  <a:pt x="39651" y="21294"/>
                  <a:pt x="39651" y="21476"/>
                  <a:pt x="39765" y="21566"/>
                </a:cubicBezTo>
                <a:cubicBezTo>
                  <a:pt x="40240" y="22019"/>
                  <a:pt x="40739" y="22472"/>
                  <a:pt x="41260" y="22903"/>
                </a:cubicBezTo>
                <a:cubicBezTo>
                  <a:pt x="41305" y="22948"/>
                  <a:pt x="41373" y="22971"/>
                  <a:pt x="41441" y="22971"/>
                </a:cubicBezTo>
                <a:cubicBezTo>
                  <a:pt x="41450" y="22971"/>
                  <a:pt x="41458" y="22972"/>
                  <a:pt x="41467" y="22972"/>
                </a:cubicBezTo>
                <a:cubicBezTo>
                  <a:pt x="41721" y="22972"/>
                  <a:pt x="41842" y="22648"/>
                  <a:pt x="41645" y="22472"/>
                </a:cubicBezTo>
                <a:cubicBezTo>
                  <a:pt x="41124" y="22065"/>
                  <a:pt x="40626" y="21611"/>
                  <a:pt x="40172" y="21181"/>
                </a:cubicBezTo>
                <a:cubicBezTo>
                  <a:pt x="40116" y="21124"/>
                  <a:pt x="40042" y="21096"/>
                  <a:pt x="39969" y="21096"/>
                </a:cubicBezTo>
                <a:close/>
                <a:moveTo>
                  <a:pt x="43684" y="24140"/>
                </a:moveTo>
                <a:cubicBezTo>
                  <a:pt x="43599" y="24140"/>
                  <a:pt x="43512" y="24180"/>
                  <a:pt x="43457" y="24262"/>
                </a:cubicBezTo>
                <a:cubicBezTo>
                  <a:pt x="43367" y="24375"/>
                  <a:pt x="43389" y="24556"/>
                  <a:pt x="43525" y="24647"/>
                </a:cubicBezTo>
                <a:cubicBezTo>
                  <a:pt x="44046" y="25032"/>
                  <a:pt x="44613" y="25395"/>
                  <a:pt x="45179" y="25757"/>
                </a:cubicBezTo>
                <a:cubicBezTo>
                  <a:pt x="45224" y="25780"/>
                  <a:pt x="45269" y="25802"/>
                  <a:pt x="45337" y="25802"/>
                </a:cubicBezTo>
                <a:cubicBezTo>
                  <a:pt x="45428" y="25802"/>
                  <a:pt x="45519" y="25757"/>
                  <a:pt x="45564" y="25666"/>
                </a:cubicBezTo>
                <a:cubicBezTo>
                  <a:pt x="45655" y="25530"/>
                  <a:pt x="45609" y="25372"/>
                  <a:pt x="45473" y="25281"/>
                </a:cubicBezTo>
                <a:cubicBezTo>
                  <a:pt x="44930" y="24919"/>
                  <a:pt x="44386" y="24556"/>
                  <a:pt x="43842" y="24194"/>
                </a:cubicBezTo>
                <a:cubicBezTo>
                  <a:pt x="43797" y="24158"/>
                  <a:pt x="43741" y="24140"/>
                  <a:pt x="43684" y="24140"/>
                </a:cubicBezTo>
                <a:close/>
                <a:moveTo>
                  <a:pt x="47774" y="26647"/>
                </a:moveTo>
                <a:cubicBezTo>
                  <a:pt x="47512" y="26647"/>
                  <a:pt x="47359" y="27030"/>
                  <a:pt x="47648" y="27184"/>
                </a:cubicBezTo>
                <a:cubicBezTo>
                  <a:pt x="48237" y="27501"/>
                  <a:pt x="48849" y="27796"/>
                  <a:pt x="49438" y="28068"/>
                </a:cubicBezTo>
                <a:cubicBezTo>
                  <a:pt x="49483" y="28090"/>
                  <a:pt x="49528" y="28090"/>
                  <a:pt x="49551" y="28090"/>
                </a:cubicBezTo>
                <a:cubicBezTo>
                  <a:pt x="49868" y="28090"/>
                  <a:pt x="49959" y="27683"/>
                  <a:pt x="49687" y="27547"/>
                </a:cubicBezTo>
                <a:cubicBezTo>
                  <a:pt x="49098" y="27275"/>
                  <a:pt x="48486" y="26980"/>
                  <a:pt x="47920" y="26686"/>
                </a:cubicBezTo>
                <a:cubicBezTo>
                  <a:pt x="47869" y="26659"/>
                  <a:pt x="47820" y="26647"/>
                  <a:pt x="47774" y="26647"/>
                </a:cubicBezTo>
                <a:close/>
                <a:moveTo>
                  <a:pt x="52157" y="28612"/>
                </a:moveTo>
                <a:cubicBezTo>
                  <a:pt x="51873" y="28612"/>
                  <a:pt x="51763" y="29057"/>
                  <a:pt x="52066" y="29178"/>
                </a:cubicBezTo>
                <a:lnTo>
                  <a:pt x="52768" y="29427"/>
                </a:lnTo>
                <a:cubicBezTo>
                  <a:pt x="53153" y="29563"/>
                  <a:pt x="53561" y="29699"/>
                  <a:pt x="53946" y="29835"/>
                </a:cubicBezTo>
                <a:lnTo>
                  <a:pt x="54036" y="29835"/>
                </a:lnTo>
                <a:cubicBezTo>
                  <a:pt x="54172" y="29835"/>
                  <a:pt x="54263" y="29767"/>
                  <a:pt x="54308" y="29653"/>
                </a:cubicBezTo>
                <a:cubicBezTo>
                  <a:pt x="54353" y="29495"/>
                  <a:pt x="54286" y="29336"/>
                  <a:pt x="54127" y="29291"/>
                </a:cubicBezTo>
                <a:cubicBezTo>
                  <a:pt x="53742" y="29178"/>
                  <a:pt x="53357" y="29019"/>
                  <a:pt x="52949" y="28883"/>
                </a:cubicBezTo>
                <a:lnTo>
                  <a:pt x="52269" y="28634"/>
                </a:lnTo>
                <a:cubicBezTo>
                  <a:pt x="52230" y="28619"/>
                  <a:pt x="52192" y="28612"/>
                  <a:pt x="52157" y="28612"/>
                </a:cubicBezTo>
                <a:close/>
                <a:moveTo>
                  <a:pt x="56698" y="30192"/>
                </a:moveTo>
                <a:cubicBezTo>
                  <a:pt x="56414" y="30192"/>
                  <a:pt x="56280" y="30644"/>
                  <a:pt x="56619" y="30763"/>
                </a:cubicBezTo>
                <a:cubicBezTo>
                  <a:pt x="57230" y="30990"/>
                  <a:pt x="57819" y="31239"/>
                  <a:pt x="58386" y="31556"/>
                </a:cubicBezTo>
                <a:cubicBezTo>
                  <a:pt x="58431" y="31579"/>
                  <a:pt x="58476" y="31579"/>
                  <a:pt x="58522" y="31579"/>
                </a:cubicBezTo>
                <a:cubicBezTo>
                  <a:pt x="58635" y="31579"/>
                  <a:pt x="58726" y="31511"/>
                  <a:pt x="58771" y="31420"/>
                </a:cubicBezTo>
                <a:cubicBezTo>
                  <a:pt x="58839" y="31284"/>
                  <a:pt x="58794" y="31126"/>
                  <a:pt x="58658" y="31035"/>
                </a:cubicBezTo>
                <a:cubicBezTo>
                  <a:pt x="58069" y="30741"/>
                  <a:pt x="57457" y="30469"/>
                  <a:pt x="56823" y="30220"/>
                </a:cubicBezTo>
                <a:cubicBezTo>
                  <a:pt x="56779" y="30201"/>
                  <a:pt x="56737" y="30192"/>
                  <a:pt x="56698" y="30192"/>
                </a:cubicBezTo>
                <a:close/>
                <a:moveTo>
                  <a:pt x="60824" y="32603"/>
                </a:moveTo>
                <a:cubicBezTo>
                  <a:pt x="60600" y="32603"/>
                  <a:pt x="60411" y="32913"/>
                  <a:pt x="60651" y="33119"/>
                </a:cubicBezTo>
                <a:cubicBezTo>
                  <a:pt x="61127" y="33550"/>
                  <a:pt x="61535" y="34048"/>
                  <a:pt x="61874" y="34569"/>
                </a:cubicBezTo>
                <a:cubicBezTo>
                  <a:pt x="61920" y="34660"/>
                  <a:pt x="62010" y="34705"/>
                  <a:pt x="62124" y="34705"/>
                </a:cubicBezTo>
                <a:cubicBezTo>
                  <a:pt x="62327" y="34705"/>
                  <a:pt x="62463" y="34456"/>
                  <a:pt x="62350" y="34275"/>
                </a:cubicBezTo>
                <a:cubicBezTo>
                  <a:pt x="61988" y="33686"/>
                  <a:pt x="61535" y="33165"/>
                  <a:pt x="61036" y="32712"/>
                </a:cubicBezTo>
                <a:cubicBezTo>
                  <a:pt x="60970" y="32635"/>
                  <a:pt x="60895" y="32603"/>
                  <a:pt x="60824" y="32603"/>
                </a:cubicBezTo>
                <a:close/>
                <a:moveTo>
                  <a:pt x="63026" y="36794"/>
                </a:moveTo>
                <a:cubicBezTo>
                  <a:pt x="62876" y="36794"/>
                  <a:pt x="62723" y="36902"/>
                  <a:pt x="62735" y="37106"/>
                </a:cubicBezTo>
                <a:cubicBezTo>
                  <a:pt x="62758" y="37242"/>
                  <a:pt x="62758" y="37356"/>
                  <a:pt x="62758" y="37491"/>
                </a:cubicBezTo>
                <a:cubicBezTo>
                  <a:pt x="62758" y="37990"/>
                  <a:pt x="62690" y="38488"/>
                  <a:pt x="62554" y="38987"/>
                </a:cubicBezTo>
                <a:cubicBezTo>
                  <a:pt x="62509" y="39122"/>
                  <a:pt x="62599" y="39281"/>
                  <a:pt x="62758" y="39326"/>
                </a:cubicBezTo>
                <a:lnTo>
                  <a:pt x="62826" y="39326"/>
                </a:lnTo>
                <a:cubicBezTo>
                  <a:pt x="62962" y="39326"/>
                  <a:pt x="63075" y="39236"/>
                  <a:pt x="63120" y="39122"/>
                </a:cubicBezTo>
                <a:cubicBezTo>
                  <a:pt x="63256" y="38579"/>
                  <a:pt x="63324" y="38035"/>
                  <a:pt x="63324" y="37491"/>
                </a:cubicBezTo>
                <a:cubicBezTo>
                  <a:pt x="63324" y="37356"/>
                  <a:pt x="63302" y="37197"/>
                  <a:pt x="63302" y="37061"/>
                </a:cubicBezTo>
                <a:cubicBezTo>
                  <a:pt x="63291" y="36880"/>
                  <a:pt x="63160" y="36794"/>
                  <a:pt x="63026" y="367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" name="Google Shape;12;p2"/>
          <p:cNvGrpSpPr/>
          <p:nvPr/>
        </p:nvGrpSpPr>
        <p:grpSpPr>
          <a:xfrm>
            <a:off x="8916318" y="-203206"/>
            <a:ext cx="3275695" cy="4544851"/>
            <a:chOff x="6687238" y="-152404"/>
            <a:chExt cx="2456771" cy="3408638"/>
          </a:xfrm>
        </p:grpSpPr>
        <p:sp>
          <p:nvSpPr>
            <p:cNvPr id="13" name="Google Shape;13;p2"/>
            <p:cNvSpPr/>
            <p:nvPr/>
          </p:nvSpPr>
          <p:spPr>
            <a:xfrm>
              <a:off x="7087592" y="557348"/>
              <a:ext cx="2002315" cy="621155"/>
            </a:xfrm>
            <a:custGeom>
              <a:avLst/>
              <a:gdLst/>
              <a:ahLst/>
              <a:cxnLst/>
              <a:rect l="l" t="t" r="r" b="b"/>
              <a:pathLst>
                <a:path w="55145" h="17107" extrusionOk="0">
                  <a:moveTo>
                    <a:pt x="18738" y="0"/>
                  </a:moveTo>
                  <a:cubicBezTo>
                    <a:pt x="18393" y="0"/>
                    <a:pt x="18365" y="526"/>
                    <a:pt x="18735" y="569"/>
                  </a:cubicBezTo>
                  <a:cubicBezTo>
                    <a:pt x="19370" y="614"/>
                    <a:pt x="20004" y="728"/>
                    <a:pt x="20616" y="909"/>
                  </a:cubicBezTo>
                  <a:lnTo>
                    <a:pt x="20706" y="909"/>
                  </a:lnTo>
                  <a:lnTo>
                    <a:pt x="20706" y="932"/>
                  </a:lnTo>
                  <a:cubicBezTo>
                    <a:pt x="20720" y="933"/>
                    <a:pt x="20734" y="934"/>
                    <a:pt x="20747" y="934"/>
                  </a:cubicBezTo>
                  <a:cubicBezTo>
                    <a:pt x="21075" y="934"/>
                    <a:pt x="21144" y="409"/>
                    <a:pt x="20774" y="365"/>
                  </a:cubicBezTo>
                  <a:cubicBezTo>
                    <a:pt x="20117" y="184"/>
                    <a:pt x="19460" y="48"/>
                    <a:pt x="18781" y="3"/>
                  </a:cubicBezTo>
                  <a:cubicBezTo>
                    <a:pt x="18766" y="1"/>
                    <a:pt x="18752" y="0"/>
                    <a:pt x="18738" y="0"/>
                  </a:cubicBezTo>
                  <a:close/>
                  <a:moveTo>
                    <a:pt x="15924" y="46"/>
                  </a:moveTo>
                  <a:cubicBezTo>
                    <a:pt x="15910" y="46"/>
                    <a:pt x="15896" y="46"/>
                    <a:pt x="15881" y="48"/>
                  </a:cubicBezTo>
                  <a:cubicBezTo>
                    <a:pt x="15722" y="71"/>
                    <a:pt x="15564" y="93"/>
                    <a:pt x="15405" y="139"/>
                  </a:cubicBezTo>
                  <a:cubicBezTo>
                    <a:pt x="14907" y="229"/>
                    <a:pt x="14408" y="343"/>
                    <a:pt x="13910" y="501"/>
                  </a:cubicBezTo>
                  <a:cubicBezTo>
                    <a:pt x="13547" y="565"/>
                    <a:pt x="13607" y="1073"/>
                    <a:pt x="13938" y="1073"/>
                  </a:cubicBezTo>
                  <a:cubicBezTo>
                    <a:pt x="13958" y="1073"/>
                    <a:pt x="13979" y="1071"/>
                    <a:pt x="14001" y="1068"/>
                  </a:cubicBezTo>
                  <a:cubicBezTo>
                    <a:pt x="14023" y="1068"/>
                    <a:pt x="14046" y="1068"/>
                    <a:pt x="14091" y="1045"/>
                  </a:cubicBezTo>
                  <a:cubicBezTo>
                    <a:pt x="14544" y="909"/>
                    <a:pt x="15043" y="773"/>
                    <a:pt x="15518" y="682"/>
                  </a:cubicBezTo>
                  <a:cubicBezTo>
                    <a:pt x="15654" y="660"/>
                    <a:pt x="15813" y="637"/>
                    <a:pt x="15972" y="614"/>
                  </a:cubicBezTo>
                  <a:cubicBezTo>
                    <a:pt x="16342" y="571"/>
                    <a:pt x="16272" y="46"/>
                    <a:pt x="15924" y="46"/>
                  </a:cubicBezTo>
                  <a:close/>
                  <a:moveTo>
                    <a:pt x="11376" y="1609"/>
                  </a:moveTo>
                  <a:cubicBezTo>
                    <a:pt x="11339" y="1609"/>
                    <a:pt x="11300" y="1617"/>
                    <a:pt x="11260" y="1634"/>
                  </a:cubicBezTo>
                  <a:cubicBezTo>
                    <a:pt x="10671" y="1951"/>
                    <a:pt x="10104" y="2313"/>
                    <a:pt x="9538" y="2676"/>
                  </a:cubicBezTo>
                  <a:cubicBezTo>
                    <a:pt x="9402" y="2766"/>
                    <a:pt x="9379" y="2948"/>
                    <a:pt x="9470" y="3084"/>
                  </a:cubicBezTo>
                  <a:cubicBezTo>
                    <a:pt x="9515" y="3152"/>
                    <a:pt x="9606" y="3197"/>
                    <a:pt x="9697" y="3197"/>
                  </a:cubicBezTo>
                  <a:cubicBezTo>
                    <a:pt x="9765" y="3197"/>
                    <a:pt x="9810" y="3174"/>
                    <a:pt x="9855" y="3152"/>
                  </a:cubicBezTo>
                  <a:cubicBezTo>
                    <a:pt x="10399" y="2789"/>
                    <a:pt x="10943" y="2449"/>
                    <a:pt x="11531" y="2132"/>
                  </a:cubicBezTo>
                  <a:cubicBezTo>
                    <a:pt x="11789" y="1974"/>
                    <a:pt x="11631" y="1609"/>
                    <a:pt x="11376" y="1609"/>
                  </a:cubicBezTo>
                  <a:close/>
                  <a:moveTo>
                    <a:pt x="23295" y="1458"/>
                  </a:moveTo>
                  <a:cubicBezTo>
                    <a:pt x="23031" y="1458"/>
                    <a:pt x="22862" y="1824"/>
                    <a:pt x="23130" y="1996"/>
                  </a:cubicBezTo>
                  <a:cubicBezTo>
                    <a:pt x="23674" y="2313"/>
                    <a:pt x="24172" y="2721"/>
                    <a:pt x="24648" y="3174"/>
                  </a:cubicBezTo>
                  <a:cubicBezTo>
                    <a:pt x="24693" y="3220"/>
                    <a:pt x="24761" y="3265"/>
                    <a:pt x="24829" y="3265"/>
                  </a:cubicBezTo>
                  <a:cubicBezTo>
                    <a:pt x="25101" y="3265"/>
                    <a:pt x="25214" y="2948"/>
                    <a:pt x="25033" y="2766"/>
                  </a:cubicBezTo>
                  <a:cubicBezTo>
                    <a:pt x="24557" y="2291"/>
                    <a:pt x="24014" y="1860"/>
                    <a:pt x="23447" y="1498"/>
                  </a:cubicBezTo>
                  <a:cubicBezTo>
                    <a:pt x="23395" y="1470"/>
                    <a:pt x="23343" y="1458"/>
                    <a:pt x="23295" y="1458"/>
                  </a:cubicBezTo>
                  <a:close/>
                  <a:moveTo>
                    <a:pt x="33596" y="3695"/>
                  </a:moveTo>
                  <a:cubicBezTo>
                    <a:pt x="33437" y="3695"/>
                    <a:pt x="33324" y="3809"/>
                    <a:pt x="33324" y="3967"/>
                  </a:cubicBezTo>
                  <a:cubicBezTo>
                    <a:pt x="33324" y="4126"/>
                    <a:pt x="33437" y="4262"/>
                    <a:pt x="33596" y="4262"/>
                  </a:cubicBezTo>
                  <a:cubicBezTo>
                    <a:pt x="34230" y="4262"/>
                    <a:pt x="34864" y="4284"/>
                    <a:pt x="35567" y="4330"/>
                  </a:cubicBezTo>
                  <a:lnTo>
                    <a:pt x="35589" y="4330"/>
                  </a:lnTo>
                  <a:cubicBezTo>
                    <a:pt x="35952" y="4330"/>
                    <a:pt x="35975" y="3763"/>
                    <a:pt x="35589" y="3763"/>
                  </a:cubicBezTo>
                  <a:cubicBezTo>
                    <a:pt x="34887" y="3718"/>
                    <a:pt x="34230" y="3695"/>
                    <a:pt x="33596" y="3695"/>
                  </a:cubicBezTo>
                  <a:close/>
                  <a:moveTo>
                    <a:pt x="30782" y="3851"/>
                  </a:moveTo>
                  <a:cubicBezTo>
                    <a:pt x="30769" y="3851"/>
                    <a:pt x="30755" y="3852"/>
                    <a:pt x="30742" y="3854"/>
                  </a:cubicBezTo>
                  <a:cubicBezTo>
                    <a:pt x="30062" y="3922"/>
                    <a:pt x="29382" y="4035"/>
                    <a:pt x="28748" y="4194"/>
                  </a:cubicBezTo>
                  <a:cubicBezTo>
                    <a:pt x="28612" y="4216"/>
                    <a:pt x="28499" y="4375"/>
                    <a:pt x="28544" y="4511"/>
                  </a:cubicBezTo>
                  <a:cubicBezTo>
                    <a:pt x="28567" y="4647"/>
                    <a:pt x="28680" y="4737"/>
                    <a:pt x="28816" y="4737"/>
                  </a:cubicBezTo>
                  <a:lnTo>
                    <a:pt x="28884" y="4737"/>
                  </a:lnTo>
                  <a:cubicBezTo>
                    <a:pt x="29496" y="4601"/>
                    <a:pt x="30153" y="4488"/>
                    <a:pt x="30810" y="4420"/>
                  </a:cubicBezTo>
                  <a:cubicBezTo>
                    <a:pt x="31158" y="4377"/>
                    <a:pt x="31109" y="3851"/>
                    <a:pt x="30782" y="3851"/>
                  </a:cubicBezTo>
                  <a:close/>
                  <a:moveTo>
                    <a:pt x="38401" y="4010"/>
                  </a:moveTo>
                  <a:cubicBezTo>
                    <a:pt x="38054" y="4010"/>
                    <a:pt x="38005" y="4535"/>
                    <a:pt x="38376" y="4579"/>
                  </a:cubicBezTo>
                  <a:cubicBezTo>
                    <a:pt x="39033" y="4647"/>
                    <a:pt x="39690" y="4737"/>
                    <a:pt x="40347" y="4805"/>
                  </a:cubicBezTo>
                  <a:lnTo>
                    <a:pt x="40392" y="4805"/>
                  </a:lnTo>
                  <a:cubicBezTo>
                    <a:pt x="40399" y="4806"/>
                    <a:pt x="40406" y="4806"/>
                    <a:pt x="40413" y="4806"/>
                  </a:cubicBezTo>
                  <a:cubicBezTo>
                    <a:pt x="40756" y="4806"/>
                    <a:pt x="40792" y="4261"/>
                    <a:pt x="40415" y="4239"/>
                  </a:cubicBezTo>
                  <a:cubicBezTo>
                    <a:pt x="39758" y="4171"/>
                    <a:pt x="39101" y="4080"/>
                    <a:pt x="38444" y="4012"/>
                  </a:cubicBezTo>
                  <a:cubicBezTo>
                    <a:pt x="38429" y="4011"/>
                    <a:pt x="38415" y="4010"/>
                    <a:pt x="38401" y="4010"/>
                  </a:cubicBezTo>
                  <a:close/>
                  <a:moveTo>
                    <a:pt x="54749" y="3925"/>
                  </a:moveTo>
                  <a:cubicBezTo>
                    <a:pt x="54715" y="3925"/>
                    <a:pt x="54679" y="3931"/>
                    <a:pt x="54641" y="3944"/>
                  </a:cubicBezTo>
                  <a:cubicBezTo>
                    <a:pt x="54007" y="4103"/>
                    <a:pt x="53350" y="4239"/>
                    <a:pt x="52715" y="4352"/>
                  </a:cubicBezTo>
                  <a:cubicBezTo>
                    <a:pt x="52345" y="4396"/>
                    <a:pt x="52394" y="4921"/>
                    <a:pt x="52720" y="4921"/>
                  </a:cubicBezTo>
                  <a:cubicBezTo>
                    <a:pt x="52733" y="4921"/>
                    <a:pt x="52747" y="4920"/>
                    <a:pt x="52761" y="4919"/>
                  </a:cubicBezTo>
                  <a:lnTo>
                    <a:pt x="52829" y="4919"/>
                  </a:lnTo>
                  <a:cubicBezTo>
                    <a:pt x="53463" y="4805"/>
                    <a:pt x="54120" y="4647"/>
                    <a:pt x="54777" y="4488"/>
                  </a:cubicBezTo>
                  <a:cubicBezTo>
                    <a:pt x="55144" y="4427"/>
                    <a:pt x="55052" y="3925"/>
                    <a:pt x="54749" y="3925"/>
                  </a:cubicBezTo>
                  <a:close/>
                  <a:moveTo>
                    <a:pt x="43224" y="4556"/>
                  </a:moveTo>
                  <a:cubicBezTo>
                    <a:pt x="43065" y="4556"/>
                    <a:pt x="42906" y="4669"/>
                    <a:pt x="42906" y="4805"/>
                  </a:cubicBezTo>
                  <a:cubicBezTo>
                    <a:pt x="42884" y="4964"/>
                    <a:pt x="42997" y="5100"/>
                    <a:pt x="43156" y="5122"/>
                  </a:cubicBezTo>
                  <a:cubicBezTo>
                    <a:pt x="43881" y="5190"/>
                    <a:pt x="44515" y="5258"/>
                    <a:pt x="45126" y="5304"/>
                  </a:cubicBezTo>
                  <a:lnTo>
                    <a:pt x="45149" y="5304"/>
                  </a:lnTo>
                  <a:cubicBezTo>
                    <a:pt x="45157" y="5304"/>
                    <a:pt x="45164" y="5304"/>
                    <a:pt x="45171" y="5304"/>
                  </a:cubicBezTo>
                  <a:cubicBezTo>
                    <a:pt x="45535" y="5304"/>
                    <a:pt x="45549" y="4760"/>
                    <a:pt x="45172" y="4737"/>
                  </a:cubicBezTo>
                  <a:cubicBezTo>
                    <a:pt x="44583" y="4692"/>
                    <a:pt x="43926" y="4647"/>
                    <a:pt x="43224" y="4556"/>
                  </a:cubicBezTo>
                  <a:close/>
                  <a:moveTo>
                    <a:pt x="49973" y="4737"/>
                  </a:moveTo>
                  <a:cubicBezTo>
                    <a:pt x="49966" y="4737"/>
                    <a:pt x="49959" y="4737"/>
                    <a:pt x="49952" y="4737"/>
                  </a:cubicBezTo>
                  <a:cubicBezTo>
                    <a:pt x="49317" y="4783"/>
                    <a:pt x="48660" y="4828"/>
                    <a:pt x="48026" y="4828"/>
                  </a:cubicBezTo>
                  <a:lnTo>
                    <a:pt x="47981" y="4828"/>
                  </a:lnTo>
                  <a:cubicBezTo>
                    <a:pt x="47596" y="4828"/>
                    <a:pt x="47596" y="5394"/>
                    <a:pt x="47981" y="5394"/>
                  </a:cubicBezTo>
                  <a:lnTo>
                    <a:pt x="48026" y="5394"/>
                  </a:lnTo>
                  <a:cubicBezTo>
                    <a:pt x="48683" y="5394"/>
                    <a:pt x="49340" y="5372"/>
                    <a:pt x="49997" y="5304"/>
                  </a:cubicBezTo>
                  <a:cubicBezTo>
                    <a:pt x="50352" y="5281"/>
                    <a:pt x="50316" y="4737"/>
                    <a:pt x="49973" y="4737"/>
                  </a:cubicBezTo>
                  <a:close/>
                  <a:moveTo>
                    <a:pt x="7476" y="4368"/>
                  </a:moveTo>
                  <a:cubicBezTo>
                    <a:pt x="7415" y="4368"/>
                    <a:pt x="7353" y="4390"/>
                    <a:pt x="7295" y="4443"/>
                  </a:cubicBezTo>
                  <a:cubicBezTo>
                    <a:pt x="7001" y="4715"/>
                    <a:pt x="6684" y="5009"/>
                    <a:pt x="6389" y="5304"/>
                  </a:cubicBezTo>
                  <a:cubicBezTo>
                    <a:pt x="6231" y="5508"/>
                    <a:pt x="6049" y="5689"/>
                    <a:pt x="5868" y="5870"/>
                  </a:cubicBezTo>
                  <a:cubicBezTo>
                    <a:pt x="5755" y="5983"/>
                    <a:pt x="5778" y="6164"/>
                    <a:pt x="5891" y="6278"/>
                  </a:cubicBezTo>
                  <a:cubicBezTo>
                    <a:pt x="5936" y="6323"/>
                    <a:pt x="6004" y="6346"/>
                    <a:pt x="6072" y="6346"/>
                  </a:cubicBezTo>
                  <a:cubicBezTo>
                    <a:pt x="6163" y="6346"/>
                    <a:pt x="6231" y="6323"/>
                    <a:pt x="6276" y="6255"/>
                  </a:cubicBezTo>
                  <a:cubicBezTo>
                    <a:pt x="6457" y="6074"/>
                    <a:pt x="6616" y="5893"/>
                    <a:pt x="6797" y="5711"/>
                  </a:cubicBezTo>
                  <a:cubicBezTo>
                    <a:pt x="7091" y="5417"/>
                    <a:pt x="7386" y="5145"/>
                    <a:pt x="7680" y="4873"/>
                  </a:cubicBezTo>
                  <a:cubicBezTo>
                    <a:pt x="7895" y="4677"/>
                    <a:pt x="7701" y="4368"/>
                    <a:pt x="7476" y="4368"/>
                  </a:cubicBezTo>
                  <a:close/>
                  <a:moveTo>
                    <a:pt x="26481" y="4978"/>
                  </a:moveTo>
                  <a:cubicBezTo>
                    <a:pt x="26435" y="4978"/>
                    <a:pt x="26389" y="4988"/>
                    <a:pt x="26347" y="5009"/>
                  </a:cubicBezTo>
                  <a:cubicBezTo>
                    <a:pt x="26324" y="5009"/>
                    <a:pt x="26302" y="5032"/>
                    <a:pt x="26279" y="5032"/>
                  </a:cubicBezTo>
                  <a:cubicBezTo>
                    <a:pt x="26237" y="5004"/>
                    <a:pt x="26178" y="4984"/>
                    <a:pt x="26117" y="4984"/>
                  </a:cubicBezTo>
                  <a:cubicBezTo>
                    <a:pt x="26080" y="4984"/>
                    <a:pt x="26042" y="4992"/>
                    <a:pt x="26007" y="5009"/>
                  </a:cubicBezTo>
                  <a:cubicBezTo>
                    <a:pt x="25373" y="5258"/>
                    <a:pt x="24761" y="5553"/>
                    <a:pt x="24195" y="5893"/>
                  </a:cubicBezTo>
                  <a:cubicBezTo>
                    <a:pt x="24059" y="5983"/>
                    <a:pt x="24014" y="6142"/>
                    <a:pt x="24081" y="6278"/>
                  </a:cubicBezTo>
                  <a:cubicBezTo>
                    <a:pt x="24144" y="6372"/>
                    <a:pt x="24239" y="6422"/>
                    <a:pt x="24337" y="6422"/>
                  </a:cubicBezTo>
                  <a:cubicBezTo>
                    <a:pt x="24380" y="6422"/>
                    <a:pt x="24425" y="6412"/>
                    <a:pt x="24467" y="6391"/>
                  </a:cubicBezTo>
                  <a:cubicBezTo>
                    <a:pt x="25033" y="6051"/>
                    <a:pt x="25622" y="5779"/>
                    <a:pt x="26211" y="5530"/>
                  </a:cubicBezTo>
                  <a:cubicBezTo>
                    <a:pt x="26234" y="5530"/>
                    <a:pt x="26256" y="5530"/>
                    <a:pt x="26279" y="5508"/>
                  </a:cubicBezTo>
                  <a:cubicBezTo>
                    <a:pt x="26528" y="6051"/>
                    <a:pt x="26755" y="6618"/>
                    <a:pt x="26913" y="7184"/>
                  </a:cubicBezTo>
                  <a:cubicBezTo>
                    <a:pt x="26958" y="7297"/>
                    <a:pt x="27072" y="7388"/>
                    <a:pt x="27185" y="7388"/>
                  </a:cubicBezTo>
                  <a:lnTo>
                    <a:pt x="27208" y="7388"/>
                  </a:lnTo>
                  <a:cubicBezTo>
                    <a:pt x="27230" y="7388"/>
                    <a:pt x="27253" y="7388"/>
                    <a:pt x="27298" y="7365"/>
                  </a:cubicBezTo>
                  <a:cubicBezTo>
                    <a:pt x="27434" y="7320"/>
                    <a:pt x="27525" y="7161"/>
                    <a:pt x="27479" y="7025"/>
                  </a:cubicBezTo>
                  <a:cubicBezTo>
                    <a:pt x="27276" y="6368"/>
                    <a:pt x="27026" y="5734"/>
                    <a:pt x="26732" y="5122"/>
                  </a:cubicBezTo>
                  <a:cubicBezTo>
                    <a:pt x="26685" y="5029"/>
                    <a:pt x="26584" y="4978"/>
                    <a:pt x="26481" y="4978"/>
                  </a:cubicBezTo>
                  <a:close/>
                  <a:moveTo>
                    <a:pt x="22111" y="7592"/>
                  </a:moveTo>
                  <a:cubicBezTo>
                    <a:pt x="22037" y="7592"/>
                    <a:pt x="21963" y="7614"/>
                    <a:pt x="21907" y="7660"/>
                  </a:cubicBezTo>
                  <a:cubicBezTo>
                    <a:pt x="21544" y="8045"/>
                    <a:pt x="21204" y="8430"/>
                    <a:pt x="20910" y="8860"/>
                  </a:cubicBezTo>
                  <a:cubicBezTo>
                    <a:pt x="20819" y="8996"/>
                    <a:pt x="20729" y="9132"/>
                    <a:pt x="20638" y="9268"/>
                  </a:cubicBezTo>
                  <a:cubicBezTo>
                    <a:pt x="20548" y="9404"/>
                    <a:pt x="20593" y="9585"/>
                    <a:pt x="20729" y="9676"/>
                  </a:cubicBezTo>
                  <a:cubicBezTo>
                    <a:pt x="20774" y="9698"/>
                    <a:pt x="20819" y="9698"/>
                    <a:pt x="20887" y="9721"/>
                  </a:cubicBezTo>
                  <a:lnTo>
                    <a:pt x="20887" y="9698"/>
                  </a:lnTo>
                  <a:cubicBezTo>
                    <a:pt x="20978" y="9698"/>
                    <a:pt x="21069" y="9653"/>
                    <a:pt x="21137" y="9585"/>
                  </a:cubicBezTo>
                  <a:cubicBezTo>
                    <a:pt x="21204" y="9449"/>
                    <a:pt x="21295" y="9313"/>
                    <a:pt x="21386" y="9177"/>
                  </a:cubicBezTo>
                  <a:cubicBezTo>
                    <a:pt x="21658" y="8792"/>
                    <a:pt x="21975" y="8407"/>
                    <a:pt x="22315" y="8067"/>
                  </a:cubicBezTo>
                  <a:cubicBezTo>
                    <a:pt x="22405" y="7954"/>
                    <a:pt x="22405" y="7773"/>
                    <a:pt x="22315" y="7660"/>
                  </a:cubicBezTo>
                  <a:cubicBezTo>
                    <a:pt x="22258" y="7614"/>
                    <a:pt x="22184" y="7592"/>
                    <a:pt x="22111" y="7592"/>
                  </a:cubicBezTo>
                  <a:close/>
                  <a:moveTo>
                    <a:pt x="4216" y="7954"/>
                  </a:moveTo>
                  <a:cubicBezTo>
                    <a:pt x="4147" y="7954"/>
                    <a:pt x="4074" y="7981"/>
                    <a:pt x="4011" y="8045"/>
                  </a:cubicBezTo>
                  <a:cubicBezTo>
                    <a:pt x="3625" y="8543"/>
                    <a:pt x="3240" y="9087"/>
                    <a:pt x="2833" y="9653"/>
                  </a:cubicBezTo>
                  <a:cubicBezTo>
                    <a:pt x="2742" y="9766"/>
                    <a:pt x="2765" y="9948"/>
                    <a:pt x="2878" y="10038"/>
                  </a:cubicBezTo>
                  <a:cubicBezTo>
                    <a:pt x="2923" y="10061"/>
                    <a:pt x="2991" y="10084"/>
                    <a:pt x="3059" y="10084"/>
                  </a:cubicBezTo>
                  <a:cubicBezTo>
                    <a:pt x="3150" y="10084"/>
                    <a:pt x="3240" y="10038"/>
                    <a:pt x="3286" y="9970"/>
                  </a:cubicBezTo>
                  <a:cubicBezTo>
                    <a:pt x="3693" y="9404"/>
                    <a:pt x="4079" y="8883"/>
                    <a:pt x="4464" y="8385"/>
                  </a:cubicBezTo>
                  <a:cubicBezTo>
                    <a:pt x="4599" y="8182"/>
                    <a:pt x="4419" y="7954"/>
                    <a:pt x="4216" y="7954"/>
                  </a:cubicBezTo>
                  <a:close/>
                  <a:moveTo>
                    <a:pt x="27854" y="9572"/>
                  </a:moveTo>
                  <a:cubicBezTo>
                    <a:pt x="27693" y="9572"/>
                    <a:pt x="27522" y="9697"/>
                    <a:pt x="27547" y="9902"/>
                  </a:cubicBezTo>
                  <a:cubicBezTo>
                    <a:pt x="27593" y="10106"/>
                    <a:pt x="27615" y="10333"/>
                    <a:pt x="27661" y="10537"/>
                  </a:cubicBezTo>
                  <a:cubicBezTo>
                    <a:pt x="27683" y="10786"/>
                    <a:pt x="27706" y="11058"/>
                    <a:pt x="27706" y="11307"/>
                  </a:cubicBezTo>
                  <a:cubicBezTo>
                    <a:pt x="27706" y="11465"/>
                    <a:pt x="27706" y="11647"/>
                    <a:pt x="27683" y="11805"/>
                  </a:cubicBezTo>
                  <a:cubicBezTo>
                    <a:pt x="27683" y="11964"/>
                    <a:pt x="27797" y="12100"/>
                    <a:pt x="27955" y="12122"/>
                  </a:cubicBezTo>
                  <a:lnTo>
                    <a:pt x="27978" y="12122"/>
                  </a:lnTo>
                  <a:cubicBezTo>
                    <a:pt x="28114" y="12122"/>
                    <a:pt x="28250" y="12009"/>
                    <a:pt x="28272" y="11850"/>
                  </a:cubicBezTo>
                  <a:cubicBezTo>
                    <a:pt x="28295" y="11669"/>
                    <a:pt x="28295" y="11488"/>
                    <a:pt x="28295" y="11307"/>
                  </a:cubicBezTo>
                  <a:cubicBezTo>
                    <a:pt x="28295" y="11012"/>
                    <a:pt x="28272" y="10718"/>
                    <a:pt x="28227" y="10446"/>
                  </a:cubicBezTo>
                  <a:cubicBezTo>
                    <a:pt x="28182" y="10242"/>
                    <a:pt x="28159" y="10016"/>
                    <a:pt x="28114" y="9812"/>
                  </a:cubicBezTo>
                  <a:cubicBezTo>
                    <a:pt x="28094" y="9645"/>
                    <a:pt x="27977" y="9572"/>
                    <a:pt x="27854" y="9572"/>
                  </a:cubicBezTo>
                  <a:close/>
                  <a:moveTo>
                    <a:pt x="1449" y="11855"/>
                  </a:moveTo>
                  <a:cubicBezTo>
                    <a:pt x="1367" y="11855"/>
                    <a:pt x="1284" y="11894"/>
                    <a:pt x="1224" y="11986"/>
                  </a:cubicBezTo>
                  <a:cubicBezTo>
                    <a:pt x="862" y="12530"/>
                    <a:pt x="499" y="13096"/>
                    <a:pt x="137" y="13640"/>
                  </a:cubicBezTo>
                  <a:cubicBezTo>
                    <a:pt x="1" y="13821"/>
                    <a:pt x="137" y="14070"/>
                    <a:pt x="363" y="14070"/>
                  </a:cubicBezTo>
                  <a:cubicBezTo>
                    <a:pt x="454" y="14070"/>
                    <a:pt x="545" y="14025"/>
                    <a:pt x="613" y="13957"/>
                  </a:cubicBezTo>
                  <a:cubicBezTo>
                    <a:pt x="952" y="13391"/>
                    <a:pt x="1315" y="12847"/>
                    <a:pt x="1700" y="12304"/>
                  </a:cubicBezTo>
                  <a:cubicBezTo>
                    <a:pt x="1844" y="12079"/>
                    <a:pt x="1648" y="11855"/>
                    <a:pt x="1449" y="11855"/>
                  </a:cubicBezTo>
                  <a:close/>
                  <a:moveTo>
                    <a:pt x="19830" y="11731"/>
                  </a:moveTo>
                  <a:cubicBezTo>
                    <a:pt x="19700" y="11731"/>
                    <a:pt x="19570" y="11810"/>
                    <a:pt x="19551" y="11986"/>
                  </a:cubicBezTo>
                  <a:cubicBezTo>
                    <a:pt x="19460" y="12394"/>
                    <a:pt x="19415" y="12825"/>
                    <a:pt x="19415" y="13278"/>
                  </a:cubicBezTo>
                  <a:cubicBezTo>
                    <a:pt x="19415" y="13527"/>
                    <a:pt x="19438" y="13799"/>
                    <a:pt x="19483" y="14048"/>
                  </a:cubicBezTo>
                  <a:cubicBezTo>
                    <a:pt x="19505" y="14184"/>
                    <a:pt x="19619" y="14297"/>
                    <a:pt x="19755" y="14297"/>
                  </a:cubicBezTo>
                  <a:lnTo>
                    <a:pt x="19800" y="14297"/>
                  </a:lnTo>
                  <a:cubicBezTo>
                    <a:pt x="19959" y="14252"/>
                    <a:pt x="20049" y="14116"/>
                    <a:pt x="20027" y="13957"/>
                  </a:cubicBezTo>
                  <a:cubicBezTo>
                    <a:pt x="19981" y="13731"/>
                    <a:pt x="19981" y="13504"/>
                    <a:pt x="19981" y="13278"/>
                  </a:cubicBezTo>
                  <a:cubicBezTo>
                    <a:pt x="19981" y="12870"/>
                    <a:pt x="20027" y="12485"/>
                    <a:pt x="20094" y="12100"/>
                  </a:cubicBezTo>
                  <a:cubicBezTo>
                    <a:pt x="20172" y="11868"/>
                    <a:pt x="20000" y="11731"/>
                    <a:pt x="19830" y="11731"/>
                  </a:cubicBezTo>
                  <a:close/>
                  <a:moveTo>
                    <a:pt x="27091" y="14226"/>
                  </a:moveTo>
                  <a:cubicBezTo>
                    <a:pt x="27011" y="14226"/>
                    <a:pt x="26929" y="14261"/>
                    <a:pt x="26868" y="14342"/>
                  </a:cubicBezTo>
                  <a:cubicBezTo>
                    <a:pt x="26573" y="14886"/>
                    <a:pt x="26143" y="15384"/>
                    <a:pt x="25645" y="15769"/>
                  </a:cubicBezTo>
                  <a:cubicBezTo>
                    <a:pt x="25441" y="15928"/>
                    <a:pt x="25554" y="16268"/>
                    <a:pt x="25826" y="16268"/>
                  </a:cubicBezTo>
                  <a:cubicBezTo>
                    <a:pt x="25894" y="16268"/>
                    <a:pt x="25939" y="16245"/>
                    <a:pt x="26007" y="16200"/>
                  </a:cubicBezTo>
                  <a:cubicBezTo>
                    <a:pt x="26551" y="15769"/>
                    <a:pt x="27004" y="15226"/>
                    <a:pt x="27366" y="14637"/>
                  </a:cubicBezTo>
                  <a:cubicBezTo>
                    <a:pt x="27461" y="14415"/>
                    <a:pt x="27279" y="14226"/>
                    <a:pt x="27091" y="14226"/>
                  </a:cubicBezTo>
                  <a:close/>
                  <a:moveTo>
                    <a:pt x="21288" y="16001"/>
                  </a:moveTo>
                  <a:cubicBezTo>
                    <a:pt x="21044" y="16001"/>
                    <a:pt x="20891" y="16364"/>
                    <a:pt x="21159" y="16517"/>
                  </a:cubicBezTo>
                  <a:cubicBezTo>
                    <a:pt x="21522" y="16721"/>
                    <a:pt x="21929" y="16880"/>
                    <a:pt x="22360" y="16993"/>
                  </a:cubicBezTo>
                  <a:cubicBezTo>
                    <a:pt x="22609" y="17038"/>
                    <a:pt x="22881" y="17083"/>
                    <a:pt x="23175" y="17106"/>
                  </a:cubicBezTo>
                  <a:cubicBezTo>
                    <a:pt x="23334" y="17106"/>
                    <a:pt x="23447" y="16970"/>
                    <a:pt x="23470" y="16834"/>
                  </a:cubicBezTo>
                  <a:cubicBezTo>
                    <a:pt x="23470" y="16676"/>
                    <a:pt x="23357" y="16540"/>
                    <a:pt x="23198" y="16540"/>
                  </a:cubicBezTo>
                  <a:cubicBezTo>
                    <a:pt x="22949" y="16517"/>
                    <a:pt x="22722" y="16494"/>
                    <a:pt x="22473" y="16426"/>
                  </a:cubicBezTo>
                  <a:cubicBezTo>
                    <a:pt x="22111" y="16358"/>
                    <a:pt x="21771" y="16223"/>
                    <a:pt x="21431" y="16041"/>
                  </a:cubicBezTo>
                  <a:cubicBezTo>
                    <a:pt x="21382" y="16013"/>
                    <a:pt x="21334" y="16001"/>
                    <a:pt x="21288" y="160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512868" y="993758"/>
              <a:ext cx="355584" cy="290698"/>
            </a:xfrm>
            <a:custGeom>
              <a:avLst/>
              <a:gdLst/>
              <a:ahLst/>
              <a:cxnLst/>
              <a:rect l="l" t="t" r="r" b="b"/>
              <a:pathLst>
                <a:path w="9793" h="8006" extrusionOk="0">
                  <a:moveTo>
                    <a:pt x="4794" y="0"/>
                  </a:moveTo>
                  <a:cubicBezTo>
                    <a:pt x="4099" y="0"/>
                    <a:pt x="3384" y="1930"/>
                    <a:pt x="3223" y="2414"/>
                  </a:cubicBezTo>
                  <a:cubicBezTo>
                    <a:pt x="2385" y="2414"/>
                    <a:pt x="1524" y="2323"/>
                    <a:pt x="709" y="2165"/>
                  </a:cubicBezTo>
                  <a:cubicBezTo>
                    <a:pt x="665" y="2153"/>
                    <a:pt x="624" y="2147"/>
                    <a:pt x="584" y="2147"/>
                  </a:cubicBezTo>
                  <a:cubicBezTo>
                    <a:pt x="172" y="2147"/>
                    <a:pt x="0" y="2751"/>
                    <a:pt x="414" y="2958"/>
                  </a:cubicBezTo>
                  <a:cubicBezTo>
                    <a:pt x="1026" y="3320"/>
                    <a:pt x="1592" y="3750"/>
                    <a:pt x="2068" y="4272"/>
                  </a:cubicBezTo>
                  <a:cubicBezTo>
                    <a:pt x="1683" y="5336"/>
                    <a:pt x="1184" y="6469"/>
                    <a:pt x="1139" y="7624"/>
                  </a:cubicBezTo>
                  <a:cubicBezTo>
                    <a:pt x="1124" y="7871"/>
                    <a:pt x="1342" y="8006"/>
                    <a:pt x="1560" y="8006"/>
                  </a:cubicBezTo>
                  <a:cubicBezTo>
                    <a:pt x="1682" y="8006"/>
                    <a:pt x="1805" y="7963"/>
                    <a:pt x="1886" y="7873"/>
                  </a:cubicBezTo>
                  <a:cubicBezTo>
                    <a:pt x="2747" y="6854"/>
                    <a:pt x="3744" y="5971"/>
                    <a:pt x="4831" y="5246"/>
                  </a:cubicBezTo>
                  <a:cubicBezTo>
                    <a:pt x="5488" y="5925"/>
                    <a:pt x="6077" y="6627"/>
                    <a:pt x="6644" y="7352"/>
                  </a:cubicBezTo>
                  <a:cubicBezTo>
                    <a:pt x="6806" y="7540"/>
                    <a:pt x="7003" y="7679"/>
                    <a:pt x="7165" y="7679"/>
                  </a:cubicBezTo>
                  <a:cubicBezTo>
                    <a:pt x="7298" y="7679"/>
                    <a:pt x="7408" y="7586"/>
                    <a:pt x="7459" y="7352"/>
                  </a:cubicBezTo>
                  <a:cubicBezTo>
                    <a:pt x="7640" y="6627"/>
                    <a:pt x="7074" y="6084"/>
                    <a:pt x="6984" y="5404"/>
                  </a:cubicBezTo>
                  <a:cubicBezTo>
                    <a:pt x="6870" y="4906"/>
                    <a:pt x="7029" y="4407"/>
                    <a:pt x="7414" y="4068"/>
                  </a:cubicBezTo>
                  <a:cubicBezTo>
                    <a:pt x="7708" y="3886"/>
                    <a:pt x="8048" y="3750"/>
                    <a:pt x="8411" y="3705"/>
                  </a:cubicBezTo>
                  <a:cubicBezTo>
                    <a:pt x="8841" y="3592"/>
                    <a:pt x="9793" y="2844"/>
                    <a:pt x="8864" y="2618"/>
                  </a:cubicBezTo>
                  <a:lnTo>
                    <a:pt x="8841" y="2595"/>
                  </a:lnTo>
                  <a:cubicBezTo>
                    <a:pt x="8762" y="2584"/>
                    <a:pt x="8677" y="2578"/>
                    <a:pt x="8592" y="2578"/>
                  </a:cubicBezTo>
                  <a:cubicBezTo>
                    <a:pt x="8507" y="2578"/>
                    <a:pt x="8422" y="2584"/>
                    <a:pt x="8343" y="2595"/>
                  </a:cubicBezTo>
                  <a:cubicBezTo>
                    <a:pt x="8069" y="2617"/>
                    <a:pt x="7783" y="2637"/>
                    <a:pt x="7503" y="2637"/>
                  </a:cubicBezTo>
                  <a:cubicBezTo>
                    <a:pt x="6597" y="2637"/>
                    <a:pt x="5747" y="2427"/>
                    <a:pt x="5556" y="1372"/>
                  </a:cubicBezTo>
                  <a:cubicBezTo>
                    <a:pt x="5534" y="1055"/>
                    <a:pt x="5466" y="760"/>
                    <a:pt x="5330" y="466"/>
                  </a:cubicBezTo>
                  <a:cubicBezTo>
                    <a:pt x="5159" y="135"/>
                    <a:pt x="4977" y="0"/>
                    <a:pt x="47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83704" y="1537137"/>
              <a:ext cx="324938" cy="304822"/>
            </a:xfrm>
            <a:custGeom>
              <a:avLst/>
              <a:gdLst/>
              <a:ahLst/>
              <a:cxnLst/>
              <a:rect l="l" t="t" r="r" b="b"/>
              <a:pathLst>
                <a:path w="8949" h="8395" extrusionOk="0">
                  <a:moveTo>
                    <a:pt x="4845" y="1"/>
                  </a:moveTo>
                  <a:cubicBezTo>
                    <a:pt x="4773" y="1"/>
                    <a:pt x="4698" y="42"/>
                    <a:pt x="4622" y="135"/>
                  </a:cubicBezTo>
                  <a:cubicBezTo>
                    <a:pt x="4531" y="180"/>
                    <a:pt x="4486" y="293"/>
                    <a:pt x="4486" y="384"/>
                  </a:cubicBezTo>
                  <a:cubicBezTo>
                    <a:pt x="4282" y="746"/>
                    <a:pt x="4100" y="1132"/>
                    <a:pt x="3919" y="1494"/>
                  </a:cubicBezTo>
                  <a:cubicBezTo>
                    <a:pt x="3534" y="2151"/>
                    <a:pt x="3534" y="2242"/>
                    <a:pt x="2832" y="2400"/>
                  </a:cubicBezTo>
                  <a:cubicBezTo>
                    <a:pt x="2039" y="2581"/>
                    <a:pt x="1201" y="2581"/>
                    <a:pt x="385" y="2808"/>
                  </a:cubicBezTo>
                  <a:cubicBezTo>
                    <a:pt x="0" y="2921"/>
                    <a:pt x="46" y="3420"/>
                    <a:pt x="340" y="3601"/>
                  </a:cubicBezTo>
                  <a:cubicBezTo>
                    <a:pt x="997" y="4009"/>
                    <a:pt x="1699" y="4416"/>
                    <a:pt x="2379" y="4801"/>
                  </a:cubicBezTo>
                  <a:cubicBezTo>
                    <a:pt x="2401" y="4801"/>
                    <a:pt x="590" y="8294"/>
                    <a:pt x="1337" y="8294"/>
                  </a:cubicBezTo>
                  <a:cubicBezTo>
                    <a:pt x="1351" y="8294"/>
                    <a:pt x="1366" y="8292"/>
                    <a:pt x="1382" y="8290"/>
                  </a:cubicBezTo>
                  <a:cubicBezTo>
                    <a:pt x="1473" y="8267"/>
                    <a:pt x="1541" y="8245"/>
                    <a:pt x="1609" y="8199"/>
                  </a:cubicBezTo>
                  <a:cubicBezTo>
                    <a:pt x="2356" y="7678"/>
                    <a:pt x="3398" y="6614"/>
                    <a:pt x="4372" y="6614"/>
                  </a:cubicBezTo>
                  <a:cubicBezTo>
                    <a:pt x="5211" y="6636"/>
                    <a:pt x="6275" y="7792"/>
                    <a:pt x="6955" y="8313"/>
                  </a:cubicBezTo>
                  <a:cubicBezTo>
                    <a:pt x="7034" y="8369"/>
                    <a:pt x="7128" y="8394"/>
                    <a:pt x="7222" y="8394"/>
                  </a:cubicBezTo>
                  <a:cubicBezTo>
                    <a:pt x="7506" y="8394"/>
                    <a:pt x="7788" y="8160"/>
                    <a:pt x="7634" y="7837"/>
                  </a:cubicBezTo>
                  <a:cubicBezTo>
                    <a:pt x="7227" y="6976"/>
                    <a:pt x="6796" y="6138"/>
                    <a:pt x="6321" y="5300"/>
                  </a:cubicBezTo>
                  <a:cubicBezTo>
                    <a:pt x="7159" y="4983"/>
                    <a:pt x="7952" y="4575"/>
                    <a:pt x="8699" y="4076"/>
                  </a:cubicBezTo>
                  <a:cubicBezTo>
                    <a:pt x="8948" y="3895"/>
                    <a:pt x="8926" y="3510"/>
                    <a:pt x="8654" y="3374"/>
                  </a:cubicBezTo>
                  <a:cubicBezTo>
                    <a:pt x="7974" y="3102"/>
                    <a:pt x="7295" y="2876"/>
                    <a:pt x="6592" y="2695"/>
                  </a:cubicBezTo>
                  <a:cubicBezTo>
                    <a:pt x="6343" y="2649"/>
                    <a:pt x="6094" y="2581"/>
                    <a:pt x="5867" y="2491"/>
                  </a:cubicBezTo>
                  <a:cubicBezTo>
                    <a:pt x="5867" y="2445"/>
                    <a:pt x="5867" y="2423"/>
                    <a:pt x="5845" y="2400"/>
                  </a:cubicBezTo>
                  <a:cubicBezTo>
                    <a:pt x="5765" y="2181"/>
                    <a:pt x="5370" y="1"/>
                    <a:pt x="4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001246" y="-152404"/>
              <a:ext cx="2142762" cy="1993855"/>
            </a:xfrm>
            <a:custGeom>
              <a:avLst/>
              <a:gdLst/>
              <a:ahLst/>
              <a:cxnLst/>
              <a:rect l="l" t="t" r="r" b="b"/>
              <a:pathLst>
                <a:path w="59013" h="54912" extrusionOk="0">
                  <a:moveTo>
                    <a:pt x="46680" y="31698"/>
                  </a:moveTo>
                  <a:cubicBezTo>
                    <a:pt x="46712" y="31698"/>
                    <a:pt x="46746" y="31703"/>
                    <a:pt x="46780" y="31715"/>
                  </a:cubicBezTo>
                  <a:cubicBezTo>
                    <a:pt x="46848" y="31783"/>
                    <a:pt x="46893" y="31851"/>
                    <a:pt x="46893" y="31941"/>
                  </a:cubicBezTo>
                  <a:cubicBezTo>
                    <a:pt x="46961" y="32145"/>
                    <a:pt x="47029" y="32372"/>
                    <a:pt x="47097" y="32575"/>
                  </a:cubicBezTo>
                  <a:cubicBezTo>
                    <a:pt x="47233" y="33051"/>
                    <a:pt x="47369" y="33527"/>
                    <a:pt x="47527" y="34003"/>
                  </a:cubicBezTo>
                  <a:cubicBezTo>
                    <a:pt x="47550" y="34025"/>
                    <a:pt x="47572" y="34071"/>
                    <a:pt x="47618" y="34093"/>
                  </a:cubicBezTo>
                  <a:cubicBezTo>
                    <a:pt x="47640" y="34116"/>
                    <a:pt x="47686" y="34116"/>
                    <a:pt x="47731" y="34116"/>
                  </a:cubicBezTo>
                  <a:lnTo>
                    <a:pt x="49407" y="34116"/>
                  </a:lnTo>
                  <a:cubicBezTo>
                    <a:pt x="49725" y="34116"/>
                    <a:pt x="50042" y="34139"/>
                    <a:pt x="50359" y="34184"/>
                  </a:cubicBezTo>
                  <a:cubicBezTo>
                    <a:pt x="50812" y="34274"/>
                    <a:pt x="50902" y="34365"/>
                    <a:pt x="50902" y="34388"/>
                  </a:cubicBezTo>
                  <a:cubicBezTo>
                    <a:pt x="50902" y="34410"/>
                    <a:pt x="50902" y="34456"/>
                    <a:pt x="50880" y="34501"/>
                  </a:cubicBezTo>
                  <a:cubicBezTo>
                    <a:pt x="50835" y="34569"/>
                    <a:pt x="50767" y="34614"/>
                    <a:pt x="50699" y="34660"/>
                  </a:cubicBezTo>
                  <a:cubicBezTo>
                    <a:pt x="50359" y="34886"/>
                    <a:pt x="50019" y="35067"/>
                    <a:pt x="49657" y="35226"/>
                  </a:cubicBezTo>
                  <a:cubicBezTo>
                    <a:pt x="49249" y="35430"/>
                    <a:pt x="48841" y="35656"/>
                    <a:pt x="48456" y="35928"/>
                  </a:cubicBezTo>
                  <a:cubicBezTo>
                    <a:pt x="48433" y="35928"/>
                    <a:pt x="48411" y="35951"/>
                    <a:pt x="48388" y="35996"/>
                  </a:cubicBezTo>
                  <a:cubicBezTo>
                    <a:pt x="48343" y="36064"/>
                    <a:pt x="48343" y="36155"/>
                    <a:pt x="48388" y="36245"/>
                  </a:cubicBezTo>
                  <a:cubicBezTo>
                    <a:pt x="48682" y="36925"/>
                    <a:pt x="48909" y="37627"/>
                    <a:pt x="49045" y="38329"/>
                  </a:cubicBezTo>
                  <a:cubicBezTo>
                    <a:pt x="49113" y="38601"/>
                    <a:pt x="49158" y="38850"/>
                    <a:pt x="49158" y="39122"/>
                  </a:cubicBezTo>
                  <a:cubicBezTo>
                    <a:pt x="49158" y="39145"/>
                    <a:pt x="49158" y="39168"/>
                    <a:pt x="49158" y="39213"/>
                  </a:cubicBezTo>
                  <a:cubicBezTo>
                    <a:pt x="49143" y="39213"/>
                    <a:pt x="49118" y="39223"/>
                    <a:pt x="49096" y="39223"/>
                  </a:cubicBezTo>
                  <a:cubicBezTo>
                    <a:pt x="49085" y="39223"/>
                    <a:pt x="49075" y="39220"/>
                    <a:pt x="49068" y="39213"/>
                  </a:cubicBezTo>
                  <a:cubicBezTo>
                    <a:pt x="48909" y="39190"/>
                    <a:pt x="48773" y="39122"/>
                    <a:pt x="48637" y="39009"/>
                  </a:cubicBezTo>
                  <a:cubicBezTo>
                    <a:pt x="48184" y="38647"/>
                    <a:pt x="47754" y="38239"/>
                    <a:pt x="47346" y="37808"/>
                  </a:cubicBezTo>
                  <a:cubicBezTo>
                    <a:pt x="47074" y="37559"/>
                    <a:pt x="46802" y="37287"/>
                    <a:pt x="46508" y="37015"/>
                  </a:cubicBezTo>
                  <a:cubicBezTo>
                    <a:pt x="46462" y="36970"/>
                    <a:pt x="46394" y="36948"/>
                    <a:pt x="46327" y="36925"/>
                  </a:cubicBezTo>
                  <a:cubicBezTo>
                    <a:pt x="46236" y="36925"/>
                    <a:pt x="46145" y="36948"/>
                    <a:pt x="46077" y="37038"/>
                  </a:cubicBezTo>
                  <a:lnTo>
                    <a:pt x="43540" y="39258"/>
                  </a:lnTo>
                  <a:cubicBezTo>
                    <a:pt x="43450" y="39326"/>
                    <a:pt x="43359" y="39394"/>
                    <a:pt x="43246" y="39439"/>
                  </a:cubicBezTo>
                  <a:cubicBezTo>
                    <a:pt x="43220" y="39457"/>
                    <a:pt x="43190" y="39464"/>
                    <a:pt x="43160" y="39464"/>
                  </a:cubicBezTo>
                  <a:cubicBezTo>
                    <a:pt x="43112" y="39464"/>
                    <a:pt x="43061" y="39445"/>
                    <a:pt x="43019" y="39417"/>
                  </a:cubicBezTo>
                  <a:cubicBezTo>
                    <a:pt x="42951" y="39371"/>
                    <a:pt x="42951" y="39236"/>
                    <a:pt x="42974" y="39032"/>
                  </a:cubicBezTo>
                  <a:cubicBezTo>
                    <a:pt x="43155" y="37990"/>
                    <a:pt x="43517" y="36970"/>
                    <a:pt x="44016" y="36041"/>
                  </a:cubicBezTo>
                  <a:cubicBezTo>
                    <a:pt x="44039" y="35973"/>
                    <a:pt x="44016" y="35883"/>
                    <a:pt x="43971" y="35838"/>
                  </a:cubicBezTo>
                  <a:lnTo>
                    <a:pt x="42181" y="34637"/>
                  </a:lnTo>
                  <a:cubicBezTo>
                    <a:pt x="42022" y="34546"/>
                    <a:pt x="41773" y="34365"/>
                    <a:pt x="41841" y="34184"/>
                  </a:cubicBezTo>
                  <a:cubicBezTo>
                    <a:pt x="41909" y="34003"/>
                    <a:pt x="42090" y="34003"/>
                    <a:pt x="42272" y="34003"/>
                  </a:cubicBezTo>
                  <a:lnTo>
                    <a:pt x="42362" y="34003"/>
                  </a:lnTo>
                  <a:lnTo>
                    <a:pt x="43200" y="34048"/>
                  </a:lnTo>
                  <a:cubicBezTo>
                    <a:pt x="43699" y="34071"/>
                    <a:pt x="44242" y="34093"/>
                    <a:pt x="44763" y="34139"/>
                  </a:cubicBezTo>
                  <a:cubicBezTo>
                    <a:pt x="44809" y="34139"/>
                    <a:pt x="44854" y="34139"/>
                    <a:pt x="44899" y="34116"/>
                  </a:cubicBezTo>
                  <a:cubicBezTo>
                    <a:pt x="44922" y="34093"/>
                    <a:pt x="44945" y="34048"/>
                    <a:pt x="44967" y="34025"/>
                  </a:cubicBezTo>
                  <a:cubicBezTo>
                    <a:pt x="45398" y="33278"/>
                    <a:pt x="45873" y="32575"/>
                    <a:pt x="46394" y="31918"/>
                  </a:cubicBezTo>
                  <a:cubicBezTo>
                    <a:pt x="46440" y="31828"/>
                    <a:pt x="46508" y="31760"/>
                    <a:pt x="46598" y="31715"/>
                  </a:cubicBezTo>
                  <a:cubicBezTo>
                    <a:pt x="46621" y="31703"/>
                    <a:pt x="46649" y="31698"/>
                    <a:pt x="46680" y="31698"/>
                  </a:cubicBezTo>
                  <a:close/>
                  <a:moveTo>
                    <a:pt x="53986" y="46308"/>
                  </a:moveTo>
                  <a:cubicBezTo>
                    <a:pt x="54042" y="46308"/>
                    <a:pt x="54087" y="46345"/>
                    <a:pt x="54119" y="46394"/>
                  </a:cubicBezTo>
                  <a:lnTo>
                    <a:pt x="54119" y="46417"/>
                  </a:lnTo>
                  <a:cubicBezTo>
                    <a:pt x="54210" y="46598"/>
                    <a:pt x="54278" y="46779"/>
                    <a:pt x="54323" y="46983"/>
                  </a:cubicBezTo>
                  <a:cubicBezTo>
                    <a:pt x="54346" y="47096"/>
                    <a:pt x="54391" y="47209"/>
                    <a:pt x="54414" y="47323"/>
                  </a:cubicBezTo>
                  <a:cubicBezTo>
                    <a:pt x="54550" y="47685"/>
                    <a:pt x="54686" y="48048"/>
                    <a:pt x="54799" y="48433"/>
                  </a:cubicBezTo>
                  <a:cubicBezTo>
                    <a:pt x="54957" y="48976"/>
                    <a:pt x="55116" y="49090"/>
                    <a:pt x="55637" y="49203"/>
                  </a:cubicBezTo>
                  <a:cubicBezTo>
                    <a:pt x="56022" y="49294"/>
                    <a:pt x="56407" y="49407"/>
                    <a:pt x="56770" y="49543"/>
                  </a:cubicBezTo>
                  <a:cubicBezTo>
                    <a:pt x="56838" y="49565"/>
                    <a:pt x="56906" y="49565"/>
                    <a:pt x="56996" y="49611"/>
                  </a:cubicBezTo>
                  <a:cubicBezTo>
                    <a:pt x="57200" y="49656"/>
                    <a:pt x="57812" y="49815"/>
                    <a:pt x="57857" y="49973"/>
                  </a:cubicBezTo>
                  <a:cubicBezTo>
                    <a:pt x="57925" y="50177"/>
                    <a:pt x="57313" y="50517"/>
                    <a:pt x="57110" y="50607"/>
                  </a:cubicBezTo>
                  <a:lnTo>
                    <a:pt x="57019" y="50675"/>
                  </a:lnTo>
                  <a:cubicBezTo>
                    <a:pt x="56702" y="50834"/>
                    <a:pt x="56385" y="50993"/>
                    <a:pt x="56067" y="51174"/>
                  </a:cubicBezTo>
                  <a:cubicBezTo>
                    <a:pt x="55954" y="51242"/>
                    <a:pt x="55818" y="51310"/>
                    <a:pt x="55682" y="51400"/>
                  </a:cubicBezTo>
                  <a:cubicBezTo>
                    <a:pt x="55614" y="51423"/>
                    <a:pt x="55546" y="51468"/>
                    <a:pt x="55501" y="51536"/>
                  </a:cubicBezTo>
                  <a:cubicBezTo>
                    <a:pt x="55433" y="51650"/>
                    <a:pt x="55411" y="51785"/>
                    <a:pt x="55478" y="51899"/>
                  </a:cubicBezTo>
                  <a:lnTo>
                    <a:pt x="55524" y="52057"/>
                  </a:lnTo>
                  <a:cubicBezTo>
                    <a:pt x="55637" y="52284"/>
                    <a:pt x="55728" y="52510"/>
                    <a:pt x="55841" y="52737"/>
                  </a:cubicBezTo>
                  <a:cubicBezTo>
                    <a:pt x="56113" y="53235"/>
                    <a:pt x="56317" y="53756"/>
                    <a:pt x="56453" y="54323"/>
                  </a:cubicBezTo>
                  <a:cubicBezTo>
                    <a:pt x="56475" y="54391"/>
                    <a:pt x="56475" y="54459"/>
                    <a:pt x="56453" y="54526"/>
                  </a:cubicBezTo>
                  <a:cubicBezTo>
                    <a:pt x="56430" y="54617"/>
                    <a:pt x="56385" y="54640"/>
                    <a:pt x="56362" y="54640"/>
                  </a:cubicBezTo>
                  <a:cubicBezTo>
                    <a:pt x="56341" y="54644"/>
                    <a:pt x="56318" y="54647"/>
                    <a:pt x="56294" y="54647"/>
                  </a:cubicBezTo>
                  <a:cubicBezTo>
                    <a:pt x="55739" y="54647"/>
                    <a:pt x="54335" y="53450"/>
                    <a:pt x="54097" y="53190"/>
                  </a:cubicBezTo>
                  <a:lnTo>
                    <a:pt x="54051" y="53145"/>
                  </a:lnTo>
                  <a:cubicBezTo>
                    <a:pt x="53961" y="53031"/>
                    <a:pt x="53847" y="52941"/>
                    <a:pt x="53734" y="52850"/>
                  </a:cubicBezTo>
                  <a:cubicBezTo>
                    <a:pt x="53644" y="52805"/>
                    <a:pt x="53553" y="52782"/>
                    <a:pt x="53485" y="52782"/>
                  </a:cubicBezTo>
                  <a:cubicBezTo>
                    <a:pt x="53258" y="52805"/>
                    <a:pt x="53077" y="52895"/>
                    <a:pt x="52941" y="53054"/>
                  </a:cubicBezTo>
                  <a:cubicBezTo>
                    <a:pt x="52896" y="53099"/>
                    <a:pt x="52851" y="53122"/>
                    <a:pt x="52805" y="53167"/>
                  </a:cubicBezTo>
                  <a:lnTo>
                    <a:pt x="51922" y="53779"/>
                  </a:lnTo>
                  <a:cubicBezTo>
                    <a:pt x="51491" y="54119"/>
                    <a:pt x="50970" y="54368"/>
                    <a:pt x="50449" y="54504"/>
                  </a:cubicBezTo>
                  <a:cubicBezTo>
                    <a:pt x="50410" y="54510"/>
                    <a:pt x="50376" y="54513"/>
                    <a:pt x="50347" y="54513"/>
                  </a:cubicBezTo>
                  <a:cubicBezTo>
                    <a:pt x="50278" y="54513"/>
                    <a:pt x="50239" y="54497"/>
                    <a:pt x="50223" y="54481"/>
                  </a:cubicBezTo>
                  <a:cubicBezTo>
                    <a:pt x="50155" y="54391"/>
                    <a:pt x="50314" y="54028"/>
                    <a:pt x="50381" y="53870"/>
                  </a:cubicBezTo>
                  <a:cubicBezTo>
                    <a:pt x="50517" y="53552"/>
                    <a:pt x="50676" y="53258"/>
                    <a:pt x="50789" y="52963"/>
                  </a:cubicBezTo>
                  <a:lnTo>
                    <a:pt x="50948" y="52624"/>
                  </a:lnTo>
                  <a:cubicBezTo>
                    <a:pt x="50993" y="52510"/>
                    <a:pt x="51061" y="52397"/>
                    <a:pt x="51106" y="52284"/>
                  </a:cubicBezTo>
                  <a:cubicBezTo>
                    <a:pt x="51242" y="52057"/>
                    <a:pt x="51356" y="51808"/>
                    <a:pt x="51446" y="51536"/>
                  </a:cubicBezTo>
                  <a:cubicBezTo>
                    <a:pt x="51514" y="51378"/>
                    <a:pt x="51491" y="51174"/>
                    <a:pt x="51378" y="51015"/>
                  </a:cubicBezTo>
                  <a:cubicBezTo>
                    <a:pt x="51310" y="50925"/>
                    <a:pt x="51220" y="50857"/>
                    <a:pt x="51129" y="50811"/>
                  </a:cubicBezTo>
                  <a:cubicBezTo>
                    <a:pt x="50948" y="50698"/>
                    <a:pt x="50744" y="50585"/>
                    <a:pt x="50563" y="50472"/>
                  </a:cubicBezTo>
                  <a:cubicBezTo>
                    <a:pt x="50178" y="50268"/>
                    <a:pt x="49792" y="50041"/>
                    <a:pt x="49430" y="49815"/>
                  </a:cubicBezTo>
                  <a:cubicBezTo>
                    <a:pt x="49317" y="49769"/>
                    <a:pt x="49226" y="49679"/>
                    <a:pt x="49158" y="49565"/>
                  </a:cubicBezTo>
                  <a:cubicBezTo>
                    <a:pt x="49113" y="49475"/>
                    <a:pt x="49113" y="49407"/>
                    <a:pt x="49136" y="49362"/>
                  </a:cubicBezTo>
                  <a:cubicBezTo>
                    <a:pt x="49249" y="49180"/>
                    <a:pt x="49747" y="49180"/>
                    <a:pt x="49951" y="49180"/>
                  </a:cubicBezTo>
                  <a:lnTo>
                    <a:pt x="49996" y="49180"/>
                  </a:lnTo>
                  <a:cubicBezTo>
                    <a:pt x="50404" y="49158"/>
                    <a:pt x="50835" y="49135"/>
                    <a:pt x="51242" y="49090"/>
                  </a:cubicBezTo>
                  <a:lnTo>
                    <a:pt x="51491" y="49067"/>
                  </a:lnTo>
                  <a:cubicBezTo>
                    <a:pt x="51695" y="49067"/>
                    <a:pt x="51899" y="49022"/>
                    <a:pt x="52103" y="48931"/>
                  </a:cubicBezTo>
                  <a:cubicBezTo>
                    <a:pt x="52352" y="48795"/>
                    <a:pt x="52556" y="48591"/>
                    <a:pt x="52737" y="48365"/>
                  </a:cubicBezTo>
                  <a:cubicBezTo>
                    <a:pt x="52941" y="48070"/>
                    <a:pt x="53100" y="47753"/>
                    <a:pt x="53236" y="47413"/>
                  </a:cubicBezTo>
                  <a:cubicBezTo>
                    <a:pt x="53372" y="47051"/>
                    <a:pt x="53553" y="46734"/>
                    <a:pt x="53802" y="46417"/>
                  </a:cubicBezTo>
                  <a:cubicBezTo>
                    <a:pt x="53825" y="46371"/>
                    <a:pt x="53870" y="46349"/>
                    <a:pt x="53915" y="46326"/>
                  </a:cubicBezTo>
                  <a:cubicBezTo>
                    <a:pt x="53941" y="46313"/>
                    <a:pt x="53964" y="46308"/>
                    <a:pt x="53986" y="46308"/>
                  </a:cubicBezTo>
                  <a:close/>
                  <a:moveTo>
                    <a:pt x="5188" y="0"/>
                  </a:moveTo>
                  <a:cubicBezTo>
                    <a:pt x="4735" y="362"/>
                    <a:pt x="4259" y="748"/>
                    <a:pt x="3829" y="1178"/>
                  </a:cubicBezTo>
                  <a:cubicBezTo>
                    <a:pt x="2084" y="2854"/>
                    <a:pt x="838" y="4780"/>
                    <a:pt x="272" y="6751"/>
                  </a:cubicBezTo>
                  <a:cubicBezTo>
                    <a:pt x="46" y="7408"/>
                    <a:pt x="0" y="8087"/>
                    <a:pt x="68" y="8767"/>
                  </a:cubicBezTo>
                  <a:cubicBezTo>
                    <a:pt x="159" y="9469"/>
                    <a:pt x="567" y="10103"/>
                    <a:pt x="1178" y="10466"/>
                  </a:cubicBezTo>
                  <a:cubicBezTo>
                    <a:pt x="1495" y="10624"/>
                    <a:pt x="1813" y="10692"/>
                    <a:pt x="2152" y="10692"/>
                  </a:cubicBezTo>
                  <a:cubicBezTo>
                    <a:pt x="2855" y="10670"/>
                    <a:pt x="3512" y="10466"/>
                    <a:pt x="4101" y="10103"/>
                  </a:cubicBezTo>
                  <a:cubicBezTo>
                    <a:pt x="6751" y="8654"/>
                    <a:pt x="8699" y="6230"/>
                    <a:pt x="10398" y="3738"/>
                  </a:cubicBezTo>
                  <a:lnTo>
                    <a:pt x="10398" y="3738"/>
                  </a:lnTo>
                  <a:cubicBezTo>
                    <a:pt x="10217" y="4780"/>
                    <a:pt x="10104" y="5822"/>
                    <a:pt x="10081" y="6864"/>
                  </a:cubicBezTo>
                  <a:cubicBezTo>
                    <a:pt x="10013" y="7544"/>
                    <a:pt x="10104" y="8246"/>
                    <a:pt x="10330" y="8880"/>
                  </a:cubicBezTo>
                  <a:cubicBezTo>
                    <a:pt x="10579" y="9560"/>
                    <a:pt x="11168" y="10058"/>
                    <a:pt x="11893" y="10194"/>
                  </a:cubicBezTo>
                  <a:cubicBezTo>
                    <a:pt x="11944" y="10199"/>
                    <a:pt x="11994" y="10201"/>
                    <a:pt x="12044" y="10201"/>
                  </a:cubicBezTo>
                  <a:cubicBezTo>
                    <a:pt x="13187" y="10201"/>
                    <a:pt x="13993" y="8983"/>
                    <a:pt x="14363" y="8223"/>
                  </a:cubicBezTo>
                  <a:cubicBezTo>
                    <a:pt x="14861" y="7226"/>
                    <a:pt x="15269" y="6207"/>
                    <a:pt x="15586" y="5142"/>
                  </a:cubicBezTo>
                  <a:cubicBezTo>
                    <a:pt x="15631" y="6071"/>
                    <a:pt x="15880" y="6977"/>
                    <a:pt x="16311" y="7815"/>
                  </a:cubicBezTo>
                  <a:cubicBezTo>
                    <a:pt x="16779" y="8657"/>
                    <a:pt x="17741" y="9391"/>
                    <a:pt x="18764" y="9391"/>
                  </a:cubicBezTo>
                  <a:cubicBezTo>
                    <a:pt x="18979" y="9391"/>
                    <a:pt x="19198" y="9359"/>
                    <a:pt x="19414" y="9288"/>
                  </a:cubicBezTo>
                  <a:cubicBezTo>
                    <a:pt x="20388" y="8971"/>
                    <a:pt x="21091" y="7974"/>
                    <a:pt x="21453" y="6320"/>
                  </a:cubicBezTo>
                  <a:cubicBezTo>
                    <a:pt x="21634" y="5573"/>
                    <a:pt x="21748" y="4780"/>
                    <a:pt x="21838" y="4010"/>
                  </a:cubicBezTo>
                  <a:cubicBezTo>
                    <a:pt x="22472" y="6048"/>
                    <a:pt x="23243" y="7906"/>
                    <a:pt x="24874" y="8993"/>
                  </a:cubicBezTo>
                  <a:cubicBezTo>
                    <a:pt x="25667" y="9492"/>
                    <a:pt x="26550" y="9854"/>
                    <a:pt x="27456" y="10013"/>
                  </a:cubicBezTo>
                  <a:cubicBezTo>
                    <a:pt x="25803" y="11893"/>
                    <a:pt x="24421" y="14272"/>
                    <a:pt x="24126" y="17035"/>
                  </a:cubicBezTo>
                  <a:cubicBezTo>
                    <a:pt x="24058" y="17466"/>
                    <a:pt x="24081" y="17919"/>
                    <a:pt x="24217" y="18372"/>
                  </a:cubicBezTo>
                  <a:cubicBezTo>
                    <a:pt x="24557" y="19504"/>
                    <a:pt x="25803" y="20071"/>
                    <a:pt x="26845" y="20184"/>
                  </a:cubicBezTo>
                  <a:cubicBezTo>
                    <a:pt x="27111" y="20223"/>
                    <a:pt x="27383" y="20242"/>
                    <a:pt x="27657" y="20242"/>
                  </a:cubicBezTo>
                  <a:cubicBezTo>
                    <a:pt x="29317" y="20242"/>
                    <a:pt x="31092" y="19548"/>
                    <a:pt x="32667" y="18304"/>
                  </a:cubicBezTo>
                  <a:cubicBezTo>
                    <a:pt x="34116" y="17149"/>
                    <a:pt x="35272" y="15676"/>
                    <a:pt x="36359" y="14204"/>
                  </a:cubicBezTo>
                  <a:lnTo>
                    <a:pt x="36359" y="14204"/>
                  </a:lnTo>
                  <a:cubicBezTo>
                    <a:pt x="36087" y="15382"/>
                    <a:pt x="35906" y="16673"/>
                    <a:pt x="36246" y="17919"/>
                  </a:cubicBezTo>
                  <a:cubicBezTo>
                    <a:pt x="36631" y="19278"/>
                    <a:pt x="37831" y="20682"/>
                    <a:pt x="39372" y="20682"/>
                  </a:cubicBezTo>
                  <a:lnTo>
                    <a:pt x="39485" y="20682"/>
                  </a:lnTo>
                  <a:cubicBezTo>
                    <a:pt x="40595" y="20637"/>
                    <a:pt x="41705" y="19822"/>
                    <a:pt x="42317" y="18621"/>
                  </a:cubicBezTo>
                  <a:cubicBezTo>
                    <a:pt x="42702" y="17738"/>
                    <a:pt x="42951" y="16763"/>
                    <a:pt x="42996" y="15789"/>
                  </a:cubicBezTo>
                  <a:cubicBezTo>
                    <a:pt x="43472" y="16899"/>
                    <a:pt x="44356" y="18349"/>
                    <a:pt x="45896" y="18893"/>
                  </a:cubicBezTo>
                  <a:cubicBezTo>
                    <a:pt x="46032" y="18938"/>
                    <a:pt x="46168" y="18983"/>
                    <a:pt x="46304" y="19006"/>
                  </a:cubicBezTo>
                  <a:cubicBezTo>
                    <a:pt x="46530" y="21362"/>
                    <a:pt x="46530" y="24579"/>
                    <a:pt x="46530" y="27388"/>
                  </a:cubicBezTo>
                  <a:cubicBezTo>
                    <a:pt x="46530" y="28838"/>
                    <a:pt x="46530" y="30219"/>
                    <a:pt x="46576" y="31420"/>
                  </a:cubicBezTo>
                  <a:cubicBezTo>
                    <a:pt x="46530" y="31420"/>
                    <a:pt x="46508" y="31443"/>
                    <a:pt x="46462" y="31465"/>
                  </a:cubicBezTo>
                  <a:cubicBezTo>
                    <a:pt x="46372" y="31533"/>
                    <a:pt x="46259" y="31624"/>
                    <a:pt x="46191" y="31715"/>
                  </a:cubicBezTo>
                  <a:cubicBezTo>
                    <a:pt x="45670" y="32394"/>
                    <a:pt x="45194" y="33096"/>
                    <a:pt x="44763" y="33844"/>
                  </a:cubicBezTo>
                  <a:cubicBezTo>
                    <a:pt x="44265" y="33799"/>
                    <a:pt x="43744" y="33776"/>
                    <a:pt x="43223" y="33753"/>
                  </a:cubicBezTo>
                  <a:lnTo>
                    <a:pt x="42407" y="33708"/>
                  </a:lnTo>
                  <a:cubicBezTo>
                    <a:pt x="41977" y="33708"/>
                    <a:pt x="41705" y="33821"/>
                    <a:pt x="41615" y="34071"/>
                  </a:cubicBezTo>
                  <a:cubicBezTo>
                    <a:pt x="41547" y="34252"/>
                    <a:pt x="41569" y="34546"/>
                    <a:pt x="42045" y="34863"/>
                  </a:cubicBezTo>
                  <a:lnTo>
                    <a:pt x="43721" y="35996"/>
                  </a:lnTo>
                  <a:cubicBezTo>
                    <a:pt x="43246" y="36925"/>
                    <a:pt x="42906" y="37944"/>
                    <a:pt x="42725" y="38964"/>
                  </a:cubicBezTo>
                  <a:cubicBezTo>
                    <a:pt x="42657" y="39190"/>
                    <a:pt x="42702" y="39439"/>
                    <a:pt x="42861" y="39621"/>
                  </a:cubicBezTo>
                  <a:cubicBezTo>
                    <a:pt x="42951" y="39689"/>
                    <a:pt x="43064" y="39734"/>
                    <a:pt x="43178" y="39734"/>
                  </a:cubicBezTo>
                  <a:cubicBezTo>
                    <a:pt x="43246" y="39734"/>
                    <a:pt x="43314" y="39711"/>
                    <a:pt x="43382" y="39689"/>
                  </a:cubicBezTo>
                  <a:cubicBezTo>
                    <a:pt x="43517" y="39643"/>
                    <a:pt x="43631" y="39553"/>
                    <a:pt x="43744" y="39439"/>
                  </a:cubicBezTo>
                  <a:lnTo>
                    <a:pt x="46281" y="37219"/>
                  </a:lnTo>
                  <a:cubicBezTo>
                    <a:pt x="46304" y="37219"/>
                    <a:pt x="46327" y="37197"/>
                    <a:pt x="46327" y="37197"/>
                  </a:cubicBezTo>
                  <a:cubicBezTo>
                    <a:pt x="46327" y="37197"/>
                    <a:pt x="46327" y="37219"/>
                    <a:pt x="46349" y="37219"/>
                  </a:cubicBezTo>
                  <a:cubicBezTo>
                    <a:pt x="46621" y="37469"/>
                    <a:pt x="46916" y="37740"/>
                    <a:pt x="47165" y="37990"/>
                  </a:cubicBezTo>
                  <a:cubicBezTo>
                    <a:pt x="47572" y="38443"/>
                    <a:pt x="48026" y="38850"/>
                    <a:pt x="48501" y="39213"/>
                  </a:cubicBezTo>
                  <a:cubicBezTo>
                    <a:pt x="48660" y="39349"/>
                    <a:pt x="48841" y="39439"/>
                    <a:pt x="49045" y="39485"/>
                  </a:cubicBezTo>
                  <a:cubicBezTo>
                    <a:pt x="49073" y="39494"/>
                    <a:pt x="49103" y="39499"/>
                    <a:pt x="49132" y="39499"/>
                  </a:cubicBezTo>
                  <a:cubicBezTo>
                    <a:pt x="49244" y="39499"/>
                    <a:pt x="49358" y="39434"/>
                    <a:pt x="49430" y="39326"/>
                  </a:cubicBezTo>
                  <a:cubicBezTo>
                    <a:pt x="49453" y="39258"/>
                    <a:pt x="49475" y="39190"/>
                    <a:pt x="49475" y="39100"/>
                  </a:cubicBezTo>
                  <a:cubicBezTo>
                    <a:pt x="49453" y="38828"/>
                    <a:pt x="49430" y="38533"/>
                    <a:pt x="49339" y="38261"/>
                  </a:cubicBezTo>
                  <a:cubicBezTo>
                    <a:pt x="49203" y="37514"/>
                    <a:pt x="48977" y="36812"/>
                    <a:pt x="48682" y="36109"/>
                  </a:cubicBezTo>
                  <a:cubicBezTo>
                    <a:pt x="49045" y="35860"/>
                    <a:pt x="49430" y="35656"/>
                    <a:pt x="49815" y="35475"/>
                  </a:cubicBezTo>
                  <a:cubicBezTo>
                    <a:pt x="50178" y="35294"/>
                    <a:pt x="50540" y="35090"/>
                    <a:pt x="50880" y="34863"/>
                  </a:cubicBezTo>
                  <a:cubicBezTo>
                    <a:pt x="50993" y="34818"/>
                    <a:pt x="51084" y="34728"/>
                    <a:pt x="51152" y="34614"/>
                  </a:cubicBezTo>
                  <a:cubicBezTo>
                    <a:pt x="51220" y="34524"/>
                    <a:pt x="51242" y="34365"/>
                    <a:pt x="51197" y="34252"/>
                  </a:cubicBezTo>
                  <a:cubicBezTo>
                    <a:pt x="51106" y="34071"/>
                    <a:pt x="50857" y="33957"/>
                    <a:pt x="50427" y="33889"/>
                  </a:cubicBezTo>
                  <a:cubicBezTo>
                    <a:pt x="50110" y="33844"/>
                    <a:pt x="49770" y="33821"/>
                    <a:pt x="49453" y="33821"/>
                  </a:cubicBezTo>
                  <a:lnTo>
                    <a:pt x="49294" y="33821"/>
                  </a:lnTo>
                  <a:cubicBezTo>
                    <a:pt x="49113" y="33810"/>
                    <a:pt x="48932" y="33804"/>
                    <a:pt x="48753" y="33804"/>
                  </a:cubicBezTo>
                  <a:cubicBezTo>
                    <a:pt x="48575" y="33804"/>
                    <a:pt x="48399" y="33810"/>
                    <a:pt x="48229" y="33821"/>
                  </a:cubicBezTo>
                  <a:lnTo>
                    <a:pt x="47822" y="33821"/>
                  </a:lnTo>
                  <a:cubicBezTo>
                    <a:pt x="47663" y="33368"/>
                    <a:pt x="47527" y="32915"/>
                    <a:pt x="47391" y="32462"/>
                  </a:cubicBezTo>
                  <a:cubicBezTo>
                    <a:pt x="47323" y="32258"/>
                    <a:pt x="47255" y="32054"/>
                    <a:pt x="47187" y="31828"/>
                  </a:cubicBezTo>
                  <a:cubicBezTo>
                    <a:pt x="47165" y="31692"/>
                    <a:pt x="47074" y="31533"/>
                    <a:pt x="46938" y="31443"/>
                  </a:cubicBezTo>
                  <a:cubicBezTo>
                    <a:pt x="46916" y="31443"/>
                    <a:pt x="46893" y="31420"/>
                    <a:pt x="46870" y="31420"/>
                  </a:cubicBezTo>
                  <a:cubicBezTo>
                    <a:pt x="46825" y="30219"/>
                    <a:pt x="46825" y="28838"/>
                    <a:pt x="46825" y="27388"/>
                  </a:cubicBezTo>
                  <a:cubicBezTo>
                    <a:pt x="46825" y="24601"/>
                    <a:pt x="46825" y="21430"/>
                    <a:pt x="46598" y="19051"/>
                  </a:cubicBezTo>
                  <a:lnTo>
                    <a:pt x="46598" y="19051"/>
                  </a:lnTo>
                  <a:cubicBezTo>
                    <a:pt x="46773" y="19077"/>
                    <a:pt x="46948" y="19090"/>
                    <a:pt x="47122" y="19090"/>
                  </a:cubicBezTo>
                  <a:cubicBezTo>
                    <a:pt x="48939" y="19090"/>
                    <a:pt x="50700" y="17741"/>
                    <a:pt x="51424" y="16129"/>
                  </a:cubicBezTo>
                  <a:cubicBezTo>
                    <a:pt x="52171" y="14498"/>
                    <a:pt x="52239" y="12482"/>
                    <a:pt x="51582" y="10149"/>
                  </a:cubicBezTo>
                  <a:lnTo>
                    <a:pt x="51582" y="10149"/>
                  </a:lnTo>
                  <a:cubicBezTo>
                    <a:pt x="52244" y="10645"/>
                    <a:pt x="53041" y="10918"/>
                    <a:pt x="53851" y="10918"/>
                  </a:cubicBezTo>
                  <a:cubicBezTo>
                    <a:pt x="54038" y="10918"/>
                    <a:pt x="54226" y="10903"/>
                    <a:pt x="54414" y="10874"/>
                  </a:cubicBezTo>
                  <a:lnTo>
                    <a:pt x="54414" y="10874"/>
                  </a:lnTo>
                  <a:cubicBezTo>
                    <a:pt x="54414" y="16197"/>
                    <a:pt x="54255" y="22404"/>
                    <a:pt x="54119" y="28430"/>
                  </a:cubicBezTo>
                  <a:cubicBezTo>
                    <a:pt x="53983" y="34456"/>
                    <a:pt x="53825" y="40753"/>
                    <a:pt x="53825" y="46077"/>
                  </a:cubicBezTo>
                  <a:cubicBezTo>
                    <a:pt x="53757" y="46122"/>
                    <a:pt x="53712" y="46167"/>
                    <a:pt x="53666" y="46213"/>
                  </a:cubicBezTo>
                  <a:cubicBezTo>
                    <a:pt x="53417" y="46553"/>
                    <a:pt x="53190" y="46915"/>
                    <a:pt x="53055" y="47300"/>
                  </a:cubicBezTo>
                  <a:cubicBezTo>
                    <a:pt x="52919" y="47595"/>
                    <a:pt x="52760" y="47889"/>
                    <a:pt x="52579" y="48184"/>
                  </a:cubicBezTo>
                  <a:cubicBezTo>
                    <a:pt x="52443" y="48365"/>
                    <a:pt x="52239" y="48546"/>
                    <a:pt x="52035" y="48659"/>
                  </a:cubicBezTo>
                  <a:cubicBezTo>
                    <a:pt x="51877" y="48727"/>
                    <a:pt x="51718" y="48750"/>
                    <a:pt x="51537" y="48750"/>
                  </a:cubicBezTo>
                  <a:cubicBezTo>
                    <a:pt x="51469" y="48750"/>
                    <a:pt x="51378" y="48750"/>
                    <a:pt x="51288" y="48773"/>
                  </a:cubicBezTo>
                  <a:cubicBezTo>
                    <a:pt x="50880" y="48818"/>
                    <a:pt x="50472" y="48863"/>
                    <a:pt x="50042" y="48863"/>
                  </a:cubicBezTo>
                  <a:lnTo>
                    <a:pt x="50019" y="48863"/>
                  </a:lnTo>
                  <a:cubicBezTo>
                    <a:pt x="49702" y="48863"/>
                    <a:pt x="49158" y="48886"/>
                    <a:pt x="48977" y="49180"/>
                  </a:cubicBezTo>
                  <a:cubicBezTo>
                    <a:pt x="48886" y="49339"/>
                    <a:pt x="48886" y="49520"/>
                    <a:pt x="48977" y="49656"/>
                  </a:cubicBezTo>
                  <a:cubicBezTo>
                    <a:pt x="49045" y="49815"/>
                    <a:pt x="49181" y="49951"/>
                    <a:pt x="49339" y="50018"/>
                  </a:cubicBezTo>
                  <a:cubicBezTo>
                    <a:pt x="49702" y="50268"/>
                    <a:pt x="50110" y="50494"/>
                    <a:pt x="50472" y="50698"/>
                  </a:cubicBezTo>
                  <a:lnTo>
                    <a:pt x="51038" y="51038"/>
                  </a:lnTo>
                  <a:cubicBezTo>
                    <a:pt x="51106" y="51061"/>
                    <a:pt x="51174" y="51106"/>
                    <a:pt x="51220" y="51151"/>
                  </a:cubicBezTo>
                  <a:cubicBezTo>
                    <a:pt x="51265" y="51242"/>
                    <a:pt x="51265" y="51355"/>
                    <a:pt x="51242" y="51446"/>
                  </a:cubicBezTo>
                  <a:cubicBezTo>
                    <a:pt x="51152" y="51695"/>
                    <a:pt x="51038" y="51921"/>
                    <a:pt x="50925" y="52148"/>
                  </a:cubicBezTo>
                  <a:cubicBezTo>
                    <a:pt x="50857" y="52261"/>
                    <a:pt x="50789" y="52374"/>
                    <a:pt x="50744" y="52488"/>
                  </a:cubicBezTo>
                  <a:lnTo>
                    <a:pt x="50585" y="52827"/>
                  </a:lnTo>
                  <a:cubicBezTo>
                    <a:pt x="50449" y="53122"/>
                    <a:pt x="50314" y="53439"/>
                    <a:pt x="50178" y="53756"/>
                  </a:cubicBezTo>
                  <a:cubicBezTo>
                    <a:pt x="50042" y="54051"/>
                    <a:pt x="49883" y="54413"/>
                    <a:pt x="50064" y="54640"/>
                  </a:cubicBezTo>
                  <a:cubicBezTo>
                    <a:pt x="50149" y="54742"/>
                    <a:pt x="50285" y="54793"/>
                    <a:pt x="50415" y="54793"/>
                  </a:cubicBezTo>
                  <a:cubicBezTo>
                    <a:pt x="50458" y="54793"/>
                    <a:pt x="50500" y="54787"/>
                    <a:pt x="50540" y="54776"/>
                  </a:cubicBezTo>
                  <a:cubicBezTo>
                    <a:pt x="51129" y="54617"/>
                    <a:pt x="51673" y="54368"/>
                    <a:pt x="52126" y="53983"/>
                  </a:cubicBezTo>
                  <a:lnTo>
                    <a:pt x="53009" y="53371"/>
                  </a:lnTo>
                  <a:cubicBezTo>
                    <a:pt x="53077" y="53349"/>
                    <a:pt x="53123" y="53303"/>
                    <a:pt x="53168" y="53258"/>
                  </a:cubicBezTo>
                  <a:cubicBezTo>
                    <a:pt x="53327" y="53131"/>
                    <a:pt x="53430" y="53059"/>
                    <a:pt x="53524" y="53059"/>
                  </a:cubicBezTo>
                  <a:cubicBezTo>
                    <a:pt x="53564" y="53059"/>
                    <a:pt x="53603" y="53072"/>
                    <a:pt x="53644" y="53099"/>
                  </a:cubicBezTo>
                  <a:cubicBezTo>
                    <a:pt x="53734" y="53145"/>
                    <a:pt x="53825" y="53235"/>
                    <a:pt x="53893" y="53326"/>
                  </a:cubicBezTo>
                  <a:lnTo>
                    <a:pt x="53938" y="53349"/>
                  </a:lnTo>
                  <a:cubicBezTo>
                    <a:pt x="54051" y="53484"/>
                    <a:pt x="55569" y="54912"/>
                    <a:pt x="56339" y="54912"/>
                  </a:cubicBezTo>
                  <a:lnTo>
                    <a:pt x="56475" y="54912"/>
                  </a:lnTo>
                  <a:cubicBezTo>
                    <a:pt x="56634" y="54889"/>
                    <a:pt x="56747" y="54753"/>
                    <a:pt x="56770" y="54594"/>
                  </a:cubicBezTo>
                  <a:cubicBezTo>
                    <a:pt x="56792" y="54481"/>
                    <a:pt x="56792" y="54368"/>
                    <a:pt x="56770" y="54255"/>
                  </a:cubicBezTo>
                  <a:cubicBezTo>
                    <a:pt x="56634" y="53688"/>
                    <a:pt x="56430" y="53122"/>
                    <a:pt x="56135" y="52601"/>
                  </a:cubicBezTo>
                  <a:cubicBezTo>
                    <a:pt x="56045" y="52374"/>
                    <a:pt x="55932" y="52171"/>
                    <a:pt x="55841" y="51944"/>
                  </a:cubicBezTo>
                  <a:lnTo>
                    <a:pt x="55773" y="51785"/>
                  </a:lnTo>
                  <a:cubicBezTo>
                    <a:pt x="55773" y="51763"/>
                    <a:pt x="55773" y="51717"/>
                    <a:pt x="55773" y="51695"/>
                  </a:cubicBezTo>
                  <a:cubicBezTo>
                    <a:pt x="55796" y="51672"/>
                    <a:pt x="55841" y="51650"/>
                    <a:pt x="55864" y="51627"/>
                  </a:cubicBezTo>
                  <a:lnTo>
                    <a:pt x="56271" y="51423"/>
                  </a:lnTo>
                  <a:cubicBezTo>
                    <a:pt x="56566" y="51242"/>
                    <a:pt x="56883" y="51083"/>
                    <a:pt x="57200" y="50902"/>
                  </a:cubicBezTo>
                  <a:lnTo>
                    <a:pt x="57291" y="50857"/>
                  </a:lnTo>
                  <a:cubicBezTo>
                    <a:pt x="57653" y="50675"/>
                    <a:pt x="58310" y="50313"/>
                    <a:pt x="58174" y="49883"/>
                  </a:cubicBezTo>
                  <a:cubicBezTo>
                    <a:pt x="58084" y="49611"/>
                    <a:pt x="57653" y="49475"/>
                    <a:pt x="57110" y="49316"/>
                  </a:cubicBezTo>
                  <a:lnTo>
                    <a:pt x="56906" y="49271"/>
                  </a:lnTo>
                  <a:cubicBezTo>
                    <a:pt x="56521" y="49135"/>
                    <a:pt x="56135" y="49022"/>
                    <a:pt x="55728" y="48931"/>
                  </a:cubicBezTo>
                  <a:cubicBezTo>
                    <a:pt x="55275" y="48818"/>
                    <a:pt x="55207" y="48773"/>
                    <a:pt x="55071" y="48365"/>
                  </a:cubicBezTo>
                  <a:cubicBezTo>
                    <a:pt x="54957" y="47934"/>
                    <a:pt x="54844" y="47595"/>
                    <a:pt x="54708" y="47232"/>
                  </a:cubicBezTo>
                  <a:cubicBezTo>
                    <a:pt x="54663" y="47119"/>
                    <a:pt x="54640" y="47006"/>
                    <a:pt x="54595" y="46892"/>
                  </a:cubicBezTo>
                  <a:cubicBezTo>
                    <a:pt x="54550" y="46688"/>
                    <a:pt x="54482" y="46485"/>
                    <a:pt x="54391" y="46281"/>
                  </a:cubicBezTo>
                  <a:cubicBezTo>
                    <a:pt x="54323" y="46167"/>
                    <a:pt x="54210" y="46099"/>
                    <a:pt x="54097" y="46077"/>
                  </a:cubicBezTo>
                  <a:cubicBezTo>
                    <a:pt x="54097" y="40753"/>
                    <a:pt x="54255" y="34501"/>
                    <a:pt x="54391" y="28475"/>
                  </a:cubicBezTo>
                  <a:cubicBezTo>
                    <a:pt x="54550" y="22427"/>
                    <a:pt x="54686" y="16174"/>
                    <a:pt x="54708" y="10851"/>
                  </a:cubicBezTo>
                  <a:cubicBezTo>
                    <a:pt x="55365" y="10738"/>
                    <a:pt x="56022" y="10466"/>
                    <a:pt x="56566" y="10058"/>
                  </a:cubicBezTo>
                  <a:cubicBezTo>
                    <a:pt x="57925" y="9039"/>
                    <a:pt x="58627" y="7453"/>
                    <a:pt x="59012" y="6071"/>
                  </a:cubicBezTo>
                  <a:lnTo>
                    <a:pt x="59012" y="4848"/>
                  </a:lnTo>
                  <a:cubicBezTo>
                    <a:pt x="58967" y="4870"/>
                    <a:pt x="58944" y="4893"/>
                    <a:pt x="58944" y="4938"/>
                  </a:cubicBezTo>
                  <a:cubicBezTo>
                    <a:pt x="58673" y="6479"/>
                    <a:pt x="58038" y="8563"/>
                    <a:pt x="56385" y="9786"/>
                  </a:cubicBezTo>
                  <a:cubicBezTo>
                    <a:pt x="55841" y="10194"/>
                    <a:pt x="55207" y="10443"/>
                    <a:pt x="54550" y="10556"/>
                  </a:cubicBezTo>
                  <a:cubicBezTo>
                    <a:pt x="54527" y="10556"/>
                    <a:pt x="54504" y="10556"/>
                    <a:pt x="54504" y="10579"/>
                  </a:cubicBezTo>
                  <a:cubicBezTo>
                    <a:pt x="54294" y="10613"/>
                    <a:pt x="54081" y="10630"/>
                    <a:pt x="53868" y="10630"/>
                  </a:cubicBezTo>
                  <a:cubicBezTo>
                    <a:pt x="52934" y="10630"/>
                    <a:pt x="52010" y="10298"/>
                    <a:pt x="51401" y="9560"/>
                  </a:cubicBezTo>
                  <a:cubicBezTo>
                    <a:pt x="51368" y="9527"/>
                    <a:pt x="51330" y="9513"/>
                    <a:pt x="51293" y="9513"/>
                  </a:cubicBezTo>
                  <a:cubicBezTo>
                    <a:pt x="51202" y="9513"/>
                    <a:pt x="51119" y="9599"/>
                    <a:pt x="51152" y="9696"/>
                  </a:cubicBezTo>
                  <a:cubicBezTo>
                    <a:pt x="51922" y="12187"/>
                    <a:pt x="51922" y="14317"/>
                    <a:pt x="51152" y="16016"/>
                  </a:cubicBezTo>
                  <a:cubicBezTo>
                    <a:pt x="50443" y="17527"/>
                    <a:pt x="48781" y="18808"/>
                    <a:pt x="47078" y="18808"/>
                  </a:cubicBezTo>
                  <a:cubicBezTo>
                    <a:pt x="46713" y="18808"/>
                    <a:pt x="46346" y="18749"/>
                    <a:pt x="45987" y="18621"/>
                  </a:cubicBezTo>
                  <a:cubicBezTo>
                    <a:pt x="44265" y="18009"/>
                    <a:pt x="43382" y="16152"/>
                    <a:pt x="43019" y="15110"/>
                  </a:cubicBezTo>
                  <a:cubicBezTo>
                    <a:pt x="43009" y="15027"/>
                    <a:pt x="42947" y="14987"/>
                    <a:pt x="42884" y="14987"/>
                  </a:cubicBezTo>
                  <a:cubicBezTo>
                    <a:pt x="42810" y="14987"/>
                    <a:pt x="42735" y="15044"/>
                    <a:pt x="42747" y="15155"/>
                  </a:cubicBezTo>
                  <a:cubicBezTo>
                    <a:pt x="42679" y="16288"/>
                    <a:pt x="42543" y="17466"/>
                    <a:pt x="42045" y="18508"/>
                  </a:cubicBezTo>
                  <a:cubicBezTo>
                    <a:pt x="41479" y="19618"/>
                    <a:pt x="40482" y="20365"/>
                    <a:pt x="39463" y="20388"/>
                  </a:cubicBezTo>
                  <a:cubicBezTo>
                    <a:pt x="39427" y="20390"/>
                    <a:pt x="39392" y="20390"/>
                    <a:pt x="39356" y="20390"/>
                  </a:cubicBezTo>
                  <a:cubicBezTo>
                    <a:pt x="37957" y="20390"/>
                    <a:pt x="36849" y="19088"/>
                    <a:pt x="36518" y="17851"/>
                  </a:cubicBezTo>
                  <a:cubicBezTo>
                    <a:pt x="36132" y="16424"/>
                    <a:pt x="36450" y="14906"/>
                    <a:pt x="36767" y="13569"/>
                  </a:cubicBezTo>
                  <a:cubicBezTo>
                    <a:pt x="36789" y="13501"/>
                    <a:pt x="36767" y="13433"/>
                    <a:pt x="36699" y="13411"/>
                  </a:cubicBezTo>
                  <a:cubicBezTo>
                    <a:pt x="36681" y="13405"/>
                    <a:pt x="36662" y="13402"/>
                    <a:pt x="36645" y="13402"/>
                  </a:cubicBezTo>
                  <a:cubicBezTo>
                    <a:pt x="36596" y="13402"/>
                    <a:pt x="36551" y="13423"/>
                    <a:pt x="36518" y="13456"/>
                  </a:cubicBezTo>
                  <a:cubicBezTo>
                    <a:pt x="35340" y="15110"/>
                    <a:pt x="34094" y="16786"/>
                    <a:pt x="32485" y="18077"/>
                  </a:cubicBezTo>
                  <a:cubicBezTo>
                    <a:pt x="30959" y="19291"/>
                    <a:pt x="29230" y="19963"/>
                    <a:pt x="27619" y="19963"/>
                  </a:cubicBezTo>
                  <a:cubicBezTo>
                    <a:pt x="27365" y="19963"/>
                    <a:pt x="27114" y="19946"/>
                    <a:pt x="26867" y="19912"/>
                  </a:cubicBezTo>
                  <a:cubicBezTo>
                    <a:pt x="25916" y="19776"/>
                    <a:pt x="24783" y="19278"/>
                    <a:pt x="24466" y="18281"/>
                  </a:cubicBezTo>
                  <a:cubicBezTo>
                    <a:pt x="24375" y="17873"/>
                    <a:pt x="24353" y="17466"/>
                    <a:pt x="24398" y="17058"/>
                  </a:cubicBezTo>
                  <a:cubicBezTo>
                    <a:pt x="24693" y="14294"/>
                    <a:pt x="26097" y="11938"/>
                    <a:pt x="27773" y="10058"/>
                  </a:cubicBezTo>
                  <a:cubicBezTo>
                    <a:pt x="28201" y="10128"/>
                    <a:pt x="28635" y="10164"/>
                    <a:pt x="29070" y="10164"/>
                  </a:cubicBezTo>
                  <a:cubicBezTo>
                    <a:pt x="30040" y="10164"/>
                    <a:pt x="31012" y="9987"/>
                    <a:pt x="31919" y="9628"/>
                  </a:cubicBezTo>
                  <a:cubicBezTo>
                    <a:pt x="33323" y="9039"/>
                    <a:pt x="34411" y="7883"/>
                    <a:pt x="34932" y="6456"/>
                  </a:cubicBezTo>
                  <a:cubicBezTo>
                    <a:pt x="35657" y="4531"/>
                    <a:pt x="35408" y="2152"/>
                    <a:pt x="34796" y="0"/>
                  </a:cubicBezTo>
                  <a:lnTo>
                    <a:pt x="34501" y="0"/>
                  </a:lnTo>
                  <a:cubicBezTo>
                    <a:pt x="35136" y="2107"/>
                    <a:pt x="35385" y="4463"/>
                    <a:pt x="34683" y="6366"/>
                  </a:cubicBezTo>
                  <a:cubicBezTo>
                    <a:pt x="34184" y="7725"/>
                    <a:pt x="33142" y="8812"/>
                    <a:pt x="31806" y="9378"/>
                  </a:cubicBezTo>
                  <a:cubicBezTo>
                    <a:pt x="31032" y="9716"/>
                    <a:pt x="30102" y="9880"/>
                    <a:pt x="29148" y="9880"/>
                  </a:cubicBezTo>
                  <a:cubicBezTo>
                    <a:pt x="27670" y="9880"/>
                    <a:pt x="26134" y="9488"/>
                    <a:pt x="25032" y="8744"/>
                  </a:cubicBezTo>
                  <a:cubicBezTo>
                    <a:pt x="23288" y="7589"/>
                    <a:pt x="22540" y="5459"/>
                    <a:pt x="21861" y="3171"/>
                  </a:cubicBezTo>
                  <a:cubicBezTo>
                    <a:pt x="21838" y="3104"/>
                    <a:pt x="21793" y="3081"/>
                    <a:pt x="21725" y="3081"/>
                  </a:cubicBezTo>
                  <a:cubicBezTo>
                    <a:pt x="21657" y="3081"/>
                    <a:pt x="21589" y="3149"/>
                    <a:pt x="21589" y="3217"/>
                  </a:cubicBezTo>
                  <a:cubicBezTo>
                    <a:pt x="21544" y="4236"/>
                    <a:pt x="21408" y="5256"/>
                    <a:pt x="21181" y="6252"/>
                  </a:cubicBezTo>
                  <a:cubicBezTo>
                    <a:pt x="20819" y="7793"/>
                    <a:pt x="20207" y="8722"/>
                    <a:pt x="19324" y="8993"/>
                  </a:cubicBezTo>
                  <a:cubicBezTo>
                    <a:pt x="19132" y="9056"/>
                    <a:pt x="18939" y="9085"/>
                    <a:pt x="18749" y="9085"/>
                  </a:cubicBezTo>
                  <a:cubicBezTo>
                    <a:pt x="17840" y="9085"/>
                    <a:pt x="16987" y="8425"/>
                    <a:pt x="16537" y="7657"/>
                  </a:cubicBezTo>
                  <a:cubicBezTo>
                    <a:pt x="15971" y="6660"/>
                    <a:pt x="15880" y="5414"/>
                    <a:pt x="15812" y="4304"/>
                  </a:cubicBezTo>
                  <a:cubicBezTo>
                    <a:pt x="15812" y="4236"/>
                    <a:pt x="15744" y="4191"/>
                    <a:pt x="15676" y="4191"/>
                  </a:cubicBezTo>
                  <a:cubicBezTo>
                    <a:pt x="15664" y="4187"/>
                    <a:pt x="15652" y="4185"/>
                    <a:pt x="15641" y="4185"/>
                  </a:cubicBezTo>
                  <a:cubicBezTo>
                    <a:pt x="15587" y="4185"/>
                    <a:pt x="15541" y="4226"/>
                    <a:pt x="15541" y="4281"/>
                  </a:cubicBezTo>
                  <a:cubicBezTo>
                    <a:pt x="15201" y="5595"/>
                    <a:pt x="14725" y="6864"/>
                    <a:pt x="14113" y="8087"/>
                  </a:cubicBezTo>
                  <a:cubicBezTo>
                    <a:pt x="13767" y="8780"/>
                    <a:pt x="13048" y="9907"/>
                    <a:pt x="12076" y="9907"/>
                  </a:cubicBezTo>
                  <a:cubicBezTo>
                    <a:pt x="12031" y="9907"/>
                    <a:pt x="11985" y="9905"/>
                    <a:pt x="11939" y="9899"/>
                  </a:cubicBezTo>
                  <a:cubicBezTo>
                    <a:pt x="11327" y="9786"/>
                    <a:pt x="10806" y="9356"/>
                    <a:pt x="10602" y="8767"/>
                  </a:cubicBezTo>
                  <a:cubicBezTo>
                    <a:pt x="10398" y="8155"/>
                    <a:pt x="10308" y="7498"/>
                    <a:pt x="10353" y="6864"/>
                  </a:cubicBezTo>
                  <a:cubicBezTo>
                    <a:pt x="10398" y="5595"/>
                    <a:pt x="10557" y="4327"/>
                    <a:pt x="10806" y="3081"/>
                  </a:cubicBezTo>
                  <a:cubicBezTo>
                    <a:pt x="10821" y="2988"/>
                    <a:pt x="10742" y="2916"/>
                    <a:pt x="10661" y="2916"/>
                  </a:cubicBezTo>
                  <a:cubicBezTo>
                    <a:pt x="10623" y="2916"/>
                    <a:pt x="10585" y="2932"/>
                    <a:pt x="10557" y="2968"/>
                  </a:cubicBezTo>
                  <a:cubicBezTo>
                    <a:pt x="8790" y="5641"/>
                    <a:pt x="6774" y="8314"/>
                    <a:pt x="3965" y="9832"/>
                  </a:cubicBezTo>
                  <a:cubicBezTo>
                    <a:pt x="3279" y="10203"/>
                    <a:pt x="2675" y="10394"/>
                    <a:pt x="2158" y="10394"/>
                  </a:cubicBezTo>
                  <a:cubicBezTo>
                    <a:pt x="1854" y="10394"/>
                    <a:pt x="1580" y="10328"/>
                    <a:pt x="1337" y="10194"/>
                  </a:cubicBezTo>
                  <a:cubicBezTo>
                    <a:pt x="793" y="9877"/>
                    <a:pt x="431" y="9333"/>
                    <a:pt x="363" y="8699"/>
                  </a:cubicBezTo>
                  <a:cubicBezTo>
                    <a:pt x="295" y="8087"/>
                    <a:pt x="340" y="7430"/>
                    <a:pt x="544" y="6841"/>
                  </a:cubicBezTo>
                  <a:cubicBezTo>
                    <a:pt x="1110" y="4916"/>
                    <a:pt x="2311" y="3013"/>
                    <a:pt x="4033" y="1382"/>
                  </a:cubicBezTo>
                  <a:cubicBezTo>
                    <a:pt x="4554" y="883"/>
                    <a:pt x="5097" y="430"/>
                    <a:pt x="56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538344" y="1319095"/>
              <a:ext cx="417892" cy="248469"/>
            </a:xfrm>
            <a:custGeom>
              <a:avLst/>
              <a:gdLst/>
              <a:ahLst/>
              <a:cxnLst/>
              <a:rect l="l" t="t" r="r" b="b"/>
              <a:pathLst>
                <a:path w="11509" h="6843" extrusionOk="0">
                  <a:moveTo>
                    <a:pt x="11214" y="273"/>
                  </a:moveTo>
                  <a:lnTo>
                    <a:pt x="11214" y="273"/>
                  </a:lnTo>
                  <a:cubicBezTo>
                    <a:pt x="11169" y="590"/>
                    <a:pt x="11124" y="907"/>
                    <a:pt x="11078" y="1224"/>
                  </a:cubicBezTo>
                  <a:cubicBezTo>
                    <a:pt x="11033" y="1519"/>
                    <a:pt x="10988" y="1745"/>
                    <a:pt x="10965" y="2040"/>
                  </a:cubicBezTo>
                  <a:cubicBezTo>
                    <a:pt x="8337" y="1836"/>
                    <a:pt x="5642" y="1632"/>
                    <a:pt x="3037" y="1156"/>
                  </a:cubicBezTo>
                  <a:lnTo>
                    <a:pt x="2425" y="1043"/>
                  </a:lnTo>
                  <a:cubicBezTo>
                    <a:pt x="2108" y="975"/>
                    <a:pt x="1791" y="907"/>
                    <a:pt x="1473" y="862"/>
                  </a:cubicBezTo>
                  <a:cubicBezTo>
                    <a:pt x="4396" y="544"/>
                    <a:pt x="7613" y="341"/>
                    <a:pt x="11214" y="273"/>
                  </a:cubicBezTo>
                  <a:close/>
                  <a:moveTo>
                    <a:pt x="952" y="1247"/>
                  </a:moveTo>
                  <a:lnTo>
                    <a:pt x="952" y="1247"/>
                  </a:lnTo>
                  <a:cubicBezTo>
                    <a:pt x="2266" y="1564"/>
                    <a:pt x="3580" y="1949"/>
                    <a:pt x="4849" y="2334"/>
                  </a:cubicBezTo>
                  <a:cubicBezTo>
                    <a:pt x="5868" y="2606"/>
                    <a:pt x="6888" y="2923"/>
                    <a:pt x="7907" y="3195"/>
                  </a:cubicBezTo>
                  <a:lnTo>
                    <a:pt x="8247" y="3285"/>
                  </a:lnTo>
                  <a:cubicBezTo>
                    <a:pt x="8587" y="3376"/>
                    <a:pt x="8926" y="3467"/>
                    <a:pt x="9266" y="3580"/>
                  </a:cubicBezTo>
                  <a:lnTo>
                    <a:pt x="9379" y="3603"/>
                  </a:lnTo>
                  <a:lnTo>
                    <a:pt x="9425" y="3625"/>
                  </a:lnTo>
                  <a:lnTo>
                    <a:pt x="9425" y="3716"/>
                  </a:lnTo>
                  <a:cubicBezTo>
                    <a:pt x="9334" y="3829"/>
                    <a:pt x="9244" y="3942"/>
                    <a:pt x="9153" y="4033"/>
                  </a:cubicBezTo>
                  <a:cubicBezTo>
                    <a:pt x="9085" y="4078"/>
                    <a:pt x="9017" y="4146"/>
                    <a:pt x="8972" y="4192"/>
                  </a:cubicBezTo>
                  <a:lnTo>
                    <a:pt x="7998" y="5188"/>
                  </a:lnTo>
                  <a:lnTo>
                    <a:pt x="7250" y="5981"/>
                  </a:lnTo>
                  <a:cubicBezTo>
                    <a:pt x="7205" y="6004"/>
                    <a:pt x="7182" y="6049"/>
                    <a:pt x="7137" y="6094"/>
                  </a:cubicBezTo>
                  <a:cubicBezTo>
                    <a:pt x="7091" y="6185"/>
                    <a:pt x="6956" y="6344"/>
                    <a:pt x="6888" y="6344"/>
                  </a:cubicBezTo>
                  <a:cubicBezTo>
                    <a:pt x="6883" y="6346"/>
                    <a:pt x="6878" y="6347"/>
                    <a:pt x="6872" y="6347"/>
                  </a:cubicBezTo>
                  <a:cubicBezTo>
                    <a:pt x="6828" y="6347"/>
                    <a:pt x="6765" y="6268"/>
                    <a:pt x="6684" y="6208"/>
                  </a:cubicBezTo>
                  <a:cubicBezTo>
                    <a:pt x="6593" y="6117"/>
                    <a:pt x="6570" y="6094"/>
                    <a:pt x="6525" y="6049"/>
                  </a:cubicBezTo>
                  <a:cubicBezTo>
                    <a:pt x="5528" y="5279"/>
                    <a:pt x="4532" y="4463"/>
                    <a:pt x="3580" y="3625"/>
                  </a:cubicBezTo>
                  <a:cubicBezTo>
                    <a:pt x="3195" y="3285"/>
                    <a:pt x="2810" y="2923"/>
                    <a:pt x="2425" y="2583"/>
                  </a:cubicBezTo>
                  <a:cubicBezTo>
                    <a:pt x="1949" y="2130"/>
                    <a:pt x="1473" y="1654"/>
                    <a:pt x="952" y="1247"/>
                  </a:cubicBezTo>
                  <a:close/>
                  <a:moveTo>
                    <a:pt x="2357" y="1315"/>
                  </a:moveTo>
                  <a:lnTo>
                    <a:pt x="2969" y="1428"/>
                  </a:lnTo>
                  <a:cubicBezTo>
                    <a:pt x="5596" y="1858"/>
                    <a:pt x="8247" y="2153"/>
                    <a:pt x="10897" y="2311"/>
                  </a:cubicBezTo>
                  <a:cubicBezTo>
                    <a:pt x="10761" y="3399"/>
                    <a:pt x="10557" y="4486"/>
                    <a:pt x="10331" y="5551"/>
                  </a:cubicBezTo>
                  <a:cubicBezTo>
                    <a:pt x="10263" y="5845"/>
                    <a:pt x="10172" y="6117"/>
                    <a:pt x="10036" y="6366"/>
                  </a:cubicBezTo>
                  <a:cubicBezTo>
                    <a:pt x="9878" y="5505"/>
                    <a:pt x="9787" y="4667"/>
                    <a:pt x="9719" y="3784"/>
                  </a:cubicBezTo>
                  <a:cubicBezTo>
                    <a:pt x="9765" y="3716"/>
                    <a:pt x="9765" y="3603"/>
                    <a:pt x="9742" y="3512"/>
                  </a:cubicBezTo>
                  <a:cubicBezTo>
                    <a:pt x="9674" y="3421"/>
                    <a:pt x="9561" y="3353"/>
                    <a:pt x="9447" y="3331"/>
                  </a:cubicBezTo>
                  <a:lnTo>
                    <a:pt x="9357" y="3308"/>
                  </a:lnTo>
                  <a:cubicBezTo>
                    <a:pt x="9017" y="3195"/>
                    <a:pt x="8677" y="3104"/>
                    <a:pt x="8337" y="3014"/>
                  </a:cubicBezTo>
                  <a:lnTo>
                    <a:pt x="7998" y="2923"/>
                  </a:lnTo>
                  <a:cubicBezTo>
                    <a:pt x="6978" y="2651"/>
                    <a:pt x="5936" y="2357"/>
                    <a:pt x="4939" y="2062"/>
                  </a:cubicBezTo>
                  <a:cubicBezTo>
                    <a:pt x="4079" y="1813"/>
                    <a:pt x="3218" y="1564"/>
                    <a:pt x="2334" y="1315"/>
                  </a:cubicBezTo>
                  <a:close/>
                  <a:moveTo>
                    <a:pt x="9470" y="4124"/>
                  </a:moveTo>
                  <a:cubicBezTo>
                    <a:pt x="9515" y="4894"/>
                    <a:pt x="9629" y="5641"/>
                    <a:pt x="9765" y="6412"/>
                  </a:cubicBezTo>
                  <a:cubicBezTo>
                    <a:pt x="9221" y="6094"/>
                    <a:pt x="8723" y="5732"/>
                    <a:pt x="8292" y="5302"/>
                  </a:cubicBezTo>
                  <a:lnTo>
                    <a:pt x="9153" y="4395"/>
                  </a:lnTo>
                  <a:cubicBezTo>
                    <a:pt x="9198" y="4350"/>
                    <a:pt x="9266" y="4305"/>
                    <a:pt x="9312" y="4237"/>
                  </a:cubicBezTo>
                  <a:lnTo>
                    <a:pt x="9470" y="4124"/>
                  </a:lnTo>
                  <a:close/>
                  <a:moveTo>
                    <a:pt x="11373" y="1"/>
                  </a:moveTo>
                  <a:cubicBezTo>
                    <a:pt x="7635" y="23"/>
                    <a:pt x="3897" y="273"/>
                    <a:pt x="182" y="726"/>
                  </a:cubicBezTo>
                  <a:cubicBezTo>
                    <a:pt x="1" y="726"/>
                    <a:pt x="1" y="1020"/>
                    <a:pt x="182" y="1020"/>
                  </a:cubicBezTo>
                  <a:cubicBezTo>
                    <a:pt x="205" y="1020"/>
                    <a:pt x="205" y="1043"/>
                    <a:pt x="228" y="1065"/>
                  </a:cubicBezTo>
                  <a:cubicBezTo>
                    <a:pt x="930" y="1586"/>
                    <a:pt x="1609" y="2153"/>
                    <a:pt x="2221" y="2787"/>
                  </a:cubicBezTo>
                  <a:cubicBezTo>
                    <a:pt x="2606" y="3127"/>
                    <a:pt x="2991" y="3512"/>
                    <a:pt x="3376" y="3852"/>
                  </a:cubicBezTo>
                  <a:cubicBezTo>
                    <a:pt x="4350" y="4667"/>
                    <a:pt x="5347" y="5483"/>
                    <a:pt x="6344" y="6276"/>
                  </a:cubicBezTo>
                  <a:lnTo>
                    <a:pt x="6480" y="6412"/>
                  </a:lnTo>
                  <a:cubicBezTo>
                    <a:pt x="6570" y="6525"/>
                    <a:pt x="6729" y="6616"/>
                    <a:pt x="6865" y="6638"/>
                  </a:cubicBezTo>
                  <a:lnTo>
                    <a:pt x="6933" y="6638"/>
                  </a:lnTo>
                  <a:cubicBezTo>
                    <a:pt x="7091" y="6616"/>
                    <a:pt x="7227" y="6434"/>
                    <a:pt x="7363" y="6276"/>
                  </a:cubicBezTo>
                  <a:cubicBezTo>
                    <a:pt x="7386" y="6230"/>
                    <a:pt x="7409" y="6208"/>
                    <a:pt x="7431" y="6162"/>
                  </a:cubicBezTo>
                  <a:lnTo>
                    <a:pt x="8066" y="5505"/>
                  </a:lnTo>
                  <a:cubicBezTo>
                    <a:pt x="8587" y="6004"/>
                    <a:pt x="9176" y="6434"/>
                    <a:pt x="9810" y="6774"/>
                  </a:cubicBezTo>
                  <a:lnTo>
                    <a:pt x="9833" y="6774"/>
                  </a:lnTo>
                  <a:cubicBezTo>
                    <a:pt x="9833" y="6797"/>
                    <a:pt x="9878" y="6819"/>
                    <a:pt x="9901" y="6842"/>
                  </a:cubicBezTo>
                  <a:lnTo>
                    <a:pt x="9946" y="6842"/>
                  </a:lnTo>
                  <a:cubicBezTo>
                    <a:pt x="9968" y="6842"/>
                    <a:pt x="10014" y="6819"/>
                    <a:pt x="10036" y="6797"/>
                  </a:cubicBezTo>
                  <a:cubicBezTo>
                    <a:pt x="10331" y="6457"/>
                    <a:pt x="10512" y="6049"/>
                    <a:pt x="10580" y="5596"/>
                  </a:cubicBezTo>
                  <a:cubicBezTo>
                    <a:pt x="10829" y="4554"/>
                    <a:pt x="11011" y="3489"/>
                    <a:pt x="11146" y="2425"/>
                  </a:cubicBezTo>
                  <a:cubicBezTo>
                    <a:pt x="11169" y="2402"/>
                    <a:pt x="11192" y="2379"/>
                    <a:pt x="11192" y="2357"/>
                  </a:cubicBezTo>
                  <a:cubicBezTo>
                    <a:pt x="11237" y="1972"/>
                    <a:pt x="11305" y="1609"/>
                    <a:pt x="11350" y="1247"/>
                  </a:cubicBezTo>
                  <a:cubicBezTo>
                    <a:pt x="11418" y="884"/>
                    <a:pt x="11464" y="522"/>
                    <a:pt x="11509" y="159"/>
                  </a:cubicBezTo>
                  <a:cubicBezTo>
                    <a:pt x="11509" y="114"/>
                    <a:pt x="11509" y="69"/>
                    <a:pt x="11486" y="46"/>
                  </a:cubicBezTo>
                  <a:cubicBezTo>
                    <a:pt x="11464" y="1"/>
                    <a:pt x="11418" y="1"/>
                    <a:pt x="11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8" name="Google Shape;18;p2"/>
            <p:cNvGrpSpPr/>
            <p:nvPr/>
          </p:nvGrpSpPr>
          <p:grpSpPr>
            <a:xfrm>
              <a:off x="7334245" y="1521451"/>
              <a:ext cx="1528433" cy="1734783"/>
              <a:chOff x="7334245" y="1521451"/>
              <a:chExt cx="1528433" cy="1734783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7811432" y="3245486"/>
                <a:ext cx="49418" cy="10748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96" extrusionOk="0">
                    <a:moveTo>
                      <a:pt x="137" y="1"/>
                    </a:moveTo>
                    <a:cubicBezTo>
                      <a:pt x="69" y="1"/>
                      <a:pt x="24" y="46"/>
                      <a:pt x="24" y="114"/>
                    </a:cubicBezTo>
                    <a:cubicBezTo>
                      <a:pt x="1" y="159"/>
                      <a:pt x="46" y="205"/>
                      <a:pt x="114" y="227"/>
                    </a:cubicBezTo>
                    <a:cubicBezTo>
                      <a:pt x="499" y="250"/>
                      <a:pt x="884" y="295"/>
                      <a:pt x="1247" y="295"/>
                    </a:cubicBezTo>
                    <a:cubicBezTo>
                      <a:pt x="1292" y="295"/>
                      <a:pt x="1337" y="250"/>
                      <a:pt x="1337" y="205"/>
                    </a:cubicBezTo>
                    <a:cubicBezTo>
                      <a:pt x="1360" y="159"/>
                      <a:pt x="1315" y="114"/>
                      <a:pt x="1269" y="91"/>
                    </a:cubicBezTo>
                    <a:cubicBezTo>
                      <a:pt x="907" y="69"/>
                      <a:pt x="522" y="46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513690" y="3170324"/>
                <a:ext cx="46913" cy="22549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621" extrusionOk="0">
                    <a:moveTo>
                      <a:pt x="128" y="0"/>
                    </a:moveTo>
                    <a:cubicBezTo>
                      <a:pt x="80" y="0"/>
                      <a:pt x="40" y="21"/>
                      <a:pt x="23" y="55"/>
                    </a:cubicBezTo>
                    <a:cubicBezTo>
                      <a:pt x="0" y="123"/>
                      <a:pt x="23" y="168"/>
                      <a:pt x="91" y="191"/>
                    </a:cubicBezTo>
                    <a:cubicBezTo>
                      <a:pt x="431" y="349"/>
                      <a:pt x="793" y="485"/>
                      <a:pt x="1133" y="621"/>
                    </a:cubicBezTo>
                    <a:lnTo>
                      <a:pt x="1178" y="621"/>
                    </a:lnTo>
                    <a:cubicBezTo>
                      <a:pt x="1224" y="621"/>
                      <a:pt x="1269" y="598"/>
                      <a:pt x="1269" y="553"/>
                    </a:cubicBezTo>
                    <a:cubicBezTo>
                      <a:pt x="1292" y="508"/>
                      <a:pt x="1269" y="440"/>
                      <a:pt x="1224" y="417"/>
                    </a:cubicBezTo>
                    <a:cubicBezTo>
                      <a:pt x="861" y="304"/>
                      <a:pt x="521" y="145"/>
                      <a:pt x="182" y="9"/>
                    </a:cubicBezTo>
                    <a:cubicBezTo>
                      <a:pt x="163" y="3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7708892" y="3230635"/>
                <a:ext cx="51597" cy="14960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412" extrusionOk="0">
                    <a:moveTo>
                      <a:pt x="131" y="0"/>
                    </a:moveTo>
                    <a:cubicBezTo>
                      <a:pt x="14" y="0"/>
                      <a:pt x="0" y="184"/>
                      <a:pt x="129" y="206"/>
                    </a:cubicBezTo>
                    <a:cubicBezTo>
                      <a:pt x="492" y="297"/>
                      <a:pt x="877" y="364"/>
                      <a:pt x="1239" y="410"/>
                    </a:cubicBezTo>
                    <a:lnTo>
                      <a:pt x="1284" y="410"/>
                    </a:lnTo>
                    <a:cubicBezTo>
                      <a:pt x="1291" y="411"/>
                      <a:pt x="1297" y="411"/>
                      <a:pt x="1303" y="411"/>
                    </a:cubicBezTo>
                    <a:cubicBezTo>
                      <a:pt x="1420" y="411"/>
                      <a:pt x="1414" y="206"/>
                      <a:pt x="1284" y="206"/>
                    </a:cubicBezTo>
                    <a:cubicBezTo>
                      <a:pt x="899" y="138"/>
                      <a:pt x="537" y="93"/>
                      <a:pt x="152" y="2"/>
                    </a:cubicBezTo>
                    <a:cubicBezTo>
                      <a:pt x="145" y="1"/>
                      <a:pt x="138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7609439" y="3205944"/>
                <a:ext cx="49055" cy="18191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501" extrusionOk="0">
                    <a:moveTo>
                      <a:pt x="151" y="0"/>
                    </a:moveTo>
                    <a:cubicBezTo>
                      <a:pt x="51" y="0"/>
                      <a:pt x="0" y="143"/>
                      <a:pt x="127" y="206"/>
                    </a:cubicBezTo>
                    <a:cubicBezTo>
                      <a:pt x="467" y="320"/>
                      <a:pt x="852" y="410"/>
                      <a:pt x="1214" y="501"/>
                    </a:cubicBezTo>
                    <a:lnTo>
                      <a:pt x="1237" y="501"/>
                    </a:lnTo>
                    <a:cubicBezTo>
                      <a:pt x="1282" y="501"/>
                      <a:pt x="1328" y="478"/>
                      <a:pt x="1350" y="433"/>
                    </a:cubicBezTo>
                    <a:cubicBezTo>
                      <a:pt x="1350" y="365"/>
                      <a:pt x="1328" y="320"/>
                      <a:pt x="1260" y="297"/>
                    </a:cubicBezTo>
                    <a:cubicBezTo>
                      <a:pt x="897" y="206"/>
                      <a:pt x="535" y="116"/>
                      <a:pt x="172" y="2"/>
                    </a:cubicBezTo>
                    <a:cubicBezTo>
                      <a:pt x="165" y="1"/>
                      <a:pt x="158" y="0"/>
                      <a:pt x="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909469" y="1569090"/>
                <a:ext cx="34458" cy="40413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13" extrusionOk="0">
                    <a:moveTo>
                      <a:pt x="152" y="1"/>
                    </a:moveTo>
                    <a:cubicBezTo>
                      <a:pt x="72" y="1"/>
                      <a:pt x="1" y="81"/>
                      <a:pt x="65" y="161"/>
                    </a:cubicBezTo>
                    <a:cubicBezTo>
                      <a:pt x="268" y="478"/>
                      <a:pt x="518" y="795"/>
                      <a:pt x="767" y="1090"/>
                    </a:cubicBezTo>
                    <a:cubicBezTo>
                      <a:pt x="790" y="1112"/>
                      <a:pt x="812" y="1112"/>
                      <a:pt x="857" y="1112"/>
                    </a:cubicBezTo>
                    <a:cubicBezTo>
                      <a:pt x="880" y="1112"/>
                      <a:pt x="903" y="1112"/>
                      <a:pt x="925" y="1090"/>
                    </a:cubicBezTo>
                    <a:cubicBezTo>
                      <a:pt x="948" y="1044"/>
                      <a:pt x="948" y="976"/>
                      <a:pt x="925" y="954"/>
                    </a:cubicBezTo>
                    <a:cubicBezTo>
                      <a:pt x="676" y="659"/>
                      <a:pt x="450" y="365"/>
                      <a:pt x="246" y="48"/>
                    </a:cubicBezTo>
                    <a:cubicBezTo>
                      <a:pt x="219" y="14"/>
                      <a:pt x="185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7943890" y="2817754"/>
                <a:ext cx="22222" cy="46114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70" extrusionOk="0">
                    <a:moveTo>
                      <a:pt x="490" y="0"/>
                    </a:moveTo>
                    <a:cubicBezTo>
                      <a:pt x="456" y="0"/>
                      <a:pt x="422" y="25"/>
                      <a:pt x="408" y="69"/>
                    </a:cubicBezTo>
                    <a:cubicBezTo>
                      <a:pt x="227" y="409"/>
                      <a:pt x="91" y="771"/>
                      <a:pt x="0" y="1156"/>
                    </a:cubicBezTo>
                    <a:cubicBezTo>
                      <a:pt x="0" y="1202"/>
                      <a:pt x="23" y="1270"/>
                      <a:pt x="91" y="1270"/>
                    </a:cubicBezTo>
                    <a:lnTo>
                      <a:pt x="113" y="1270"/>
                    </a:lnTo>
                    <a:cubicBezTo>
                      <a:pt x="159" y="1270"/>
                      <a:pt x="204" y="1247"/>
                      <a:pt x="227" y="1202"/>
                    </a:cubicBezTo>
                    <a:cubicBezTo>
                      <a:pt x="295" y="839"/>
                      <a:pt x="408" y="477"/>
                      <a:pt x="589" y="160"/>
                    </a:cubicBezTo>
                    <a:cubicBezTo>
                      <a:pt x="612" y="114"/>
                      <a:pt x="589" y="46"/>
                      <a:pt x="544" y="24"/>
                    </a:cubicBezTo>
                    <a:cubicBezTo>
                      <a:pt x="528" y="8"/>
                      <a:pt x="509" y="0"/>
                      <a:pt x="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7421571" y="3124501"/>
                <a:ext cx="46077" cy="27051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745" extrusionOk="0">
                    <a:moveTo>
                      <a:pt x="123" y="1"/>
                    </a:moveTo>
                    <a:cubicBezTo>
                      <a:pt x="91" y="1"/>
                      <a:pt x="59" y="20"/>
                      <a:pt x="45" y="48"/>
                    </a:cubicBezTo>
                    <a:cubicBezTo>
                      <a:pt x="0" y="116"/>
                      <a:pt x="23" y="161"/>
                      <a:pt x="68" y="207"/>
                    </a:cubicBezTo>
                    <a:cubicBezTo>
                      <a:pt x="408" y="388"/>
                      <a:pt x="748" y="569"/>
                      <a:pt x="1088" y="728"/>
                    </a:cubicBezTo>
                    <a:cubicBezTo>
                      <a:pt x="1088" y="739"/>
                      <a:pt x="1093" y="745"/>
                      <a:pt x="1102" y="745"/>
                    </a:cubicBezTo>
                    <a:cubicBezTo>
                      <a:pt x="1110" y="745"/>
                      <a:pt x="1122" y="739"/>
                      <a:pt x="1133" y="728"/>
                    </a:cubicBezTo>
                    <a:cubicBezTo>
                      <a:pt x="1246" y="728"/>
                      <a:pt x="1269" y="592"/>
                      <a:pt x="1178" y="546"/>
                    </a:cubicBezTo>
                    <a:cubicBezTo>
                      <a:pt x="838" y="388"/>
                      <a:pt x="499" y="207"/>
                      <a:pt x="181" y="25"/>
                    </a:cubicBezTo>
                    <a:cubicBezTo>
                      <a:pt x="164" y="8"/>
                      <a:pt x="144" y="1"/>
                      <a:pt x="1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978385" y="1645558"/>
                <a:ext cx="42846" cy="32207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887" extrusionOk="0">
                    <a:moveTo>
                      <a:pt x="170" y="1"/>
                    </a:moveTo>
                    <a:cubicBezTo>
                      <a:pt x="86" y="1"/>
                      <a:pt x="1" y="129"/>
                      <a:pt x="92" y="184"/>
                    </a:cubicBezTo>
                    <a:cubicBezTo>
                      <a:pt x="387" y="434"/>
                      <a:pt x="704" y="660"/>
                      <a:pt x="1021" y="864"/>
                    </a:cubicBezTo>
                    <a:cubicBezTo>
                      <a:pt x="1021" y="887"/>
                      <a:pt x="1044" y="887"/>
                      <a:pt x="1066" y="887"/>
                    </a:cubicBezTo>
                    <a:cubicBezTo>
                      <a:pt x="1112" y="887"/>
                      <a:pt x="1134" y="864"/>
                      <a:pt x="1157" y="841"/>
                    </a:cubicBezTo>
                    <a:cubicBezTo>
                      <a:pt x="1180" y="796"/>
                      <a:pt x="1180" y="728"/>
                      <a:pt x="1134" y="683"/>
                    </a:cubicBezTo>
                    <a:cubicBezTo>
                      <a:pt x="817" y="479"/>
                      <a:pt x="523" y="252"/>
                      <a:pt x="228" y="26"/>
                    </a:cubicBezTo>
                    <a:cubicBezTo>
                      <a:pt x="211" y="8"/>
                      <a:pt x="191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7942220" y="2918115"/>
                <a:ext cx="18954" cy="47748"/>
              </a:xfrm>
              <a:custGeom>
                <a:avLst/>
                <a:gdLst/>
                <a:ahLst/>
                <a:cxnLst/>
                <a:rect l="l" t="t" r="r" b="b"/>
                <a:pathLst>
                  <a:path w="522" h="1315" extrusionOk="0">
                    <a:moveTo>
                      <a:pt x="91" y="1"/>
                    </a:moveTo>
                    <a:cubicBezTo>
                      <a:pt x="46" y="23"/>
                      <a:pt x="1" y="69"/>
                      <a:pt x="23" y="137"/>
                    </a:cubicBezTo>
                    <a:cubicBezTo>
                      <a:pt x="69" y="499"/>
                      <a:pt x="182" y="884"/>
                      <a:pt x="318" y="1247"/>
                    </a:cubicBezTo>
                    <a:cubicBezTo>
                      <a:pt x="318" y="1269"/>
                      <a:pt x="363" y="1315"/>
                      <a:pt x="409" y="1315"/>
                    </a:cubicBezTo>
                    <a:lnTo>
                      <a:pt x="454" y="1315"/>
                    </a:lnTo>
                    <a:cubicBezTo>
                      <a:pt x="499" y="1292"/>
                      <a:pt x="522" y="1224"/>
                      <a:pt x="499" y="1179"/>
                    </a:cubicBezTo>
                    <a:cubicBezTo>
                      <a:pt x="386" y="816"/>
                      <a:pt x="273" y="454"/>
                      <a:pt x="227" y="91"/>
                    </a:cubicBezTo>
                    <a:cubicBezTo>
                      <a:pt x="205" y="46"/>
                      <a:pt x="159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269591" y="1755868"/>
                <a:ext cx="9913" cy="48583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38" extrusionOk="0">
                    <a:moveTo>
                      <a:pt x="182" y="1"/>
                    </a:moveTo>
                    <a:cubicBezTo>
                      <a:pt x="137" y="1"/>
                      <a:pt x="69" y="46"/>
                      <a:pt x="69" y="91"/>
                    </a:cubicBezTo>
                    <a:cubicBezTo>
                      <a:pt x="46" y="386"/>
                      <a:pt x="24" y="703"/>
                      <a:pt x="1" y="997"/>
                    </a:cubicBezTo>
                    <a:lnTo>
                      <a:pt x="1" y="1224"/>
                    </a:lnTo>
                    <a:cubicBezTo>
                      <a:pt x="1" y="1292"/>
                      <a:pt x="46" y="1337"/>
                      <a:pt x="91" y="1337"/>
                    </a:cubicBezTo>
                    <a:cubicBezTo>
                      <a:pt x="159" y="1337"/>
                      <a:pt x="205" y="1292"/>
                      <a:pt x="205" y="1247"/>
                    </a:cubicBezTo>
                    <a:lnTo>
                      <a:pt x="205" y="1020"/>
                    </a:lnTo>
                    <a:cubicBezTo>
                      <a:pt x="227" y="703"/>
                      <a:pt x="250" y="408"/>
                      <a:pt x="273" y="114"/>
                    </a:cubicBezTo>
                    <a:cubicBezTo>
                      <a:pt x="273" y="69"/>
                      <a:pt x="250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8271261" y="1858698"/>
                <a:ext cx="13181" cy="48546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337" extrusionOk="0">
                    <a:moveTo>
                      <a:pt x="91" y="0"/>
                    </a:moveTo>
                    <a:cubicBezTo>
                      <a:pt x="45" y="0"/>
                      <a:pt x="0" y="46"/>
                      <a:pt x="0" y="114"/>
                    </a:cubicBezTo>
                    <a:cubicBezTo>
                      <a:pt x="23" y="499"/>
                      <a:pt x="91" y="884"/>
                      <a:pt x="159" y="1246"/>
                    </a:cubicBezTo>
                    <a:cubicBezTo>
                      <a:pt x="159" y="1292"/>
                      <a:pt x="204" y="1337"/>
                      <a:pt x="249" y="1337"/>
                    </a:cubicBezTo>
                    <a:lnTo>
                      <a:pt x="272" y="1337"/>
                    </a:lnTo>
                    <a:cubicBezTo>
                      <a:pt x="340" y="1314"/>
                      <a:pt x="363" y="1269"/>
                      <a:pt x="363" y="1201"/>
                    </a:cubicBezTo>
                    <a:cubicBezTo>
                      <a:pt x="295" y="838"/>
                      <a:pt x="249" y="476"/>
                      <a:pt x="204" y="91"/>
                    </a:cubicBezTo>
                    <a:cubicBezTo>
                      <a:pt x="204" y="23"/>
                      <a:pt x="159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8262184" y="3028860"/>
                <a:ext cx="25562" cy="45569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255" extrusionOk="0">
                    <a:moveTo>
                      <a:pt x="585" y="0"/>
                    </a:moveTo>
                    <a:cubicBezTo>
                      <a:pt x="538" y="0"/>
                      <a:pt x="499" y="26"/>
                      <a:pt x="499" y="77"/>
                    </a:cubicBezTo>
                    <a:cubicBezTo>
                      <a:pt x="363" y="417"/>
                      <a:pt x="205" y="757"/>
                      <a:pt x="24" y="1096"/>
                    </a:cubicBezTo>
                    <a:cubicBezTo>
                      <a:pt x="1" y="1142"/>
                      <a:pt x="24" y="1210"/>
                      <a:pt x="69" y="1255"/>
                    </a:cubicBezTo>
                    <a:lnTo>
                      <a:pt x="114" y="1255"/>
                    </a:lnTo>
                    <a:cubicBezTo>
                      <a:pt x="160" y="1255"/>
                      <a:pt x="205" y="1232"/>
                      <a:pt x="228" y="1187"/>
                    </a:cubicBezTo>
                    <a:cubicBezTo>
                      <a:pt x="409" y="847"/>
                      <a:pt x="567" y="507"/>
                      <a:pt x="681" y="145"/>
                    </a:cubicBezTo>
                    <a:cubicBezTo>
                      <a:pt x="703" y="100"/>
                      <a:pt x="681" y="32"/>
                      <a:pt x="635" y="9"/>
                    </a:cubicBezTo>
                    <a:cubicBezTo>
                      <a:pt x="618" y="3"/>
                      <a:pt x="601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262438" y="2830717"/>
                <a:ext cx="26107" cy="44661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230" extrusionOk="0">
                    <a:moveTo>
                      <a:pt x="151" y="1"/>
                    </a:moveTo>
                    <a:cubicBezTo>
                      <a:pt x="76" y="1"/>
                      <a:pt x="0" y="72"/>
                      <a:pt x="62" y="165"/>
                    </a:cubicBezTo>
                    <a:cubicBezTo>
                      <a:pt x="243" y="482"/>
                      <a:pt x="379" y="822"/>
                      <a:pt x="515" y="1162"/>
                    </a:cubicBezTo>
                    <a:cubicBezTo>
                      <a:pt x="515" y="1207"/>
                      <a:pt x="560" y="1230"/>
                      <a:pt x="606" y="1230"/>
                    </a:cubicBezTo>
                    <a:lnTo>
                      <a:pt x="651" y="1230"/>
                    </a:lnTo>
                    <a:cubicBezTo>
                      <a:pt x="696" y="1230"/>
                      <a:pt x="719" y="1162"/>
                      <a:pt x="719" y="1094"/>
                    </a:cubicBezTo>
                    <a:cubicBezTo>
                      <a:pt x="583" y="731"/>
                      <a:pt x="424" y="392"/>
                      <a:pt x="243" y="52"/>
                    </a:cubicBezTo>
                    <a:cubicBezTo>
                      <a:pt x="222" y="16"/>
                      <a:pt x="186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282772" y="1656052"/>
                <a:ext cx="22222" cy="4720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300" extrusionOk="0">
                    <a:moveTo>
                      <a:pt x="484" y="0"/>
                    </a:moveTo>
                    <a:cubicBezTo>
                      <a:pt x="445" y="0"/>
                      <a:pt x="402" y="26"/>
                      <a:pt x="385" y="77"/>
                    </a:cubicBezTo>
                    <a:cubicBezTo>
                      <a:pt x="249" y="416"/>
                      <a:pt x="114" y="779"/>
                      <a:pt x="23" y="1164"/>
                    </a:cubicBezTo>
                    <a:cubicBezTo>
                      <a:pt x="0" y="1209"/>
                      <a:pt x="23" y="1277"/>
                      <a:pt x="91" y="1300"/>
                    </a:cubicBezTo>
                    <a:lnTo>
                      <a:pt x="114" y="1300"/>
                    </a:lnTo>
                    <a:cubicBezTo>
                      <a:pt x="159" y="1277"/>
                      <a:pt x="204" y="1255"/>
                      <a:pt x="227" y="1209"/>
                    </a:cubicBezTo>
                    <a:cubicBezTo>
                      <a:pt x="317" y="847"/>
                      <a:pt x="431" y="484"/>
                      <a:pt x="589" y="145"/>
                    </a:cubicBezTo>
                    <a:cubicBezTo>
                      <a:pt x="612" y="99"/>
                      <a:pt x="589" y="31"/>
                      <a:pt x="521" y="9"/>
                    </a:cubicBezTo>
                    <a:cubicBezTo>
                      <a:pt x="510" y="3"/>
                      <a:pt x="497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8499107" y="1530891"/>
                <a:ext cx="15650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281" extrusionOk="0">
                    <a:moveTo>
                      <a:pt x="105" y="1"/>
                    </a:moveTo>
                    <a:cubicBezTo>
                      <a:pt x="79" y="1"/>
                      <a:pt x="57" y="12"/>
                      <a:pt x="45" y="35"/>
                    </a:cubicBezTo>
                    <a:cubicBezTo>
                      <a:pt x="0" y="80"/>
                      <a:pt x="0" y="148"/>
                      <a:pt x="45" y="194"/>
                    </a:cubicBezTo>
                    <a:cubicBezTo>
                      <a:pt x="91" y="261"/>
                      <a:pt x="159" y="352"/>
                      <a:pt x="181" y="443"/>
                    </a:cubicBezTo>
                    <a:cubicBezTo>
                      <a:pt x="204" y="533"/>
                      <a:pt x="227" y="601"/>
                      <a:pt x="227" y="692"/>
                    </a:cubicBezTo>
                    <a:cubicBezTo>
                      <a:pt x="204" y="805"/>
                      <a:pt x="204" y="918"/>
                      <a:pt x="181" y="1054"/>
                    </a:cubicBezTo>
                    <a:lnTo>
                      <a:pt x="159" y="1168"/>
                    </a:lnTo>
                    <a:cubicBezTo>
                      <a:pt x="136" y="1213"/>
                      <a:pt x="181" y="1281"/>
                      <a:pt x="227" y="1281"/>
                    </a:cubicBezTo>
                    <a:lnTo>
                      <a:pt x="249" y="1281"/>
                    </a:lnTo>
                    <a:cubicBezTo>
                      <a:pt x="295" y="1281"/>
                      <a:pt x="340" y="1258"/>
                      <a:pt x="363" y="1213"/>
                    </a:cubicBezTo>
                    <a:lnTo>
                      <a:pt x="385" y="1077"/>
                    </a:lnTo>
                    <a:cubicBezTo>
                      <a:pt x="408" y="964"/>
                      <a:pt x="431" y="828"/>
                      <a:pt x="431" y="692"/>
                    </a:cubicBezTo>
                    <a:cubicBezTo>
                      <a:pt x="431" y="579"/>
                      <a:pt x="408" y="465"/>
                      <a:pt x="385" y="375"/>
                    </a:cubicBezTo>
                    <a:cubicBezTo>
                      <a:pt x="340" y="239"/>
                      <a:pt x="272" y="126"/>
                      <a:pt x="181" y="35"/>
                    </a:cubicBezTo>
                    <a:cubicBezTo>
                      <a:pt x="159" y="12"/>
                      <a:pt x="130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401215" y="1521451"/>
                <a:ext cx="49382" cy="22258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613" extrusionOk="0">
                    <a:moveTo>
                      <a:pt x="1178" y="0"/>
                    </a:moveTo>
                    <a:cubicBezTo>
                      <a:pt x="816" y="91"/>
                      <a:pt x="453" y="227"/>
                      <a:pt x="114" y="408"/>
                    </a:cubicBezTo>
                    <a:cubicBezTo>
                      <a:pt x="0" y="454"/>
                      <a:pt x="46" y="612"/>
                      <a:pt x="159" y="612"/>
                    </a:cubicBezTo>
                    <a:lnTo>
                      <a:pt x="159" y="589"/>
                    </a:lnTo>
                    <a:cubicBezTo>
                      <a:pt x="159" y="601"/>
                      <a:pt x="165" y="606"/>
                      <a:pt x="173" y="606"/>
                    </a:cubicBezTo>
                    <a:cubicBezTo>
                      <a:pt x="182" y="606"/>
                      <a:pt x="193" y="601"/>
                      <a:pt x="204" y="589"/>
                    </a:cubicBezTo>
                    <a:cubicBezTo>
                      <a:pt x="521" y="431"/>
                      <a:pt x="884" y="295"/>
                      <a:pt x="1246" y="227"/>
                    </a:cubicBezTo>
                    <a:cubicBezTo>
                      <a:pt x="1360" y="159"/>
                      <a:pt x="1314" y="0"/>
                      <a:pt x="1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191452" y="2758242"/>
                <a:ext cx="42809" cy="3159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870" extrusionOk="0">
                    <a:moveTo>
                      <a:pt x="142" y="0"/>
                    </a:moveTo>
                    <a:cubicBezTo>
                      <a:pt x="104" y="0"/>
                      <a:pt x="63" y="21"/>
                      <a:pt x="46" y="54"/>
                    </a:cubicBezTo>
                    <a:cubicBezTo>
                      <a:pt x="1" y="100"/>
                      <a:pt x="23" y="168"/>
                      <a:pt x="91" y="213"/>
                    </a:cubicBezTo>
                    <a:cubicBezTo>
                      <a:pt x="409" y="371"/>
                      <a:pt x="703" y="598"/>
                      <a:pt x="975" y="847"/>
                    </a:cubicBezTo>
                    <a:cubicBezTo>
                      <a:pt x="998" y="870"/>
                      <a:pt x="1020" y="870"/>
                      <a:pt x="1043" y="870"/>
                    </a:cubicBezTo>
                    <a:cubicBezTo>
                      <a:pt x="1088" y="870"/>
                      <a:pt x="1111" y="870"/>
                      <a:pt x="1133" y="847"/>
                    </a:cubicBezTo>
                    <a:cubicBezTo>
                      <a:pt x="1179" y="802"/>
                      <a:pt x="1179" y="734"/>
                      <a:pt x="1133" y="689"/>
                    </a:cubicBezTo>
                    <a:cubicBezTo>
                      <a:pt x="975" y="553"/>
                      <a:pt x="816" y="417"/>
                      <a:pt x="635" y="304"/>
                    </a:cubicBezTo>
                    <a:cubicBezTo>
                      <a:pt x="499" y="190"/>
                      <a:pt x="341" y="100"/>
                      <a:pt x="182" y="9"/>
                    </a:cubicBezTo>
                    <a:cubicBezTo>
                      <a:pt x="170" y="3"/>
                      <a:pt x="156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334245" y="3068874"/>
                <a:ext cx="44589" cy="31081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856" extrusionOk="0">
                    <a:moveTo>
                      <a:pt x="152" y="0"/>
                    </a:moveTo>
                    <a:cubicBezTo>
                      <a:pt x="63" y="0"/>
                      <a:pt x="0" y="123"/>
                      <a:pt x="95" y="198"/>
                    </a:cubicBezTo>
                    <a:cubicBezTo>
                      <a:pt x="412" y="425"/>
                      <a:pt x="729" y="651"/>
                      <a:pt x="1023" y="832"/>
                    </a:cubicBezTo>
                    <a:cubicBezTo>
                      <a:pt x="1046" y="855"/>
                      <a:pt x="1069" y="855"/>
                      <a:pt x="1091" y="855"/>
                    </a:cubicBezTo>
                    <a:cubicBezTo>
                      <a:pt x="1182" y="855"/>
                      <a:pt x="1227" y="719"/>
                      <a:pt x="1137" y="674"/>
                    </a:cubicBezTo>
                    <a:cubicBezTo>
                      <a:pt x="842" y="470"/>
                      <a:pt x="525" y="266"/>
                      <a:pt x="208" y="17"/>
                    </a:cubicBezTo>
                    <a:cubicBezTo>
                      <a:pt x="189" y="6"/>
                      <a:pt x="170" y="0"/>
                      <a:pt x="1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7997339" y="2751634"/>
                <a:ext cx="44443" cy="27523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758" extrusionOk="0">
                    <a:moveTo>
                      <a:pt x="1105" y="1"/>
                    </a:moveTo>
                    <a:cubicBezTo>
                      <a:pt x="1091" y="1"/>
                      <a:pt x="1077" y="4"/>
                      <a:pt x="1065" y="10"/>
                    </a:cubicBezTo>
                    <a:cubicBezTo>
                      <a:pt x="703" y="146"/>
                      <a:pt x="363" y="327"/>
                      <a:pt x="46" y="576"/>
                    </a:cubicBezTo>
                    <a:cubicBezTo>
                      <a:pt x="1" y="599"/>
                      <a:pt x="1" y="667"/>
                      <a:pt x="23" y="735"/>
                    </a:cubicBezTo>
                    <a:cubicBezTo>
                      <a:pt x="46" y="757"/>
                      <a:pt x="91" y="757"/>
                      <a:pt x="114" y="757"/>
                    </a:cubicBezTo>
                    <a:cubicBezTo>
                      <a:pt x="136" y="757"/>
                      <a:pt x="159" y="757"/>
                      <a:pt x="182" y="735"/>
                    </a:cubicBezTo>
                    <a:cubicBezTo>
                      <a:pt x="476" y="531"/>
                      <a:pt x="793" y="327"/>
                      <a:pt x="1133" y="191"/>
                    </a:cubicBezTo>
                    <a:cubicBezTo>
                      <a:pt x="1201" y="168"/>
                      <a:pt x="1224" y="123"/>
                      <a:pt x="1201" y="55"/>
                    </a:cubicBezTo>
                    <a:cubicBezTo>
                      <a:pt x="1185" y="22"/>
                      <a:pt x="1144" y="1"/>
                      <a:pt x="1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164328" y="1730379"/>
                <a:ext cx="49382" cy="13181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363" extrusionOk="0">
                    <a:moveTo>
                      <a:pt x="136" y="0"/>
                    </a:moveTo>
                    <a:cubicBezTo>
                      <a:pt x="68" y="0"/>
                      <a:pt x="0" y="46"/>
                      <a:pt x="0" y="91"/>
                    </a:cubicBezTo>
                    <a:cubicBezTo>
                      <a:pt x="0" y="159"/>
                      <a:pt x="46" y="204"/>
                      <a:pt x="113" y="227"/>
                    </a:cubicBezTo>
                    <a:cubicBezTo>
                      <a:pt x="476" y="295"/>
                      <a:pt x="861" y="340"/>
                      <a:pt x="1246" y="363"/>
                    </a:cubicBezTo>
                    <a:cubicBezTo>
                      <a:pt x="1359" y="340"/>
                      <a:pt x="1359" y="159"/>
                      <a:pt x="1246" y="159"/>
                    </a:cubicBezTo>
                    <a:cubicBezTo>
                      <a:pt x="861" y="114"/>
                      <a:pt x="499" y="68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066437" y="1699624"/>
                <a:ext cx="46913" cy="22549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621" extrusionOk="0">
                    <a:moveTo>
                      <a:pt x="128" y="0"/>
                    </a:moveTo>
                    <a:cubicBezTo>
                      <a:pt x="81" y="0"/>
                      <a:pt x="40" y="21"/>
                      <a:pt x="23" y="55"/>
                    </a:cubicBezTo>
                    <a:cubicBezTo>
                      <a:pt x="0" y="122"/>
                      <a:pt x="23" y="168"/>
                      <a:pt x="91" y="213"/>
                    </a:cubicBezTo>
                    <a:cubicBezTo>
                      <a:pt x="431" y="372"/>
                      <a:pt x="771" y="508"/>
                      <a:pt x="1133" y="621"/>
                    </a:cubicBezTo>
                    <a:lnTo>
                      <a:pt x="1178" y="621"/>
                    </a:lnTo>
                    <a:cubicBezTo>
                      <a:pt x="1224" y="621"/>
                      <a:pt x="1269" y="598"/>
                      <a:pt x="1269" y="553"/>
                    </a:cubicBezTo>
                    <a:cubicBezTo>
                      <a:pt x="1292" y="508"/>
                      <a:pt x="1269" y="440"/>
                      <a:pt x="1201" y="417"/>
                    </a:cubicBezTo>
                    <a:cubicBezTo>
                      <a:pt x="861" y="304"/>
                      <a:pt x="499" y="168"/>
                      <a:pt x="182" y="9"/>
                    </a:cubicBezTo>
                    <a:cubicBezTo>
                      <a:pt x="163" y="3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8092761" y="2736855"/>
                <a:ext cx="49382" cy="10203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281" extrusionOk="0">
                    <a:moveTo>
                      <a:pt x="423" y="0"/>
                    </a:moveTo>
                    <a:cubicBezTo>
                      <a:pt x="320" y="0"/>
                      <a:pt x="217" y="3"/>
                      <a:pt x="114" y="9"/>
                    </a:cubicBezTo>
                    <a:cubicBezTo>
                      <a:pt x="46" y="9"/>
                      <a:pt x="0" y="54"/>
                      <a:pt x="23" y="122"/>
                    </a:cubicBezTo>
                    <a:cubicBezTo>
                      <a:pt x="0" y="190"/>
                      <a:pt x="68" y="236"/>
                      <a:pt x="136" y="236"/>
                    </a:cubicBezTo>
                    <a:cubicBezTo>
                      <a:pt x="265" y="220"/>
                      <a:pt x="393" y="212"/>
                      <a:pt x="521" y="212"/>
                    </a:cubicBezTo>
                    <a:cubicBezTo>
                      <a:pt x="756" y="212"/>
                      <a:pt x="990" y="237"/>
                      <a:pt x="1224" y="281"/>
                    </a:cubicBezTo>
                    <a:lnTo>
                      <a:pt x="1246" y="281"/>
                    </a:lnTo>
                    <a:cubicBezTo>
                      <a:pt x="1292" y="258"/>
                      <a:pt x="1337" y="236"/>
                      <a:pt x="1360" y="190"/>
                    </a:cubicBezTo>
                    <a:cubicBezTo>
                      <a:pt x="1360" y="122"/>
                      <a:pt x="1314" y="77"/>
                      <a:pt x="1269" y="54"/>
                    </a:cubicBezTo>
                    <a:cubicBezTo>
                      <a:pt x="987" y="21"/>
                      <a:pt x="705" y="0"/>
                      <a:pt x="4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643039" y="2971055"/>
                <a:ext cx="40340" cy="33478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922" extrusionOk="0">
                    <a:moveTo>
                      <a:pt x="997" y="0"/>
                    </a:moveTo>
                    <a:cubicBezTo>
                      <a:pt x="978" y="0"/>
                      <a:pt x="961" y="6"/>
                      <a:pt x="952" y="15"/>
                    </a:cubicBezTo>
                    <a:lnTo>
                      <a:pt x="907" y="61"/>
                    </a:lnTo>
                    <a:cubicBezTo>
                      <a:pt x="612" y="287"/>
                      <a:pt x="363" y="514"/>
                      <a:pt x="46" y="717"/>
                    </a:cubicBezTo>
                    <a:cubicBezTo>
                      <a:pt x="0" y="763"/>
                      <a:pt x="0" y="831"/>
                      <a:pt x="23" y="876"/>
                    </a:cubicBezTo>
                    <a:cubicBezTo>
                      <a:pt x="46" y="899"/>
                      <a:pt x="91" y="921"/>
                      <a:pt x="114" y="921"/>
                    </a:cubicBezTo>
                    <a:cubicBezTo>
                      <a:pt x="136" y="921"/>
                      <a:pt x="159" y="899"/>
                      <a:pt x="182" y="899"/>
                    </a:cubicBezTo>
                    <a:cubicBezTo>
                      <a:pt x="454" y="672"/>
                      <a:pt x="748" y="446"/>
                      <a:pt x="1020" y="219"/>
                    </a:cubicBezTo>
                    <a:lnTo>
                      <a:pt x="1065" y="174"/>
                    </a:lnTo>
                    <a:cubicBezTo>
                      <a:pt x="1111" y="128"/>
                      <a:pt x="1111" y="61"/>
                      <a:pt x="1065" y="38"/>
                    </a:cubicBezTo>
                    <a:cubicBezTo>
                      <a:pt x="1052" y="11"/>
                      <a:pt x="1023" y="0"/>
                      <a:pt x="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689117" y="2253424"/>
                <a:ext cx="39505" cy="3467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955" extrusionOk="0">
                    <a:moveTo>
                      <a:pt x="122" y="1"/>
                    </a:moveTo>
                    <a:cubicBezTo>
                      <a:pt x="87" y="1"/>
                      <a:pt x="51" y="20"/>
                      <a:pt x="23" y="48"/>
                    </a:cubicBezTo>
                    <a:cubicBezTo>
                      <a:pt x="0" y="94"/>
                      <a:pt x="0" y="161"/>
                      <a:pt x="45" y="207"/>
                    </a:cubicBezTo>
                    <a:cubicBezTo>
                      <a:pt x="340" y="411"/>
                      <a:pt x="634" y="660"/>
                      <a:pt x="906" y="909"/>
                    </a:cubicBezTo>
                    <a:cubicBezTo>
                      <a:pt x="929" y="932"/>
                      <a:pt x="952" y="954"/>
                      <a:pt x="974" y="954"/>
                    </a:cubicBezTo>
                    <a:cubicBezTo>
                      <a:pt x="997" y="932"/>
                      <a:pt x="1042" y="932"/>
                      <a:pt x="1042" y="909"/>
                    </a:cubicBezTo>
                    <a:cubicBezTo>
                      <a:pt x="1087" y="864"/>
                      <a:pt x="1087" y="796"/>
                      <a:pt x="1042" y="750"/>
                    </a:cubicBezTo>
                    <a:cubicBezTo>
                      <a:pt x="770" y="501"/>
                      <a:pt x="476" y="252"/>
                      <a:pt x="181" y="26"/>
                    </a:cubicBezTo>
                    <a:cubicBezTo>
                      <a:pt x="164" y="8"/>
                      <a:pt x="143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597652" y="2203679"/>
                <a:ext cx="47058" cy="25199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694" extrusionOk="0">
                    <a:moveTo>
                      <a:pt x="155" y="0"/>
                    </a:moveTo>
                    <a:cubicBezTo>
                      <a:pt x="52" y="0"/>
                      <a:pt x="1" y="159"/>
                      <a:pt x="118" y="218"/>
                    </a:cubicBezTo>
                    <a:cubicBezTo>
                      <a:pt x="503" y="376"/>
                      <a:pt x="820" y="512"/>
                      <a:pt x="1137" y="671"/>
                    </a:cubicBezTo>
                    <a:cubicBezTo>
                      <a:pt x="1160" y="693"/>
                      <a:pt x="1160" y="693"/>
                      <a:pt x="1183" y="693"/>
                    </a:cubicBezTo>
                    <a:cubicBezTo>
                      <a:pt x="1228" y="693"/>
                      <a:pt x="1250" y="671"/>
                      <a:pt x="1273" y="625"/>
                    </a:cubicBezTo>
                    <a:cubicBezTo>
                      <a:pt x="1296" y="580"/>
                      <a:pt x="1296" y="512"/>
                      <a:pt x="1228" y="489"/>
                    </a:cubicBezTo>
                    <a:cubicBezTo>
                      <a:pt x="933" y="331"/>
                      <a:pt x="594" y="172"/>
                      <a:pt x="208" y="14"/>
                    </a:cubicBezTo>
                    <a:cubicBezTo>
                      <a:pt x="189" y="4"/>
                      <a:pt x="171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53029" y="1625842"/>
                <a:ext cx="35402" cy="38779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068" extrusionOk="0">
                    <a:moveTo>
                      <a:pt x="849" y="0"/>
                    </a:moveTo>
                    <a:cubicBezTo>
                      <a:pt x="816" y="0"/>
                      <a:pt x="785" y="20"/>
                      <a:pt x="771" y="48"/>
                    </a:cubicBezTo>
                    <a:cubicBezTo>
                      <a:pt x="544" y="342"/>
                      <a:pt x="318" y="637"/>
                      <a:pt x="46" y="886"/>
                    </a:cubicBezTo>
                    <a:cubicBezTo>
                      <a:pt x="1" y="931"/>
                      <a:pt x="1" y="999"/>
                      <a:pt x="46" y="1044"/>
                    </a:cubicBezTo>
                    <a:cubicBezTo>
                      <a:pt x="69" y="1067"/>
                      <a:pt x="91" y="1067"/>
                      <a:pt x="114" y="1067"/>
                    </a:cubicBezTo>
                    <a:cubicBezTo>
                      <a:pt x="136" y="1067"/>
                      <a:pt x="159" y="1067"/>
                      <a:pt x="182" y="1044"/>
                    </a:cubicBezTo>
                    <a:cubicBezTo>
                      <a:pt x="476" y="773"/>
                      <a:pt x="725" y="478"/>
                      <a:pt x="929" y="161"/>
                    </a:cubicBezTo>
                    <a:cubicBezTo>
                      <a:pt x="975" y="116"/>
                      <a:pt x="952" y="48"/>
                      <a:pt x="907" y="25"/>
                    </a:cubicBezTo>
                    <a:cubicBezTo>
                      <a:pt x="889" y="8"/>
                      <a:pt x="869" y="0"/>
                      <a:pt x="8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719545" y="2896002"/>
                <a:ext cx="36165" cy="39433"/>
              </a:xfrm>
              <a:custGeom>
                <a:avLst/>
                <a:gdLst/>
                <a:ahLst/>
                <a:cxnLst/>
                <a:rect l="l" t="t" r="r" b="b"/>
                <a:pathLst>
                  <a:path w="996" h="1086" extrusionOk="0">
                    <a:moveTo>
                      <a:pt x="841" y="1"/>
                    </a:moveTo>
                    <a:cubicBezTo>
                      <a:pt x="815" y="1"/>
                      <a:pt x="789" y="13"/>
                      <a:pt x="770" y="43"/>
                    </a:cubicBezTo>
                    <a:cubicBezTo>
                      <a:pt x="544" y="338"/>
                      <a:pt x="295" y="632"/>
                      <a:pt x="46" y="904"/>
                    </a:cubicBezTo>
                    <a:cubicBezTo>
                      <a:pt x="0" y="950"/>
                      <a:pt x="0" y="1018"/>
                      <a:pt x="46" y="1040"/>
                    </a:cubicBezTo>
                    <a:cubicBezTo>
                      <a:pt x="68" y="1063"/>
                      <a:pt x="91" y="1085"/>
                      <a:pt x="114" y="1085"/>
                    </a:cubicBezTo>
                    <a:cubicBezTo>
                      <a:pt x="136" y="1085"/>
                      <a:pt x="181" y="1063"/>
                      <a:pt x="181" y="1040"/>
                    </a:cubicBezTo>
                    <a:cubicBezTo>
                      <a:pt x="453" y="768"/>
                      <a:pt x="703" y="474"/>
                      <a:pt x="929" y="179"/>
                    </a:cubicBezTo>
                    <a:cubicBezTo>
                      <a:pt x="996" y="96"/>
                      <a:pt x="916" y="1"/>
                      <a:pt x="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502374" y="2167660"/>
                <a:ext cx="47748" cy="21713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598" extrusionOk="0">
                    <a:moveTo>
                      <a:pt x="119" y="0"/>
                    </a:moveTo>
                    <a:cubicBezTo>
                      <a:pt x="81" y="0"/>
                      <a:pt x="40" y="21"/>
                      <a:pt x="23" y="54"/>
                    </a:cubicBezTo>
                    <a:cubicBezTo>
                      <a:pt x="1" y="122"/>
                      <a:pt x="23" y="168"/>
                      <a:pt x="91" y="190"/>
                    </a:cubicBezTo>
                    <a:cubicBezTo>
                      <a:pt x="431" y="326"/>
                      <a:pt x="771" y="462"/>
                      <a:pt x="1111" y="575"/>
                    </a:cubicBezTo>
                    <a:lnTo>
                      <a:pt x="1156" y="598"/>
                    </a:lnTo>
                    <a:lnTo>
                      <a:pt x="1179" y="598"/>
                    </a:lnTo>
                    <a:cubicBezTo>
                      <a:pt x="1224" y="598"/>
                      <a:pt x="1269" y="575"/>
                      <a:pt x="1292" y="530"/>
                    </a:cubicBezTo>
                    <a:cubicBezTo>
                      <a:pt x="1315" y="462"/>
                      <a:pt x="1292" y="394"/>
                      <a:pt x="1224" y="394"/>
                    </a:cubicBezTo>
                    <a:lnTo>
                      <a:pt x="1179" y="394"/>
                    </a:lnTo>
                    <a:cubicBezTo>
                      <a:pt x="839" y="258"/>
                      <a:pt x="499" y="122"/>
                      <a:pt x="159" y="9"/>
                    </a:cubicBezTo>
                    <a:cubicBezTo>
                      <a:pt x="147" y="3"/>
                      <a:pt x="133" y="0"/>
                      <a:pt x="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554189" y="3030494"/>
                <a:ext cx="46949" cy="27487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757" extrusionOk="0">
                    <a:moveTo>
                      <a:pt x="1151" y="0"/>
                    </a:moveTo>
                    <a:cubicBezTo>
                      <a:pt x="1137" y="0"/>
                      <a:pt x="1123" y="3"/>
                      <a:pt x="1111" y="9"/>
                    </a:cubicBezTo>
                    <a:cubicBezTo>
                      <a:pt x="794" y="213"/>
                      <a:pt x="454" y="394"/>
                      <a:pt x="114" y="553"/>
                    </a:cubicBezTo>
                    <a:cubicBezTo>
                      <a:pt x="1" y="598"/>
                      <a:pt x="46" y="757"/>
                      <a:pt x="160" y="757"/>
                    </a:cubicBezTo>
                    <a:lnTo>
                      <a:pt x="205" y="757"/>
                    </a:lnTo>
                    <a:cubicBezTo>
                      <a:pt x="545" y="576"/>
                      <a:pt x="884" y="394"/>
                      <a:pt x="1224" y="213"/>
                    </a:cubicBezTo>
                    <a:cubicBezTo>
                      <a:pt x="1270" y="190"/>
                      <a:pt x="1292" y="123"/>
                      <a:pt x="1247" y="55"/>
                    </a:cubicBezTo>
                    <a:cubicBezTo>
                      <a:pt x="1230" y="21"/>
                      <a:pt x="1189" y="0"/>
                      <a:pt x="1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459601" y="3075809"/>
                <a:ext cx="49817" cy="21677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97" extrusionOk="0">
                    <a:moveTo>
                      <a:pt x="1217" y="1"/>
                    </a:moveTo>
                    <a:cubicBezTo>
                      <a:pt x="1205" y="1"/>
                      <a:pt x="1192" y="3"/>
                      <a:pt x="1179" y="7"/>
                    </a:cubicBezTo>
                    <a:cubicBezTo>
                      <a:pt x="839" y="143"/>
                      <a:pt x="477" y="256"/>
                      <a:pt x="114" y="370"/>
                    </a:cubicBezTo>
                    <a:cubicBezTo>
                      <a:pt x="1" y="415"/>
                      <a:pt x="23" y="596"/>
                      <a:pt x="159" y="596"/>
                    </a:cubicBezTo>
                    <a:lnTo>
                      <a:pt x="182" y="596"/>
                    </a:lnTo>
                    <a:cubicBezTo>
                      <a:pt x="544" y="483"/>
                      <a:pt x="907" y="347"/>
                      <a:pt x="1269" y="211"/>
                    </a:cubicBezTo>
                    <a:cubicBezTo>
                      <a:pt x="1371" y="170"/>
                      <a:pt x="1326" y="1"/>
                      <a:pt x="12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847029" y="2510789"/>
                <a:ext cx="14016" cy="47929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320" extrusionOk="0">
                    <a:moveTo>
                      <a:pt x="114" y="1"/>
                    </a:moveTo>
                    <a:cubicBezTo>
                      <a:pt x="59" y="1"/>
                      <a:pt x="1" y="41"/>
                      <a:pt x="1" y="119"/>
                    </a:cubicBezTo>
                    <a:cubicBezTo>
                      <a:pt x="68" y="481"/>
                      <a:pt x="136" y="844"/>
                      <a:pt x="159" y="1229"/>
                    </a:cubicBezTo>
                    <a:cubicBezTo>
                      <a:pt x="182" y="1274"/>
                      <a:pt x="227" y="1319"/>
                      <a:pt x="295" y="1319"/>
                    </a:cubicBezTo>
                    <a:cubicBezTo>
                      <a:pt x="340" y="1319"/>
                      <a:pt x="386" y="1274"/>
                      <a:pt x="386" y="1206"/>
                    </a:cubicBezTo>
                    <a:cubicBezTo>
                      <a:pt x="340" y="821"/>
                      <a:pt x="295" y="458"/>
                      <a:pt x="204" y="73"/>
                    </a:cubicBezTo>
                    <a:cubicBezTo>
                      <a:pt x="195" y="24"/>
                      <a:pt x="155" y="1"/>
                      <a:pt x="1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825642" y="2713908"/>
                <a:ext cx="21423" cy="47130"/>
              </a:xfrm>
              <a:custGeom>
                <a:avLst/>
                <a:gdLst/>
                <a:ahLst/>
                <a:cxnLst/>
                <a:rect l="l" t="t" r="r" b="b"/>
                <a:pathLst>
                  <a:path w="590" h="1298" extrusionOk="0">
                    <a:moveTo>
                      <a:pt x="472" y="1"/>
                    </a:moveTo>
                    <a:cubicBezTo>
                      <a:pt x="430" y="1"/>
                      <a:pt x="382" y="38"/>
                      <a:pt x="363" y="75"/>
                    </a:cubicBezTo>
                    <a:cubicBezTo>
                      <a:pt x="272" y="437"/>
                      <a:pt x="159" y="800"/>
                      <a:pt x="23" y="1139"/>
                    </a:cubicBezTo>
                    <a:cubicBezTo>
                      <a:pt x="1" y="1207"/>
                      <a:pt x="46" y="1275"/>
                      <a:pt x="91" y="1298"/>
                    </a:cubicBezTo>
                    <a:lnTo>
                      <a:pt x="136" y="1298"/>
                    </a:lnTo>
                    <a:cubicBezTo>
                      <a:pt x="182" y="1275"/>
                      <a:pt x="204" y="1253"/>
                      <a:pt x="227" y="1207"/>
                    </a:cubicBezTo>
                    <a:cubicBezTo>
                      <a:pt x="363" y="868"/>
                      <a:pt x="476" y="482"/>
                      <a:pt x="567" y="120"/>
                    </a:cubicBezTo>
                    <a:cubicBezTo>
                      <a:pt x="590" y="75"/>
                      <a:pt x="544" y="29"/>
                      <a:pt x="499" y="7"/>
                    </a:cubicBezTo>
                    <a:cubicBezTo>
                      <a:pt x="491" y="3"/>
                      <a:pt x="482" y="1"/>
                      <a:pt x="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851132" y="2612966"/>
                <a:ext cx="11547" cy="48546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337" extrusionOk="0">
                    <a:moveTo>
                      <a:pt x="227" y="0"/>
                    </a:moveTo>
                    <a:cubicBezTo>
                      <a:pt x="159" y="0"/>
                      <a:pt x="114" y="46"/>
                      <a:pt x="114" y="91"/>
                    </a:cubicBezTo>
                    <a:cubicBezTo>
                      <a:pt x="91" y="476"/>
                      <a:pt x="69" y="839"/>
                      <a:pt x="1" y="1224"/>
                    </a:cubicBezTo>
                    <a:cubicBezTo>
                      <a:pt x="1" y="1269"/>
                      <a:pt x="46" y="1314"/>
                      <a:pt x="91" y="1337"/>
                    </a:cubicBezTo>
                    <a:lnTo>
                      <a:pt x="114" y="1337"/>
                    </a:lnTo>
                    <a:cubicBezTo>
                      <a:pt x="159" y="1337"/>
                      <a:pt x="205" y="1292"/>
                      <a:pt x="227" y="1246"/>
                    </a:cubicBezTo>
                    <a:cubicBezTo>
                      <a:pt x="273" y="861"/>
                      <a:pt x="318" y="476"/>
                      <a:pt x="318" y="114"/>
                    </a:cubicBezTo>
                    <a:cubicBezTo>
                      <a:pt x="318" y="46"/>
                      <a:pt x="273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781235" y="2809512"/>
                <a:ext cx="28830" cy="43681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203" extrusionOk="0">
                    <a:moveTo>
                      <a:pt x="661" y="1"/>
                    </a:moveTo>
                    <a:cubicBezTo>
                      <a:pt x="628" y="1"/>
                      <a:pt x="604" y="26"/>
                      <a:pt x="589" y="69"/>
                    </a:cubicBezTo>
                    <a:cubicBezTo>
                      <a:pt x="408" y="387"/>
                      <a:pt x="227" y="726"/>
                      <a:pt x="23" y="1044"/>
                    </a:cubicBezTo>
                    <a:cubicBezTo>
                      <a:pt x="0" y="1089"/>
                      <a:pt x="23" y="1157"/>
                      <a:pt x="68" y="1179"/>
                    </a:cubicBezTo>
                    <a:cubicBezTo>
                      <a:pt x="91" y="1202"/>
                      <a:pt x="91" y="1202"/>
                      <a:pt x="114" y="1202"/>
                    </a:cubicBezTo>
                    <a:cubicBezTo>
                      <a:pt x="159" y="1202"/>
                      <a:pt x="181" y="1179"/>
                      <a:pt x="204" y="1157"/>
                    </a:cubicBezTo>
                    <a:cubicBezTo>
                      <a:pt x="408" y="840"/>
                      <a:pt x="589" y="500"/>
                      <a:pt x="770" y="160"/>
                    </a:cubicBezTo>
                    <a:cubicBezTo>
                      <a:pt x="793" y="115"/>
                      <a:pt x="770" y="47"/>
                      <a:pt x="725" y="24"/>
                    </a:cubicBezTo>
                    <a:cubicBezTo>
                      <a:pt x="701" y="8"/>
                      <a:pt x="680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8762318" y="2325499"/>
                <a:ext cx="32098" cy="415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145" extrusionOk="0">
                    <a:moveTo>
                      <a:pt x="125" y="0"/>
                    </a:moveTo>
                    <a:cubicBezTo>
                      <a:pt x="97" y="0"/>
                      <a:pt x="68" y="11"/>
                      <a:pt x="46" y="34"/>
                    </a:cubicBezTo>
                    <a:cubicBezTo>
                      <a:pt x="0" y="57"/>
                      <a:pt x="0" y="125"/>
                      <a:pt x="23" y="170"/>
                    </a:cubicBezTo>
                    <a:cubicBezTo>
                      <a:pt x="249" y="464"/>
                      <a:pt x="476" y="759"/>
                      <a:pt x="680" y="1076"/>
                    </a:cubicBezTo>
                    <a:cubicBezTo>
                      <a:pt x="702" y="1121"/>
                      <a:pt x="725" y="1144"/>
                      <a:pt x="770" y="1144"/>
                    </a:cubicBezTo>
                    <a:cubicBezTo>
                      <a:pt x="793" y="1144"/>
                      <a:pt x="816" y="1121"/>
                      <a:pt x="816" y="1121"/>
                    </a:cubicBezTo>
                    <a:cubicBezTo>
                      <a:pt x="884" y="1076"/>
                      <a:pt x="884" y="1008"/>
                      <a:pt x="861" y="963"/>
                    </a:cubicBezTo>
                    <a:cubicBezTo>
                      <a:pt x="657" y="646"/>
                      <a:pt x="431" y="329"/>
                      <a:pt x="204" y="34"/>
                    </a:cubicBezTo>
                    <a:cubicBezTo>
                      <a:pt x="181" y="11"/>
                      <a:pt x="153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8814967" y="2413587"/>
                <a:ext cx="23856" cy="4560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256" extrusionOk="0">
                    <a:moveTo>
                      <a:pt x="118" y="0"/>
                    </a:moveTo>
                    <a:cubicBezTo>
                      <a:pt x="103" y="0"/>
                      <a:pt x="86" y="3"/>
                      <a:pt x="68" y="9"/>
                    </a:cubicBezTo>
                    <a:cubicBezTo>
                      <a:pt x="23" y="32"/>
                      <a:pt x="0" y="100"/>
                      <a:pt x="23" y="145"/>
                    </a:cubicBezTo>
                    <a:cubicBezTo>
                      <a:pt x="181" y="485"/>
                      <a:pt x="317" y="847"/>
                      <a:pt x="453" y="1187"/>
                    </a:cubicBezTo>
                    <a:cubicBezTo>
                      <a:pt x="453" y="1233"/>
                      <a:pt x="498" y="1255"/>
                      <a:pt x="544" y="1255"/>
                    </a:cubicBezTo>
                    <a:lnTo>
                      <a:pt x="589" y="1255"/>
                    </a:lnTo>
                    <a:cubicBezTo>
                      <a:pt x="634" y="1233"/>
                      <a:pt x="657" y="1165"/>
                      <a:pt x="634" y="1119"/>
                    </a:cubicBezTo>
                    <a:cubicBezTo>
                      <a:pt x="521" y="757"/>
                      <a:pt x="385" y="394"/>
                      <a:pt x="227" y="55"/>
                    </a:cubicBezTo>
                    <a:cubicBezTo>
                      <a:pt x="193" y="21"/>
                      <a:pt x="160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80963" y="3011976"/>
                <a:ext cx="36165" cy="37799"/>
              </a:xfrm>
              <a:custGeom>
                <a:avLst/>
                <a:gdLst/>
                <a:ahLst/>
                <a:cxnLst/>
                <a:rect l="l" t="t" r="r" b="b"/>
                <a:pathLst>
                  <a:path w="996" h="1041" extrusionOk="0">
                    <a:moveTo>
                      <a:pt x="162" y="0"/>
                    </a:moveTo>
                    <a:cubicBezTo>
                      <a:pt x="91" y="0"/>
                      <a:pt x="0" y="91"/>
                      <a:pt x="66" y="157"/>
                    </a:cubicBezTo>
                    <a:cubicBezTo>
                      <a:pt x="293" y="474"/>
                      <a:pt x="542" y="746"/>
                      <a:pt x="814" y="1018"/>
                    </a:cubicBezTo>
                    <a:cubicBezTo>
                      <a:pt x="837" y="1040"/>
                      <a:pt x="859" y="1040"/>
                      <a:pt x="905" y="1040"/>
                    </a:cubicBezTo>
                    <a:cubicBezTo>
                      <a:pt x="927" y="1040"/>
                      <a:pt x="950" y="1018"/>
                      <a:pt x="973" y="1018"/>
                    </a:cubicBezTo>
                    <a:cubicBezTo>
                      <a:pt x="995" y="972"/>
                      <a:pt x="995" y="904"/>
                      <a:pt x="973" y="859"/>
                    </a:cubicBezTo>
                    <a:cubicBezTo>
                      <a:pt x="701" y="610"/>
                      <a:pt x="452" y="338"/>
                      <a:pt x="225" y="44"/>
                    </a:cubicBezTo>
                    <a:cubicBezTo>
                      <a:pt x="213" y="13"/>
                      <a:pt x="18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198859" y="3117384"/>
                <a:ext cx="38706" cy="3685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015" extrusionOk="0">
                    <a:moveTo>
                      <a:pt x="894" y="1"/>
                    </a:moveTo>
                    <a:cubicBezTo>
                      <a:pt x="871" y="1"/>
                      <a:pt x="850" y="12"/>
                      <a:pt x="839" y="40"/>
                    </a:cubicBezTo>
                    <a:lnTo>
                      <a:pt x="816" y="40"/>
                    </a:lnTo>
                    <a:cubicBezTo>
                      <a:pt x="567" y="312"/>
                      <a:pt x="318" y="584"/>
                      <a:pt x="46" y="833"/>
                    </a:cubicBezTo>
                    <a:cubicBezTo>
                      <a:pt x="1" y="878"/>
                      <a:pt x="1" y="946"/>
                      <a:pt x="46" y="992"/>
                    </a:cubicBezTo>
                    <a:cubicBezTo>
                      <a:pt x="69" y="1014"/>
                      <a:pt x="91" y="1014"/>
                      <a:pt x="114" y="1014"/>
                    </a:cubicBezTo>
                    <a:cubicBezTo>
                      <a:pt x="137" y="1014"/>
                      <a:pt x="159" y="1014"/>
                      <a:pt x="182" y="992"/>
                    </a:cubicBezTo>
                    <a:cubicBezTo>
                      <a:pt x="476" y="742"/>
                      <a:pt x="748" y="471"/>
                      <a:pt x="997" y="176"/>
                    </a:cubicBezTo>
                    <a:cubicBezTo>
                      <a:pt x="1066" y="108"/>
                      <a:pt x="967" y="1"/>
                      <a:pt x="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58081" y="3118837"/>
                <a:ext cx="49382" cy="9078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250" extrusionOk="0">
                    <a:moveTo>
                      <a:pt x="1247" y="0"/>
                    </a:moveTo>
                    <a:cubicBezTo>
                      <a:pt x="975" y="23"/>
                      <a:pt x="703" y="45"/>
                      <a:pt x="431" y="45"/>
                    </a:cubicBezTo>
                    <a:lnTo>
                      <a:pt x="114" y="45"/>
                    </a:lnTo>
                    <a:cubicBezTo>
                      <a:pt x="1" y="68"/>
                      <a:pt x="1" y="227"/>
                      <a:pt x="114" y="249"/>
                    </a:cubicBezTo>
                    <a:lnTo>
                      <a:pt x="454" y="249"/>
                    </a:lnTo>
                    <a:cubicBezTo>
                      <a:pt x="726" y="249"/>
                      <a:pt x="997" y="249"/>
                      <a:pt x="1269" y="227"/>
                    </a:cubicBezTo>
                    <a:cubicBezTo>
                      <a:pt x="1315" y="204"/>
                      <a:pt x="1360" y="159"/>
                      <a:pt x="1360" y="113"/>
                    </a:cubicBezTo>
                    <a:cubicBezTo>
                      <a:pt x="1360" y="45"/>
                      <a:pt x="1315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11091" y="2121837"/>
                <a:ext cx="44589" cy="28031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772" extrusionOk="0">
                    <a:moveTo>
                      <a:pt x="112" y="0"/>
                    </a:moveTo>
                    <a:cubicBezTo>
                      <a:pt x="79" y="0"/>
                      <a:pt x="51" y="20"/>
                      <a:pt x="23" y="48"/>
                    </a:cubicBezTo>
                    <a:cubicBezTo>
                      <a:pt x="0" y="93"/>
                      <a:pt x="0" y="161"/>
                      <a:pt x="46" y="184"/>
                    </a:cubicBezTo>
                    <a:cubicBezTo>
                      <a:pt x="363" y="410"/>
                      <a:pt x="702" y="591"/>
                      <a:pt x="1042" y="750"/>
                    </a:cubicBezTo>
                    <a:cubicBezTo>
                      <a:pt x="1057" y="765"/>
                      <a:pt x="1073" y="771"/>
                      <a:pt x="1088" y="771"/>
                    </a:cubicBezTo>
                    <a:cubicBezTo>
                      <a:pt x="1164" y="771"/>
                      <a:pt x="1228" y="607"/>
                      <a:pt x="1133" y="569"/>
                    </a:cubicBezTo>
                    <a:lnTo>
                      <a:pt x="1133" y="569"/>
                    </a:lnTo>
                    <a:lnTo>
                      <a:pt x="1133" y="591"/>
                    </a:lnTo>
                    <a:cubicBezTo>
                      <a:pt x="816" y="410"/>
                      <a:pt x="476" y="229"/>
                      <a:pt x="181" y="25"/>
                    </a:cubicBezTo>
                    <a:cubicBezTo>
                      <a:pt x="156" y="8"/>
                      <a:pt x="133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13313" y="3184122"/>
                <a:ext cx="44443" cy="27668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762" extrusionOk="0">
                    <a:moveTo>
                      <a:pt x="1121" y="1"/>
                    </a:moveTo>
                    <a:cubicBezTo>
                      <a:pt x="1102" y="1"/>
                      <a:pt x="1082" y="6"/>
                      <a:pt x="1065" y="14"/>
                    </a:cubicBezTo>
                    <a:cubicBezTo>
                      <a:pt x="748" y="218"/>
                      <a:pt x="408" y="400"/>
                      <a:pt x="69" y="558"/>
                    </a:cubicBezTo>
                    <a:cubicBezTo>
                      <a:pt x="23" y="581"/>
                      <a:pt x="1" y="649"/>
                      <a:pt x="23" y="694"/>
                    </a:cubicBezTo>
                    <a:cubicBezTo>
                      <a:pt x="46" y="739"/>
                      <a:pt x="91" y="762"/>
                      <a:pt x="114" y="762"/>
                    </a:cubicBezTo>
                    <a:lnTo>
                      <a:pt x="182" y="762"/>
                    </a:lnTo>
                    <a:cubicBezTo>
                      <a:pt x="522" y="581"/>
                      <a:pt x="839" y="400"/>
                      <a:pt x="1179" y="196"/>
                    </a:cubicBezTo>
                    <a:cubicBezTo>
                      <a:pt x="1224" y="173"/>
                      <a:pt x="1224" y="105"/>
                      <a:pt x="1201" y="60"/>
                    </a:cubicBezTo>
                    <a:cubicBezTo>
                      <a:pt x="1187" y="17"/>
                      <a:pt x="1154" y="1"/>
                      <a:pt x="1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016256" y="3226568"/>
                <a:ext cx="48583" cy="1815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00" extrusionOk="0">
                    <a:moveTo>
                      <a:pt x="1179" y="1"/>
                    </a:moveTo>
                    <a:cubicBezTo>
                      <a:pt x="839" y="114"/>
                      <a:pt x="476" y="205"/>
                      <a:pt x="91" y="295"/>
                    </a:cubicBezTo>
                    <a:cubicBezTo>
                      <a:pt x="46" y="295"/>
                      <a:pt x="1" y="363"/>
                      <a:pt x="23" y="409"/>
                    </a:cubicBezTo>
                    <a:cubicBezTo>
                      <a:pt x="23" y="476"/>
                      <a:pt x="69" y="499"/>
                      <a:pt x="114" y="499"/>
                    </a:cubicBezTo>
                    <a:lnTo>
                      <a:pt x="137" y="499"/>
                    </a:lnTo>
                    <a:cubicBezTo>
                      <a:pt x="522" y="431"/>
                      <a:pt x="884" y="318"/>
                      <a:pt x="1247" y="227"/>
                    </a:cubicBezTo>
                    <a:cubicBezTo>
                      <a:pt x="1314" y="205"/>
                      <a:pt x="1337" y="137"/>
                      <a:pt x="1314" y="91"/>
                    </a:cubicBezTo>
                    <a:cubicBezTo>
                      <a:pt x="1314" y="23"/>
                      <a:pt x="1247" y="1"/>
                      <a:pt x="11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8057976" y="3078024"/>
                <a:ext cx="48801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672" extrusionOk="0">
                    <a:moveTo>
                      <a:pt x="171" y="0"/>
                    </a:moveTo>
                    <a:cubicBezTo>
                      <a:pt x="87" y="0"/>
                      <a:pt x="0" y="156"/>
                      <a:pt x="98" y="195"/>
                    </a:cubicBezTo>
                    <a:cubicBezTo>
                      <a:pt x="437" y="377"/>
                      <a:pt x="800" y="535"/>
                      <a:pt x="1140" y="671"/>
                    </a:cubicBezTo>
                    <a:lnTo>
                      <a:pt x="1185" y="671"/>
                    </a:lnTo>
                    <a:cubicBezTo>
                      <a:pt x="1298" y="671"/>
                      <a:pt x="1343" y="513"/>
                      <a:pt x="1230" y="467"/>
                    </a:cubicBezTo>
                    <a:cubicBezTo>
                      <a:pt x="868" y="354"/>
                      <a:pt x="528" y="195"/>
                      <a:pt x="211" y="14"/>
                    </a:cubicBezTo>
                    <a:cubicBezTo>
                      <a:pt x="198" y="5"/>
                      <a:pt x="184" y="0"/>
                      <a:pt x="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8292648" y="2927991"/>
                <a:ext cx="9077" cy="49382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360" extrusionOk="0">
                    <a:moveTo>
                      <a:pt x="113" y="1"/>
                    </a:moveTo>
                    <a:cubicBezTo>
                      <a:pt x="45" y="23"/>
                      <a:pt x="0" y="69"/>
                      <a:pt x="0" y="114"/>
                    </a:cubicBezTo>
                    <a:cubicBezTo>
                      <a:pt x="23" y="295"/>
                      <a:pt x="23" y="476"/>
                      <a:pt x="23" y="658"/>
                    </a:cubicBezTo>
                    <a:cubicBezTo>
                      <a:pt x="23" y="816"/>
                      <a:pt x="23" y="1043"/>
                      <a:pt x="0" y="1247"/>
                    </a:cubicBezTo>
                    <a:cubicBezTo>
                      <a:pt x="0" y="1292"/>
                      <a:pt x="45" y="1360"/>
                      <a:pt x="113" y="1360"/>
                    </a:cubicBezTo>
                    <a:cubicBezTo>
                      <a:pt x="159" y="1360"/>
                      <a:pt x="204" y="1314"/>
                      <a:pt x="204" y="1247"/>
                    </a:cubicBezTo>
                    <a:cubicBezTo>
                      <a:pt x="227" y="1065"/>
                      <a:pt x="249" y="861"/>
                      <a:pt x="249" y="658"/>
                    </a:cubicBezTo>
                    <a:cubicBezTo>
                      <a:pt x="249" y="454"/>
                      <a:pt x="249" y="295"/>
                      <a:pt x="227" y="114"/>
                    </a:cubicBezTo>
                    <a:cubicBezTo>
                      <a:pt x="204" y="46"/>
                      <a:pt x="159" y="1"/>
                      <a:pt x="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8155287" y="3111429"/>
                <a:ext cx="50180" cy="14016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386" extrusionOk="0">
                    <a:moveTo>
                      <a:pt x="159" y="0"/>
                    </a:moveTo>
                    <a:cubicBezTo>
                      <a:pt x="23" y="0"/>
                      <a:pt x="0" y="182"/>
                      <a:pt x="113" y="227"/>
                    </a:cubicBezTo>
                    <a:cubicBezTo>
                      <a:pt x="476" y="295"/>
                      <a:pt x="861" y="340"/>
                      <a:pt x="1246" y="385"/>
                    </a:cubicBezTo>
                    <a:lnTo>
                      <a:pt x="1269" y="385"/>
                    </a:lnTo>
                    <a:cubicBezTo>
                      <a:pt x="1314" y="385"/>
                      <a:pt x="1359" y="340"/>
                      <a:pt x="1359" y="295"/>
                    </a:cubicBezTo>
                    <a:cubicBezTo>
                      <a:pt x="1382" y="227"/>
                      <a:pt x="1337" y="182"/>
                      <a:pt x="1269" y="182"/>
                    </a:cubicBezTo>
                    <a:cubicBezTo>
                      <a:pt x="884" y="136"/>
                      <a:pt x="521" y="91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336365" y="2051105"/>
                <a:ext cx="36092" cy="38743"/>
              </a:xfrm>
              <a:custGeom>
                <a:avLst/>
                <a:gdLst/>
                <a:ahLst/>
                <a:cxnLst/>
                <a:rect l="l" t="t" r="r" b="b"/>
                <a:pathLst>
                  <a:path w="994" h="1067" extrusionOk="0">
                    <a:moveTo>
                      <a:pt x="152" y="1"/>
                    </a:moveTo>
                    <a:cubicBezTo>
                      <a:pt x="73" y="1"/>
                      <a:pt x="1" y="81"/>
                      <a:pt x="65" y="161"/>
                    </a:cubicBezTo>
                    <a:cubicBezTo>
                      <a:pt x="291" y="478"/>
                      <a:pt x="540" y="772"/>
                      <a:pt x="790" y="1044"/>
                    </a:cubicBezTo>
                    <a:cubicBezTo>
                      <a:pt x="812" y="1067"/>
                      <a:pt x="858" y="1067"/>
                      <a:pt x="880" y="1067"/>
                    </a:cubicBezTo>
                    <a:cubicBezTo>
                      <a:pt x="903" y="1067"/>
                      <a:pt x="926" y="1067"/>
                      <a:pt x="948" y="1044"/>
                    </a:cubicBezTo>
                    <a:cubicBezTo>
                      <a:pt x="994" y="999"/>
                      <a:pt x="994" y="931"/>
                      <a:pt x="948" y="886"/>
                    </a:cubicBezTo>
                    <a:cubicBezTo>
                      <a:pt x="699" y="614"/>
                      <a:pt x="450" y="342"/>
                      <a:pt x="246" y="47"/>
                    </a:cubicBezTo>
                    <a:cubicBezTo>
                      <a:pt x="219" y="14"/>
                      <a:pt x="185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291813" y="1958805"/>
                <a:ext cx="23892" cy="46332"/>
              </a:xfrm>
              <a:custGeom>
                <a:avLst/>
                <a:gdLst/>
                <a:ahLst/>
                <a:cxnLst/>
                <a:rect l="l" t="t" r="r" b="b"/>
                <a:pathLst>
                  <a:path w="658" h="1276" extrusionOk="0">
                    <a:moveTo>
                      <a:pt x="126" y="1"/>
                    </a:moveTo>
                    <a:cubicBezTo>
                      <a:pt x="115" y="1"/>
                      <a:pt x="104" y="3"/>
                      <a:pt x="91" y="7"/>
                    </a:cubicBezTo>
                    <a:cubicBezTo>
                      <a:pt x="46" y="30"/>
                      <a:pt x="0" y="98"/>
                      <a:pt x="23" y="143"/>
                    </a:cubicBezTo>
                    <a:cubicBezTo>
                      <a:pt x="159" y="505"/>
                      <a:pt x="295" y="868"/>
                      <a:pt x="454" y="1208"/>
                    </a:cubicBezTo>
                    <a:cubicBezTo>
                      <a:pt x="476" y="1253"/>
                      <a:pt x="499" y="1276"/>
                      <a:pt x="544" y="1276"/>
                    </a:cubicBezTo>
                    <a:lnTo>
                      <a:pt x="589" y="1276"/>
                    </a:lnTo>
                    <a:cubicBezTo>
                      <a:pt x="635" y="1230"/>
                      <a:pt x="657" y="1185"/>
                      <a:pt x="635" y="1117"/>
                    </a:cubicBezTo>
                    <a:cubicBezTo>
                      <a:pt x="476" y="777"/>
                      <a:pt x="340" y="437"/>
                      <a:pt x="227" y="75"/>
                    </a:cubicBezTo>
                    <a:cubicBezTo>
                      <a:pt x="209" y="38"/>
                      <a:pt x="175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8366648" y="1694105"/>
                <a:ext cx="46114" cy="2559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705" extrusionOk="0">
                    <a:moveTo>
                      <a:pt x="1146" y="1"/>
                    </a:moveTo>
                    <a:cubicBezTo>
                      <a:pt x="1126" y="1"/>
                      <a:pt x="1106" y="8"/>
                      <a:pt x="1088" y="25"/>
                    </a:cubicBezTo>
                    <a:cubicBezTo>
                      <a:pt x="749" y="207"/>
                      <a:pt x="431" y="365"/>
                      <a:pt x="69" y="501"/>
                    </a:cubicBezTo>
                    <a:cubicBezTo>
                      <a:pt x="24" y="524"/>
                      <a:pt x="1" y="592"/>
                      <a:pt x="24" y="637"/>
                    </a:cubicBezTo>
                    <a:cubicBezTo>
                      <a:pt x="46" y="682"/>
                      <a:pt x="69" y="705"/>
                      <a:pt x="114" y="705"/>
                    </a:cubicBezTo>
                    <a:lnTo>
                      <a:pt x="160" y="705"/>
                    </a:lnTo>
                    <a:cubicBezTo>
                      <a:pt x="522" y="569"/>
                      <a:pt x="862" y="388"/>
                      <a:pt x="1179" y="207"/>
                    </a:cubicBezTo>
                    <a:cubicBezTo>
                      <a:pt x="1247" y="184"/>
                      <a:pt x="1270" y="93"/>
                      <a:pt x="1224" y="48"/>
                    </a:cubicBezTo>
                    <a:cubicBezTo>
                      <a:pt x="1210" y="20"/>
                      <a:pt x="1179" y="1"/>
                      <a:pt x="1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8360911" y="3104639"/>
                <a:ext cx="48546" cy="15032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414" extrusionOk="0">
                    <a:moveTo>
                      <a:pt x="1235" y="0"/>
                    </a:moveTo>
                    <a:cubicBezTo>
                      <a:pt x="1224" y="0"/>
                      <a:pt x="1213" y="2"/>
                      <a:pt x="1201" y="6"/>
                    </a:cubicBezTo>
                    <a:cubicBezTo>
                      <a:pt x="839" y="74"/>
                      <a:pt x="476" y="165"/>
                      <a:pt x="91" y="210"/>
                    </a:cubicBezTo>
                    <a:cubicBezTo>
                      <a:pt x="46" y="210"/>
                      <a:pt x="0" y="278"/>
                      <a:pt x="0" y="323"/>
                    </a:cubicBezTo>
                    <a:cubicBezTo>
                      <a:pt x="23" y="391"/>
                      <a:pt x="68" y="414"/>
                      <a:pt x="114" y="414"/>
                    </a:cubicBezTo>
                    <a:lnTo>
                      <a:pt x="136" y="414"/>
                    </a:lnTo>
                    <a:cubicBezTo>
                      <a:pt x="499" y="369"/>
                      <a:pt x="884" y="301"/>
                      <a:pt x="1246" y="210"/>
                    </a:cubicBezTo>
                    <a:cubicBezTo>
                      <a:pt x="1314" y="210"/>
                      <a:pt x="1337" y="142"/>
                      <a:pt x="1337" y="97"/>
                    </a:cubicBezTo>
                    <a:cubicBezTo>
                      <a:pt x="1318" y="41"/>
                      <a:pt x="1284" y="0"/>
                      <a:pt x="1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8325545" y="1571195"/>
                <a:ext cx="35402" cy="39142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078" extrusionOk="0">
                    <a:moveTo>
                      <a:pt x="870" y="1"/>
                    </a:moveTo>
                    <a:cubicBezTo>
                      <a:pt x="844" y="1"/>
                      <a:pt x="816" y="12"/>
                      <a:pt x="793" y="35"/>
                    </a:cubicBezTo>
                    <a:cubicBezTo>
                      <a:pt x="521" y="307"/>
                      <a:pt x="249" y="601"/>
                      <a:pt x="46" y="918"/>
                    </a:cubicBezTo>
                    <a:cubicBezTo>
                      <a:pt x="0" y="964"/>
                      <a:pt x="0" y="1032"/>
                      <a:pt x="68" y="1054"/>
                    </a:cubicBezTo>
                    <a:cubicBezTo>
                      <a:pt x="68" y="1077"/>
                      <a:pt x="91" y="1077"/>
                      <a:pt x="114" y="1077"/>
                    </a:cubicBezTo>
                    <a:cubicBezTo>
                      <a:pt x="159" y="1077"/>
                      <a:pt x="182" y="1054"/>
                      <a:pt x="204" y="1032"/>
                    </a:cubicBezTo>
                    <a:cubicBezTo>
                      <a:pt x="431" y="737"/>
                      <a:pt x="657" y="443"/>
                      <a:pt x="929" y="194"/>
                    </a:cubicBezTo>
                    <a:cubicBezTo>
                      <a:pt x="974" y="148"/>
                      <a:pt x="974" y="80"/>
                      <a:pt x="929" y="35"/>
                    </a:cubicBezTo>
                    <a:cubicBezTo>
                      <a:pt x="918" y="12"/>
                      <a:pt x="895" y="1"/>
                      <a:pt x="8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8267122" y="1729543"/>
                <a:ext cx="49418" cy="1401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386" extrusionOk="0">
                    <a:moveTo>
                      <a:pt x="1202" y="1"/>
                    </a:moveTo>
                    <a:cubicBezTo>
                      <a:pt x="839" y="91"/>
                      <a:pt x="477" y="137"/>
                      <a:pt x="114" y="159"/>
                    </a:cubicBezTo>
                    <a:cubicBezTo>
                      <a:pt x="46" y="182"/>
                      <a:pt x="1" y="227"/>
                      <a:pt x="1" y="273"/>
                    </a:cubicBezTo>
                    <a:cubicBezTo>
                      <a:pt x="1" y="341"/>
                      <a:pt x="46" y="386"/>
                      <a:pt x="114" y="386"/>
                    </a:cubicBezTo>
                    <a:cubicBezTo>
                      <a:pt x="499" y="341"/>
                      <a:pt x="862" y="295"/>
                      <a:pt x="1247" y="227"/>
                    </a:cubicBezTo>
                    <a:cubicBezTo>
                      <a:pt x="1360" y="182"/>
                      <a:pt x="1337" y="1"/>
                      <a:pt x="12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70" name="Google Shape;70;p2"/>
            <p:cNvGrpSpPr/>
            <p:nvPr/>
          </p:nvGrpSpPr>
          <p:grpSpPr>
            <a:xfrm>
              <a:off x="6687238" y="711919"/>
              <a:ext cx="827323" cy="787346"/>
              <a:chOff x="6687238" y="711919"/>
              <a:chExt cx="827323" cy="787346"/>
            </a:xfrm>
          </p:grpSpPr>
          <p:sp>
            <p:nvSpPr>
              <p:cNvPr id="71" name="Google Shape;71;p2"/>
              <p:cNvSpPr/>
              <p:nvPr/>
            </p:nvSpPr>
            <p:spPr>
              <a:xfrm>
                <a:off x="6690324" y="1236780"/>
                <a:ext cx="246799" cy="177483"/>
              </a:xfrm>
              <a:custGeom>
                <a:avLst/>
                <a:gdLst/>
                <a:ahLst/>
                <a:cxnLst/>
                <a:rect l="l" t="t" r="r" b="b"/>
                <a:pathLst>
                  <a:path w="6797" h="4888" extrusionOk="0">
                    <a:moveTo>
                      <a:pt x="4372" y="1"/>
                    </a:moveTo>
                    <a:cubicBezTo>
                      <a:pt x="2688" y="1"/>
                      <a:pt x="1382" y="2397"/>
                      <a:pt x="680" y="3650"/>
                    </a:cubicBezTo>
                    <a:cubicBezTo>
                      <a:pt x="544" y="3899"/>
                      <a:pt x="0" y="4692"/>
                      <a:pt x="453" y="4850"/>
                    </a:cubicBezTo>
                    <a:cubicBezTo>
                      <a:pt x="506" y="4877"/>
                      <a:pt x="567" y="4888"/>
                      <a:pt x="631" y="4888"/>
                    </a:cubicBezTo>
                    <a:cubicBezTo>
                      <a:pt x="677" y="4888"/>
                      <a:pt x="724" y="4882"/>
                      <a:pt x="771" y="4873"/>
                    </a:cubicBezTo>
                    <a:cubicBezTo>
                      <a:pt x="1631" y="4828"/>
                      <a:pt x="2492" y="4714"/>
                      <a:pt x="3353" y="4578"/>
                    </a:cubicBezTo>
                    <a:cubicBezTo>
                      <a:pt x="4055" y="4465"/>
                      <a:pt x="4735" y="4239"/>
                      <a:pt x="5324" y="3853"/>
                    </a:cubicBezTo>
                    <a:cubicBezTo>
                      <a:pt x="6411" y="3106"/>
                      <a:pt x="6796" y="1543"/>
                      <a:pt x="5732" y="569"/>
                    </a:cubicBezTo>
                    <a:cubicBezTo>
                      <a:pt x="5618" y="455"/>
                      <a:pt x="5505" y="365"/>
                      <a:pt x="5392" y="297"/>
                    </a:cubicBezTo>
                    <a:cubicBezTo>
                      <a:pt x="5039" y="91"/>
                      <a:pt x="4698" y="1"/>
                      <a:pt x="43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6872092" y="1199018"/>
                <a:ext cx="103701" cy="106969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2946" extrusionOk="0">
                    <a:moveTo>
                      <a:pt x="1133" y="0"/>
                    </a:moveTo>
                    <a:cubicBezTo>
                      <a:pt x="997" y="0"/>
                      <a:pt x="862" y="46"/>
                      <a:pt x="748" y="136"/>
                    </a:cubicBezTo>
                    <a:cubicBezTo>
                      <a:pt x="522" y="318"/>
                      <a:pt x="318" y="499"/>
                      <a:pt x="114" y="703"/>
                    </a:cubicBezTo>
                    <a:cubicBezTo>
                      <a:pt x="69" y="748"/>
                      <a:pt x="23" y="793"/>
                      <a:pt x="1" y="861"/>
                    </a:cubicBezTo>
                    <a:cubicBezTo>
                      <a:pt x="1" y="929"/>
                      <a:pt x="23" y="997"/>
                      <a:pt x="46" y="1065"/>
                    </a:cubicBezTo>
                    <a:cubicBezTo>
                      <a:pt x="114" y="1201"/>
                      <a:pt x="205" y="1314"/>
                      <a:pt x="295" y="1450"/>
                    </a:cubicBezTo>
                    <a:lnTo>
                      <a:pt x="1383" y="2877"/>
                    </a:lnTo>
                    <a:cubicBezTo>
                      <a:pt x="1405" y="2923"/>
                      <a:pt x="1451" y="2945"/>
                      <a:pt x="1496" y="2945"/>
                    </a:cubicBezTo>
                    <a:cubicBezTo>
                      <a:pt x="1518" y="2945"/>
                      <a:pt x="1564" y="2945"/>
                      <a:pt x="1586" y="2923"/>
                    </a:cubicBezTo>
                    <a:cubicBezTo>
                      <a:pt x="2017" y="2651"/>
                      <a:pt x="2447" y="2356"/>
                      <a:pt x="2855" y="2062"/>
                    </a:cubicBezTo>
                    <a:cubicBezTo>
                      <a:pt x="2629" y="1767"/>
                      <a:pt x="2379" y="1473"/>
                      <a:pt x="2153" y="1178"/>
                    </a:cubicBezTo>
                    <a:cubicBezTo>
                      <a:pt x="1904" y="861"/>
                      <a:pt x="1677" y="567"/>
                      <a:pt x="1451" y="250"/>
                    </a:cubicBezTo>
                    <a:cubicBezTo>
                      <a:pt x="1337" y="114"/>
                      <a:pt x="1315" y="0"/>
                      <a:pt x="11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7237298" y="714243"/>
                <a:ext cx="269021" cy="284344"/>
              </a:xfrm>
              <a:custGeom>
                <a:avLst/>
                <a:gdLst/>
                <a:ahLst/>
                <a:cxnLst/>
                <a:rect l="l" t="t" r="r" b="b"/>
                <a:pathLst>
                  <a:path w="7409" h="7831" extrusionOk="0">
                    <a:moveTo>
                      <a:pt x="6394" y="1"/>
                    </a:moveTo>
                    <a:cubicBezTo>
                      <a:pt x="6146" y="1"/>
                      <a:pt x="5893" y="35"/>
                      <a:pt x="5687" y="54"/>
                    </a:cubicBezTo>
                    <a:cubicBezTo>
                      <a:pt x="4826" y="144"/>
                      <a:pt x="3965" y="303"/>
                      <a:pt x="3127" y="530"/>
                    </a:cubicBezTo>
                    <a:cubicBezTo>
                      <a:pt x="2085" y="756"/>
                      <a:pt x="1066" y="1051"/>
                      <a:pt x="69" y="1390"/>
                    </a:cubicBezTo>
                    <a:cubicBezTo>
                      <a:pt x="46" y="1390"/>
                      <a:pt x="1" y="1413"/>
                      <a:pt x="23" y="1436"/>
                    </a:cubicBezTo>
                    <a:cubicBezTo>
                      <a:pt x="23" y="1458"/>
                      <a:pt x="23" y="1481"/>
                      <a:pt x="46" y="1481"/>
                    </a:cubicBezTo>
                    <a:cubicBezTo>
                      <a:pt x="1088" y="2206"/>
                      <a:pt x="2176" y="2886"/>
                      <a:pt x="2968" y="3905"/>
                    </a:cubicBezTo>
                    <a:cubicBezTo>
                      <a:pt x="3399" y="4471"/>
                      <a:pt x="3784" y="5106"/>
                      <a:pt x="4101" y="5763"/>
                    </a:cubicBezTo>
                    <a:cubicBezTo>
                      <a:pt x="4373" y="6306"/>
                      <a:pt x="4667" y="6759"/>
                      <a:pt x="4690" y="7394"/>
                    </a:cubicBezTo>
                    <a:cubicBezTo>
                      <a:pt x="4690" y="7484"/>
                      <a:pt x="4713" y="7575"/>
                      <a:pt x="4735" y="7665"/>
                    </a:cubicBezTo>
                    <a:cubicBezTo>
                      <a:pt x="4781" y="7783"/>
                      <a:pt x="4834" y="7831"/>
                      <a:pt x="4889" y="7831"/>
                    </a:cubicBezTo>
                    <a:cubicBezTo>
                      <a:pt x="5131" y="7831"/>
                      <a:pt x="5428" y="6889"/>
                      <a:pt x="5483" y="6759"/>
                    </a:cubicBezTo>
                    <a:cubicBezTo>
                      <a:pt x="5709" y="6193"/>
                      <a:pt x="5913" y="5627"/>
                      <a:pt x="6140" y="5060"/>
                    </a:cubicBezTo>
                    <a:cubicBezTo>
                      <a:pt x="6548" y="3928"/>
                      <a:pt x="6955" y="2750"/>
                      <a:pt x="7273" y="1594"/>
                    </a:cubicBezTo>
                    <a:cubicBezTo>
                      <a:pt x="7386" y="1277"/>
                      <a:pt x="7408" y="937"/>
                      <a:pt x="7363" y="620"/>
                    </a:cubicBezTo>
                    <a:cubicBezTo>
                      <a:pt x="7341" y="507"/>
                      <a:pt x="7318" y="416"/>
                      <a:pt x="7273" y="348"/>
                    </a:cubicBezTo>
                    <a:cubicBezTo>
                      <a:pt x="7087" y="70"/>
                      <a:pt x="6745" y="1"/>
                      <a:pt x="6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693592" y="816056"/>
                <a:ext cx="417892" cy="274431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558" extrusionOk="0">
                    <a:moveTo>
                      <a:pt x="8850" y="0"/>
                    </a:moveTo>
                    <a:cubicBezTo>
                      <a:pt x="7758" y="0"/>
                      <a:pt x="6671" y="255"/>
                      <a:pt x="5687" y="738"/>
                    </a:cubicBezTo>
                    <a:cubicBezTo>
                      <a:pt x="4735" y="1260"/>
                      <a:pt x="3875" y="1916"/>
                      <a:pt x="3104" y="2687"/>
                    </a:cubicBezTo>
                    <a:cubicBezTo>
                      <a:pt x="2266" y="3502"/>
                      <a:pt x="1519" y="4431"/>
                      <a:pt x="748" y="5314"/>
                    </a:cubicBezTo>
                    <a:lnTo>
                      <a:pt x="114" y="6062"/>
                    </a:lnTo>
                    <a:cubicBezTo>
                      <a:pt x="69" y="6130"/>
                      <a:pt x="1" y="6221"/>
                      <a:pt x="46" y="6289"/>
                    </a:cubicBezTo>
                    <a:cubicBezTo>
                      <a:pt x="409" y="6221"/>
                      <a:pt x="748" y="6175"/>
                      <a:pt x="1088" y="6175"/>
                    </a:cubicBezTo>
                    <a:cubicBezTo>
                      <a:pt x="1473" y="6175"/>
                      <a:pt x="1859" y="6221"/>
                      <a:pt x="2221" y="6311"/>
                    </a:cubicBezTo>
                    <a:cubicBezTo>
                      <a:pt x="2719" y="6379"/>
                      <a:pt x="3195" y="6470"/>
                      <a:pt x="3671" y="6583"/>
                    </a:cubicBezTo>
                    <a:cubicBezTo>
                      <a:pt x="4532" y="6787"/>
                      <a:pt x="5347" y="7127"/>
                      <a:pt x="6140" y="7557"/>
                    </a:cubicBezTo>
                    <a:cubicBezTo>
                      <a:pt x="6253" y="7285"/>
                      <a:pt x="6389" y="7036"/>
                      <a:pt x="6548" y="6787"/>
                    </a:cubicBezTo>
                    <a:cubicBezTo>
                      <a:pt x="6684" y="6560"/>
                      <a:pt x="6774" y="6311"/>
                      <a:pt x="6888" y="6062"/>
                    </a:cubicBezTo>
                    <a:cubicBezTo>
                      <a:pt x="7114" y="5586"/>
                      <a:pt x="7386" y="5111"/>
                      <a:pt x="7703" y="4680"/>
                    </a:cubicBezTo>
                    <a:cubicBezTo>
                      <a:pt x="8247" y="3887"/>
                      <a:pt x="8881" y="3162"/>
                      <a:pt x="9561" y="2505"/>
                    </a:cubicBezTo>
                    <a:cubicBezTo>
                      <a:pt x="9900" y="2188"/>
                      <a:pt x="10218" y="1849"/>
                      <a:pt x="10535" y="1509"/>
                    </a:cubicBezTo>
                    <a:cubicBezTo>
                      <a:pt x="10829" y="1169"/>
                      <a:pt x="11192" y="852"/>
                      <a:pt x="11509" y="512"/>
                    </a:cubicBezTo>
                    <a:cubicBezTo>
                      <a:pt x="11350" y="444"/>
                      <a:pt x="11192" y="376"/>
                      <a:pt x="11033" y="353"/>
                    </a:cubicBezTo>
                    <a:lnTo>
                      <a:pt x="10897" y="331"/>
                    </a:lnTo>
                    <a:cubicBezTo>
                      <a:pt x="10671" y="240"/>
                      <a:pt x="10421" y="172"/>
                      <a:pt x="10172" y="127"/>
                    </a:cubicBezTo>
                    <a:cubicBezTo>
                      <a:pt x="9735" y="42"/>
                      <a:pt x="9292" y="0"/>
                      <a:pt x="88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082653" y="1089616"/>
                <a:ext cx="287139" cy="405401"/>
              </a:xfrm>
              <a:custGeom>
                <a:avLst/>
                <a:gdLst/>
                <a:ahLst/>
                <a:cxnLst/>
                <a:rect l="l" t="t" r="r" b="b"/>
                <a:pathLst>
                  <a:path w="7908" h="11165" extrusionOk="0">
                    <a:moveTo>
                      <a:pt x="7273" y="0"/>
                    </a:moveTo>
                    <a:cubicBezTo>
                      <a:pt x="6933" y="295"/>
                      <a:pt x="6593" y="635"/>
                      <a:pt x="6253" y="929"/>
                    </a:cubicBezTo>
                    <a:cubicBezTo>
                      <a:pt x="5891" y="1224"/>
                      <a:pt x="5528" y="1518"/>
                      <a:pt x="5189" y="1835"/>
                    </a:cubicBezTo>
                    <a:cubicBezTo>
                      <a:pt x="4509" y="2492"/>
                      <a:pt x="3761" y="3081"/>
                      <a:pt x="2946" y="3602"/>
                    </a:cubicBezTo>
                    <a:cubicBezTo>
                      <a:pt x="2493" y="3874"/>
                      <a:pt x="2017" y="4123"/>
                      <a:pt x="1541" y="4350"/>
                    </a:cubicBezTo>
                    <a:cubicBezTo>
                      <a:pt x="1292" y="4441"/>
                      <a:pt x="1020" y="4508"/>
                      <a:pt x="794" y="4644"/>
                    </a:cubicBezTo>
                    <a:cubicBezTo>
                      <a:pt x="545" y="4780"/>
                      <a:pt x="273" y="4916"/>
                      <a:pt x="1" y="5007"/>
                    </a:cubicBezTo>
                    <a:cubicBezTo>
                      <a:pt x="409" y="5822"/>
                      <a:pt x="681" y="6661"/>
                      <a:pt x="862" y="7544"/>
                    </a:cubicBezTo>
                    <a:cubicBezTo>
                      <a:pt x="952" y="8020"/>
                      <a:pt x="998" y="8495"/>
                      <a:pt x="1066" y="8971"/>
                    </a:cubicBezTo>
                    <a:cubicBezTo>
                      <a:pt x="1111" y="9356"/>
                      <a:pt x="1134" y="9741"/>
                      <a:pt x="1134" y="10104"/>
                    </a:cubicBezTo>
                    <a:cubicBezTo>
                      <a:pt x="1111" y="10466"/>
                      <a:pt x="1066" y="10806"/>
                      <a:pt x="975" y="11146"/>
                    </a:cubicBezTo>
                    <a:cubicBezTo>
                      <a:pt x="994" y="11159"/>
                      <a:pt x="1015" y="11164"/>
                      <a:pt x="1036" y="11164"/>
                    </a:cubicBezTo>
                    <a:cubicBezTo>
                      <a:pt x="1092" y="11164"/>
                      <a:pt x="1153" y="11127"/>
                      <a:pt x="1202" y="11078"/>
                    </a:cubicBezTo>
                    <a:lnTo>
                      <a:pt x="1972" y="10489"/>
                    </a:lnTo>
                    <a:cubicBezTo>
                      <a:pt x="2901" y="9764"/>
                      <a:pt x="3852" y="9084"/>
                      <a:pt x="4713" y="8269"/>
                    </a:cubicBezTo>
                    <a:cubicBezTo>
                      <a:pt x="5528" y="7544"/>
                      <a:pt x="6231" y="6706"/>
                      <a:pt x="6797" y="5800"/>
                    </a:cubicBezTo>
                    <a:cubicBezTo>
                      <a:pt x="7658" y="4214"/>
                      <a:pt x="7907" y="2356"/>
                      <a:pt x="7454" y="589"/>
                    </a:cubicBezTo>
                    <a:cubicBezTo>
                      <a:pt x="7454" y="567"/>
                      <a:pt x="7431" y="522"/>
                      <a:pt x="7431" y="476"/>
                    </a:cubicBezTo>
                    <a:cubicBezTo>
                      <a:pt x="7409" y="318"/>
                      <a:pt x="7363" y="136"/>
                      <a:pt x="72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6889375" y="768817"/>
                <a:ext cx="529763" cy="527294"/>
              </a:xfrm>
              <a:custGeom>
                <a:avLst/>
                <a:gdLst/>
                <a:ahLst/>
                <a:cxnLst/>
                <a:rect l="l" t="t" r="r" b="b"/>
                <a:pathLst>
                  <a:path w="14590" h="14522" extrusionOk="0">
                    <a:moveTo>
                      <a:pt x="9152" y="1"/>
                    </a:moveTo>
                    <a:cubicBezTo>
                      <a:pt x="9039" y="23"/>
                      <a:pt x="8926" y="46"/>
                      <a:pt x="8835" y="114"/>
                    </a:cubicBezTo>
                    <a:cubicBezTo>
                      <a:pt x="7816" y="726"/>
                      <a:pt x="6842" y="1405"/>
                      <a:pt x="5936" y="2130"/>
                    </a:cubicBezTo>
                    <a:cubicBezTo>
                      <a:pt x="4848" y="2946"/>
                      <a:pt x="3784" y="3784"/>
                      <a:pt x="2945" y="4848"/>
                    </a:cubicBezTo>
                    <a:cubicBezTo>
                      <a:pt x="1994" y="6072"/>
                      <a:pt x="1405" y="7567"/>
                      <a:pt x="839" y="9017"/>
                    </a:cubicBezTo>
                    <a:cubicBezTo>
                      <a:pt x="544" y="9742"/>
                      <a:pt x="0" y="10738"/>
                      <a:pt x="476" y="11486"/>
                    </a:cubicBezTo>
                    <a:cubicBezTo>
                      <a:pt x="816" y="12030"/>
                      <a:pt x="1337" y="12415"/>
                      <a:pt x="1699" y="12913"/>
                    </a:cubicBezTo>
                    <a:cubicBezTo>
                      <a:pt x="2085" y="13434"/>
                      <a:pt x="2492" y="13932"/>
                      <a:pt x="2877" y="14431"/>
                    </a:cubicBezTo>
                    <a:cubicBezTo>
                      <a:pt x="2923" y="14476"/>
                      <a:pt x="2945" y="14499"/>
                      <a:pt x="2991" y="14521"/>
                    </a:cubicBezTo>
                    <a:cubicBezTo>
                      <a:pt x="3036" y="14521"/>
                      <a:pt x="3081" y="14521"/>
                      <a:pt x="3127" y="14499"/>
                    </a:cubicBezTo>
                    <a:cubicBezTo>
                      <a:pt x="3330" y="14408"/>
                      <a:pt x="3534" y="14318"/>
                      <a:pt x="3738" y="14227"/>
                    </a:cubicBezTo>
                    <a:cubicBezTo>
                      <a:pt x="6049" y="13343"/>
                      <a:pt x="8224" y="12143"/>
                      <a:pt x="10194" y="10648"/>
                    </a:cubicBezTo>
                    <a:cubicBezTo>
                      <a:pt x="10466" y="10444"/>
                      <a:pt x="10738" y="10240"/>
                      <a:pt x="11010" y="10036"/>
                    </a:cubicBezTo>
                    <a:cubicBezTo>
                      <a:pt x="12007" y="9266"/>
                      <a:pt x="13003" y="8473"/>
                      <a:pt x="13751" y="7454"/>
                    </a:cubicBezTo>
                    <a:cubicBezTo>
                      <a:pt x="14114" y="6978"/>
                      <a:pt x="14363" y="6457"/>
                      <a:pt x="14521" y="5891"/>
                    </a:cubicBezTo>
                    <a:cubicBezTo>
                      <a:pt x="14589" y="5551"/>
                      <a:pt x="14363" y="5211"/>
                      <a:pt x="14204" y="4916"/>
                    </a:cubicBezTo>
                    <a:cubicBezTo>
                      <a:pt x="14046" y="4622"/>
                      <a:pt x="13819" y="4260"/>
                      <a:pt x="13660" y="3942"/>
                    </a:cubicBezTo>
                    <a:cubicBezTo>
                      <a:pt x="13411" y="3331"/>
                      <a:pt x="13071" y="2787"/>
                      <a:pt x="12641" y="2289"/>
                    </a:cubicBezTo>
                    <a:cubicBezTo>
                      <a:pt x="12097" y="1700"/>
                      <a:pt x="11508" y="1156"/>
                      <a:pt x="10851" y="703"/>
                    </a:cubicBezTo>
                    <a:cubicBezTo>
                      <a:pt x="10421" y="431"/>
                      <a:pt x="9945" y="205"/>
                      <a:pt x="9470" y="69"/>
                    </a:cubicBezTo>
                    <a:cubicBezTo>
                      <a:pt x="9356" y="23"/>
                      <a:pt x="9266" y="1"/>
                      <a:pt x="91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7046779" y="980105"/>
                <a:ext cx="136271" cy="117608"/>
              </a:xfrm>
              <a:custGeom>
                <a:avLst/>
                <a:gdLst/>
                <a:ahLst/>
                <a:cxnLst/>
                <a:rect l="l" t="t" r="r" b="b"/>
                <a:pathLst>
                  <a:path w="3753" h="3239" extrusionOk="0">
                    <a:moveTo>
                      <a:pt x="1861" y="0"/>
                    </a:moveTo>
                    <a:cubicBezTo>
                      <a:pt x="1321" y="0"/>
                      <a:pt x="840" y="390"/>
                      <a:pt x="785" y="955"/>
                    </a:cubicBezTo>
                    <a:cubicBezTo>
                      <a:pt x="1" y="2053"/>
                      <a:pt x="1216" y="3239"/>
                      <a:pt x="2278" y="3239"/>
                    </a:cubicBezTo>
                    <a:cubicBezTo>
                      <a:pt x="2749" y="3239"/>
                      <a:pt x="3190" y="3005"/>
                      <a:pt x="3413" y="2427"/>
                    </a:cubicBezTo>
                    <a:cubicBezTo>
                      <a:pt x="3753" y="1453"/>
                      <a:pt x="3232" y="389"/>
                      <a:pt x="2258" y="72"/>
                    </a:cubicBezTo>
                    <a:cubicBezTo>
                      <a:pt x="2125" y="23"/>
                      <a:pt x="1991" y="0"/>
                      <a:pt x="18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7196195" y="915219"/>
                <a:ext cx="64995" cy="63579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751" extrusionOk="0">
                    <a:moveTo>
                      <a:pt x="905" y="1"/>
                    </a:moveTo>
                    <a:cubicBezTo>
                      <a:pt x="853" y="1"/>
                      <a:pt x="801" y="9"/>
                      <a:pt x="748" y="24"/>
                    </a:cubicBezTo>
                    <a:cubicBezTo>
                      <a:pt x="317" y="228"/>
                      <a:pt x="0" y="590"/>
                      <a:pt x="113" y="1111"/>
                    </a:cubicBezTo>
                    <a:cubicBezTo>
                      <a:pt x="218" y="1489"/>
                      <a:pt x="557" y="1750"/>
                      <a:pt x="931" y="1750"/>
                    </a:cubicBezTo>
                    <a:cubicBezTo>
                      <a:pt x="960" y="1750"/>
                      <a:pt x="990" y="1749"/>
                      <a:pt x="1020" y="1745"/>
                    </a:cubicBezTo>
                    <a:cubicBezTo>
                      <a:pt x="1473" y="1677"/>
                      <a:pt x="1790" y="1292"/>
                      <a:pt x="1790" y="862"/>
                    </a:cubicBezTo>
                    <a:cubicBezTo>
                      <a:pt x="1744" y="499"/>
                      <a:pt x="1518" y="205"/>
                      <a:pt x="1178" y="92"/>
                    </a:cubicBezTo>
                    <a:cubicBezTo>
                      <a:pt x="1103" y="31"/>
                      <a:pt x="1007" y="1"/>
                      <a:pt x="9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6687238" y="711919"/>
                <a:ext cx="827323" cy="787346"/>
              </a:xfrm>
              <a:custGeom>
                <a:avLst/>
                <a:gdLst/>
                <a:ahLst/>
                <a:cxnLst/>
                <a:rect l="l" t="t" r="r" b="b"/>
                <a:pathLst>
                  <a:path w="22785" h="21684" extrusionOk="0">
                    <a:moveTo>
                      <a:pt x="21307" y="266"/>
                    </a:moveTo>
                    <a:cubicBezTo>
                      <a:pt x="21585" y="266"/>
                      <a:pt x="21849" y="288"/>
                      <a:pt x="22082" y="344"/>
                    </a:cubicBezTo>
                    <a:cubicBezTo>
                      <a:pt x="22150" y="344"/>
                      <a:pt x="22195" y="390"/>
                      <a:pt x="22240" y="435"/>
                    </a:cubicBezTo>
                    <a:cubicBezTo>
                      <a:pt x="22490" y="775"/>
                      <a:pt x="22263" y="1658"/>
                      <a:pt x="22150" y="2134"/>
                    </a:cubicBezTo>
                    <a:cubicBezTo>
                      <a:pt x="22104" y="2247"/>
                      <a:pt x="22082" y="2361"/>
                      <a:pt x="22082" y="2451"/>
                    </a:cubicBezTo>
                    <a:cubicBezTo>
                      <a:pt x="21719" y="4218"/>
                      <a:pt x="21085" y="5940"/>
                      <a:pt x="20156" y="7480"/>
                    </a:cubicBezTo>
                    <a:cubicBezTo>
                      <a:pt x="19454" y="4898"/>
                      <a:pt x="17664" y="2723"/>
                      <a:pt x="15263" y="1545"/>
                    </a:cubicBezTo>
                    <a:cubicBezTo>
                      <a:pt x="16577" y="1024"/>
                      <a:pt x="17959" y="662"/>
                      <a:pt x="19341" y="480"/>
                    </a:cubicBezTo>
                    <a:lnTo>
                      <a:pt x="19771" y="412"/>
                    </a:lnTo>
                    <a:cubicBezTo>
                      <a:pt x="20254" y="339"/>
                      <a:pt x="20802" y="266"/>
                      <a:pt x="21307" y="266"/>
                    </a:cubicBezTo>
                    <a:close/>
                    <a:moveTo>
                      <a:pt x="8824" y="2933"/>
                    </a:moveTo>
                    <a:cubicBezTo>
                      <a:pt x="9646" y="2933"/>
                      <a:pt x="10470" y="3118"/>
                      <a:pt x="11231" y="3493"/>
                    </a:cubicBezTo>
                    <a:cubicBezTo>
                      <a:pt x="10755" y="3856"/>
                      <a:pt x="10302" y="4241"/>
                      <a:pt x="9872" y="4671"/>
                    </a:cubicBezTo>
                    <a:cubicBezTo>
                      <a:pt x="8263" y="6234"/>
                      <a:pt x="7040" y="8114"/>
                      <a:pt x="6292" y="10221"/>
                    </a:cubicBezTo>
                    <a:cubicBezTo>
                      <a:pt x="4738" y="9364"/>
                      <a:pt x="2991" y="8928"/>
                      <a:pt x="1236" y="8928"/>
                    </a:cubicBezTo>
                    <a:cubicBezTo>
                      <a:pt x="996" y="8928"/>
                      <a:pt x="756" y="8936"/>
                      <a:pt x="516" y="8953"/>
                    </a:cubicBezTo>
                    <a:cubicBezTo>
                      <a:pt x="1830" y="7322"/>
                      <a:pt x="3325" y="5827"/>
                      <a:pt x="4933" y="4490"/>
                    </a:cubicBezTo>
                    <a:cubicBezTo>
                      <a:pt x="5250" y="4241"/>
                      <a:pt x="5567" y="3992"/>
                      <a:pt x="5907" y="3765"/>
                    </a:cubicBezTo>
                    <a:cubicBezTo>
                      <a:pt x="6796" y="3214"/>
                      <a:pt x="7809" y="2933"/>
                      <a:pt x="8824" y="2933"/>
                    </a:cubicBezTo>
                    <a:close/>
                    <a:moveTo>
                      <a:pt x="14923" y="1704"/>
                    </a:moveTo>
                    <a:cubicBezTo>
                      <a:pt x="17438" y="2859"/>
                      <a:pt x="19318" y="5102"/>
                      <a:pt x="19952" y="7820"/>
                    </a:cubicBezTo>
                    <a:cubicBezTo>
                      <a:pt x="18480" y="10153"/>
                      <a:pt x="16486" y="12101"/>
                      <a:pt x="14130" y="13529"/>
                    </a:cubicBezTo>
                    <a:cubicBezTo>
                      <a:pt x="13156" y="14118"/>
                      <a:pt x="12160" y="14639"/>
                      <a:pt x="11118" y="15046"/>
                    </a:cubicBezTo>
                    <a:cubicBezTo>
                      <a:pt x="10596" y="15273"/>
                      <a:pt x="10075" y="15454"/>
                      <a:pt x="9532" y="15613"/>
                    </a:cubicBezTo>
                    <a:cubicBezTo>
                      <a:pt x="9192" y="15749"/>
                      <a:pt x="8807" y="15839"/>
                      <a:pt x="8422" y="15839"/>
                    </a:cubicBezTo>
                    <a:cubicBezTo>
                      <a:pt x="7652" y="14752"/>
                      <a:pt x="6813" y="13710"/>
                      <a:pt x="5953" y="12713"/>
                    </a:cubicBezTo>
                    <a:cubicBezTo>
                      <a:pt x="6360" y="9859"/>
                      <a:pt x="7810" y="7072"/>
                      <a:pt x="10053" y="4875"/>
                    </a:cubicBezTo>
                    <a:cubicBezTo>
                      <a:pt x="11457" y="3516"/>
                      <a:pt x="13111" y="2451"/>
                      <a:pt x="14923" y="1704"/>
                    </a:cubicBezTo>
                    <a:close/>
                    <a:moveTo>
                      <a:pt x="6247" y="13506"/>
                    </a:moveTo>
                    <a:cubicBezTo>
                      <a:pt x="6768" y="14118"/>
                      <a:pt x="7266" y="14775"/>
                      <a:pt x="7765" y="15432"/>
                    </a:cubicBezTo>
                    <a:lnTo>
                      <a:pt x="6632" y="16111"/>
                    </a:lnTo>
                    <a:cubicBezTo>
                      <a:pt x="6202" y="15499"/>
                      <a:pt x="5726" y="14910"/>
                      <a:pt x="5228" y="14344"/>
                    </a:cubicBezTo>
                    <a:cubicBezTo>
                      <a:pt x="5545" y="14027"/>
                      <a:pt x="5885" y="13755"/>
                      <a:pt x="6247" y="13506"/>
                    </a:cubicBezTo>
                    <a:close/>
                    <a:moveTo>
                      <a:pt x="4629" y="14517"/>
                    </a:moveTo>
                    <a:cubicBezTo>
                      <a:pt x="4766" y="14517"/>
                      <a:pt x="4905" y="14534"/>
                      <a:pt x="5046" y="14571"/>
                    </a:cubicBezTo>
                    <a:cubicBezTo>
                      <a:pt x="5499" y="15092"/>
                      <a:pt x="5930" y="15635"/>
                      <a:pt x="6360" y="16202"/>
                    </a:cubicBezTo>
                    <a:cubicBezTo>
                      <a:pt x="6338" y="16224"/>
                      <a:pt x="6338" y="16247"/>
                      <a:pt x="6360" y="16270"/>
                    </a:cubicBezTo>
                    <a:cubicBezTo>
                      <a:pt x="6406" y="16677"/>
                      <a:pt x="6315" y="17108"/>
                      <a:pt x="6043" y="17425"/>
                    </a:cubicBezTo>
                    <a:cubicBezTo>
                      <a:pt x="5794" y="17787"/>
                      <a:pt x="5454" y="18059"/>
                      <a:pt x="5069" y="18263"/>
                    </a:cubicBezTo>
                    <a:cubicBezTo>
                      <a:pt x="4050" y="18807"/>
                      <a:pt x="2917" y="19124"/>
                      <a:pt x="1762" y="19192"/>
                    </a:cubicBezTo>
                    <a:lnTo>
                      <a:pt x="380" y="19305"/>
                    </a:lnTo>
                    <a:cubicBezTo>
                      <a:pt x="946" y="17674"/>
                      <a:pt x="1648" y="16474"/>
                      <a:pt x="2532" y="15635"/>
                    </a:cubicBezTo>
                    <a:cubicBezTo>
                      <a:pt x="3130" y="15076"/>
                      <a:pt x="3843" y="14517"/>
                      <a:pt x="4629" y="14517"/>
                    </a:cubicBezTo>
                    <a:close/>
                    <a:moveTo>
                      <a:pt x="18004" y="10765"/>
                    </a:moveTo>
                    <a:lnTo>
                      <a:pt x="18004" y="10765"/>
                    </a:lnTo>
                    <a:cubicBezTo>
                      <a:pt x="18774" y="12532"/>
                      <a:pt x="18570" y="14548"/>
                      <a:pt x="17483" y="16134"/>
                    </a:cubicBezTo>
                    <a:lnTo>
                      <a:pt x="17460" y="16111"/>
                    </a:lnTo>
                    <a:cubicBezTo>
                      <a:pt x="17234" y="16451"/>
                      <a:pt x="16985" y="16745"/>
                      <a:pt x="16713" y="17040"/>
                    </a:cubicBezTo>
                    <a:cubicBezTo>
                      <a:pt x="15286" y="18580"/>
                      <a:pt x="13723" y="19985"/>
                      <a:pt x="12024" y="21231"/>
                    </a:cubicBezTo>
                    <a:cubicBezTo>
                      <a:pt x="12250" y="19237"/>
                      <a:pt x="11910" y="17198"/>
                      <a:pt x="11027" y="15386"/>
                    </a:cubicBezTo>
                    <a:lnTo>
                      <a:pt x="11208" y="15318"/>
                    </a:lnTo>
                    <a:cubicBezTo>
                      <a:pt x="12273" y="14888"/>
                      <a:pt x="13292" y="14367"/>
                      <a:pt x="14244" y="13778"/>
                    </a:cubicBezTo>
                    <a:cubicBezTo>
                      <a:pt x="15626" y="12940"/>
                      <a:pt x="16894" y="11920"/>
                      <a:pt x="18004" y="10765"/>
                    </a:cubicBezTo>
                    <a:close/>
                    <a:moveTo>
                      <a:pt x="21402" y="0"/>
                    </a:moveTo>
                    <a:cubicBezTo>
                      <a:pt x="20858" y="0"/>
                      <a:pt x="20267" y="87"/>
                      <a:pt x="19748" y="163"/>
                    </a:cubicBezTo>
                    <a:lnTo>
                      <a:pt x="19318" y="208"/>
                    </a:lnTo>
                    <a:cubicBezTo>
                      <a:pt x="16486" y="571"/>
                      <a:pt x="13813" y="1636"/>
                      <a:pt x="11480" y="3312"/>
                    </a:cubicBezTo>
                    <a:cubicBezTo>
                      <a:pt x="10644" y="2873"/>
                      <a:pt x="9731" y="2656"/>
                      <a:pt x="8819" y="2656"/>
                    </a:cubicBezTo>
                    <a:cubicBezTo>
                      <a:pt x="7754" y="2656"/>
                      <a:pt x="6689" y="2953"/>
                      <a:pt x="5749" y="3539"/>
                    </a:cubicBezTo>
                    <a:cubicBezTo>
                      <a:pt x="5409" y="3765"/>
                      <a:pt x="5069" y="4014"/>
                      <a:pt x="4752" y="4263"/>
                    </a:cubicBezTo>
                    <a:cubicBezTo>
                      <a:pt x="3030" y="5691"/>
                      <a:pt x="1467" y="7299"/>
                      <a:pt x="85" y="9043"/>
                    </a:cubicBezTo>
                    <a:cubicBezTo>
                      <a:pt x="1" y="9128"/>
                      <a:pt x="74" y="9272"/>
                      <a:pt x="177" y="9272"/>
                    </a:cubicBezTo>
                    <a:cubicBezTo>
                      <a:pt x="184" y="9272"/>
                      <a:pt x="191" y="9271"/>
                      <a:pt x="199" y="9270"/>
                    </a:cubicBezTo>
                    <a:cubicBezTo>
                      <a:pt x="535" y="9237"/>
                      <a:pt x="872" y="9220"/>
                      <a:pt x="1208" y="9220"/>
                    </a:cubicBezTo>
                    <a:cubicBezTo>
                      <a:pt x="2950" y="9220"/>
                      <a:pt x="4663" y="9661"/>
                      <a:pt x="6202" y="10516"/>
                    </a:cubicBezTo>
                    <a:cubicBezTo>
                      <a:pt x="5953" y="11218"/>
                      <a:pt x="5771" y="11966"/>
                      <a:pt x="5681" y="12736"/>
                    </a:cubicBezTo>
                    <a:cubicBezTo>
                      <a:pt x="5658" y="12781"/>
                      <a:pt x="5681" y="12804"/>
                      <a:pt x="5703" y="12849"/>
                    </a:cubicBezTo>
                    <a:cubicBezTo>
                      <a:pt x="5839" y="12985"/>
                      <a:pt x="5953" y="13121"/>
                      <a:pt x="6066" y="13279"/>
                    </a:cubicBezTo>
                    <a:cubicBezTo>
                      <a:pt x="5658" y="13551"/>
                      <a:pt x="5273" y="13891"/>
                      <a:pt x="4933" y="14254"/>
                    </a:cubicBezTo>
                    <a:cubicBezTo>
                      <a:pt x="4836" y="14238"/>
                      <a:pt x="4740" y="14231"/>
                      <a:pt x="4645" y="14231"/>
                    </a:cubicBezTo>
                    <a:cubicBezTo>
                      <a:pt x="3762" y="14231"/>
                      <a:pt x="2964" y="14859"/>
                      <a:pt x="2351" y="15432"/>
                    </a:cubicBezTo>
                    <a:cubicBezTo>
                      <a:pt x="1399" y="16338"/>
                      <a:pt x="652" y="17629"/>
                      <a:pt x="63" y="19396"/>
                    </a:cubicBezTo>
                    <a:cubicBezTo>
                      <a:pt x="40" y="19441"/>
                      <a:pt x="63" y="19486"/>
                      <a:pt x="85" y="19532"/>
                    </a:cubicBezTo>
                    <a:cubicBezTo>
                      <a:pt x="108" y="19577"/>
                      <a:pt x="153" y="19577"/>
                      <a:pt x="199" y="19577"/>
                    </a:cubicBezTo>
                    <a:lnTo>
                      <a:pt x="1784" y="19464"/>
                    </a:lnTo>
                    <a:cubicBezTo>
                      <a:pt x="2985" y="19396"/>
                      <a:pt x="4140" y="19056"/>
                      <a:pt x="5182" y="18490"/>
                    </a:cubicBezTo>
                    <a:cubicBezTo>
                      <a:pt x="5613" y="18286"/>
                      <a:pt x="5998" y="17969"/>
                      <a:pt x="6270" y="17584"/>
                    </a:cubicBezTo>
                    <a:cubicBezTo>
                      <a:pt x="6519" y="17244"/>
                      <a:pt x="6655" y="16836"/>
                      <a:pt x="6632" y="16406"/>
                    </a:cubicBezTo>
                    <a:lnTo>
                      <a:pt x="6677" y="16406"/>
                    </a:lnTo>
                    <a:lnTo>
                      <a:pt x="7923" y="15635"/>
                    </a:lnTo>
                    <a:lnTo>
                      <a:pt x="8195" y="16020"/>
                    </a:lnTo>
                    <a:cubicBezTo>
                      <a:pt x="8241" y="16066"/>
                      <a:pt x="8286" y="16111"/>
                      <a:pt x="8490" y="16111"/>
                    </a:cubicBezTo>
                    <a:cubicBezTo>
                      <a:pt x="8875" y="16088"/>
                      <a:pt x="9260" y="16020"/>
                      <a:pt x="9622" y="15885"/>
                    </a:cubicBezTo>
                    <a:cubicBezTo>
                      <a:pt x="9985" y="15794"/>
                      <a:pt x="10347" y="15658"/>
                      <a:pt x="10778" y="15499"/>
                    </a:cubicBezTo>
                    <a:cubicBezTo>
                      <a:pt x="11684" y="17357"/>
                      <a:pt x="12024" y="19464"/>
                      <a:pt x="11707" y="21525"/>
                    </a:cubicBezTo>
                    <a:cubicBezTo>
                      <a:pt x="11684" y="21571"/>
                      <a:pt x="11729" y="21639"/>
                      <a:pt x="11774" y="21661"/>
                    </a:cubicBezTo>
                    <a:cubicBezTo>
                      <a:pt x="11797" y="21684"/>
                      <a:pt x="11820" y="21684"/>
                      <a:pt x="11842" y="21684"/>
                    </a:cubicBezTo>
                    <a:cubicBezTo>
                      <a:pt x="11865" y="21684"/>
                      <a:pt x="11910" y="21684"/>
                      <a:pt x="11933" y="21661"/>
                    </a:cubicBezTo>
                    <a:cubicBezTo>
                      <a:pt x="13745" y="20347"/>
                      <a:pt x="15422" y="18875"/>
                      <a:pt x="16917" y="17221"/>
                    </a:cubicBezTo>
                    <a:cubicBezTo>
                      <a:pt x="17211" y="16927"/>
                      <a:pt x="17460" y="16609"/>
                      <a:pt x="17710" y="16270"/>
                    </a:cubicBezTo>
                    <a:cubicBezTo>
                      <a:pt x="18888" y="14593"/>
                      <a:pt x="19069" y="12419"/>
                      <a:pt x="18231" y="10538"/>
                    </a:cubicBezTo>
                    <a:cubicBezTo>
                      <a:pt x="20337" y="8296"/>
                      <a:pt x="21765" y="5509"/>
                      <a:pt x="22354" y="2496"/>
                    </a:cubicBezTo>
                    <a:cubicBezTo>
                      <a:pt x="22376" y="2429"/>
                      <a:pt x="22399" y="2315"/>
                      <a:pt x="22422" y="2225"/>
                    </a:cubicBezTo>
                    <a:cubicBezTo>
                      <a:pt x="22580" y="1613"/>
                      <a:pt x="22784" y="707"/>
                      <a:pt x="22467" y="299"/>
                    </a:cubicBezTo>
                    <a:cubicBezTo>
                      <a:pt x="22399" y="186"/>
                      <a:pt x="22286" y="118"/>
                      <a:pt x="22150" y="73"/>
                    </a:cubicBezTo>
                    <a:cubicBezTo>
                      <a:pt x="21920" y="21"/>
                      <a:pt x="21667" y="0"/>
                      <a:pt x="214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7194525" y="908647"/>
                <a:ext cx="71603" cy="77377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2131" extrusionOk="0">
                    <a:moveTo>
                      <a:pt x="862" y="295"/>
                    </a:moveTo>
                    <a:cubicBezTo>
                      <a:pt x="1088" y="318"/>
                      <a:pt x="1292" y="431"/>
                      <a:pt x="1405" y="612"/>
                    </a:cubicBezTo>
                    <a:cubicBezTo>
                      <a:pt x="1609" y="816"/>
                      <a:pt x="1677" y="1111"/>
                      <a:pt x="1609" y="1405"/>
                    </a:cubicBezTo>
                    <a:cubicBezTo>
                      <a:pt x="1564" y="1632"/>
                      <a:pt x="1360" y="1790"/>
                      <a:pt x="1134" y="1836"/>
                    </a:cubicBezTo>
                    <a:cubicBezTo>
                      <a:pt x="1020" y="1836"/>
                      <a:pt x="907" y="1813"/>
                      <a:pt x="794" y="1745"/>
                    </a:cubicBezTo>
                    <a:cubicBezTo>
                      <a:pt x="477" y="1496"/>
                      <a:pt x="295" y="1088"/>
                      <a:pt x="363" y="680"/>
                    </a:cubicBezTo>
                    <a:cubicBezTo>
                      <a:pt x="409" y="454"/>
                      <a:pt x="612" y="295"/>
                      <a:pt x="839" y="295"/>
                    </a:cubicBezTo>
                    <a:close/>
                    <a:moveTo>
                      <a:pt x="816" y="1"/>
                    </a:moveTo>
                    <a:cubicBezTo>
                      <a:pt x="454" y="23"/>
                      <a:pt x="159" y="273"/>
                      <a:pt x="91" y="635"/>
                    </a:cubicBezTo>
                    <a:cubicBezTo>
                      <a:pt x="1" y="1156"/>
                      <a:pt x="227" y="1700"/>
                      <a:pt x="658" y="1994"/>
                    </a:cubicBezTo>
                    <a:cubicBezTo>
                      <a:pt x="794" y="2085"/>
                      <a:pt x="952" y="2108"/>
                      <a:pt x="1111" y="2130"/>
                    </a:cubicBezTo>
                    <a:lnTo>
                      <a:pt x="1156" y="2130"/>
                    </a:lnTo>
                    <a:cubicBezTo>
                      <a:pt x="1496" y="2085"/>
                      <a:pt x="1790" y="1836"/>
                      <a:pt x="1881" y="1496"/>
                    </a:cubicBezTo>
                    <a:cubicBezTo>
                      <a:pt x="1972" y="1111"/>
                      <a:pt x="1881" y="726"/>
                      <a:pt x="1632" y="431"/>
                    </a:cubicBezTo>
                    <a:cubicBezTo>
                      <a:pt x="1451" y="159"/>
                      <a:pt x="1134" y="1"/>
                      <a:pt x="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7055530" y="976365"/>
                <a:ext cx="136562" cy="127267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505" extrusionOk="0">
                    <a:moveTo>
                      <a:pt x="1722" y="265"/>
                    </a:moveTo>
                    <a:cubicBezTo>
                      <a:pt x="2379" y="310"/>
                      <a:pt x="2968" y="741"/>
                      <a:pt x="3195" y="1353"/>
                    </a:cubicBezTo>
                    <a:cubicBezTo>
                      <a:pt x="3444" y="2032"/>
                      <a:pt x="3149" y="2780"/>
                      <a:pt x="2515" y="3119"/>
                    </a:cubicBezTo>
                    <a:cubicBezTo>
                      <a:pt x="2342" y="3191"/>
                      <a:pt x="2154" y="3226"/>
                      <a:pt x="1966" y="3226"/>
                    </a:cubicBezTo>
                    <a:cubicBezTo>
                      <a:pt x="1736" y="3226"/>
                      <a:pt x="1503" y="3174"/>
                      <a:pt x="1292" y="3074"/>
                    </a:cubicBezTo>
                    <a:cubicBezTo>
                      <a:pt x="839" y="2848"/>
                      <a:pt x="521" y="2440"/>
                      <a:pt x="408" y="1942"/>
                    </a:cubicBezTo>
                    <a:cubicBezTo>
                      <a:pt x="318" y="1262"/>
                      <a:pt x="703" y="582"/>
                      <a:pt x="1360" y="333"/>
                    </a:cubicBezTo>
                    <a:cubicBezTo>
                      <a:pt x="1473" y="288"/>
                      <a:pt x="1609" y="265"/>
                      <a:pt x="1722" y="265"/>
                    </a:cubicBezTo>
                    <a:close/>
                    <a:moveTo>
                      <a:pt x="1718" y="0"/>
                    </a:moveTo>
                    <a:cubicBezTo>
                      <a:pt x="1577" y="0"/>
                      <a:pt x="1434" y="20"/>
                      <a:pt x="1292" y="61"/>
                    </a:cubicBezTo>
                    <a:cubicBezTo>
                      <a:pt x="499" y="333"/>
                      <a:pt x="0" y="1149"/>
                      <a:pt x="136" y="2009"/>
                    </a:cubicBezTo>
                    <a:cubicBezTo>
                      <a:pt x="250" y="2576"/>
                      <a:pt x="635" y="3052"/>
                      <a:pt x="1156" y="3323"/>
                    </a:cubicBezTo>
                    <a:cubicBezTo>
                      <a:pt x="1405" y="3437"/>
                      <a:pt x="1699" y="3505"/>
                      <a:pt x="1971" y="3505"/>
                    </a:cubicBezTo>
                    <a:cubicBezTo>
                      <a:pt x="2198" y="3505"/>
                      <a:pt x="2424" y="3459"/>
                      <a:pt x="2651" y="3369"/>
                    </a:cubicBezTo>
                    <a:cubicBezTo>
                      <a:pt x="3398" y="2961"/>
                      <a:pt x="3761" y="2055"/>
                      <a:pt x="3466" y="1262"/>
                    </a:cubicBezTo>
                    <a:cubicBezTo>
                      <a:pt x="3217" y="591"/>
                      <a:pt x="2497" y="0"/>
                      <a:pt x="17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" name="Google Shape;82;p2"/>
          <p:cNvGrpSpPr/>
          <p:nvPr/>
        </p:nvGrpSpPr>
        <p:grpSpPr>
          <a:xfrm>
            <a:off x="9076568" y="4376677"/>
            <a:ext cx="3318637" cy="2492948"/>
            <a:chOff x="6807426" y="3282507"/>
            <a:chExt cx="2488978" cy="1869711"/>
          </a:xfrm>
        </p:grpSpPr>
        <p:sp>
          <p:nvSpPr>
            <p:cNvPr id="83" name="Google Shape;83;p2"/>
            <p:cNvSpPr/>
            <p:nvPr/>
          </p:nvSpPr>
          <p:spPr>
            <a:xfrm>
              <a:off x="7368415" y="3282507"/>
              <a:ext cx="1867750" cy="1869711"/>
            </a:xfrm>
            <a:custGeom>
              <a:avLst/>
              <a:gdLst/>
              <a:ahLst/>
              <a:cxnLst/>
              <a:rect l="l" t="t" r="r" b="b"/>
              <a:pathLst>
                <a:path w="51439" h="51493" extrusionOk="0">
                  <a:moveTo>
                    <a:pt x="51038" y="0"/>
                  </a:moveTo>
                  <a:cubicBezTo>
                    <a:pt x="51031" y="0"/>
                    <a:pt x="51023" y="1"/>
                    <a:pt x="51016" y="1"/>
                  </a:cubicBezTo>
                  <a:cubicBezTo>
                    <a:pt x="50359" y="69"/>
                    <a:pt x="49679" y="160"/>
                    <a:pt x="49045" y="273"/>
                  </a:cubicBezTo>
                  <a:cubicBezTo>
                    <a:pt x="48886" y="318"/>
                    <a:pt x="48773" y="454"/>
                    <a:pt x="48819" y="613"/>
                  </a:cubicBezTo>
                  <a:cubicBezTo>
                    <a:pt x="48841" y="749"/>
                    <a:pt x="48954" y="839"/>
                    <a:pt x="49090" y="839"/>
                  </a:cubicBezTo>
                  <a:lnTo>
                    <a:pt x="49136" y="839"/>
                  </a:lnTo>
                  <a:cubicBezTo>
                    <a:pt x="49770" y="726"/>
                    <a:pt x="50404" y="635"/>
                    <a:pt x="51061" y="567"/>
                  </a:cubicBezTo>
                  <a:cubicBezTo>
                    <a:pt x="51439" y="545"/>
                    <a:pt x="51403" y="0"/>
                    <a:pt x="51038" y="0"/>
                  </a:cubicBezTo>
                  <a:close/>
                  <a:moveTo>
                    <a:pt x="46355" y="984"/>
                  </a:moveTo>
                  <a:cubicBezTo>
                    <a:pt x="46323" y="984"/>
                    <a:pt x="46291" y="989"/>
                    <a:pt x="46259" y="998"/>
                  </a:cubicBezTo>
                  <a:cubicBezTo>
                    <a:pt x="45670" y="1202"/>
                    <a:pt x="45035" y="1428"/>
                    <a:pt x="44378" y="1677"/>
                  </a:cubicBezTo>
                  <a:cubicBezTo>
                    <a:pt x="44113" y="1788"/>
                    <a:pt x="44171" y="2222"/>
                    <a:pt x="44469" y="2222"/>
                  </a:cubicBezTo>
                  <a:cubicBezTo>
                    <a:pt x="44476" y="2222"/>
                    <a:pt x="44484" y="2222"/>
                    <a:pt x="44492" y="2221"/>
                  </a:cubicBezTo>
                  <a:cubicBezTo>
                    <a:pt x="44537" y="2221"/>
                    <a:pt x="44560" y="2221"/>
                    <a:pt x="44605" y="2198"/>
                  </a:cubicBezTo>
                  <a:cubicBezTo>
                    <a:pt x="45239" y="1949"/>
                    <a:pt x="45851" y="1723"/>
                    <a:pt x="46440" y="1542"/>
                  </a:cubicBezTo>
                  <a:cubicBezTo>
                    <a:pt x="46599" y="1496"/>
                    <a:pt x="46666" y="1338"/>
                    <a:pt x="46621" y="1179"/>
                  </a:cubicBezTo>
                  <a:cubicBezTo>
                    <a:pt x="46585" y="1053"/>
                    <a:pt x="46477" y="984"/>
                    <a:pt x="46355" y="984"/>
                  </a:cubicBezTo>
                  <a:close/>
                  <a:moveTo>
                    <a:pt x="41873" y="2815"/>
                  </a:moveTo>
                  <a:cubicBezTo>
                    <a:pt x="41841" y="2815"/>
                    <a:pt x="41808" y="2820"/>
                    <a:pt x="41773" y="2833"/>
                  </a:cubicBezTo>
                  <a:cubicBezTo>
                    <a:pt x="41343" y="3059"/>
                    <a:pt x="40935" y="3263"/>
                    <a:pt x="40505" y="3490"/>
                  </a:cubicBezTo>
                  <a:lnTo>
                    <a:pt x="40006" y="3739"/>
                  </a:lnTo>
                  <a:cubicBezTo>
                    <a:pt x="39735" y="3875"/>
                    <a:pt x="39848" y="4283"/>
                    <a:pt x="40142" y="4283"/>
                  </a:cubicBezTo>
                  <a:cubicBezTo>
                    <a:pt x="40188" y="4283"/>
                    <a:pt x="40233" y="4260"/>
                    <a:pt x="40278" y="4237"/>
                  </a:cubicBezTo>
                  <a:lnTo>
                    <a:pt x="40777" y="3988"/>
                  </a:lnTo>
                  <a:cubicBezTo>
                    <a:pt x="41184" y="3762"/>
                    <a:pt x="41592" y="3558"/>
                    <a:pt x="42023" y="3354"/>
                  </a:cubicBezTo>
                  <a:cubicBezTo>
                    <a:pt x="42285" y="3192"/>
                    <a:pt x="42134" y="2815"/>
                    <a:pt x="41873" y="2815"/>
                  </a:cubicBezTo>
                  <a:close/>
                  <a:moveTo>
                    <a:pt x="37688" y="5129"/>
                  </a:moveTo>
                  <a:cubicBezTo>
                    <a:pt x="37638" y="5129"/>
                    <a:pt x="37586" y="5142"/>
                    <a:pt x="37537" y="5166"/>
                  </a:cubicBezTo>
                  <a:cubicBezTo>
                    <a:pt x="36971" y="5529"/>
                    <a:pt x="36427" y="5936"/>
                    <a:pt x="35906" y="6344"/>
                  </a:cubicBezTo>
                  <a:cubicBezTo>
                    <a:pt x="35680" y="6503"/>
                    <a:pt x="35815" y="6842"/>
                    <a:pt x="36065" y="6842"/>
                  </a:cubicBezTo>
                  <a:lnTo>
                    <a:pt x="36087" y="6865"/>
                  </a:lnTo>
                  <a:cubicBezTo>
                    <a:pt x="36155" y="6842"/>
                    <a:pt x="36201" y="6820"/>
                    <a:pt x="36246" y="6774"/>
                  </a:cubicBezTo>
                  <a:cubicBezTo>
                    <a:pt x="36767" y="6389"/>
                    <a:pt x="37288" y="6004"/>
                    <a:pt x="37832" y="5642"/>
                  </a:cubicBezTo>
                  <a:cubicBezTo>
                    <a:pt x="37968" y="5574"/>
                    <a:pt x="38013" y="5393"/>
                    <a:pt x="37922" y="5257"/>
                  </a:cubicBezTo>
                  <a:cubicBezTo>
                    <a:pt x="37864" y="5170"/>
                    <a:pt x="37778" y="5129"/>
                    <a:pt x="37688" y="5129"/>
                  </a:cubicBezTo>
                  <a:close/>
                  <a:moveTo>
                    <a:pt x="34025" y="8242"/>
                  </a:moveTo>
                  <a:cubicBezTo>
                    <a:pt x="33956" y="8242"/>
                    <a:pt x="33884" y="8270"/>
                    <a:pt x="33822" y="8338"/>
                  </a:cubicBezTo>
                  <a:cubicBezTo>
                    <a:pt x="33392" y="8859"/>
                    <a:pt x="32984" y="9380"/>
                    <a:pt x="32599" y="9923"/>
                  </a:cubicBezTo>
                  <a:cubicBezTo>
                    <a:pt x="32508" y="10059"/>
                    <a:pt x="32531" y="10240"/>
                    <a:pt x="32667" y="10331"/>
                  </a:cubicBezTo>
                  <a:cubicBezTo>
                    <a:pt x="32712" y="10354"/>
                    <a:pt x="32780" y="10376"/>
                    <a:pt x="32825" y="10376"/>
                  </a:cubicBezTo>
                  <a:lnTo>
                    <a:pt x="32848" y="10399"/>
                  </a:lnTo>
                  <a:cubicBezTo>
                    <a:pt x="32939" y="10376"/>
                    <a:pt x="33006" y="10331"/>
                    <a:pt x="33052" y="10263"/>
                  </a:cubicBezTo>
                  <a:cubicBezTo>
                    <a:pt x="33437" y="9719"/>
                    <a:pt x="33822" y="9198"/>
                    <a:pt x="34252" y="8723"/>
                  </a:cubicBezTo>
                  <a:cubicBezTo>
                    <a:pt x="34423" y="8501"/>
                    <a:pt x="34235" y="8242"/>
                    <a:pt x="34025" y="8242"/>
                  </a:cubicBezTo>
                  <a:close/>
                  <a:moveTo>
                    <a:pt x="31339" y="12218"/>
                  </a:moveTo>
                  <a:cubicBezTo>
                    <a:pt x="31250" y="12218"/>
                    <a:pt x="31161" y="12262"/>
                    <a:pt x="31104" y="12370"/>
                  </a:cubicBezTo>
                  <a:cubicBezTo>
                    <a:pt x="30809" y="12868"/>
                    <a:pt x="30515" y="13435"/>
                    <a:pt x="30175" y="14137"/>
                  </a:cubicBezTo>
                  <a:cubicBezTo>
                    <a:pt x="30084" y="14273"/>
                    <a:pt x="30152" y="14431"/>
                    <a:pt x="30288" y="14499"/>
                  </a:cubicBezTo>
                  <a:cubicBezTo>
                    <a:pt x="30333" y="14522"/>
                    <a:pt x="30379" y="14545"/>
                    <a:pt x="30424" y="14545"/>
                  </a:cubicBezTo>
                  <a:cubicBezTo>
                    <a:pt x="30537" y="14545"/>
                    <a:pt x="30628" y="14477"/>
                    <a:pt x="30673" y="14386"/>
                  </a:cubicBezTo>
                  <a:cubicBezTo>
                    <a:pt x="31036" y="13706"/>
                    <a:pt x="31307" y="13163"/>
                    <a:pt x="31602" y="12642"/>
                  </a:cubicBezTo>
                  <a:cubicBezTo>
                    <a:pt x="31726" y="12425"/>
                    <a:pt x="31532" y="12218"/>
                    <a:pt x="31339" y="12218"/>
                  </a:cubicBezTo>
                  <a:close/>
                  <a:moveTo>
                    <a:pt x="9079" y="14969"/>
                  </a:moveTo>
                  <a:cubicBezTo>
                    <a:pt x="9059" y="14969"/>
                    <a:pt x="9038" y="14971"/>
                    <a:pt x="9017" y="14975"/>
                  </a:cubicBezTo>
                  <a:cubicBezTo>
                    <a:pt x="8337" y="15066"/>
                    <a:pt x="7657" y="15292"/>
                    <a:pt x="7068" y="15609"/>
                  </a:cubicBezTo>
                  <a:cubicBezTo>
                    <a:pt x="6932" y="15700"/>
                    <a:pt x="6864" y="15858"/>
                    <a:pt x="6955" y="15994"/>
                  </a:cubicBezTo>
                  <a:cubicBezTo>
                    <a:pt x="7000" y="16085"/>
                    <a:pt x="7091" y="16153"/>
                    <a:pt x="7204" y="16153"/>
                  </a:cubicBezTo>
                  <a:cubicBezTo>
                    <a:pt x="7250" y="16153"/>
                    <a:pt x="7295" y="16153"/>
                    <a:pt x="7340" y="16130"/>
                  </a:cubicBezTo>
                  <a:cubicBezTo>
                    <a:pt x="7884" y="15813"/>
                    <a:pt x="8473" y="15609"/>
                    <a:pt x="9107" y="15541"/>
                  </a:cubicBezTo>
                  <a:cubicBezTo>
                    <a:pt x="9471" y="15477"/>
                    <a:pt x="9410" y="14969"/>
                    <a:pt x="9079" y="14969"/>
                  </a:cubicBezTo>
                  <a:close/>
                  <a:moveTo>
                    <a:pt x="11815" y="15264"/>
                  </a:moveTo>
                  <a:cubicBezTo>
                    <a:pt x="11536" y="15264"/>
                    <a:pt x="11419" y="15714"/>
                    <a:pt x="11758" y="15813"/>
                  </a:cubicBezTo>
                  <a:cubicBezTo>
                    <a:pt x="12347" y="16040"/>
                    <a:pt x="12913" y="16334"/>
                    <a:pt x="13434" y="16719"/>
                  </a:cubicBezTo>
                  <a:cubicBezTo>
                    <a:pt x="13479" y="16742"/>
                    <a:pt x="13525" y="16765"/>
                    <a:pt x="13592" y="16765"/>
                  </a:cubicBezTo>
                  <a:lnTo>
                    <a:pt x="13592" y="16787"/>
                  </a:lnTo>
                  <a:cubicBezTo>
                    <a:pt x="13683" y="16787"/>
                    <a:pt x="13774" y="16742"/>
                    <a:pt x="13819" y="16651"/>
                  </a:cubicBezTo>
                  <a:cubicBezTo>
                    <a:pt x="13910" y="16538"/>
                    <a:pt x="13887" y="16357"/>
                    <a:pt x="13774" y="16266"/>
                  </a:cubicBezTo>
                  <a:cubicBezTo>
                    <a:pt x="13207" y="15836"/>
                    <a:pt x="12596" y="15519"/>
                    <a:pt x="11939" y="15292"/>
                  </a:cubicBezTo>
                  <a:cubicBezTo>
                    <a:pt x="11895" y="15273"/>
                    <a:pt x="11853" y="15264"/>
                    <a:pt x="11815" y="15264"/>
                  </a:cubicBezTo>
                  <a:close/>
                  <a:moveTo>
                    <a:pt x="29129" y="16504"/>
                  </a:moveTo>
                  <a:cubicBezTo>
                    <a:pt x="29036" y="16504"/>
                    <a:pt x="28943" y="16548"/>
                    <a:pt x="28884" y="16651"/>
                  </a:cubicBezTo>
                  <a:cubicBezTo>
                    <a:pt x="28544" y="17331"/>
                    <a:pt x="28249" y="17875"/>
                    <a:pt x="27977" y="18396"/>
                  </a:cubicBezTo>
                  <a:cubicBezTo>
                    <a:pt x="27887" y="18532"/>
                    <a:pt x="27932" y="18690"/>
                    <a:pt x="28068" y="18781"/>
                  </a:cubicBezTo>
                  <a:cubicBezTo>
                    <a:pt x="28113" y="18803"/>
                    <a:pt x="28159" y="18803"/>
                    <a:pt x="28204" y="18803"/>
                  </a:cubicBezTo>
                  <a:lnTo>
                    <a:pt x="28204" y="18826"/>
                  </a:lnTo>
                  <a:cubicBezTo>
                    <a:pt x="28317" y="18826"/>
                    <a:pt x="28408" y="18758"/>
                    <a:pt x="28453" y="18667"/>
                  </a:cubicBezTo>
                  <a:cubicBezTo>
                    <a:pt x="28748" y="18146"/>
                    <a:pt x="29042" y="17603"/>
                    <a:pt x="29405" y="16900"/>
                  </a:cubicBezTo>
                  <a:cubicBezTo>
                    <a:pt x="29511" y="16687"/>
                    <a:pt x="29320" y="16504"/>
                    <a:pt x="29129" y="16504"/>
                  </a:cubicBezTo>
                  <a:close/>
                  <a:moveTo>
                    <a:pt x="5491" y="17729"/>
                  </a:moveTo>
                  <a:cubicBezTo>
                    <a:pt x="5379" y="17729"/>
                    <a:pt x="5269" y="17793"/>
                    <a:pt x="5233" y="17943"/>
                  </a:cubicBezTo>
                  <a:cubicBezTo>
                    <a:pt x="5052" y="18532"/>
                    <a:pt x="4962" y="19166"/>
                    <a:pt x="4962" y="19777"/>
                  </a:cubicBezTo>
                  <a:lnTo>
                    <a:pt x="4962" y="20004"/>
                  </a:lnTo>
                  <a:cubicBezTo>
                    <a:pt x="4962" y="20140"/>
                    <a:pt x="5075" y="20276"/>
                    <a:pt x="5233" y="20276"/>
                  </a:cubicBezTo>
                  <a:lnTo>
                    <a:pt x="5233" y="20253"/>
                  </a:lnTo>
                  <a:cubicBezTo>
                    <a:pt x="5392" y="20253"/>
                    <a:pt x="5528" y="20140"/>
                    <a:pt x="5528" y="19981"/>
                  </a:cubicBezTo>
                  <a:lnTo>
                    <a:pt x="5528" y="19777"/>
                  </a:lnTo>
                  <a:cubicBezTo>
                    <a:pt x="5528" y="19211"/>
                    <a:pt x="5596" y="18645"/>
                    <a:pt x="5754" y="18124"/>
                  </a:cubicBezTo>
                  <a:cubicBezTo>
                    <a:pt x="5851" y="17888"/>
                    <a:pt x="5669" y="17729"/>
                    <a:pt x="5491" y="17729"/>
                  </a:cubicBezTo>
                  <a:close/>
                  <a:moveTo>
                    <a:pt x="15434" y="18330"/>
                  </a:moveTo>
                  <a:cubicBezTo>
                    <a:pt x="15243" y="18330"/>
                    <a:pt x="15056" y="18529"/>
                    <a:pt x="15178" y="18758"/>
                  </a:cubicBezTo>
                  <a:cubicBezTo>
                    <a:pt x="15246" y="18871"/>
                    <a:pt x="15314" y="19007"/>
                    <a:pt x="15382" y="19121"/>
                  </a:cubicBezTo>
                  <a:cubicBezTo>
                    <a:pt x="15586" y="19574"/>
                    <a:pt x="15722" y="20049"/>
                    <a:pt x="15835" y="20525"/>
                  </a:cubicBezTo>
                  <a:cubicBezTo>
                    <a:pt x="15858" y="20661"/>
                    <a:pt x="15971" y="20752"/>
                    <a:pt x="16107" y="20752"/>
                  </a:cubicBezTo>
                  <a:lnTo>
                    <a:pt x="16175" y="20752"/>
                  </a:lnTo>
                  <a:cubicBezTo>
                    <a:pt x="16311" y="20706"/>
                    <a:pt x="16424" y="20570"/>
                    <a:pt x="16379" y="20412"/>
                  </a:cubicBezTo>
                  <a:cubicBezTo>
                    <a:pt x="16266" y="19891"/>
                    <a:pt x="16107" y="19370"/>
                    <a:pt x="15880" y="18894"/>
                  </a:cubicBezTo>
                  <a:cubicBezTo>
                    <a:pt x="15835" y="18758"/>
                    <a:pt x="15745" y="18622"/>
                    <a:pt x="15677" y="18486"/>
                  </a:cubicBezTo>
                  <a:cubicBezTo>
                    <a:pt x="15618" y="18376"/>
                    <a:pt x="15526" y="18330"/>
                    <a:pt x="15434" y="18330"/>
                  </a:cubicBezTo>
                  <a:close/>
                  <a:moveTo>
                    <a:pt x="26727" y="20637"/>
                  </a:moveTo>
                  <a:cubicBezTo>
                    <a:pt x="26645" y="20637"/>
                    <a:pt x="26563" y="20677"/>
                    <a:pt x="26505" y="20774"/>
                  </a:cubicBezTo>
                  <a:cubicBezTo>
                    <a:pt x="26414" y="20910"/>
                    <a:pt x="26324" y="21046"/>
                    <a:pt x="26210" y="21182"/>
                  </a:cubicBezTo>
                  <a:cubicBezTo>
                    <a:pt x="25939" y="21567"/>
                    <a:pt x="25621" y="21952"/>
                    <a:pt x="25304" y="22337"/>
                  </a:cubicBezTo>
                  <a:cubicBezTo>
                    <a:pt x="25146" y="22518"/>
                    <a:pt x="25282" y="22790"/>
                    <a:pt x="25531" y="22790"/>
                  </a:cubicBezTo>
                  <a:cubicBezTo>
                    <a:pt x="25599" y="22790"/>
                    <a:pt x="25689" y="22768"/>
                    <a:pt x="25735" y="22700"/>
                  </a:cubicBezTo>
                  <a:cubicBezTo>
                    <a:pt x="26075" y="22315"/>
                    <a:pt x="26392" y="21907"/>
                    <a:pt x="26686" y="21499"/>
                  </a:cubicBezTo>
                  <a:cubicBezTo>
                    <a:pt x="26777" y="21363"/>
                    <a:pt x="26867" y="21250"/>
                    <a:pt x="26958" y="21114"/>
                  </a:cubicBezTo>
                  <a:cubicBezTo>
                    <a:pt x="27136" y="20887"/>
                    <a:pt x="26932" y="20637"/>
                    <a:pt x="26727" y="20637"/>
                  </a:cubicBezTo>
                  <a:close/>
                  <a:moveTo>
                    <a:pt x="5869" y="22470"/>
                  </a:moveTo>
                  <a:cubicBezTo>
                    <a:pt x="5691" y="22470"/>
                    <a:pt x="5509" y="22641"/>
                    <a:pt x="5596" y="22858"/>
                  </a:cubicBezTo>
                  <a:cubicBezTo>
                    <a:pt x="5868" y="23493"/>
                    <a:pt x="6185" y="24082"/>
                    <a:pt x="6570" y="24648"/>
                  </a:cubicBezTo>
                  <a:cubicBezTo>
                    <a:pt x="6615" y="24739"/>
                    <a:pt x="6706" y="24784"/>
                    <a:pt x="6796" y="24784"/>
                  </a:cubicBezTo>
                  <a:cubicBezTo>
                    <a:pt x="6842" y="24784"/>
                    <a:pt x="6910" y="24761"/>
                    <a:pt x="6955" y="24739"/>
                  </a:cubicBezTo>
                  <a:cubicBezTo>
                    <a:pt x="7091" y="24648"/>
                    <a:pt x="7114" y="24467"/>
                    <a:pt x="7023" y="24353"/>
                  </a:cubicBezTo>
                  <a:cubicBezTo>
                    <a:pt x="6661" y="23810"/>
                    <a:pt x="6366" y="23243"/>
                    <a:pt x="6117" y="22654"/>
                  </a:cubicBezTo>
                  <a:cubicBezTo>
                    <a:pt x="6068" y="22524"/>
                    <a:pt x="5969" y="22470"/>
                    <a:pt x="5869" y="22470"/>
                  </a:cubicBezTo>
                  <a:close/>
                  <a:moveTo>
                    <a:pt x="16165" y="22996"/>
                  </a:moveTo>
                  <a:cubicBezTo>
                    <a:pt x="16038" y="22996"/>
                    <a:pt x="15911" y="23073"/>
                    <a:pt x="15880" y="23243"/>
                  </a:cubicBezTo>
                  <a:cubicBezTo>
                    <a:pt x="15790" y="23878"/>
                    <a:pt x="15609" y="24489"/>
                    <a:pt x="15359" y="25078"/>
                  </a:cubicBezTo>
                  <a:cubicBezTo>
                    <a:pt x="15292" y="25214"/>
                    <a:pt x="15359" y="25395"/>
                    <a:pt x="15495" y="25441"/>
                  </a:cubicBezTo>
                  <a:cubicBezTo>
                    <a:pt x="15541" y="25463"/>
                    <a:pt x="15563" y="25463"/>
                    <a:pt x="15609" y="25463"/>
                  </a:cubicBezTo>
                  <a:cubicBezTo>
                    <a:pt x="15623" y="25466"/>
                    <a:pt x="15638" y="25468"/>
                    <a:pt x="15652" y="25468"/>
                  </a:cubicBezTo>
                  <a:cubicBezTo>
                    <a:pt x="15750" y="25468"/>
                    <a:pt x="15841" y="25403"/>
                    <a:pt x="15880" y="25305"/>
                  </a:cubicBezTo>
                  <a:cubicBezTo>
                    <a:pt x="16152" y="24671"/>
                    <a:pt x="16334" y="24014"/>
                    <a:pt x="16447" y="23334"/>
                  </a:cubicBezTo>
                  <a:cubicBezTo>
                    <a:pt x="16485" y="23119"/>
                    <a:pt x="16325" y="22996"/>
                    <a:pt x="16165" y="22996"/>
                  </a:cubicBezTo>
                  <a:close/>
                  <a:moveTo>
                    <a:pt x="23528" y="24265"/>
                  </a:moveTo>
                  <a:cubicBezTo>
                    <a:pt x="23471" y="24265"/>
                    <a:pt x="23412" y="24284"/>
                    <a:pt x="23356" y="24331"/>
                  </a:cubicBezTo>
                  <a:cubicBezTo>
                    <a:pt x="22858" y="24761"/>
                    <a:pt x="22359" y="25169"/>
                    <a:pt x="21838" y="25554"/>
                  </a:cubicBezTo>
                  <a:cubicBezTo>
                    <a:pt x="21612" y="25735"/>
                    <a:pt x="21725" y="26075"/>
                    <a:pt x="21997" y="26075"/>
                  </a:cubicBezTo>
                  <a:lnTo>
                    <a:pt x="21997" y="26052"/>
                  </a:lnTo>
                  <a:cubicBezTo>
                    <a:pt x="22010" y="26059"/>
                    <a:pt x="22025" y="26062"/>
                    <a:pt x="22041" y="26062"/>
                  </a:cubicBezTo>
                  <a:cubicBezTo>
                    <a:pt x="22080" y="26062"/>
                    <a:pt x="22123" y="26046"/>
                    <a:pt x="22155" y="26030"/>
                  </a:cubicBezTo>
                  <a:cubicBezTo>
                    <a:pt x="22699" y="25622"/>
                    <a:pt x="23220" y="25214"/>
                    <a:pt x="23719" y="24761"/>
                  </a:cubicBezTo>
                  <a:cubicBezTo>
                    <a:pt x="23935" y="24563"/>
                    <a:pt x="23750" y="24265"/>
                    <a:pt x="23528" y="24265"/>
                  </a:cubicBezTo>
                  <a:close/>
                  <a:moveTo>
                    <a:pt x="8690" y="26266"/>
                  </a:moveTo>
                  <a:cubicBezTo>
                    <a:pt x="8456" y="26266"/>
                    <a:pt x="8273" y="26603"/>
                    <a:pt x="8541" y="26800"/>
                  </a:cubicBezTo>
                  <a:cubicBezTo>
                    <a:pt x="9062" y="27230"/>
                    <a:pt x="9628" y="27615"/>
                    <a:pt x="10240" y="27933"/>
                  </a:cubicBezTo>
                  <a:cubicBezTo>
                    <a:pt x="10262" y="27933"/>
                    <a:pt x="10308" y="27955"/>
                    <a:pt x="10353" y="27955"/>
                  </a:cubicBezTo>
                  <a:lnTo>
                    <a:pt x="10353" y="27933"/>
                  </a:lnTo>
                  <a:cubicBezTo>
                    <a:pt x="10670" y="27933"/>
                    <a:pt x="10761" y="27548"/>
                    <a:pt x="10489" y="27412"/>
                  </a:cubicBezTo>
                  <a:cubicBezTo>
                    <a:pt x="9923" y="27117"/>
                    <a:pt x="9379" y="26755"/>
                    <a:pt x="8881" y="26347"/>
                  </a:cubicBezTo>
                  <a:cubicBezTo>
                    <a:pt x="8819" y="26290"/>
                    <a:pt x="8752" y="26266"/>
                    <a:pt x="8690" y="26266"/>
                  </a:cubicBezTo>
                  <a:close/>
                  <a:moveTo>
                    <a:pt x="19576" y="27000"/>
                  </a:moveTo>
                  <a:cubicBezTo>
                    <a:pt x="19536" y="27000"/>
                    <a:pt x="19496" y="27008"/>
                    <a:pt x="19460" y="27027"/>
                  </a:cubicBezTo>
                  <a:cubicBezTo>
                    <a:pt x="18893" y="27344"/>
                    <a:pt x="18304" y="27593"/>
                    <a:pt x="17693" y="27797"/>
                  </a:cubicBezTo>
                  <a:cubicBezTo>
                    <a:pt x="17534" y="27842"/>
                    <a:pt x="17466" y="28023"/>
                    <a:pt x="17512" y="28159"/>
                  </a:cubicBezTo>
                  <a:cubicBezTo>
                    <a:pt x="17557" y="28272"/>
                    <a:pt x="17647" y="28363"/>
                    <a:pt x="17783" y="28363"/>
                  </a:cubicBezTo>
                  <a:lnTo>
                    <a:pt x="17761" y="28340"/>
                  </a:lnTo>
                  <a:lnTo>
                    <a:pt x="17874" y="28340"/>
                  </a:lnTo>
                  <a:cubicBezTo>
                    <a:pt x="18508" y="28114"/>
                    <a:pt x="19120" y="27842"/>
                    <a:pt x="19732" y="27548"/>
                  </a:cubicBezTo>
                  <a:cubicBezTo>
                    <a:pt x="19867" y="27457"/>
                    <a:pt x="19913" y="27298"/>
                    <a:pt x="19845" y="27162"/>
                  </a:cubicBezTo>
                  <a:cubicBezTo>
                    <a:pt x="19795" y="27063"/>
                    <a:pt x="19685" y="27000"/>
                    <a:pt x="19576" y="27000"/>
                  </a:cubicBezTo>
                  <a:close/>
                  <a:moveTo>
                    <a:pt x="14123" y="27316"/>
                  </a:moveTo>
                  <a:cubicBezTo>
                    <a:pt x="14042" y="27316"/>
                    <a:pt x="13961" y="27357"/>
                    <a:pt x="13910" y="27434"/>
                  </a:cubicBezTo>
                  <a:cubicBezTo>
                    <a:pt x="13660" y="27706"/>
                    <a:pt x="13411" y="28001"/>
                    <a:pt x="13139" y="28272"/>
                  </a:cubicBezTo>
                  <a:lnTo>
                    <a:pt x="13094" y="28272"/>
                  </a:lnTo>
                  <a:cubicBezTo>
                    <a:pt x="13080" y="28270"/>
                    <a:pt x="13067" y="28270"/>
                    <a:pt x="13054" y="28270"/>
                  </a:cubicBezTo>
                  <a:cubicBezTo>
                    <a:pt x="12913" y="28270"/>
                    <a:pt x="12798" y="28375"/>
                    <a:pt x="12777" y="28499"/>
                  </a:cubicBezTo>
                  <a:cubicBezTo>
                    <a:pt x="12754" y="28544"/>
                    <a:pt x="12754" y="28590"/>
                    <a:pt x="12777" y="28635"/>
                  </a:cubicBezTo>
                  <a:lnTo>
                    <a:pt x="12573" y="28816"/>
                  </a:lnTo>
                  <a:cubicBezTo>
                    <a:pt x="12369" y="28997"/>
                    <a:pt x="12505" y="29314"/>
                    <a:pt x="12754" y="29314"/>
                  </a:cubicBezTo>
                  <a:cubicBezTo>
                    <a:pt x="12822" y="29314"/>
                    <a:pt x="12890" y="29292"/>
                    <a:pt x="12936" y="29247"/>
                  </a:cubicBezTo>
                  <a:cubicBezTo>
                    <a:pt x="13071" y="29133"/>
                    <a:pt x="13207" y="29020"/>
                    <a:pt x="13343" y="28884"/>
                  </a:cubicBezTo>
                  <a:cubicBezTo>
                    <a:pt x="13709" y="28928"/>
                    <a:pt x="14075" y="28953"/>
                    <a:pt x="14440" y="28953"/>
                  </a:cubicBezTo>
                  <a:cubicBezTo>
                    <a:pt x="14641" y="28953"/>
                    <a:pt x="14842" y="28945"/>
                    <a:pt x="15042" y="28929"/>
                  </a:cubicBezTo>
                  <a:cubicBezTo>
                    <a:pt x="15420" y="28907"/>
                    <a:pt x="15384" y="28362"/>
                    <a:pt x="15019" y="28362"/>
                  </a:cubicBezTo>
                  <a:cubicBezTo>
                    <a:pt x="15012" y="28362"/>
                    <a:pt x="15005" y="28363"/>
                    <a:pt x="14997" y="28363"/>
                  </a:cubicBezTo>
                  <a:cubicBezTo>
                    <a:pt x="14804" y="28374"/>
                    <a:pt x="14612" y="28380"/>
                    <a:pt x="14419" y="28380"/>
                  </a:cubicBezTo>
                  <a:cubicBezTo>
                    <a:pt x="14227" y="28380"/>
                    <a:pt x="14034" y="28374"/>
                    <a:pt x="13842" y="28363"/>
                  </a:cubicBezTo>
                  <a:cubicBezTo>
                    <a:pt x="14023" y="28182"/>
                    <a:pt x="14181" y="27978"/>
                    <a:pt x="14340" y="27774"/>
                  </a:cubicBezTo>
                  <a:cubicBezTo>
                    <a:pt x="14453" y="27661"/>
                    <a:pt x="14431" y="27480"/>
                    <a:pt x="14295" y="27389"/>
                  </a:cubicBezTo>
                  <a:cubicBezTo>
                    <a:pt x="14246" y="27340"/>
                    <a:pt x="14184" y="27316"/>
                    <a:pt x="14123" y="27316"/>
                  </a:cubicBezTo>
                  <a:close/>
                  <a:moveTo>
                    <a:pt x="10348" y="30229"/>
                  </a:moveTo>
                  <a:cubicBezTo>
                    <a:pt x="10319" y="30229"/>
                    <a:pt x="10290" y="30234"/>
                    <a:pt x="10262" y="30243"/>
                  </a:cubicBezTo>
                  <a:cubicBezTo>
                    <a:pt x="9605" y="30470"/>
                    <a:pt x="8994" y="30719"/>
                    <a:pt x="8382" y="30991"/>
                  </a:cubicBezTo>
                  <a:cubicBezTo>
                    <a:pt x="8110" y="31104"/>
                    <a:pt x="8201" y="31512"/>
                    <a:pt x="8518" y="31535"/>
                  </a:cubicBezTo>
                  <a:lnTo>
                    <a:pt x="8518" y="31512"/>
                  </a:lnTo>
                  <a:cubicBezTo>
                    <a:pt x="8541" y="31512"/>
                    <a:pt x="8586" y="31512"/>
                    <a:pt x="8631" y="31489"/>
                  </a:cubicBezTo>
                  <a:cubicBezTo>
                    <a:pt x="9198" y="31240"/>
                    <a:pt x="9809" y="30991"/>
                    <a:pt x="10444" y="30764"/>
                  </a:cubicBezTo>
                  <a:cubicBezTo>
                    <a:pt x="10580" y="30719"/>
                    <a:pt x="10670" y="30560"/>
                    <a:pt x="10625" y="30424"/>
                  </a:cubicBezTo>
                  <a:cubicBezTo>
                    <a:pt x="10571" y="30298"/>
                    <a:pt x="10459" y="30229"/>
                    <a:pt x="10348" y="30229"/>
                  </a:cubicBezTo>
                  <a:close/>
                  <a:moveTo>
                    <a:pt x="6020" y="32279"/>
                  </a:moveTo>
                  <a:cubicBezTo>
                    <a:pt x="5971" y="32279"/>
                    <a:pt x="5920" y="32294"/>
                    <a:pt x="5868" y="32327"/>
                  </a:cubicBezTo>
                  <a:cubicBezTo>
                    <a:pt x="5301" y="32690"/>
                    <a:pt x="4758" y="33098"/>
                    <a:pt x="4237" y="33528"/>
                  </a:cubicBezTo>
                  <a:cubicBezTo>
                    <a:pt x="4033" y="33687"/>
                    <a:pt x="4146" y="34026"/>
                    <a:pt x="4418" y="34026"/>
                  </a:cubicBezTo>
                  <a:lnTo>
                    <a:pt x="4418" y="34004"/>
                  </a:lnTo>
                  <a:cubicBezTo>
                    <a:pt x="4486" y="34004"/>
                    <a:pt x="4531" y="33981"/>
                    <a:pt x="4599" y="33958"/>
                  </a:cubicBezTo>
                  <a:cubicBezTo>
                    <a:pt x="5097" y="33528"/>
                    <a:pt x="5618" y="33166"/>
                    <a:pt x="6162" y="32826"/>
                  </a:cubicBezTo>
                  <a:cubicBezTo>
                    <a:pt x="6427" y="32655"/>
                    <a:pt x="6265" y="32279"/>
                    <a:pt x="6020" y="32279"/>
                  </a:cubicBezTo>
                  <a:close/>
                  <a:moveTo>
                    <a:pt x="2444" y="35488"/>
                  </a:moveTo>
                  <a:cubicBezTo>
                    <a:pt x="2357" y="35488"/>
                    <a:pt x="2273" y="35523"/>
                    <a:pt x="2220" y="35589"/>
                  </a:cubicBezTo>
                  <a:cubicBezTo>
                    <a:pt x="1813" y="36133"/>
                    <a:pt x="1450" y="36699"/>
                    <a:pt x="1133" y="37311"/>
                  </a:cubicBezTo>
                  <a:cubicBezTo>
                    <a:pt x="1065" y="37447"/>
                    <a:pt x="1133" y="37628"/>
                    <a:pt x="1269" y="37696"/>
                  </a:cubicBezTo>
                  <a:cubicBezTo>
                    <a:pt x="1314" y="37719"/>
                    <a:pt x="1337" y="37719"/>
                    <a:pt x="1382" y="37719"/>
                  </a:cubicBezTo>
                  <a:cubicBezTo>
                    <a:pt x="1496" y="37719"/>
                    <a:pt x="1586" y="37651"/>
                    <a:pt x="1654" y="37560"/>
                  </a:cubicBezTo>
                  <a:cubicBezTo>
                    <a:pt x="1926" y="36994"/>
                    <a:pt x="2288" y="36450"/>
                    <a:pt x="2674" y="35952"/>
                  </a:cubicBezTo>
                  <a:cubicBezTo>
                    <a:pt x="2764" y="35816"/>
                    <a:pt x="2742" y="35635"/>
                    <a:pt x="2628" y="35544"/>
                  </a:cubicBezTo>
                  <a:cubicBezTo>
                    <a:pt x="2572" y="35506"/>
                    <a:pt x="2507" y="35488"/>
                    <a:pt x="2444" y="35488"/>
                  </a:cubicBezTo>
                  <a:close/>
                  <a:moveTo>
                    <a:pt x="481" y="39823"/>
                  </a:moveTo>
                  <a:cubicBezTo>
                    <a:pt x="357" y="39823"/>
                    <a:pt x="234" y="39895"/>
                    <a:pt x="204" y="40052"/>
                  </a:cubicBezTo>
                  <a:cubicBezTo>
                    <a:pt x="68" y="40732"/>
                    <a:pt x="0" y="41411"/>
                    <a:pt x="0" y="42091"/>
                  </a:cubicBezTo>
                  <a:cubicBezTo>
                    <a:pt x="0" y="42227"/>
                    <a:pt x="136" y="42363"/>
                    <a:pt x="295" y="42363"/>
                  </a:cubicBezTo>
                  <a:cubicBezTo>
                    <a:pt x="454" y="42363"/>
                    <a:pt x="567" y="42250"/>
                    <a:pt x="567" y="42091"/>
                  </a:cubicBezTo>
                  <a:cubicBezTo>
                    <a:pt x="589" y="41434"/>
                    <a:pt x="657" y="40800"/>
                    <a:pt x="771" y="40165"/>
                  </a:cubicBezTo>
                  <a:cubicBezTo>
                    <a:pt x="809" y="39947"/>
                    <a:pt x="644" y="39823"/>
                    <a:pt x="481" y="39823"/>
                  </a:cubicBezTo>
                  <a:close/>
                  <a:moveTo>
                    <a:pt x="541" y="44602"/>
                  </a:moveTo>
                  <a:cubicBezTo>
                    <a:pt x="527" y="44602"/>
                    <a:pt x="513" y="44603"/>
                    <a:pt x="499" y="44605"/>
                  </a:cubicBezTo>
                  <a:cubicBezTo>
                    <a:pt x="340" y="44628"/>
                    <a:pt x="227" y="44787"/>
                    <a:pt x="272" y="44945"/>
                  </a:cubicBezTo>
                  <a:cubicBezTo>
                    <a:pt x="386" y="45602"/>
                    <a:pt x="567" y="46236"/>
                    <a:pt x="748" y="46893"/>
                  </a:cubicBezTo>
                  <a:cubicBezTo>
                    <a:pt x="793" y="47007"/>
                    <a:pt x="907" y="47097"/>
                    <a:pt x="1043" y="47097"/>
                  </a:cubicBezTo>
                  <a:cubicBezTo>
                    <a:pt x="1065" y="47097"/>
                    <a:pt x="1088" y="47075"/>
                    <a:pt x="1110" y="47075"/>
                  </a:cubicBezTo>
                  <a:cubicBezTo>
                    <a:pt x="1246" y="47029"/>
                    <a:pt x="1337" y="46871"/>
                    <a:pt x="1292" y="46735"/>
                  </a:cubicBezTo>
                  <a:cubicBezTo>
                    <a:pt x="1110" y="46101"/>
                    <a:pt x="952" y="45466"/>
                    <a:pt x="816" y="44832"/>
                  </a:cubicBezTo>
                  <a:cubicBezTo>
                    <a:pt x="796" y="44690"/>
                    <a:pt x="666" y="44602"/>
                    <a:pt x="541" y="44602"/>
                  </a:cubicBezTo>
                  <a:close/>
                  <a:moveTo>
                    <a:pt x="2061" y="49155"/>
                  </a:moveTo>
                  <a:cubicBezTo>
                    <a:pt x="2023" y="49155"/>
                    <a:pt x="1985" y="49163"/>
                    <a:pt x="1949" y="49181"/>
                  </a:cubicBezTo>
                  <a:cubicBezTo>
                    <a:pt x="1790" y="49249"/>
                    <a:pt x="1745" y="49431"/>
                    <a:pt x="1813" y="49567"/>
                  </a:cubicBezTo>
                  <a:cubicBezTo>
                    <a:pt x="2085" y="50178"/>
                    <a:pt x="2402" y="50767"/>
                    <a:pt x="2742" y="51333"/>
                  </a:cubicBezTo>
                  <a:cubicBezTo>
                    <a:pt x="2787" y="51424"/>
                    <a:pt x="2877" y="51469"/>
                    <a:pt x="2991" y="51492"/>
                  </a:cubicBezTo>
                  <a:cubicBezTo>
                    <a:pt x="3036" y="51469"/>
                    <a:pt x="3081" y="51469"/>
                    <a:pt x="3127" y="51447"/>
                  </a:cubicBezTo>
                  <a:cubicBezTo>
                    <a:pt x="3263" y="51356"/>
                    <a:pt x="3308" y="51198"/>
                    <a:pt x="3240" y="51062"/>
                  </a:cubicBezTo>
                  <a:cubicBezTo>
                    <a:pt x="2900" y="50495"/>
                    <a:pt x="2606" y="49929"/>
                    <a:pt x="2311" y="49317"/>
                  </a:cubicBezTo>
                  <a:cubicBezTo>
                    <a:pt x="2261" y="49218"/>
                    <a:pt x="2163" y="49155"/>
                    <a:pt x="2061" y="491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853503" y="4512908"/>
              <a:ext cx="339753" cy="501986"/>
            </a:xfrm>
            <a:custGeom>
              <a:avLst/>
              <a:gdLst/>
              <a:ahLst/>
              <a:cxnLst/>
              <a:rect l="l" t="t" r="r" b="b"/>
              <a:pathLst>
                <a:path w="9357" h="13825" extrusionOk="0">
                  <a:moveTo>
                    <a:pt x="4707" y="0"/>
                  </a:moveTo>
                  <a:cubicBezTo>
                    <a:pt x="4465" y="0"/>
                    <a:pt x="4224" y="17"/>
                    <a:pt x="3987" y="50"/>
                  </a:cubicBezTo>
                  <a:cubicBezTo>
                    <a:pt x="2266" y="322"/>
                    <a:pt x="861" y="1545"/>
                    <a:pt x="363" y="3221"/>
                  </a:cubicBezTo>
                  <a:cubicBezTo>
                    <a:pt x="0" y="4377"/>
                    <a:pt x="159" y="5645"/>
                    <a:pt x="793" y="6665"/>
                  </a:cubicBezTo>
                  <a:cubicBezTo>
                    <a:pt x="2424" y="9428"/>
                    <a:pt x="5211" y="11512"/>
                    <a:pt x="7499" y="13710"/>
                  </a:cubicBezTo>
                  <a:cubicBezTo>
                    <a:pt x="7578" y="13789"/>
                    <a:pt x="7678" y="13825"/>
                    <a:pt x="7779" y="13825"/>
                  </a:cubicBezTo>
                  <a:cubicBezTo>
                    <a:pt x="7993" y="13825"/>
                    <a:pt x="8208" y="13662"/>
                    <a:pt x="8224" y="13415"/>
                  </a:cubicBezTo>
                  <a:lnTo>
                    <a:pt x="8858" y="7752"/>
                  </a:lnTo>
                  <a:cubicBezTo>
                    <a:pt x="9039" y="6211"/>
                    <a:pt x="9356" y="4580"/>
                    <a:pt x="9016" y="3040"/>
                  </a:cubicBezTo>
                  <a:cubicBezTo>
                    <a:pt x="8594" y="1029"/>
                    <a:pt x="6619" y="0"/>
                    <a:pt x="4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912725" y="4430811"/>
              <a:ext cx="88887" cy="136925"/>
            </a:xfrm>
            <a:custGeom>
              <a:avLst/>
              <a:gdLst/>
              <a:ahLst/>
              <a:cxnLst/>
              <a:rect l="l" t="t" r="r" b="b"/>
              <a:pathLst>
                <a:path w="2448" h="3771" extrusionOk="0">
                  <a:moveTo>
                    <a:pt x="1699" y="0"/>
                  </a:moveTo>
                  <a:cubicBezTo>
                    <a:pt x="1496" y="0"/>
                    <a:pt x="1314" y="45"/>
                    <a:pt x="1133" y="159"/>
                  </a:cubicBezTo>
                  <a:lnTo>
                    <a:pt x="476" y="498"/>
                  </a:lnTo>
                  <a:cubicBezTo>
                    <a:pt x="386" y="544"/>
                    <a:pt x="295" y="612"/>
                    <a:pt x="204" y="680"/>
                  </a:cubicBezTo>
                  <a:cubicBezTo>
                    <a:pt x="0" y="906"/>
                    <a:pt x="272" y="1269"/>
                    <a:pt x="386" y="1495"/>
                  </a:cubicBezTo>
                  <a:cubicBezTo>
                    <a:pt x="544" y="1858"/>
                    <a:pt x="703" y="2197"/>
                    <a:pt x="861" y="2537"/>
                  </a:cubicBezTo>
                  <a:cubicBezTo>
                    <a:pt x="1045" y="2960"/>
                    <a:pt x="1259" y="3771"/>
                    <a:pt x="1732" y="3771"/>
                  </a:cubicBezTo>
                  <a:cubicBezTo>
                    <a:pt x="1842" y="3771"/>
                    <a:pt x="1966" y="3727"/>
                    <a:pt x="2107" y="3625"/>
                  </a:cubicBezTo>
                  <a:cubicBezTo>
                    <a:pt x="2334" y="3443"/>
                    <a:pt x="2447" y="3172"/>
                    <a:pt x="2447" y="2900"/>
                  </a:cubicBezTo>
                  <a:cubicBezTo>
                    <a:pt x="2447" y="2628"/>
                    <a:pt x="2424" y="2356"/>
                    <a:pt x="2402" y="2084"/>
                  </a:cubicBezTo>
                  <a:cubicBezTo>
                    <a:pt x="2356" y="1609"/>
                    <a:pt x="2266" y="1133"/>
                    <a:pt x="2198" y="680"/>
                  </a:cubicBezTo>
                  <a:cubicBezTo>
                    <a:pt x="2198" y="385"/>
                    <a:pt x="1994" y="113"/>
                    <a:pt x="16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872421" y="4627393"/>
              <a:ext cx="316732" cy="248796"/>
            </a:xfrm>
            <a:custGeom>
              <a:avLst/>
              <a:gdLst/>
              <a:ahLst/>
              <a:cxnLst/>
              <a:rect l="l" t="t" r="r" b="b"/>
              <a:pathLst>
                <a:path w="8723" h="6852" extrusionOk="0">
                  <a:moveTo>
                    <a:pt x="8518" y="0"/>
                  </a:moveTo>
                  <a:cubicBezTo>
                    <a:pt x="8088" y="499"/>
                    <a:pt x="7635" y="952"/>
                    <a:pt x="7136" y="1382"/>
                  </a:cubicBezTo>
                  <a:cubicBezTo>
                    <a:pt x="6638" y="1745"/>
                    <a:pt x="6072" y="2062"/>
                    <a:pt x="5460" y="2266"/>
                  </a:cubicBezTo>
                  <a:cubicBezTo>
                    <a:pt x="4848" y="2469"/>
                    <a:pt x="4237" y="2605"/>
                    <a:pt x="3602" y="2696"/>
                  </a:cubicBezTo>
                  <a:cubicBezTo>
                    <a:pt x="3444" y="2719"/>
                    <a:pt x="3285" y="2719"/>
                    <a:pt x="3127" y="2741"/>
                  </a:cubicBezTo>
                  <a:cubicBezTo>
                    <a:pt x="2991" y="2764"/>
                    <a:pt x="2832" y="2787"/>
                    <a:pt x="2674" y="2809"/>
                  </a:cubicBezTo>
                  <a:cubicBezTo>
                    <a:pt x="2603" y="2813"/>
                    <a:pt x="2532" y="2815"/>
                    <a:pt x="2462" y="2815"/>
                  </a:cubicBezTo>
                  <a:cubicBezTo>
                    <a:pt x="2147" y="2815"/>
                    <a:pt x="1833" y="2778"/>
                    <a:pt x="1518" y="2741"/>
                  </a:cubicBezTo>
                  <a:cubicBezTo>
                    <a:pt x="1224" y="2719"/>
                    <a:pt x="952" y="2673"/>
                    <a:pt x="703" y="2583"/>
                  </a:cubicBezTo>
                  <a:cubicBezTo>
                    <a:pt x="544" y="2515"/>
                    <a:pt x="363" y="2447"/>
                    <a:pt x="204" y="2402"/>
                  </a:cubicBezTo>
                  <a:cubicBezTo>
                    <a:pt x="182" y="2396"/>
                    <a:pt x="158" y="2393"/>
                    <a:pt x="134" y="2393"/>
                  </a:cubicBezTo>
                  <a:cubicBezTo>
                    <a:pt x="64" y="2393"/>
                    <a:pt x="0" y="2418"/>
                    <a:pt x="0" y="2469"/>
                  </a:cubicBezTo>
                  <a:cubicBezTo>
                    <a:pt x="0" y="2492"/>
                    <a:pt x="0" y="2515"/>
                    <a:pt x="0" y="2537"/>
                  </a:cubicBezTo>
                  <a:cubicBezTo>
                    <a:pt x="68" y="2945"/>
                    <a:pt x="204" y="3353"/>
                    <a:pt x="408" y="3715"/>
                  </a:cubicBezTo>
                  <a:cubicBezTo>
                    <a:pt x="975" y="4757"/>
                    <a:pt x="1677" y="5913"/>
                    <a:pt x="2719" y="6524"/>
                  </a:cubicBezTo>
                  <a:cubicBezTo>
                    <a:pt x="3107" y="6761"/>
                    <a:pt x="3587" y="6851"/>
                    <a:pt x="4083" y="6851"/>
                  </a:cubicBezTo>
                  <a:cubicBezTo>
                    <a:pt x="4773" y="6851"/>
                    <a:pt x="5495" y="6677"/>
                    <a:pt x="6049" y="6479"/>
                  </a:cubicBezTo>
                  <a:lnTo>
                    <a:pt x="6479" y="6321"/>
                  </a:lnTo>
                  <a:cubicBezTo>
                    <a:pt x="7046" y="6139"/>
                    <a:pt x="7567" y="5867"/>
                    <a:pt x="8042" y="5505"/>
                  </a:cubicBezTo>
                  <a:cubicBezTo>
                    <a:pt x="8156" y="5437"/>
                    <a:pt x="8246" y="5324"/>
                    <a:pt x="8337" y="5233"/>
                  </a:cubicBezTo>
                  <a:cubicBezTo>
                    <a:pt x="8405" y="5075"/>
                    <a:pt x="8473" y="4916"/>
                    <a:pt x="8473" y="4757"/>
                  </a:cubicBezTo>
                  <a:cubicBezTo>
                    <a:pt x="8541" y="4395"/>
                    <a:pt x="8518" y="4033"/>
                    <a:pt x="8563" y="3670"/>
                  </a:cubicBezTo>
                  <a:cubicBezTo>
                    <a:pt x="8586" y="3444"/>
                    <a:pt x="8631" y="3240"/>
                    <a:pt x="8654" y="3036"/>
                  </a:cubicBezTo>
                  <a:cubicBezTo>
                    <a:pt x="8677" y="2809"/>
                    <a:pt x="8654" y="2537"/>
                    <a:pt x="8654" y="2288"/>
                  </a:cubicBezTo>
                  <a:cubicBezTo>
                    <a:pt x="8677" y="1948"/>
                    <a:pt x="8699" y="1609"/>
                    <a:pt x="8722" y="1269"/>
                  </a:cubicBezTo>
                  <a:cubicBezTo>
                    <a:pt x="8722" y="1065"/>
                    <a:pt x="8722" y="861"/>
                    <a:pt x="8722" y="657"/>
                  </a:cubicBezTo>
                  <a:cubicBezTo>
                    <a:pt x="8722" y="431"/>
                    <a:pt x="8654" y="204"/>
                    <a:pt x="8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852668" y="4426345"/>
              <a:ext cx="345526" cy="628780"/>
            </a:xfrm>
            <a:custGeom>
              <a:avLst/>
              <a:gdLst/>
              <a:ahLst/>
              <a:cxnLst/>
              <a:rect l="l" t="t" r="r" b="b"/>
              <a:pathLst>
                <a:path w="9516" h="17317" extrusionOk="0">
                  <a:moveTo>
                    <a:pt x="3346" y="278"/>
                  </a:moveTo>
                  <a:cubicBezTo>
                    <a:pt x="3388" y="278"/>
                    <a:pt x="3408" y="291"/>
                    <a:pt x="3421" y="304"/>
                  </a:cubicBezTo>
                  <a:cubicBezTo>
                    <a:pt x="3376" y="372"/>
                    <a:pt x="3331" y="440"/>
                    <a:pt x="3263" y="463"/>
                  </a:cubicBezTo>
                  <a:cubicBezTo>
                    <a:pt x="3014" y="644"/>
                    <a:pt x="2764" y="780"/>
                    <a:pt x="2493" y="893"/>
                  </a:cubicBezTo>
                  <a:lnTo>
                    <a:pt x="2447" y="893"/>
                  </a:lnTo>
                  <a:cubicBezTo>
                    <a:pt x="2266" y="984"/>
                    <a:pt x="2062" y="1029"/>
                    <a:pt x="1858" y="1052"/>
                  </a:cubicBezTo>
                  <a:cubicBezTo>
                    <a:pt x="1881" y="1007"/>
                    <a:pt x="1904" y="961"/>
                    <a:pt x="1926" y="939"/>
                  </a:cubicBezTo>
                  <a:cubicBezTo>
                    <a:pt x="2311" y="621"/>
                    <a:pt x="2742" y="395"/>
                    <a:pt x="3240" y="304"/>
                  </a:cubicBezTo>
                  <a:lnTo>
                    <a:pt x="3218" y="304"/>
                  </a:lnTo>
                  <a:cubicBezTo>
                    <a:pt x="3275" y="285"/>
                    <a:pt x="3316" y="278"/>
                    <a:pt x="3346" y="278"/>
                  </a:cubicBezTo>
                  <a:close/>
                  <a:moveTo>
                    <a:pt x="3444" y="712"/>
                  </a:moveTo>
                  <a:cubicBezTo>
                    <a:pt x="3489" y="1143"/>
                    <a:pt x="3557" y="1573"/>
                    <a:pt x="3671" y="2003"/>
                  </a:cubicBezTo>
                  <a:cubicBezTo>
                    <a:pt x="3784" y="2502"/>
                    <a:pt x="3920" y="2977"/>
                    <a:pt x="4124" y="3431"/>
                  </a:cubicBezTo>
                  <a:cubicBezTo>
                    <a:pt x="3965" y="3544"/>
                    <a:pt x="3807" y="3657"/>
                    <a:pt x="3625" y="3725"/>
                  </a:cubicBezTo>
                  <a:cubicBezTo>
                    <a:pt x="3421" y="3793"/>
                    <a:pt x="3240" y="3838"/>
                    <a:pt x="3036" y="3838"/>
                  </a:cubicBezTo>
                  <a:lnTo>
                    <a:pt x="2583" y="2706"/>
                  </a:lnTo>
                  <a:cubicBezTo>
                    <a:pt x="2470" y="2456"/>
                    <a:pt x="2379" y="2207"/>
                    <a:pt x="2266" y="1958"/>
                  </a:cubicBezTo>
                  <a:cubicBezTo>
                    <a:pt x="2175" y="1732"/>
                    <a:pt x="2085" y="1550"/>
                    <a:pt x="1994" y="1346"/>
                  </a:cubicBezTo>
                  <a:cubicBezTo>
                    <a:pt x="2175" y="1301"/>
                    <a:pt x="2357" y="1256"/>
                    <a:pt x="2561" y="1188"/>
                  </a:cubicBezTo>
                  <a:lnTo>
                    <a:pt x="2606" y="1165"/>
                  </a:lnTo>
                  <a:cubicBezTo>
                    <a:pt x="2900" y="1052"/>
                    <a:pt x="3172" y="893"/>
                    <a:pt x="3421" y="712"/>
                  </a:cubicBezTo>
                  <a:close/>
                  <a:moveTo>
                    <a:pt x="4828" y="2548"/>
                  </a:moveTo>
                  <a:cubicBezTo>
                    <a:pt x="6427" y="2548"/>
                    <a:pt x="8146" y="3233"/>
                    <a:pt x="8836" y="4948"/>
                  </a:cubicBezTo>
                  <a:cubicBezTo>
                    <a:pt x="8858" y="5039"/>
                    <a:pt x="8881" y="5130"/>
                    <a:pt x="8904" y="5197"/>
                  </a:cubicBezTo>
                  <a:cubicBezTo>
                    <a:pt x="8904" y="5220"/>
                    <a:pt x="8904" y="5220"/>
                    <a:pt x="8881" y="5243"/>
                  </a:cubicBezTo>
                  <a:cubicBezTo>
                    <a:pt x="7997" y="6557"/>
                    <a:pt x="6638" y="7485"/>
                    <a:pt x="5098" y="7848"/>
                  </a:cubicBezTo>
                  <a:cubicBezTo>
                    <a:pt x="4409" y="8000"/>
                    <a:pt x="3711" y="8075"/>
                    <a:pt x="3017" y="8075"/>
                  </a:cubicBezTo>
                  <a:cubicBezTo>
                    <a:pt x="2158" y="8075"/>
                    <a:pt x="1303" y="7960"/>
                    <a:pt x="476" y="7735"/>
                  </a:cubicBezTo>
                  <a:cubicBezTo>
                    <a:pt x="295" y="7010"/>
                    <a:pt x="273" y="6262"/>
                    <a:pt x="454" y="5560"/>
                  </a:cubicBezTo>
                  <a:cubicBezTo>
                    <a:pt x="726" y="4495"/>
                    <a:pt x="1451" y="3612"/>
                    <a:pt x="2425" y="3136"/>
                  </a:cubicBezTo>
                  <a:lnTo>
                    <a:pt x="2787" y="4042"/>
                  </a:lnTo>
                  <a:cubicBezTo>
                    <a:pt x="2810" y="4087"/>
                    <a:pt x="2855" y="4133"/>
                    <a:pt x="2900" y="4133"/>
                  </a:cubicBezTo>
                  <a:lnTo>
                    <a:pt x="2991" y="4133"/>
                  </a:lnTo>
                  <a:cubicBezTo>
                    <a:pt x="3512" y="4110"/>
                    <a:pt x="3988" y="3906"/>
                    <a:pt x="4373" y="3566"/>
                  </a:cubicBezTo>
                  <a:cubicBezTo>
                    <a:pt x="4418" y="3521"/>
                    <a:pt x="4418" y="3453"/>
                    <a:pt x="4396" y="3385"/>
                  </a:cubicBezTo>
                  <a:cubicBezTo>
                    <a:pt x="4282" y="3136"/>
                    <a:pt x="4192" y="2864"/>
                    <a:pt x="4124" y="2592"/>
                  </a:cubicBezTo>
                  <a:cubicBezTo>
                    <a:pt x="4353" y="2563"/>
                    <a:pt x="4589" y="2548"/>
                    <a:pt x="4828" y="2548"/>
                  </a:cubicBezTo>
                  <a:close/>
                  <a:moveTo>
                    <a:pt x="7680" y="8142"/>
                  </a:moveTo>
                  <a:cubicBezTo>
                    <a:pt x="7703" y="8142"/>
                    <a:pt x="7748" y="8165"/>
                    <a:pt x="7771" y="8210"/>
                  </a:cubicBezTo>
                  <a:cubicBezTo>
                    <a:pt x="7839" y="8346"/>
                    <a:pt x="7862" y="8505"/>
                    <a:pt x="7816" y="8641"/>
                  </a:cubicBezTo>
                  <a:cubicBezTo>
                    <a:pt x="7794" y="8731"/>
                    <a:pt x="7748" y="8845"/>
                    <a:pt x="7680" y="8935"/>
                  </a:cubicBezTo>
                  <a:cubicBezTo>
                    <a:pt x="7658" y="8890"/>
                    <a:pt x="7635" y="8867"/>
                    <a:pt x="7612" y="8822"/>
                  </a:cubicBezTo>
                  <a:lnTo>
                    <a:pt x="7590" y="8822"/>
                  </a:lnTo>
                  <a:cubicBezTo>
                    <a:pt x="7499" y="8686"/>
                    <a:pt x="7454" y="8527"/>
                    <a:pt x="7476" y="8369"/>
                  </a:cubicBezTo>
                  <a:cubicBezTo>
                    <a:pt x="7499" y="8256"/>
                    <a:pt x="7590" y="8142"/>
                    <a:pt x="7680" y="8142"/>
                  </a:cubicBezTo>
                  <a:close/>
                  <a:moveTo>
                    <a:pt x="5913" y="8754"/>
                  </a:moveTo>
                  <a:cubicBezTo>
                    <a:pt x="5936" y="8754"/>
                    <a:pt x="5959" y="8777"/>
                    <a:pt x="5981" y="8777"/>
                  </a:cubicBezTo>
                  <a:cubicBezTo>
                    <a:pt x="6117" y="8867"/>
                    <a:pt x="6117" y="9071"/>
                    <a:pt x="6095" y="9230"/>
                  </a:cubicBezTo>
                  <a:cubicBezTo>
                    <a:pt x="6072" y="9320"/>
                    <a:pt x="6027" y="9434"/>
                    <a:pt x="6004" y="9524"/>
                  </a:cubicBezTo>
                  <a:lnTo>
                    <a:pt x="5981" y="9524"/>
                  </a:lnTo>
                  <a:cubicBezTo>
                    <a:pt x="5800" y="9456"/>
                    <a:pt x="5664" y="9298"/>
                    <a:pt x="5619" y="9116"/>
                  </a:cubicBezTo>
                  <a:cubicBezTo>
                    <a:pt x="5619" y="9003"/>
                    <a:pt x="5664" y="8867"/>
                    <a:pt x="5777" y="8799"/>
                  </a:cubicBezTo>
                  <a:cubicBezTo>
                    <a:pt x="5823" y="8777"/>
                    <a:pt x="5868" y="8754"/>
                    <a:pt x="5913" y="8754"/>
                  </a:cubicBezTo>
                  <a:close/>
                  <a:moveTo>
                    <a:pt x="4373" y="9434"/>
                  </a:moveTo>
                  <a:cubicBezTo>
                    <a:pt x="4441" y="9479"/>
                    <a:pt x="4531" y="9547"/>
                    <a:pt x="4554" y="9615"/>
                  </a:cubicBezTo>
                  <a:cubicBezTo>
                    <a:pt x="4599" y="9819"/>
                    <a:pt x="4554" y="10023"/>
                    <a:pt x="4418" y="10159"/>
                  </a:cubicBezTo>
                  <a:lnTo>
                    <a:pt x="4396" y="10181"/>
                  </a:lnTo>
                  <a:cubicBezTo>
                    <a:pt x="4214" y="10091"/>
                    <a:pt x="4124" y="9909"/>
                    <a:pt x="4101" y="9705"/>
                  </a:cubicBezTo>
                  <a:cubicBezTo>
                    <a:pt x="4101" y="9615"/>
                    <a:pt x="4124" y="9524"/>
                    <a:pt x="4192" y="9479"/>
                  </a:cubicBezTo>
                  <a:cubicBezTo>
                    <a:pt x="4214" y="9456"/>
                    <a:pt x="4260" y="9434"/>
                    <a:pt x="4305" y="9434"/>
                  </a:cubicBezTo>
                  <a:close/>
                  <a:moveTo>
                    <a:pt x="2787" y="9434"/>
                  </a:moveTo>
                  <a:cubicBezTo>
                    <a:pt x="2832" y="9456"/>
                    <a:pt x="2878" y="9479"/>
                    <a:pt x="2900" y="9524"/>
                  </a:cubicBezTo>
                  <a:cubicBezTo>
                    <a:pt x="2968" y="9638"/>
                    <a:pt x="2991" y="9773"/>
                    <a:pt x="2946" y="9909"/>
                  </a:cubicBezTo>
                  <a:cubicBezTo>
                    <a:pt x="2923" y="10023"/>
                    <a:pt x="2878" y="10159"/>
                    <a:pt x="2810" y="10249"/>
                  </a:cubicBezTo>
                  <a:cubicBezTo>
                    <a:pt x="2742" y="10204"/>
                    <a:pt x="2697" y="10113"/>
                    <a:pt x="2651" y="10045"/>
                  </a:cubicBezTo>
                  <a:cubicBezTo>
                    <a:pt x="2561" y="9932"/>
                    <a:pt x="2538" y="9773"/>
                    <a:pt x="2538" y="9638"/>
                  </a:cubicBezTo>
                  <a:cubicBezTo>
                    <a:pt x="2561" y="9524"/>
                    <a:pt x="2651" y="9456"/>
                    <a:pt x="2764" y="9434"/>
                  </a:cubicBezTo>
                  <a:close/>
                  <a:moveTo>
                    <a:pt x="9017" y="5537"/>
                  </a:moveTo>
                  <a:cubicBezTo>
                    <a:pt x="9175" y="6421"/>
                    <a:pt x="9221" y="7304"/>
                    <a:pt x="9107" y="8188"/>
                  </a:cubicBezTo>
                  <a:lnTo>
                    <a:pt x="9107" y="8278"/>
                  </a:lnTo>
                  <a:cubicBezTo>
                    <a:pt x="9062" y="8278"/>
                    <a:pt x="9039" y="8324"/>
                    <a:pt x="9017" y="8369"/>
                  </a:cubicBezTo>
                  <a:cubicBezTo>
                    <a:pt x="8904" y="8754"/>
                    <a:pt x="8564" y="9049"/>
                    <a:pt x="8156" y="9094"/>
                  </a:cubicBezTo>
                  <a:cubicBezTo>
                    <a:pt x="8088" y="9094"/>
                    <a:pt x="8020" y="9094"/>
                    <a:pt x="7952" y="9071"/>
                  </a:cubicBezTo>
                  <a:cubicBezTo>
                    <a:pt x="7997" y="8958"/>
                    <a:pt x="8065" y="8845"/>
                    <a:pt x="8088" y="8731"/>
                  </a:cubicBezTo>
                  <a:cubicBezTo>
                    <a:pt x="8179" y="8505"/>
                    <a:pt x="8156" y="8233"/>
                    <a:pt x="8020" y="8029"/>
                  </a:cubicBezTo>
                  <a:cubicBezTo>
                    <a:pt x="7941" y="7930"/>
                    <a:pt x="7828" y="7866"/>
                    <a:pt x="7710" y="7866"/>
                  </a:cubicBezTo>
                  <a:cubicBezTo>
                    <a:pt x="7693" y="7866"/>
                    <a:pt x="7675" y="7868"/>
                    <a:pt x="7658" y="7871"/>
                  </a:cubicBezTo>
                  <a:cubicBezTo>
                    <a:pt x="7431" y="7893"/>
                    <a:pt x="7250" y="8052"/>
                    <a:pt x="7205" y="8278"/>
                  </a:cubicBezTo>
                  <a:cubicBezTo>
                    <a:pt x="7159" y="8527"/>
                    <a:pt x="7227" y="8799"/>
                    <a:pt x="7386" y="9003"/>
                  </a:cubicBezTo>
                  <a:cubicBezTo>
                    <a:pt x="7431" y="9049"/>
                    <a:pt x="7476" y="9094"/>
                    <a:pt x="7522" y="9139"/>
                  </a:cubicBezTo>
                  <a:cubicBezTo>
                    <a:pt x="7249" y="9431"/>
                    <a:pt x="6859" y="9606"/>
                    <a:pt x="6467" y="9606"/>
                  </a:cubicBezTo>
                  <a:cubicBezTo>
                    <a:pt x="6403" y="9606"/>
                    <a:pt x="6339" y="9602"/>
                    <a:pt x="6276" y="9592"/>
                  </a:cubicBezTo>
                  <a:cubicBezTo>
                    <a:pt x="6321" y="9502"/>
                    <a:pt x="6344" y="9388"/>
                    <a:pt x="6366" y="9275"/>
                  </a:cubicBezTo>
                  <a:cubicBezTo>
                    <a:pt x="6457" y="9003"/>
                    <a:pt x="6366" y="8731"/>
                    <a:pt x="6162" y="8550"/>
                  </a:cubicBezTo>
                  <a:cubicBezTo>
                    <a:pt x="6081" y="8499"/>
                    <a:pt x="5995" y="8476"/>
                    <a:pt x="5912" y="8476"/>
                  </a:cubicBezTo>
                  <a:cubicBezTo>
                    <a:pt x="5811" y="8476"/>
                    <a:pt x="5716" y="8511"/>
                    <a:pt x="5641" y="8573"/>
                  </a:cubicBezTo>
                  <a:cubicBezTo>
                    <a:pt x="5438" y="8686"/>
                    <a:pt x="5324" y="8935"/>
                    <a:pt x="5347" y="9162"/>
                  </a:cubicBezTo>
                  <a:cubicBezTo>
                    <a:pt x="5415" y="9434"/>
                    <a:pt x="5596" y="9660"/>
                    <a:pt x="5845" y="9751"/>
                  </a:cubicBezTo>
                  <a:cubicBezTo>
                    <a:pt x="5709" y="9955"/>
                    <a:pt x="5528" y="10113"/>
                    <a:pt x="5302" y="10204"/>
                  </a:cubicBezTo>
                  <a:cubicBezTo>
                    <a:pt x="5169" y="10270"/>
                    <a:pt x="5012" y="10312"/>
                    <a:pt x="4849" y="10312"/>
                  </a:cubicBezTo>
                  <a:cubicBezTo>
                    <a:pt x="4789" y="10312"/>
                    <a:pt x="4728" y="10307"/>
                    <a:pt x="4667" y="10294"/>
                  </a:cubicBezTo>
                  <a:cubicBezTo>
                    <a:pt x="4849" y="10091"/>
                    <a:pt x="4917" y="9796"/>
                    <a:pt x="4826" y="9547"/>
                  </a:cubicBezTo>
                  <a:cubicBezTo>
                    <a:pt x="4781" y="9366"/>
                    <a:pt x="4622" y="9230"/>
                    <a:pt x="4441" y="9184"/>
                  </a:cubicBezTo>
                  <a:cubicBezTo>
                    <a:pt x="4396" y="9169"/>
                    <a:pt x="4348" y="9162"/>
                    <a:pt x="4300" y="9162"/>
                  </a:cubicBezTo>
                  <a:cubicBezTo>
                    <a:pt x="4204" y="9162"/>
                    <a:pt x="4109" y="9192"/>
                    <a:pt x="4033" y="9252"/>
                  </a:cubicBezTo>
                  <a:cubicBezTo>
                    <a:pt x="3897" y="9366"/>
                    <a:pt x="3829" y="9524"/>
                    <a:pt x="3829" y="9683"/>
                  </a:cubicBezTo>
                  <a:cubicBezTo>
                    <a:pt x="3829" y="9955"/>
                    <a:pt x="3965" y="10226"/>
                    <a:pt x="4169" y="10385"/>
                  </a:cubicBezTo>
                  <a:cubicBezTo>
                    <a:pt x="3965" y="10521"/>
                    <a:pt x="3739" y="10566"/>
                    <a:pt x="3489" y="10566"/>
                  </a:cubicBezTo>
                  <a:cubicBezTo>
                    <a:pt x="3331" y="10544"/>
                    <a:pt x="3195" y="10498"/>
                    <a:pt x="3059" y="10430"/>
                  </a:cubicBezTo>
                  <a:cubicBezTo>
                    <a:pt x="3150" y="10272"/>
                    <a:pt x="3195" y="10113"/>
                    <a:pt x="3240" y="9955"/>
                  </a:cubicBezTo>
                  <a:cubicBezTo>
                    <a:pt x="3286" y="9751"/>
                    <a:pt x="3240" y="9524"/>
                    <a:pt x="3127" y="9343"/>
                  </a:cubicBezTo>
                  <a:cubicBezTo>
                    <a:pt x="3059" y="9252"/>
                    <a:pt x="2946" y="9184"/>
                    <a:pt x="2832" y="9162"/>
                  </a:cubicBezTo>
                  <a:cubicBezTo>
                    <a:pt x="2815" y="9160"/>
                    <a:pt x="2798" y="9160"/>
                    <a:pt x="2781" y="9160"/>
                  </a:cubicBezTo>
                  <a:cubicBezTo>
                    <a:pt x="2533" y="9160"/>
                    <a:pt x="2331" y="9315"/>
                    <a:pt x="2289" y="9570"/>
                  </a:cubicBezTo>
                  <a:cubicBezTo>
                    <a:pt x="2243" y="9773"/>
                    <a:pt x="2289" y="10000"/>
                    <a:pt x="2402" y="10181"/>
                  </a:cubicBezTo>
                  <a:cubicBezTo>
                    <a:pt x="2470" y="10294"/>
                    <a:pt x="2561" y="10385"/>
                    <a:pt x="2651" y="10476"/>
                  </a:cubicBezTo>
                  <a:cubicBezTo>
                    <a:pt x="2583" y="10521"/>
                    <a:pt x="2515" y="10566"/>
                    <a:pt x="2447" y="10612"/>
                  </a:cubicBezTo>
                  <a:cubicBezTo>
                    <a:pt x="2391" y="10630"/>
                    <a:pt x="2331" y="10641"/>
                    <a:pt x="2272" y="10641"/>
                  </a:cubicBezTo>
                  <a:cubicBezTo>
                    <a:pt x="2188" y="10641"/>
                    <a:pt x="2106" y="10619"/>
                    <a:pt x="2040" y="10566"/>
                  </a:cubicBezTo>
                  <a:cubicBezTo>
                    <a:pt x="2017" y="10544"/>
                    <a:pt x="1994" y="10544"/>
                    <a:pt x="1972" y="10544"/>
                  </a:cubicBezTo>
                  <a:cubicBezTo>
                    <a:pt x="1609" y="10113"/>
                    <a:pt x="1292" y="9638"/>
                    <a:pt x="1020" y="9139"/>
                  </a:cubicBezTo>
                  <a:cubicBezTo>
                    <a:pt x="839" y="8777"/>
                    <a:pt x="680" y="8414"/>
                    <a:pt x="567" y="8029"/>
                  </a:cubicBezTo>
                  <a:lnTo>
                    <a:pt x="567" y="8029"/>
                  </a:lnTo>
                  <a:cubicBezTo>
                    <a:pt x="1405" y="8233"/>
                    <a:pt x="2266" y="8346"/>
                    <a:pt x="3127" y="8346"/>
                  </a:cubicBezTo>
                  <a:cubicBezTo>
                    <a:pt x="3807" y="8346"/>
                    <a:pt x="4486" y="8278"/>
                    <a:pt x="5166" y="8120"/>
                  </a:cubicBezTo>
                  <a:cubicBezTo>
                    <a:pt x="6706" y="7757"/>
                    <a:pt x="8088" y="6828"/>
                    <a:pt x="9017" y="5537"/>
                  </a:cubicBezTo>
                  <a:close/>
                  <a:moveTo>
                    <a:pt x="9062" y="8890"/>
                  </a:moveTo>
                  <a:lnTo>
                    <a:pt x="9062" y="8890"/>
                  </a:lnTo>
                  <a:cubicBezTo>
                    <a:pt x="8994" y="9434"/>
                    <a:pt x="8949" y="9977"/>
                    <a:pt x="8881" y="10498"/>
                  </a:cubicBezTo>
                  <a:cubicBezTo>
                    <a:pt x="8881" y="10521"/>
                    <a:pt x="8858" y="10521"/>
                    <a:pt x="8858" y="10521"/>
                  </a:cubicBezTo>
                  <a:cubicBezTo>
                    <a:pt x="7844" y="11614"/>
                    <a:pt x="6442" y="12201"/>
                    <a:pt x="5016" y="12201"/>
                  </a:cubicBezTo>
                  <a:cubicBezTo>
                    <a:pt x="4372" y="12201"/>
                    <a:pt x="3724" y="12081"/>
                    <a:pt x="3104" y="11835"/>
                  </a:cubicBezTo>
                  <a:cubicBezTo>
                    <a:pt x="2832" y="11563"/>
                    <a:pt x="2538" y="11246"/>
                    <a:pt x="2289" y="10929"/>
                  </a:cubicBezTo>
                  <a:cubicBezTo>
                    <a:pt x="2379" y="10929"/>
                    <a:pt x="2470" y="10906"/>
                    <a:pt x="2561" y="10883"/>
                  </a:cubicBezTo>
                  <a:cubicBezTo>
                    <a:pt x="2674" y="10815"/>
                    <a:pt x="2787" y="10748"/>
                    <a:pt x="2878" y="10657"/>
                  </a:cubicBezTo>
                  <a:cubicBezTo>
                    <a:pt x="3087" y="10786"/>
                    <a:pt x="3327" y="10850"/>
                    <a:pt x="3568" y="10850"/>
                  </a:cubicBezTo>
                  <a:cubicBezTo>
                    <a:pt x="3876" y="10850"/>
                    <a:pt x="4187" y="10747"/>
                    <a:pt x="4441" y="10544"/>
                  </a:cubicBezTo>
                  <a:cubicBezTo>
                    <a:pt x="4564" y="10588"/>
                    <a:pt x="4695" y="10608"/>
                    <a:pt x="4826" y="10608"/>
                  </a:cubicBezTo>
                  <a:cubicBezTo>
                    <a:pt x="5030" y="10608"/>
                    <a:pt x="5235" y="10559"/>
                    <a:pt x="5415" y="10476"/>
                  </a:cubicBezTo>
                  <a:cubicBezTo>
                    <a:pt x="5709" y="10340"/>
                    <a:pt x="5959" y="10113"/>
                    <a:pt x="6117" y="9864"/>
                  </a:cubicBezTo>
                  <a:lnTo>
                    <a:pt x="6140" y="9864"/>
                  </a:lnTo>
                  <a:cubicBezTo>
                    <a:pt x="6245" y="9883"/>
                    <a:pt x="6350" y="9893"/>
                    <a:pt x="6454" y="9893"/>
                  </a:cubicBezTo>
                  <a:cubicBezTo>
                    <a:pt x="6955" y="9893"/>
                    <a:pt x="7433" y="9673"/>
                    <a:pt x="7771" y="9298"/>
                  </a:cubicBezTo>
                  <a:cubicBezTo>
                    <a:pt x="7884" y="9343"/>
                    <a:pt x="8020" y="9388"/>
                    <a:pt x="8156" y="9388"/>
                  </a:cubicBezTo>
                  <a:cubicBezTo>
                    <a:pt x="8496" y="9366"/>
                    <a:pt x="8836" y="9184"/>
                    <a:pt x="9062" y="8890"/>
                  </a:cubicBezTo>
                  <a:close/>
                  <a:moveTo>
                    <a:pt x="8836" y="10951"/>
                  </a:moveTo>
                  <a:lnTo>
                    <a:pt x="8836" y="10951"/>
                  </a:lnTo>
                  <a:cubicBezTo>
                    <a:pt x="8654" y="12514"/>
                    <a:pt x="8383" y="14078"/>
                    <a:pt x="8065" y="15595"/>
                  </a:cubicBezTo>
                  <a:lnTo>
                    <a:pt x="8043" y="15595"/>
                  </a:lnTo>
                  <a:cubicBezTo>
                    <a:pt x="7997" y="15845"/>
                    <a:pt x="7884" y="16094"/>
                    <a:pt x="7703" y="16094"/>
                  </a:cubicBezTo>
                  <a:cubicBezTo>
                    <a:pt x="7612" y="16071"/>
                    <a:pt x="7522" y="16026"/>
                    <a:pt x="7476" y="15958"/>
                  </a:cubicBezTo>
                  <a:cubicBezTo>
                    <a:pt x="6117" y="14802"/>
                    <a:pt x="4803" y="13557"/>
                    <a:pt x="3557" y="12288"/>
                  </a:cubicBezTo>
                  <a:lnTo>
                    <a:pt x="3557" y="12288"/>
                  </a:lnTo>
                  <a:cubicBezTo>
                    <a:pt x="4010" y="12424"/>
                    <a:pt x="4509" y="12492"/>
                    <a:pt x="4985" y="12492"/>
                  </a:cubicBezTo>
                  <a:cubicBezTo>
                    <a:pt x="6412" y="12492"/>
                    <a:pt x="7794" y="11948"/>
                    <a:pt x="8836" y="10951"/>
                  </a:cubicBezTo>
                  <a:close/>
                  <a:moveTo>
                    <a:pt x="3322" y="1"/>
                  </a:moveTo>
                  <a:cubicBezTo>
                    <a:pt x="3266" y="1"/>
                    <a:pt x="3208" y="11"/>
                    <a:pt x="3150" y="33"/>
                  </a:cubicBezTo>
                  <a:cubicBezTo>
                    <a:pt x="2719" y="168"/>
                    <a:pt x="2085" y="372"/>
                    <a:pt x="1722" y="757"/>
                  </a:cubicBezTo>
                  <a:cubicBezTo>
                    <a:pt x="1632" y="871"/>
                    <a:pt x="1564" y="1007"/>
                    <a:pt x="1541" y="1143"/>
                  </a:cubicBezTo>
                  <a:cubicBezTo>
                    <a:pt x="1541" y="1188"/>
                    <a:pt x="1564" y="1233"/>
                    <a:pt x="1587" y="1278"/>
                  </a:cubicBezTo>
                  <a:cubicBezTo>
                    <a:pt x="1609" y="1301"/>
                    <a:pt x="1632" y="1324"/>
                    <a:pt x="1677" y="1346"/>
                  </a:cubicBezTo>
                  <a:cubicBezTo>
                    <a:pt x="1790" y="1573"/>
                    <a:pt x="1904" y="1822"/>
                    <a:pt x="2017" y="2071"/>
                  </a:cubicBezTo>
                  <a:cubicBezTo>
                    <a:pt x="2108" y="2320"/>
                    <a:pt x="2221" y="2570"/>
                    <a:pt x="2311" y="2819"/>
                  </a:cubicBezTo>
                  <a:lnTo>
                    <a:pt x="2334" y="2887"/>
                  </a:lnTo>
                  <a:cubicBezTo>
                    <a:pt x="1269" y="3408"/>
                    <a:pt x="499" y="4359"/>
                    <a:pt x="182" y="5492"/>
                  </a:cubicBezTo>
                  <a:cubicBezTo>
                    <a:pt x="1" y="6285"/>
                    <a:pt x="1" y="7078"/>
                    <a:pt x="205" y="7871"/>
                  </a:cubicBezTo>
                  <a:cubicBezTo>
                    <a:pt x="205" y="7893"/>
                    <a:pt x="227" y="7916"/>
                    <a:pt x="250" y="7961"/>
                  </a:cubicBezTo>
                  <a:cubicBezTo>
                    <a:pt x="363" y="8414"/>
                    <a:pt x="544" y="8867"/>
                    <a:pt x="771" y="9320"/>
                  </a:cubicBezTo>
                  <a:cubicBezTo>
                    <a:pt x="1360" y="10317"/>
                    <a:pt x="2085" y="11269"/>
                    <a:pt x="2923" y="12084"/>
                  </a:cubicBezTo>
                  <a:lnTo>
                    <a:pt x="3172" y="12333"/>
                  </a:lnTo>
                  <a:cubicBezTo>
                    <a:pt x="4486" y="13670"/>
                    <a:pt x="5868" y="14961"/>
                    <a:pt x="7295" y="16184"/>
                  </a:cubicBezTo>
                  <a:cubicBezTo>
                    <a:pt x="7386" y="16298"/>
                    <a:pt x="7544" y="16366"/>
                    <a:pt x="7680" y="16388"/>
                  </a:cubicBezTo>
                  <a:lnTo>
                    <a:pt x="7726" y="16388"/>
                  </a:lnTo>
                  <a:cubicBezTo>
                    <a:pt x="7771" y="16683"/>
                    <a:pt x="7839" y="16977"/>
                    <a:pt x="7975" y="17249"/>
                  </a:cubicBezTo>
                  <a:cubicBezTo>
                    <a:pt x="7997" y="17294"/>
                    <a:pt x="8065" y="17317"/>
                    <a:pt x="8111" y="17317"/>
                  </a:cubicBezTo>
                  <a:lnTo>
                    <a:pt x="8156" y="17317"/>
                  </a:lnTo>
                  <a:cubicBezTo>
                    <a:pt x="8224" y="17294"/>
                    <a:pt x="8269" y="17226"/>
                    <a:pt x="8247" y="17158"/>
                  </a:cubicBezTo>
                  <a:cubicBezTo>
                    <a:pt x="8201" y="16864"/>
                    <a:pt x="8111" y="16569"/>
                    <a:pt x="7997" y="16298"/>
                  </a:cubicBezTo>
                  <a:cubicBezTo>
                    <a:pt x="8179" y="16116"/>
                    <a:pt x="8292" y="15912"/>
                    <a:pt x="8315" y="15686"/>
                  </a:cubicBezTo>
                  <a:cubicBezTo>
                    <a:pt x="8836" y="13217"/>
                    <a:pt x="9198" y="10725"/>
                    <a:pt x="9379" y="8233"/>
                  </a:cubicBezTo>
                  <a:cubicBezTo>
                    <a:pt x="9470" y="7123"/>
                    <a:pt x="9515" y="5922"/>
                    <a:pt x="9085" y="4858"/>
                  </a:cubicBezTo>
                  <a:cubicBezTo>
                    <a:pt x="8369" y="3039"/>
                    <a:pt x="6579" y="2278"/>
                    <a:pt x="4901" y="2278"/>
                  </a:cubicBezTo>
                  <a:cubicBezTo>
                    <a:pt x="4614" y="2278"/>
                    <a:pt x="4330" y="2300"/>
                    <a:pt x="4056" y="2343"/>
                  </a:cubicBezTo>
                  <a:lnTo>
                    <a:pt x="3942" y="1935"/>
                  </a:lnTo>
                  <a:cubicBezTo>
                    <a:pt x="3807" y="1414"/>
                    <a:pt x="3739" y="893"/>
                    <a:pt x="3693" y="372"/>
                  </a:cubicBezTo>
                  <a:cubicBezTo>
                    <a:pt x="3716" y="282"/>
                    <a:pt x="3693" y="191"/>
                    <a:pt x="3625" y="123"/>
                  </a:cubicBezTo>
                  <a:cubicBezTo>
                    <a:pt x="3548" y="46"/>
                    <a:pt x="3440" y="1"/>
                    <a:pt x="3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166060" y="4530808"/>
              <a:ext cx="75706" cy="155007"/>
            </a:xfrm>
            <a:custGeom>
              <a:avLst/>
              <a:gdLst/>
              <a:ahLst/>
              <a:cxnLst/>
              <a:rect l="l" t="t" r="r" b="b"/>
              <a:pathLst>
                <a:path w="2085" h="4269" extrusionOk="0">
                  <a:moveTo>
                    <a:pt x="151" y="1"/>
                  </a:moveTo>
                  <a:cubicBezTo>
                    <a:pt x="110" y="1"/>
                    <a:pt x="71" y="18"/>
                    <a:pt x="46" y="55"/>
                  </a:cubicBezTo>
                  <a:cubicBezTo>
                    <a:pt x="1" y="123"/>
                    <a:pt x="1" y="214"/>
                    <a:pt x="69" y="259"/>
                  </a:cubicBezTo>
                  <a:cubicBezTo>
                    <a:pt x="1224" y="1188"/>
                    <a:pt x="1790" y="2638"/>
                    <a:pt x="1564" y="4110"/>
                  </a:cubicBezTo>
                  <a:cubicBezTo>
                    <a:pt x="1541" y="4178"/>
                    <a:pt x="1586" y="4246"/>
                    <a:pt x="1677" y="4269"/>
                  </a:cubicBezTo>
                  <a:lnTo>
                    <a:pt x="1700" y="4269"/>
                  </a:lnTo>
                  <a:cubicBezTo>
                    <a:pt x="1768" y="4269"/>
                    <a:pt x="1836" y="4223"/>
                    <a:pt x="1836" y="4155"/>
                  </a:cubicBezTo>
                  <a:cubicBezTo>
                    <a:pt x="2085" y="2592"/>
                    <a:pt x="1473" y="1029"/>
                    <a:pt x="250" y="32"/>
                  </a:cubicBezTo>
                  <a:cubicBezTo>
                    <a:pt x="219" y="12"/>
                    <a:pt x="18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195689" y="4528593"/>
              <a:ext cx="65830" cy="121021"/>
            </a:xfrm>
            <a:custGeom>
              <a:avLst/>
              <a:gdLst/>
              <a:ahLst/>
              <a:cxnLst/>
              <a:rect l="l" t="t" r="r" b="b"/>
              <a:pathLst>
                <a:path w="1813" h="3333" extrusionOk="0">
                  <a:moveTo>
                    <a:pt x="160" y="1"/>
                  </a:moveTo>
                  <a:cubicBezTo>
                    <a:pt x="119" y="1"/>
                    <a:pt x="74" y="20"/>
                    <a:pt x="46" y="48"/>
                  </a:cubicBezTo>
                  <a:cubicBezTo>
                    <a:pt x="0" y="116"/>
                    <a:pt x="23" y="207"/>
                    <a:pt x="91" y="252"/>
                  </a:cubicBezTo>
                  <a:cubicBezTo>
                    <a:pt x="1042" y="886"/>
                    <a:pt x="1518" y="2042"/>
                    <a:pt x="1291" y="3174"/>
                  </a:cubicBezTo>
                  <a:cubicBezTo>
                    <a:pt x="1269" y="3242"/>
                    <a:pt x="1337" y="3333"/>
                    <a:pt x="1405" y="3333"/>
                  </a:cubicBezTo>
                  <a:lnTo>
                    <a:pt x="1427" y="3333"/>
                  </a:lnTo>
                  <a:cubicBezTo>
                    <a:pt x="1495" y="3333"/>
                    <a:pt x="1563" y="3288"/>
                    <a:pt x="1586" y="3220"/>
                  </a:cubicBezTo>
                  <a:cubicBezTo>
                    <a:pt x="1813" y="1996"/>
                    <a:pt x="1291" y="728"/>
                    <a:pt x="227" y="26"/>
                  </a:cubicBezTo>
                  <a:cubicBezTo>
                    <a:pt x="209" y="8"/>
                    <a:pt x="186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826743" y="4719148"/>
              <a:ext cx="119750" cy="183002"/>
            </a:xfrm>
            <a:custGeom>
              <a:avLst/>
              <a:gdLst/>
              <a:ahLst/>
              <a:cxnLst/>
              <a:rect l="l" t="t" r="r" b="b"/>
              <a:pathLst>
                <a:path w="3298" h="5040" extrusionOk="0">
                  <a:moveTo>
                    <a:pt x="149" y="1"/>
                  </a:moveTo>
                  <a:cubicBezTo>
                    <a:pt x="75" y="1"/>
                    <a:pt x="0" y="58"/>
                    <a:pt x="13" y="169"/>
                  </a:cubicBezTo>
                  <a:cubicBezTo>
                    <a:pt x="239" y="2162"/>
                    <a:pt x="1349" y="3952"/>
                    <a:pt x="3071" y="5017"/>
                  </a:cubicBezTo>
                  <a:cubicBezTo>
                    <a:pt x="3093" y="5039"/>
                    <a:pt x="3116" y="5039"/>
                    <a:pt x="3139" y="5039"/>
                  </a:cubicBezTo>
                  <a:cubicBezTo>
                    <a:pt x="3184" y="5039"/>
                    <a:pt x="3229" y="5017"/>
                    <a:pt x="3252" y="4972"/>
                  </a:cubicBezTo>
                  <a:cubicBezTo>
                    <a:pt x="3297" y="4904"/>
                    <a:pt x="3275" y="4813"/>
                    <a:pt x="3229" y="4790"/>
                  </a:cubicBezTo>
                  <a:cubicBezTo>
                    <a:pt x="1576" y="3748"/>
                    <a:pt x="511" y="2049"/>
                    <a:pt x="284" y="124"/>
                  </a:cubicBezTo>
                  <a:cubicBezTo>
                    <a:pt x="274" y="41"/>
                    <a:pt x="21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807426" y="4786322"/>
              <a:ext cx="102031" cy="129808"/>
            </a:xfrm>
            <a:custGeom>
              <a:avLst/>
              <a:gdLst/>
              <a:ahLst/>
              <a:cxnLst/>
              <a:rect l="l" t="t" r="r" b="b"/>
              <a:pathLst>
                <a:path w="2810" h="3575" extrusionOk="0">
                  <a:moveTo>
                    <a:pt x="182" y="0"/>
                  </a:moveTo>
                  <a:cubicBezTo>
                    <a:pt x="161" y="0"/>
                    <a:pt x="138" y="6"/>
                    <a:pt x="114" y="18"/>
                  </a:cubicBezTo>
                  <a:cubicBezTo>
                    <a:pt x="46" y="41"/>
                    <a:pt x="1" y="109"/>
                    <a:pt x="23" y="177"/>
                  </a:cubicBezTo>
                  <a:cubicBezTo>
                    <a:pt x="499" y="1558"/>
                    <a:pt x="1383" y="2736"/>
                    <a:pt x="2583" y="3552"/>
                  </a:cubicBezTo>
                  <a:cubicBezTo>
                    <a:pt x="2606" y="3575"/>
                    <a:pt x="2629" y="3575"/>
                    <a:pt x="2651" y="3575"/>
                  </a:cubicBezTo>
                  <a:cubicBezTo>
                    <a:pt x="2697" y="3575"/>
                    <a:pt x="2742" y="3552"/>
                    <a:pt x="2787" y="3507"/>
                  </a:cubicBezTo>
                  <a:cubicBezTo>
                    <a:pt x="2810" y="3439"/>
                    <a:pt x="2810" y="3371"/>
                    <a:pt x="2742" y="3325"/>
                  </a:cubicBezTo>
                  <a:cubicBezTo>
                    <a:pt x="1587" y="2533"/>
                    <a:pt x="726" y="1400"/>
                    <a:pt x="295" y="109"/>
                  </a:cubicBezTo>
                  <a:cubicBezTo>
                    <a:pt x="279" y="42"/>
                    <a:pt x="238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662286" y="3638418"/>
              <a:ext cx="634118" cy="836837"/>
            </a:xfrm>
            <a:custGeom>
              <a:avLst/>
              <a:gdLst/>
              <a:ahLst/>
              <a:cxnLst/>
              <a:rect l="l" t="t" r="r" b="b"/>
              <a:pathLst>
                <a:path w="17464" h="23047" extrusionOk="0">
                  <a:moveTo>
                    <a:pt x="7701" y="273"/>
                  </a:moveTo>
                  <a:cubicBezTo>
                    <a:pt x="13648" y="273"/>
                    <a:pt x="17106" y="7160"/>
                    <a:pt x="13388" y="11924"/>
                  </a:cubicBezTo>
                  <a:cubicBezTo>
                    <a:pt x="12913" y="12535"/>
                    <a:pt x="12346" y="13056"/>
                    <a:pt x="11712" y="13509"/>
                  </a:cubicBezTo>
                  <a:cubicBezTo>
                    <a:pt x="10453" y="14337"/>
                    <a:pt x="8997" y="14771"/>
                    <a:pt x="7514" y="14771"/>
                  </a:cubicBezTo>
                  <a:cubicBezTo>
                    <a:pt x="7049" y="14771"/>
                    <a:pt x="6582" y="14729"/>
                    <a:pt x="6117" y="14642"/>
                  </a:cubicBezTo>
                  <a:cubicBezTo>
                    <a:pt x="4259" y="14257"/>
                    <a:pt x="2537" y="12920"/>
                    <a:pt x="1518" y="11063"/>
                  </a:cubicBezTo>
                  <a:cubicBezTo>
                    <a:pt x="838" y="9885"/>
                    <a:pt x="521" y="8548"/>
                    <a:pt x="589" y="7212"/>
                  </a:cubicBezTo>
                  <a:lnTo>
                    <a:pt x="589" y="7212"/>
                  </a:lnTo>
                  <a:cubicBezTo>
                    <a:pt x="770" y="8707"/>
                    <a:pt x="1518" y="10066"/>
                    <a:pt x="2696" y="11018"/>
                  </a:cubicBezTo>
                  <a:cubicBezTo>
                    <a:pt x="3959" y="11970"/>
                    <a:pt x="5504" y="12468"/>
                    <a:pt x="7076" y="12468"/>
                  </a:cubicBezTo>
                  <a:cubicBezTo>
                    <a:pt x="7111" y="12468"/>
                    <a:pt x="7146" y="12468"/>
                    <a:pt x="7181" y="12467"/>
                  </a:cubicBezTo>
                  <a:cubicBezTo>
                    <a:pt x="8812" y="12399"/>
                    <a:pt x="10987" y="11720"/>
                    <a:pt x="12142" y="10270"/>
                  </a:cubicBezTo>
                  <a:cubicBezTo>
                    <a:pt x="13230" y="8933"/>
                    <a:pt x="13456" y="7098"/>
                    <a:pt x="12754" y="5535"/>
                  </a:cubicBezTo>
                  <a:cubicBezTo>
                    <a:pt x="11936" y="3806"/>
                    <a:pt x="10190" y="3034"/>
                    <a:pt x="8452" y="3034"/>
                  </a:cubicBezTo>
                  <a:cubicBezTo>
                    <a:pt x="7640" y="3034"/>
                    <a:pt x="6830" y="3202"/>
                    <a:pt x="6117" y="3519"/>
                  </a:cubicBezTo>
                  <a:cubicBezTo>
                    <a:pt x="5143" y="3904"/>
                    <a:pt x="4395" y="4720"/>
                    <a:pt x="4101" y="5739"/>
                  </a:cubicBezTo>
                  <a:cubicBezTo>
                    <a:pt x="3874" y="6872"/>
                    <a:pt x="4259" y="8027"/>
                    <a:pt x="5143" y="8797"/>
                  </a:cubicBezTo>
                  <a:cubicBezTo>
                    <a:pt x="5767" y="9344"/>
                    <a:pt x="6692" y="9750"/>
                    <a:pt x="7593" y="9750"/>
                  </a:cubicBezTo>
                  <a:cubicBezTo>
                    <a:pt x="7999" y="9750"/>
                    <a:pt x="8401" y="9667"/>
                    <a:pt x="8767" y="9477"/>
                  </a:cubicBezTo>
                  <a:cubicBezTo>
                    <a:pt x="9401" y="9115"/>
                    <a:pt x="9854" y="8503"/>
                    <a:pt x="9945" y="7778"/>
                  </a:cubicBezTo>
                  <a:cubicBezTo>
                    <a:pt x="10058" y="6917"/>
                    <a:pt x="9605" y="6124"/>
                    <a:pt x="8835" y="5739"/>
                  </a:cubicBezTo>
                  <a:cubicBezTo>
                    <a:pt x="8643" y="5654"/>
                    <a:pt x="8435" y="5609"/>
                    <a:pt x="8226" y="5609"/>
                  </a:cubicBezTo>
                  <a:cubicBezTo>
                    <a:pt x="7993" y="5609"/>
                    <a:pt x="7759" y="5665"/>
                    <a:pt x="7544" y="5785"/>
                  </a:cubicBezTo>
                  <a:cubicBezTo>
                    <a:pt x="7249" y="5988"/>
                    <a:pt x="7045" y="6306"/>
                    <a:pt x="7000" y="6668"/>
                  </a:cubicBezTo>
                  <a:cubicBezTo>
                    <a:pt x="6978" y="6963"/>
                    <a:pt x="7068" y="7234"/>
                    <a:pt x="7295" y="7438"/>
                  </a:cubicBezTo>
                  <a:cubicBezTo>
                    <a:pt x="7323" y="7462"/>
                    <a:pt x="7353" y="7471"/>
                    <a:pt x="7381" y="7471"/>
                  </a:cubicBezTo>
                  <a:cubicBezTo>
                    <a:pt x="7492" y="7471"/>
                    <a:pt x="7584" y="7324"/>
                    <a:pt x="7476" y="7234"/>
                  </a:cubicBezTo>
                  <a:cubicBezTo>
                    <a:pt x="7340" y="7098"/>
                    <a:pt x="7272" y="6895"/>
                    <a:pt x="7295" y="6691"/>
                  </a:cubicBezTo>
                  <a:cubicBezTo>
                    <a:pt x="7317" y="6419"/>
                    <a:pt x="7453" y="6192"/>
                    <a:pt x="7680" y="6034"/>
                  </a:cubicBezTo>
                  <a:cubicBezTo>
                    <a:pt x="7855" y="5940"/>
                    <a:pt x="8043" y="5895"/>
                    <a:pt x="8227" y="5895"/>
                  </a:cubicBezTo>
                  <a:cubicBezTo>
                    <a:pt x="8399" y="5895"/>
                    <a:pt x="8569" y="5934"/>
                    <a:pt x="8722" y="6011"/>
                  </a:cubicBezTo>
                  <a:cubicBezTo>
                    <a:pt x="9379" y="6328"/>
                    <a:pt x="9741" y="7008"/>
                    <a:pt x="9673" y="7733"/>
                  </a:cubicBezTo>
                  <a:cubicBezTo>
                    <a:pt x="9583" y="8367"/>
                    <a:pt x="9175" y="8911"/>
                    <a:pt x="8631" y="9228"/>
                  </a:cubicBezTo>
                  <a:cubicBezTo>
                    <a:pt x="8317" y="9399"/>
                    <a:pt x="7965" y="9473"/>
                    <a:pt x="7605" y="9473"/>
                  </a:cubicBezTo>
                  <a:cubicBezTo>
                    <a:pt x="6772" y="9473"/>
                    <a:pt x="5893" y="9077"/>
                    <a:pt x="5324" y="8571"/>
                  </a:cubicBezTo>
                  <a:cubicBezTo>
                    <a:pt x="4531" y="7891"/>
                    <a:pt x="4168" y="6827"/>
                    <a:pt x="4372" y="5807"/>
                  </a:cubicBezTo>
                  <a:cubicBezTo>
                    <a:pt x="4644" y="4878"/>
                    <a:pt x="5324" y="4131"/>
                    <a:pt x="6230" y="3768"/>
                  </a:cubicBezTo>
                  <a:cubicBezTo>
                    <a:pt x="6911" y="3464"/>
                    <a:pt x="7680" y="3304"/>
                    <a:pt x="8448" y="3304"/>
                  </a:cubicBezTo>
                  <a:cubicBezTo>
                    <a:pt x="10082" y="3304"/>
                    <a:pt x="11712" y="4031"/>
                    <a:pt x="12482" y="5649"/>
                  </a:cubicBezTo>
                  <a:cubicBezTo>
                    <a:pt x="13162" y="7121"/>
                    <a:pt x="12935" y="8820"/>
                    <a:pt x="11916" y="10089"/>
                  </a:cubicBezTo>
                  <a:cubicBezTo>
                    <a:pt x="10829" y="11448"/>
                    <a:pt x="8677" y="12128"/>
                    <a:pt x="7159" y="12173"/>
                  </a:cubicBezTo>
                  <a:cubicBezTo>
                    <a:pt x="7094" y="12175"/>
                    <a:pt x="7030" y="12176"/>
                    <a:pt x="6966" y="12176"/>
                  </a:cubicBezTo>
                  <a:cubicBezTo>
                    <a:pt x="5490" y="12176"/>
                    <a:pt x="4026" y="11680"/>
                    <a:pt x="2832" y="10768"/>
                  </a:cubicBezTo>
                  <a:cubicBezTo>
                    <a:pt x="1518" y="9704"/>
                    <a:pt x="748" y="8050"/>
                    <a:pt x="793" y="6351"/>
                  </a:cubicBezTo>
                  <a:cubicBezTo>
                    <a:pt x="793" y="5898"/>
                    <a:pt x="861" y="5467"/>
                    <a:pt x="997" y="5037"/>
                  </a:cubicBezTo>
                  <a:cubicBezTo>
                    <a:pt x="1790" y="2387"/>
                    <a:pt x="4735" y="416"/>
                    <a:pt x="7385" y="280"/>
                  </a:cubicBezTo>
                  <a:cubicBezTo>
                    <a:pt x="7491" y="276"/>
                    <a:pt x="7597" y="273"/>
                    <a:pt x="7701" y="273"/>
                  </a:cubicBezTo>
                  <a:close/>
                  <a:moveTo>
                    <a:pt x="7751" y="1"/>
                  </a:moveTo>
                  <a:cubicBezTo>
                    <a:pt x="7638" y="1"/>
                    <a:pt x="7523" y="3"/>
                    <a:pt x="7408" y="8"/>
                  </a:cubicBezTo>
                  <a:cubicBezTo>
                    <a:pt x="4644" y="121"/>
                    <a:pt x="1586" y="2183"/>
                    <a:pt x="748" y="4946"/>
                  </a:cubicBezTo>
                  <a:cubicBezTo>
                    <a:pt x="0" y="6985"/>
                    <a:pt x="181" y="9273"/>
                    <a:pt x="1246" y="11199"/>
                  </a:cubicBezTo>
                  <a:cubicBezTo>
                    <a:pt x="2311" y="13102"/>
                    <a:pt x="4123" y="14483"/>
                    <a:pt x="6071" y="14891"/>
                  </a:cubicBezTo>
                  <a:cubicBezTo>
                    <a:pt x="6547" y="14982"/>
                    <a:pt x="7045" y="15050"/>
                    <a:pt x="7544" y="15050"/>
                  </a:cubicBezTo>
                  <a:cubicBezTo>
                    <a:pt x="9039" y="15027"/>
                    <a:pt x="10511" y="14597"/>
                    <a:pt x="11757" y="13804"/>
                  </a:cubicBezTo>
                  <a:cubicBezTo>
                    <a:pt x="13683" y="16839"/>
                    <a:pt x="15540" y="19943"/>
                    <a:pt x="17353" y="23046"/>
                  </a:cubicBezTo>
                  <a:lnTo>
                    <a:pt x="17353" y="22480"/>
                  </a:lnTo>
                  <a:cubicBezTo>
                    <a:pt x="15608" y="19512"/>
                    <a:pt x="13819" y="16568"/>
                    <a:pt x="11984" y="13668"/>
                  </a:cubicBezTo>
                  <a:cubicBezTo>
                    <a:pt x="12210" y="13487"/>
                    <a:pt x="12437" y="13328"/>
                    <a:pt x="12664" y="13124"/>
                  </a:cubicBezTo>
                  <a:cubicBezTo>
                    <a:pt x="14249" y="15548"/>
                    <a:pt x="15812" y="18040"/>
                    <a:pt x="17353" y="20622"/>
                  </a:cubicBezTo>
                  <a:lnTo>
                    <a:pt x="17353" y="20056"/>
                  </a:lnTo>
                  <a:cubicBezTo>
                    <a:pt x="15880" y="17610"/>
                    <a:pt x="14385" y="15231"/>
                    <a:pt x="12867" y="12920"/>
                  </a:cubicBezTo>
                  <a:cubicBezTo>
                    <a:pt x="13139" y="12671"/>
                    <a:pt x="13388" y="12377"/>
                    <a:pt x="13638" y="12082"/>
                  </a:cubicBezTo>
                  <a:cubicBezTo>
                    <a:pt x="17463" y="7144"/>
                    <a:pt x="13907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8507642" y="4288548"/>
              <a:ext cx="578273" cy="546756"/>
            </a:xfrm>
            <a:custGeom>
              <a:avLst/>
              <a:gdLst/>
              <a:ahLst/>
              <a:cxnLst/>
              <a:rect l="l" t="t" r="r" b="b"/>
              <a:pathLst>
                <a:path w="15926" h="15058" extrusionOk="0">
                  <a:moveTo>
                    <a:pt x="7517" y="1"/>
                  </a:moveTo>
                  <a:cubicBezTo>
                    <a:pt x="3832" y="1"/>
                    <a:pt x="526" y="3680"/>
                    <a:pt x="114" y="7090"/>
                  </a:cubicBezTo>
                  <a:cubicBezTo>
                    <a:pt x="0" y="8018"/>
                    <a:pt x="91" y="8947"/>
                    <a:pt x="363" y="9831"/>
                  </a:cubicBezTo>
                  <a:cubicBezTo>
                    <a:pt x="1201" y="12662"/>
                    <a:pt x="4033" y="14860"/>
                    <a:pt x="7046" y="15041"/>
                  </a:cubicBezTo>
                  <a:cubicBezTo>
                    <a:pt x="7238" y="15052"/>
                    <a:pt x="7431" y="15057"/>
                    <a:pt x="7624" y="15057"/>
                  </a:cubicBezTo>
                  <a:cubicBezTo>
                    <a:pt x="9422" y="15057"/>
                    <a:pt x="11197" y="14582"/>
                    <a:pt x="12732" y="13682"/>
                  </a:cubicBezTo>
                  <a:cubicBezTo>
                    <a:pt x="14499" y="12594"/>
                    <a:pt x="15473" y="10850"/>
                    <a:pt x="15767" y="8857"/>
                  </a:cubicBezTo>
                  <a:cubicBezTo>
                    <a:pt x="15926" y="7792"/>
                    <a:pt x="15835" y="6682"/>
                    <a:pt x="15541" y="5640"/>
                  </a:cubicBezTo>
                  <a:cubicBezTo>
                    <a:pt x="15224" y="4598"/>
                    <a:pt x="14680" y="3624"/>
                    <a:pt x="13978" y="2785"/>
                  </a:cubicBezTo>
                  <a:cubicBezTo>
                    <a:pt x="13638" y="2423"/>
                    <a:pt x="13298" y="2083"/>
                    <a:pt x="12913" y="1766"/>
                  </a:cubicBezTo>
                  <a:cubicBezTo>
                    <a:pt x="11531" y="656"/>
                    <a:pt x="9764" y="180"/>
                    <a:pt x="7997" y="22"/>
                  </a:cubicBezTo>
                  <a:cubicBezTo>
                    <a:pt x="7836" y="8"/>
                    <a:pt x="7676" y="1"/>
                    <a:pt x="75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503539" y="4283283"/>
              <a:ext cx="788835" cy="816285"/>
            </a:xfrm>
            <a:custGeom>
              <a:avLst/>
              <a:gdLst/>
              <a:ahLst/>
              <a:cxnLst/>
              <a:rect l="l" t="t" r="r" b="b"/>
              <a:pathLst>
                <a:path w="21725" h="22481" extrusionOk="0">
                  <a:moveTo>
                    <a:pt x="8083" y="283"/>
                  </a:moveTo>
                  <a:cubicBezTo>
                    <a:pt x="8800" y="283"/>
                    <a:pt x="9531" y="383"/>
                    <a:pt x="10262" y="597"/>
                  </a:cubicBezTo>
                  <a:cubicBezTo>
                    <a:pt x="12460" y="1277"/>
                    <a:pt x="14226" y="2930"/>
                    <a:pt x="15042" y="5083"/>
                  </a:cubicBezTo>
                  <a:cubicBezTo>
                    <a:pt x="15427" y="6057"/>
                    <a:pt x="15608" y="7099"/>
                    <a:pt x="15586" y="8141"/>
                  </a:cubicBezTo>
                  <a:cubicBezTo>
                    <a:pt x="15608" y="9749"/>
                    <a:pt x="15133" y="11312"/>
                    <a:pt x="14226" y="12626"/>
                  </a:cubicBezTo>
                  <a:cubicBezTo>
                    <a:pt x="13728" y="13328"/>
                    <a:pt x="13094" y="13895"/>
                    <a:pt x="12392" y="14348"/>
                  </a:cubicBezTo>
                  <a:cubicBezTo>
                    <a:pt x="11644" y="14778"/>
                    <a:pt x="10262" y="15027"/>
                    <a:pt x="8880" y="15073"/>
                  </a:cubicBezTo>
                  <a:cubicBezTo>
                    <a:pt x="10330" y="14665"/>
                    <a:pt x="11599" y="13713"/>
                    <a:pt x="12392" y="12422"/>
                  </a:cubicBezTo>
                  <a:cubicBezTo>
                    <a:pt x="13252" y="10995"/>
                    <a:pt x="13524" y="9273"/>
                    <a:pt x="13139" y="7642"/>
                  </a:cubicBezTo>
                  <a:cubicBezTo>
                    <a:pt x="12754" y="5943"/>
                    <a:pt x="11621" y="4516"/>
                    <a:pt x="10058" y="3769"/>
                  </a:cubicBezTo>
                  <a:cubicBezTo>
                    <a:pt x="9422" y="3491"/>
                    <a:pt x="8741" y="3355"/>
                    <a:pt x="8060" y="3355"/>
                  </a:cubicBezTo>
                  <a:cubicBezTo>
                    <a:pt x="7020" y="3355"/>
                    <a:pt x="5983" y="3673"/>
                    <a:pt x="5120" y="4290"/>
                  </a:cubicBezTo>
                  <a:cubicBezTo>
                    <a:pt x="3647" y="5400"/>
                    <a:pt x="2968" y="7371"/>
                    <a:pt x="3466" y="9002"/>
                  </a:cubicBezTo>
                  <a:cubicBezTo>
                    <a:pt x="3959" y="10481"/>
                    <a:pt x="5363" y="11445"/>
                    <a:pt x="6884" y="11445"/>
                  </a:cubicBezTo>
                  <a:cubicBezTo>
                    <a:pt x="7110" y="11445"/>
                    <a:pt x="7338" y="11424"/>
                    <a:pt x="7566" y="11380"/>
                  </a:cubicBezTo>
                  <a:cubicBezTo>
                    <a:pt x="7929" y="11312"/>
                    <a:pt x="8291" y="11131"/>
                    <a:pt x="8608" y="10904"/>
                  </a:cubicBezTo>
                  <a:cubicBezTo>
                    <a:pt x="9220" y="10406"/>
                    <a:pt x="9628" y="9681"/>
                    <a:pt x="9696" y="8888"/>
                  </a:cubicBezTo>
                  <a:cubicBezTo>
                    <a:pt x="9809" y="8073"/>
                    <a:pt x="9560" y="7076"/>
                    <a:pt x="8744" y="6849"/>
                  </a:cubicBezTo>
                  <a:cubicBezTo>
                    <a:pt x="8627" y="6814"/>
                    <a:pt x="8509" y="6798"/>
                    <a:pt x="8392" y="6798"/>
                  </a:cubicBezTo>
                  <a:cubicBezTo>
                    <a:pt x="7833" y="6798"/>
                    <a:pt x="7304" y="7170"/>
                    <a:pt x="7023" y="7620"/>
                  </a:cubicBezTo>
                  <a:cubicBezTo>
                    <a:pt x="6706" y="8186"/>
                    <a:pt x="6547" y="8820"/>
                    <a:pt x="6547" y="9477"/>
                  </a:cubicBezTo>
                  <a:cubicBezTo>
                    <a:pt x="6547" y="9545"/>
                    <a:pt x="6615" y="9613"/>
                    <a:pt x="6683" y="9613"/>
                  </a:cubicBezTo>
                  <a:cubicBezTo>
                    <a:pt x="6774" y="9613"/>
                    <a:pt x="6841" y="9568"/>
                    <a:pt x="6841" y="9477"/>
                  </a:cubicBezTo>
                  <a:cubicBezTo>
                    <a:pt x="6819" y="8888"/>
                    <a:pt x="6977" y="8299"/>
                    <a:pt x="7249" y="7778"/>
                  </a:cubicBezTo>
                  <a:cubicBezTo>
                    <a:pt x="7497" y="7415"/>
                    <a:pt x="7955" y="7085"/>
                    <a:pt x="8418" y="7085"/>
                  </a:cubicBezTo>
                  <a:cubicBezTo>
                    <a:pt x="8504" y="7085"/>
                    <a:pt x="8591" y="7096"/>
                    <a:pt x="8676" y="7121"/>
                  </a:cubicBezTo>
                  <a:cubicBezTo>
                    <a:pt x="9311" y="7303"/>
                    <a:pt x="9515" y="8141"/>
                    <a:pt x="9424" y="8866"/>
                  </a:cubicBezTo>
                  <a:cubicBezTo>
                    <a:pt x="9356" y="9568"/>
                    <a:pt x="9016" y="10225"/>
                    <a:pt x="8450" y="10701"/>
                  </a:cubicBezTo>
                  <a:cubicBezTo>
                    <a:pt x="8178" y="10904"/>
                    <a:pt x="7838" y="11040"/>
                    <a:pt x="7498" y="11108"/>
                  </a:cubicBezTo>
                  <a:cubicBezTo>
                    <a:pt x="7290" y="11149"/>
                    <a:pt x="7082" y="11169"/>
                    <a:pt x="6877" y="11169"/>
                  </a:cubicBezTo>
                  <a:cubicBezTo>
                    <a:pt x="5492" y="11169"/>
                    <a:pt x="4214" y="10272"/>
                    <a:pt x="3761" y="8911"/>
                  </a:cubicBezTo>
                  <a:cubicBezTo>
                    <a:pt x="3285" y="7393"/>
                    <a:pt x="3919" y="5558"/>
                    <a:pt x="5301" y="4539"/>
                  </a:cubicBezTo>
                  <a:cubicBezTo>
                    <a:pt x="6122" y="3951"/>
                    <a:pt x="7083" y="3652"/>
                    <a:pt x="8055" y="3652"/>
                  </a:cubicBezTo>
                  <a:cubicBezTo>
                    <a:pt x="8693" y="3652"/>
                    <a:pt x="9335" y="3780"/>
                    <a:pt x="9945" y="4040"/>
                  </a:cubicBezTo>
                  <a:cubicBezTo>
                    <a:pt x="11417" y="4743"/>
                    <a:pt x="12482" y="6102"/>
                    <a:pt x="12845" y="7710"/>
                  </a:cubicBezTo>
                  <a:cubicBezTo>
                    <a:pt x="13207" y="9273"/>
                    <a:pt x="12958" y="10904"/>
                    <a:pt x="12120" y="12286"/>
                  </a:cubicBezTo>
                  <a:cubicBezTo>
                    <a:pt x="11282" y="13668"/>
                    <a:pt x="9900" y="14620"/>
                    <a:pt x="8291" y="14914"/>
                  </a:cubicBezTo>
                  <a:cubicBezTo>
                    <a:pt x="8013" y="14948"/>
                    <a:pt x="7732" y="14966"/>
                    <a:pt x="7449" y="14966"/>
                  </a:cubicBezTo>
                  <a:cubicBezTo>
                    <a:pt x="6973" y="14966"/>
                    <a:pt x="6495" y="14915"/>
                    <a:pt x="6026" y="14801"/>
                  </a:cubicBezTo>
                  <a:lnTo>
                    <a:pt x="5686" y="14710"/>
                  </a:lnTo>
                  <a:cubicBezTo>
                    <a:pt x="3897" y="14234"/>
                    <a:pt x="2379" y="13124"/>
                    <a:pt x="1382" y="11561"/>
                  </a:cubicBezTo>
                  <a:cubicBezTo>
                    <a:pt x="657" y="10383"/>
                    <a:pt x="295" y="9024"/>
                    <a:pt x="363" y="7642"/>
                  </a:cubicBezTo>
                  <a:cubicBezTo>
                    <a:pt x="574" y="3417"/>
                    <a:pt x="4091" y="283"/>
                    <a:pt x="8083" y="283"/>
                  </a:cubicBezTo>
                  <a:close/>
                  <a:moveTo>
                    <a:pt x="8070" y="1"/>
                  </a:moveTo>
                  <a:cubicBezTo>
                    <a:pt x="3927" y="1"/>
                    <a:pt x="276" y="3240"/>
                    <a:pt x="45" y="7620"/>
                  </a:cubicBezTo>
                  <a:cubicBezTo>
                    <a:pt x="0" y="9070"/>
                    <a:pt x="363" y="10474"/>
                    <a:pt x="1110" y="11720"/>
                  </a:cubicBezTo>
                  <a:cubicBezTo>
                    <a:pt x="2152" y="13306"/>
                    <a:pt x="3738" y="14484"/>
                    <a:pt x="5596" y="14982"/>
                  </a:cubicBezTo>
                  <a:cubicBezTo>
                    <a:pt x="5709" y="15005"/>
                    <a:pt x="5822" y="15050"/>
                    <a:pt x="5958" y="15073"/>
                  </a:cubicBezTo>
                  <a:cubicBezTo>
                    <a:pt x="6692" y="15256"/>
                    <a:pt x="7463" y="15348"/>
                    <a:pt x="8237" y="15348"/>
                  </a:cubicBezTo>
                  <a:cubicBezTo>
                    <a:pt x="8323" y="15348"/>
                    <a:pt x="8409" y="15347"/>
                    <a:pt x="8495" y="15344"/>
                  </a:cubicBezTo>
                  <a:cubicBezTo>
                    <a:pt x="9990" y="15344"/>
                    <a:pt x="11621" y="15118"/>
                    <a:pt x="12505" y="14574"/>
                  </a:cubicBezTo>
                  <a:cubicBezTo>
                    <a:pt x="12731" y="14438"/>
                    <a:pt x="12958" y="14280"/>
                    <a:pt x="13162" y="14121"/>
                  </a:cubicBezTo>
                  <a:cubicBezTo>
                    <a:pt x="16175" y="16726"/>
                    <a:pt x="19029" y="19513"/>
                    <a:pt x="21725" y="22480"/>
                  </a:cubicBezTo>
                  <a:lnTo>
                    <a:pt x="21725" y="22050"/>
                  </a:lnTo>
                  <a:cubicBezTo>
                    <a:pt x="19097" y="19173"/>
                    <a:pt x="16333" y="16477"/>
                    <a:pt x="13388" y="13940"/>
                  </a:cubicBezTo>
                  <a:cubicBezTo>
                    <a:pt x="13615" y="13736"/>
                    <a:pt x="13819" y="13532"/>
                    <a:pt x="14023" y="13328"/>
                  </a:cubicBezTo>
                  <a:cubicBezTo>
                    <a:pt x="16741" y="15594"/>
                    <a:pt x="19324" y="18063"/>
                    <a:pt x="21725" y="20691"/>
                  </a:cubicBezTo>
                  <a:lnTo>
                    <a:pt x="21725" y="20260"/>
                  </a:lnTo>
                  <a:cubicBezTo>
                    <a:pt x="19369" y="17700"/>
                    <a:pt x="16854" y="15322"/>
                    <a:pt x="14204" y="13102"/>
                  </a:cubicBezTo>
                  <a:cubicBezTo>
                    <a:pt x="14272" y="13011"/>
                    <a:pt x="14362" y="12898"/>
                    <a:pt x="14430" y="12785"/>
                  </a:cubicBezTo>
                  <a:cubicBezTo>
                    <a:pt x="15382" y="11425"/>
                    <a:pt x="15858" y="9794"/>
                    <a:pt x="15858" y="8118"/>
                  </a:cubicBezTo>
                  <a:cubicBezTo>
                    <a:pt x="15858" y="7053"/>
                    <a:pt x="15676" y="5966"/>
                    <a:pt x="15291" y="4969"/>
                  </a:cubicBezTo>
                  <a:cubicBezTo>
                    <a:pt x="14430" y="2727"/>
                    <a:pt x="12595" y="1028"/>
                    <a:pt x="10330" y="325"/>
                  </a:cubicBezTo>
                  <a:cubicBezTo>
                    <a:pt x="9572" y="105"/>
                    <a:pt x="8813" y="1"/>
                    <a:pt x="8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026462" y="4797941"/>
              <a:ext cx="647371" cy="300792"/>
            </a:xfrm>
            <a:custGeom>
              <a:avLst/>
              <a:gdLst/>
              <a:ahLst/>
              <a:cxnLst/>
              <a:rect l="l" t="t" r="r" b="b"/>
              <a:pathLst>
                <a:path w="17829" h="8284" extrusionOk="0">
                  <a:moveTo>
                    <a:pt x="2290" y="289"/>
                  </a:moveTo>
                  <a:cubicBezTo>
                    <a:pt x="2409" y="289"/>
                    <a:pt x="2544" y="374"/>
                    <a:pt x="2651" y="446"/>
                  </a:cubicBezTo>
                  <a:cubicBezTo>
                    <a:pt x="3330" y="967"/>
                    <a:pt x="3919" y="1556"/>
                    <a:pt x="4372" y="2258"/>
                  </a:cubicBezTo>
                  <a:lnTo>
                    <a:pt x="4395" y="2280"/>
                  </a:lnTo>
                  <a:cubicBezTo>
                    <a:pt x="4418" y="2303"/>
                    <a:pt x="4350" y="2326"/>
                    <a:pt x="4327" y="2371"/>
                  </a:cubicBezTo>
                  <a:cubicBezTo>
                    <a:pt x="3965" y="2892"/>
                    <a:pt x="3806" y="3572"/>
                    <a:pt x="3942" y="4206"/>
                  </a:cubicBezTo>
                  <a:lnTo>
                    <a:pt x="3919" y="4206"/>
                  </a:lnTo>
                  <a:cubicBezTo>
                    <a:pt x="3398" y="4546"/>
                    <a:pt x="2855" y="4795"/>
                    <a:pt x="2288" y="4976"/>
                  </a:cubicBezTo>
                  <a:cubicBezTo>
                    <a:pt x="2122" y="5037"/>
                    <a:pt x="1956" y="5067"/>
                    <a:pt x="1790" y="5067"/>
                  </a:cubicBezTo>
                  <a:cubicBezTo>
                    <a:pt x="1707" y="5067"/>
                    <a:pt x="1624" y="5059"/>
                    <a:pt x="1541" y="5044"/>
                  </a:cubicBezTo>
                  <a:cubicBezTo>
                    <a:pt x="1337" y="4999"/>
                    <a:pt x="1178" y="4818"/>
                    <a:pt x="1178" y="4591"/>
                  </a:cubicBezTo>
                  <a:cubicBezTo>
                    <a:pt x="1178" y="4410"/>
                    <a:pt x="1337" y="4251"/>
                    <a:pt x="1609" y="4115"/>
                  </a:cubicBezTo>
                  <a:cubicBezTo>
                    <a:pt x="1948" y="3912"/>
                    <a:pt x="2333" y="3798"/>
                    <a:pt x="2719" y="3708"/>
                  </a:cubicBezTo>
                  <a:cubicBezTo>
                    <a:pt x="2787" y="3708"/>
                    <a:pt x="2832" y="3640"/>
                    <a:pt x="2832" y="3572"/>
                  </a:cubicBezTo>
                  <a:cubicBezTo>
                    <a:pt x="2832" y="3504"/>
                    <a:pt x="2764" y="3436"/>
                    <a:pt x="2696" y="3436"/>
                  </a:cubicBezTo>
                  <a:cubicBezTo>
                    <a:pt x="2243" y="3413"/>
                    <a:pt x="1790" y="3345"/>
                    <a:pt x="1359" y="3209"/>
                  </a:cubicBezTo>
                  <a:cubicBezTo>
                    <a:pt x="929" y="3073"/>
                    <a:pt x="567" y="2802"/>
                    <a:pt x="340" y="2439"/>
                  </a:cubicBezTo>
                  <a:cubicBezTo>
                    <a:pt x="317" y="2394"/>
                    <a:pt x="295" y="2348"/>
                    <a:pt x="295" y="2303"/>
                  </a:cubicBezTo>
                  <a:cubicBezTo>
                    <a:pt x="295" y="2235"/>
                    <a:pt x="317" y="2167"/>
                    <a:pt x="363" y="2122"/>
                  </a:cubicBezTo>
                  <a:cubicBezTo>
                    <a:pt x="528" y="1956"/>
                    <a:pt x="751" y="1847"/>
                    <a:pt x="979" y="1847"/>
                  </a:cubicBezTo>
                  <a:cubicBezTo>
                    <a:pt x="1000" y="1847"/>
                    <a:pt x="1021" y="1848"/>
                    <a:pt x="1042" y="1850"/>
                  </a:cubicBezTo>
                  <a:cubicBezTo>
                    <a:pt x="1314" y="1850"/>
                    <a:pt x="1609" y="1895"/>
                    <a:pt x="1880" y="1986"/>
                  </a:cubicBezTo>
                  <a:lnTo>
                    <a:pt x="3058" y="2326"/>
                  </a:lnTo>
                  <a:cubicBezTo>
                    <a:pt x="3126" y="2326"/>
                    <a:pt x="3194" y="2303"/>
                    <a:pt x="3217" y="2258"/>
                  </a:cubicBezTo>
                  <a:cubicBezTo>
                    <a:pt x="3262" y="2213"/>
                    <a:pt x="3240" y="2122"/>
                    <a:pt x="3217" y="2077"/>
                  </a:cubicBezTo>
                  <a:lnTo>
                    <a:pt x="2492" y="1284"/>
                  </a:lnTo>
                  <a:cubicBezTo>
                    <a:pt x="2288" y="1103"/>
                    <a:pt x="2152" y="853"/>
                    <a:pt x="2084" y="581"/>
                  </a:cubicBezTo>
                  <a:cubicBezTo>
                    <a:pt x="2084" y="468"/>
                    <a:pt x="2107" y="378"/>
                    <a:pt x="2198" y="310"/>
                  </a:cubicBezTo>
                  <a:cubicBezTo>
                    <a:pt x="2227" y="295"/>
                    <a:pt x="2258" y="289"/>
                    <a:pt x="2290" y="289"/>
                  </a:cubicBezTo>
                  <a:close/>
                  <a:moveTo>
                    <a:pt x="7929" y="1397"/>
                  </a:moveTo>
                  <a:cubicBezTo>
                    <a:pt x="9537" y="1397"/>
                    <a:pt x="11576" y="1805"/>
                    <a:pt x="12731" y="2892"/>
                  </a:cubicBezTo>
                  <a:cubicBezTo>
                    <a:pt x="13434" y="3526"/>
                    <a:pt x="13751" y="4433"/>
                    <a:pt x="13615" y="5361"/>
                  </a:cubicBezTo>
                  <a:cubicBezTo>
                    <a:pt x="13411" y="6947"/>
                    <a:pt x="11893" y="7808"/>
                    <a:pt x="10557" y="7831"/>
                  </a:cubicBezTo>
                  <a:cubicBezTo>
                    <a:pt x="10483" y="7832"/>
                    <a:pt x="10410" y="7832"/>
                    <a:pt x="10338" y="7832"/>
                  </a:cubicBezTo>
                  <a:cubicBezTo>
                    <a:pt x="8813" y="7832"/>
                    <a:pt x="7634" y="7603"/>
                    <a:pt x="6660" y="7106"/>
                  </a:cubicBezTo>
                  <a:cubicBezTo>
                    <a:pt x="5664" y="6630"/>
                    <a:pt x="4871" y="5837"/>
                    <a:pt x="4418" y="4840"/>
                  </a:cubicBezTo>
                  <a:cubicBezTo>
                    <a:pt x="4055" y="4115"/>
                    <a:pt x="4100" y="3232"/>
                    <a:pt x="4554" y="2552"/>
                  </a:cubicBezTo>
                  <a:cubicBezTo>
                    <a:pt x="4893" y="2077"/>
                    <a:pt x="5460" y="1759"/>
                    <a:pt x="6298" y="1578"/>
                  </a:cubicBezTo>
                  <a:lnTo>
                    <a:pt x="6479" y="1533"/>
                  </a:lnTo>
                  <a:cubicBezTo>
                    <a:pt x="6955" y="1442"/>
                    <a:pt x="7430" y="1397"/>
                    <a:pt x="7929" y="1397"/>
                  </a:cubicBezTo>
                  <a:close/>
                  <a:moveTo>
                    <a:pt x="16039" y="2997"/>
                  </a:moveTo>
                  <a:cubicBezTo>
                    <a:pt x="16287" y="2997"/>
                    <a:pt x="16540" y="3078"/>
                    <a:pt x="16741" y="3232"/>
                  </a:cubicBezTo>
                  <a:cubicBezTo>
                    <a:pt x="16764" y="3277"/>
                    <a:pt x="16809" y="3323"/>
                    <a:pt x="16832" y="3368"/>
                  </a:cubicBezTo>
                  <a:cubicBezTo>
                    <a:pt x="16854" y="3458"/>
                    <a:pt x="16764" y="3617"/>
                    <a:pt x="16696" y="3685"/>
                  </a:cubicBezTo>
                  <a:cubicBezTo>
                    <a:pt x="16243" y="4183"/>
                    <a:pt x="15586" y="4433"/>
                    <a:pt x="14997" y="4682"/>
                  </a:cubicBezTo>
                  <a:cubicBezTo>
                    <a:pt x="14929" y="4704"/>
                    <a:pt x="14883" y="4772"/>
                    <a:pt x="14906" y="4840"/>
                  </a:cubicBezTo>
                  <a:cubicBezTo>
                    <a:pt x="14925" y="4896"/>
                    <a:pt x="14974" y="4937"/>
                    <a:pt x="15029" y="4937"/>
                  </a:cubicBezTo>
                  <a:cubicBezTo>
                    <a:pt x="15041" y="4937"/>
                    <a:pt x="15053" y="4935"/>
                    <a:pt x="15065" y="4931"/>
                  </a:cubicBezTo>
                  <a:cubicBezTo>
                    <a:pt x="15157" y="4923"/>
                    <a:pt x="15249" y="4919"/>
                    <a:pt x="15340" y="4919"/>
                  </a:cubicBezTo>
                  <a:cubicBezTo>
                    <a:pt x="15792" y="4919"/>
                    <a:pt x="16240" y="5011"/>
                    <a:pt x="16673" y="5180"/>
                  </a:cubicBezTo>
                  <a:cubicBezTo>
                    <a:pt x="16922" y="5248"/>
                    <a:pt x="17149" y="5361"/>
                    <a:pt x="17353" y="5543"/>
                  </a:cubicBezTo>
                  <a:cubicBezTo>
                    <a:pt x="17511" y="5678"/>
                    <a:pt x="17534" y="5928"/>
                    <a:pt x="17421" y="6109"/>
                  </a:cubicBezTo>
                  <a:lnTo>
                    <a:pt x="17421" y="6132"/>
                  </a:lnTo>
                  <a:cubicBezTo>
                    <a:pt x="17346" y="6235"/>
                    <a:pt x="17224" y="6281"/>
                    <a:pt x="17040" y="6281"/>
                  </a:cubicBezTo>
                  <a:cubicBezTo>
                    <a:pt x="16943" y="6281"/>
                    <a:pt x="16829" y="6268"/>
                    <a:pt x="16696" y="6245"/>
                  </a:cubicBezTo>
                  <a:cubicBezTo>
                    <a:pt x="16220" y="6177"/>
                    <a:pt x="15744" y="6064"/>
                    <a:pt x="15291" y="5905"/>
                  </a:cubicBezTo>
                  <a:cubicBezTo>
                    <a:pt x="15223" y="5905"/>
                    <a:pt x="15155" y="5928"/>
                    <a:pt x="15133" y="5973"/>
                  </a:cubicBezTo>
                  <a:cubicBezTo>
                    <a:pt x="15087" y="6041"/>
                    <a:pt x="15110" y="6109"/>
                    <a:pt x="15155" y="6154"/>
                  </a:cubicBezTo>
                  <a:cubicBezTo>
                    <a:pt x="15382" y="6358"/>
                    <a:pt x="15563" y="6607"/>
                    <a:pt x="15722" y="6902"/>
                  </a:cubicBezTo>
                  <a:cubicBezTo>
                    <a:pt x="15790" y="7038"/>
                    <a:pt x="16084" y="7740"/>
                    <a:pt x="15654" y="7966"/>
                  </a:cubicBezTo>
                  <a:cubicBezTo>
                    <a:pt x="15594" y="7996"/>
                    <a:pt x="15534" y="8010"/>
                    <a:pt x="15474" y="8010"/>
                  </a:cubicBezTo>
                  <a:cubicBezTo>
                    <a:pt x="15260" y="8010"/>
                    <a:pt x="15040" y="7839"/>
                    <a:pt x="14793" y="7627"/>
                  </a:cubicBezTo>
                  <a:lnTo>
                    <a:pt x="14680" y="7536"/>
                  </a:lnTo>
                  <a:cubicBezTo>
                    <a:pt x="14249" y="7219"/>
                    <a:pt x="13909" y="6811"/>
                    <a:pt x="13660" y="6335"/>
                  </a:cubicBezTo>
                  <a:cubicBezTo>
                    <a:pt x="13660" y="6313"/>
                    <a:pt x="13638" y="6290"/>
                    <a:pt x="13638" y="6290"/>
                  </a:cubicBezTo>
                  <a:cubicBezTo>
                    <a:pt x="13773" y="5996"/>
                    <a:pt x="13864" y="5701"/>
                    <a:pt x="13909" y="5384"/>
                  </a:cubicBezTo>
                  <a:cubicBezTo>
                    <a:pt x="13955" y="4976"/>
                    <a:pt x="13932" y="4546"/>
                    <a:pt x="13841" y="4138"/>
                  </a:cubicBezTo>
                  <a:cubicBezTo>
                    <a:pt x="13977" y="4025"/>
                    <a:pt x="14113" y="3934"/>
                    <a:pt x="14249" y="3821"/>
                  </a:cubicBezTo>
                  <a:cubicBezTo>
                    <a:pt x="14680" y="3481"/>
                    <a:pt x="15178" y="3209"/>
                    <a:pt x="15699" y="3051"/>
                  </a:cubicBezTo>
                  <a:cubicBezTo>
                    <a:pt x="15807" y="3015"/>
                    <a:pt x="15923" y="2997"/>
                    <a:pt x="16039" y="2997"/>
                  </a:cubicBezTo>
                  <a:close/>
                  <a:moveTo>
                    <a:pt x="2275" y="1"/>
                  </a:moveTo>
                  <a:cubicBezTo>
                    <a:pt x="2189" y="1"/>
                    <a:pt x="2110" y="21"/>
                    <a:pt x="2039" y="60"/>
                  </a:cubicBezTo>
                  <a:cubicBezTo>
                    <a:pt x="1880" y="174"/>
                    <a:pt x="1767" y="378"/>
                    <a:pt x="1790" y="604"/>
                  </a:cubicBezTo>
                  <a:cubicBezTo>
                    <a:pt x="1835" y="921"/>
                    <a:pt x="2016" y="1238"/>
                    <a:pt x="2266" y="1465"/>
                  </a:cubicBezTo>
                  <a:lnTo>
                    <a:pt x="2673" y="1918"/>
                  </a:lnTo>
                  <a:lnTo>
                    <a:pt x="1948" y="1714"/>
                  </a:lnTo>
                  <a:cubicBezTo>
                    <a:pt x="1631" y="1624"/>
                    <a:pt x="1337" y="1556"/>
                    <a:pt x="1020" y="1556"/>
                  </a:cubicBezTo>
                  <a:cubicBezTo>
                    <a:pt x="680" y="1556"/>
                    <a:pt x="340" y="1691"/>
                    <a:pt x="136" y="1963"/>
                  </a:cubicBezTo>
                  <a:cubicBezTo>
                    <a:pt x="45" y="2054"/>
                    <a:pt x="0" y="2190"/>
                    <a:pt x="0" y="2326"/>
                  </a:cubicBezTo>
                  <a:cubicBezTo>
                    <a:pt x="0" y="2416"/>
                    <a:pt x="23" y="2484"/>
                    <a:pt x="91" y="2575"/>
                  </a:cubicBezTo>
                  <a:cubicBezTo>
                    <a:pt x="340" y="3005"/>
                    <a:pt x="770" y="3323"/>
                    <a:pt x="1246" y="3481"/>
                  </a:cubicBezTo>
                  <a:cubicBezTo>
                    <a:pt x="1473" y="3549"/>
                    <a:pt x="1699" y="3617"/>
                    <a:pt x="1948" y="3640"/>
                  </a:cubicBezTo>
                  <a:cubicBezTo>
                    <a:pt x="1767" y="3708"/>
                    <a:pt x="1609" y="3776"/>
                    <a:pt x="1473" y="3866"/>
                  </a:cubicBezTo>
                  <a:cubicBezTo>
                    <a:pt x="1155" y="3979"/>
                    <a:pt x="929" y="4274"/>
                    <a:pt x="884" y="4591"/>
                  </a:cubicBezTo>
                  <a:cubicBezTo>
                    <a:pt x="884" y="4954"/>
                    <a:pt x="1133" y="5248"/>
                    <a:pt x="1473" y="5339"/>
                  </a:cubicBezTo>
                  <a:cubicBezTo>
                    <a:pt x="1563" y="5361"/>
                    <a:pt x="1654" y="5361"/>
                    <a:pt x="1744" y="5361"/>
                  </a:cubicBezTo>
                  <a:cubicBezTo>
                    <a:pt x="1948" y="5361"/>
                    <a:pt x="2152" y="5316"/>
                    <a:pt x="2356" y="5271"/>
                  </a:cubicBezTo>
                  <a:cubicBezTo>
                    <a:pt x="2922" y="5089"/>
                    <a:pt x="3489" y="4840"/>
                    <a:pt x="3987" y="4500"/>
                  </a:cubicBezTo>
                  <a:cubicBezTo>
                    <a:pt x="4032" y="4659"/>
                    <a:pt x="4078" y="4818"/>
                    <a:pt x="4146" y="4976"/>
                  </a:cubicBezTo>
                  <a:cubicBezTo>
                    <a:pt x="4621" y="6018"/>
                    <a:pt x="5482" y="6879"/>
                    <a:pt x="6524" y="7377"/>
                  </a:cubicBezTo>
                  <a:cubicBezTo>
                    <a:pt x="7566" y="7876"/>
                    <a:pt x="8812" y="8125"/>
                    <a:pt x="10443" y="8125"/>
                  </a:cubicBezTo>
                  <a:lnTo>
                    <a:pt x="10557" y="8125"/>
                  </a:lnTo>
                  <a:cubicBezTo>
                    <a:pt x="11712" y="8125"/>
                    <a:pt x="12822" y="7559"/>
                    <a:pt x="13456" y="6585"/>
                  </a:cubicBezTo>
                  <a:cubicBezTo>
                    <a:pt x="13705" y="7038"/>
                    <a:pt x="14068" y="7423"/>
                    <a:pt x="14476" y="7740"/>
                  </a:cubicBezTo>
                  <a:lnTo>
                    <a:pt x="14589" y="7853"/>
                  </a:lnTo>
                  <a:cubicBezTo>
                    <a:pt x="14816" y="8080"/>
                    <a:pt x="15133" y="8238"/>
                    <a:pt x="15450" y="8284"/>
                  </a:cubicBezTo>
                  <a:cubicBezTo>
                    <a:pt x="15540" y="8284"/>
                    <a:pt x="15631" y="8261"/>
                    <a:pt x="15722" y="8216"/>
                  </a:cubicBezTo>
                  <a:cubicBezTo>
                    <a:pt x="16265" y="7966"/>
                    <a:pt x="16175" y="7310"/>
                    <a:pt x="15948" y="6788"/>
                  </a:cubicBezTo>
                  <a:cubicBezTo>
                    <a:pt x="15858" y="6607"/>
                    <a:pt x="15767" y="6449"/>
                    <a:pt x="15654" y="6313"/>
                  </a:cubicBezTo>
                  <a:lnTo>
                    <a:pt x="15654" y="6313"/>
                  </a:lnTo>
                  <a:cubicBezTo>
                    <a:pt x="15971" y="6403"/>
                    <a:pt x="16288" y="6471"/>
                    <a:pt x="16628" y="6539"/>
                  </a:cubicBezTo>
                  <a:cubicBezTo>
                    <a:pt x="16740" y="6555"/>
                    <a:pt x="16866" y="6571"/>
                    <a:pt x="16994" y="6571"/>
                  </a:cubicBezTo>
                  <a:cubicBezTo>
                    <a:pt x="17227" y="6571"/>
                    <a:pt x="17463" y="6518"/>
                    <a:pt x="17625" y="6313"/>
                  </a:cubicBezTo>
                  <a:cubicBezTo>
                    <a:pt x="17828" y="6018"/>
                    <a:pt x="17806" y="5588"/>
                    <a:pt x="17557" y="5339"/>
                  </a:cubicBezTo>
                  <a:cubicBezTo>
                    <a:pt x="17330" y="5135"/>
                    <a:pt x="17036" y="4976"/>
                    <a:pt x="16741" y="4908"/>
                  </a:cubicBezTo>
                  <a:cubicBezTo>
                    <a:pt x="16424" y="4795"/>
                    <a:pt x="16084" y="4704"/>
                    <a:pt x="15744" y="4659"/>
                  </a:cubicBezTo>
                  <a:cubicBezTo>
                    <a:pt x="16175" y="4478"/>
                    <a:pt x="16560" y="4206"/>
                    <a:pt x="16900" y="3866"/>
                  </a:cubicBezTo>
                  <a:cubicBezTo>
                    <a:pt x="17058" y="3708"/>
                    <a:pt x="17126" y="3481"/>
                    <a:pt x="17081" y="3255"/>
                  </a:cubicBezTo>
                  <a:cubicBezTo>
                    <a:pt x="17058" y="3164"/>
                    <a:pt x="16990" y="3096"/>
                    <a:pt x="16922" y="3028"/>
                  </a:cubicBezTo>
                  <a:cubicBezTo>
                    <a:pt x="16663" y="2817"/>
                    <a:pt x="16333" y="2699"/>
                    <a:pt x="16001" y="2699"/>
                  </a:cubicBezTo>
                  <a:cubicBezTo>
                    <a:pt x="15869" y="2699"/>
                    <a:pt x="15737" y="2718"/>
                    <a:pt x="15608" y="2756"/>
                  </a:cubicBezTo>
                  <a:cubicBezTo>
                    <a:pt x="15065" y="2937"/>
                    <a:pt x="14544" y="3209"/>
                    <a:pt x="14091" y="3594"/>
                  </a:cubicBezTo>
                  <a:cubicBezTo>
                    <a:pt x="13955" y="3685"/>
                    <a:pt x="13841" y="3753"/>
                    <a:pt x="13728" y="3844"/>
                  </a:cubicBezTo>
                  <a:cubicBezTo>
                    <a:pt x="13547" y="3390"/>
                    <a:pt x="13275" y="3005"/>
                    <a:pt x="12935" y="2688"/>
                  </a:cubicBezTo>
                  <a:cubicBezTo>
                    <a:pt x="11709" y="1530"/>
                    <a:pt x="9573" y="1115"/>
                    <a:pt x="7886" y="1115"/>
                  </a:cubicBezTo>
                  <a:cubicBezTo>
                    <a:pt x="7329" y="1115"/>
                    <a:pt x="6821" y="1160"/>
                    <a:pt x="6411" y="1238"/>
                  </a:cubicBezTo>
                  <a:lnTo>
                    <a:pt x="6230" y="1284"/>
                  </a:lnTo>
                  <a:cubicBezTo>
                    <a:pt x="5618" y="1397"/>
                    <a:pt x="5052" y="1669"/>
                    <a:pt x="4576" y="2077"/>
                  </a:cubicBezTo>
                  <a:cubicBezTo>
                    <a:pt x="4100" y="1352"/>
                    <a:pt x="3511" y="740"/>
                    <a:pt x="2809" y="219"/>
                  </a:cubicBezTo>
                  <a:cubicBezTo>
                    <a:pt x="2617" y="71"/>
                    <a:pt x="2435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503307" y="4537417"/>
              <a:ext cx="568433" cy="460157"/>
            </a:xfrm>
            <a:custGeom>
              <a:avLst/>
              <a:gdLst/>
              <a:ahLst/>
              <a:cxnLst/>
              <a:rect l="l" t="t" r="r" b="b"/>
              <a:pathLst>
                <a:path w="15655" h="12673" extrusionOk="0">
                  <a:moveTo>
                    <a:pt x="12641" y="281"/>
                  </a:moveTo>
                  <a:cubicBezTo>
                    <a:pt x="12687" y="281"/>
                    <a:pt x="12732" y="281"/>
                    <a:pt x="12777" y="304"/>
                  </a:cubicBezTo>
                  <a:cubicBezTo>
                    <a:pt x="12890" y="349"/>
                    <a:pt x="12913" y="530"/>
                    <a:pt x="12913" y="621"/>
                  </a:cubicBezTo>
                  <a:cubicBezTo>
                    <a:pt x="12958" y="1278"/>
                    <a:pt x="12664" y="1935"/>
                    <a:pt x="12415" y="2524"/>
                  </a:cubicBezTo>
                  <a:cubicBezTo>
                    <a:pt x="12392" y="2592"/>
                    <a:pt x="12415" y="2659"/>
                    <a:pt x="12483" y="2705"/>
                  </a:cubicBezTo>
                  <a:cubicBezTo>
                    <a:pt x="12508" y="2713"/>
                    <a:pt x="12532" y="2718"/>
                    <a:pt x="12556" y="2718"/>
                  </a:cubicBezTo>
                  <a:cubicBezTo>
                    <a:pt x="12597" y="2718"/>
                    <a:pt x="12635" y="2703"/>
                    <a:pt x="12664" y="2659"/>
                  </a:cubicBezTo>
                  <a:cubicBezTo>
                    <a:pt x="13004" y="2252"/>
                    <a:pt x="13457" y="1912"/>
                    <a:pt x="13955" y="1708"/>
                  </a:cubicBezTo>
                  <a:cubicBezTo>
                    <a:pt x="14182" y="1572"/>
                    <a:pt x="14431" y="1482"/>
                    <a:pt x="14703" y="1482"/>
                  </a:cubicBezTo>
                  <a:cubicBezTo>
                    <a:pt x="14716" y="1480"/>
                    <a:pt x="14729" y="1479"/>
                    <a:pt x="14742" y="1479"/>
                  </a:cubicBezTo>
                  <a:cubicBezTo>
                    <a:pt x="14932" y="1479"/>
                    <a:pt x="15115" y="1630"/>
                    <a:pt x="15178" y="1821"/>
                  </a:cubicBezTo>
                  <a:cubicBezTo>
                    <a:pt x="15201" y="2003"/>
                    <a:pt x="15042" y="2206"/>
                    <a:pt x="14748" y="2433"/>
                  </a:cubicBezTo>
                  <a:cubicBezTo>
                    <a:pt x="14340" y="2705"/>
                    <a:pt x="13932" y="2954"/>
                    <a:pt x="13502" y="3181"/>
                  </a:cubicBezTo>
                  <a:cubicBezTo>
                    <a:pt x="13366" y="3248"/>
                    <a:pt x="13434" y="3452"/>
                    <a:pt x="13570" y="3452"/>
                  </a:cubicBezTo>
                  <a:cubicBezTo>
                    <a:pt x="13623" y="3449"/>
                    <a:pt x="13676" y="3447"/>
                    <a:pt x="13728" y="3447"/>
                  </a:cubicBezTo>
                  <a:cubicBezTo>
                    <a:pt x="13992" y="3447"/>
                    <a:pt x="14253" y="3494"/>
                    <a:pt x="14499" y="3588"/>
                  </a:cubicBezTo>
                  <a:cubicBezTo>
                    <a:pt x="14635" y="3634"/>
                    <a:pt x="15360" y="3928"/>
                    <a:pt x="15201" y="4404"/>
                  </a:cubicBezTo>
                  <a:cubicBezTo>
                    <a:pt x="15110" y="4676"/>
                    <a:pt x="14771" y="4721"/>
                    <a:pt x="14363" y="4766"/>
                  </a:cubicBezTo>
                  <a:lnTo>
                    <a:pt x="14204" y="4766"/>
                  </a:lnTo>
                  <a:cubicBezTo>
                    <a:pt x="14031" y="4796"/>
                    <a:pt x="13854" y="4812"/>
                    <a:pt x="13678" y="4812"/>
                  </a:cubicBezTo>
                  <a:cubicBezTo>
                    <a:pt x="13326" y="4812"/>
                    <a:pt x="12973" y="4751"/>
                    <a:pt x="12641" y="4630"/>
                  </a:cubicBezTo>
                  <a:lnTo>
                    <a:pt x="12596" y="4630"/>
                  </a:lnTo>
                  <a:cubicBezTo>
                    <a:pt x="12505" y="4336"/>
                    <a:pt x="12347" y="4064"/>
                    <a:pt x="12165" y="3815"/>
                  </a:cubicBezTo>
                  <a:cubicBezTo>
                    <a:pt x="11894" y="3452"/>
                    <a:pt x="11577" y="3181"/>
                    <a:pt x="11214" y="2954"/>
                  </a:cubicBezTo>
                  <a:cubicBezTo>
                    <a:pt x="11237" y="2795"/>
                    <a:pt x="11282" y="2614"/>
                    <a:pt x="11305" y="2456"/>
                  </a:cubicBezTo>
                  <a:cubicBezTo>
                    <a:pt x="11350" y="1889"/>
                    <a:pt x="11509" y="1368"/>
                    <a:pt x="11758" y="870"/>
                  </a:cubicBezTo>
                  <a:cubicBezTo>
                    <a:pt x="11939" y="553"/>
                    <a:pt x="12279" y="326"/>
                    <a:pt x="12641" y="281"/>
                  </a:cubicBezTo>
                  <a:close/>
                  <a:moveTo>
                    <a:pt x="9716" y="2860"/>
                  </a:moveTo>
                  <a:cubicBezTo>
                    <a:pt x="10596" y="2860"/>
                    <a:pt x="11421" y="3284"/>
                    <a:pt x="11939" y="3996"/>
                  </a:cubicBezTo>
                  <a:cubicBezTo>
                    <a:pt x="12913" y="5265"/>
                    <a:pt x="12460" y="6964"/>
                    <a:pt x="11509" y="7915"/>
                  </a:cubicBezTo>
                  <a:cubicBezTo>
                    <a:pt x="10376" y="9070"/>
                    <a:pt x="9334" y="9773"/>
                    <a:pt x="8246" y="10158"/>
                  </a:cubicBezTo>
                  <a:cubicBezTo>
                    <a:pt x="7737" y="10339"/>
                    <a:pt x="7199" y="10430"/>
                    <a:pt x="6658" y="10430"/>
                  </a:cubicBezTo>
                  <a:cubicBezTo>
                    <a:pt x="6117" y="10430"/>
                    <a:pt x="5573" y="10339"/>
                    <a:pt x="5052" y="10158"/>
                  </a:cubicBezTo>
                  <a:cubicBezTo>
                    <a:pt x="4282" y="9886"/>
                    <a:pt x="3716" y="9229"/>
                    <a:pt x="3535" y="8413"/>
                  </a:cubicBezTo>
                  <a:cubicBezTo>
                    <a:pt x="3444" y="7847"/>
                    <a:pt x="3625" y="7213"/>
                    <a:pt x="4078" y="6511"/>
                  </a:cubicBezTo>
                  <a:cubicBezTo>
                    <a:pt x="4101" y="6443"/>
                    <a:pt x="4146" y="6397"/>
                    <a:pt x="4169" y="6352"/>
                  </a:cubicBezTo>
                  <a:cubicBezTo>
                    <a:pt x="5075" y="4993"/>
                    <a:pt x="7431" y="2954"/>
                    <a:pt x="9583" y="2863"/>
                  </a:cubicBezTo>
                  <a:cubicBezTo>
                    <a:pt x="9628" y="2861"/>
                    <a:pt x="9672" y="2860"/>
                    <a:pt x="9716" y="2860"/>
                  </a:cubicBezTo>
                  <a:close/>
                  <a:moveTo>
                    <a:pt x="1785" y="8207"/>
                  </a:moveTo>
                  <a:cubicBezTo>
                    <a:pt x="2273" y="8207"/>
                    <a:pt x="2764" y="8253"/>
                    <a:pt x="3240" y="8345"/>
                  </a:cubicBezTo>
                  <a:lnTo>
                    <a:pt x="3263" y="8345"/>
                  </a:lnTo>
                  <a:lnTo>
                    <a:pt x="3263" y="8459"/>
                  </a:lnTo>
                  <a:cubicBezTo>
                    <a:pt x="3376" y="9093"/>
                    <a:pt x="3738" y="9659"/>
                    <a:pt x="4282" y="10022"/>
                  </a:cubicBezTo>
                  <a:lnTo>
                    <a:pt x="4259" y="10044"/>
                  </a:lnTo>
                  <a:cubicBezTo>
                    <a:pt x="4146" y="10633"/>
                    <a:pt x="3942" y="11222"/>
                    <a:pt x="3648" y="11743"/>
                  </a:cubicBezTo>
                  <a:cubicBezTo>
                    <a:pt x="3557" y="11970"/>
                    <a:pt x="3376" y="12174"/>
                    <a:pt x="3172" y="12310"/>
                  </a:cubicBezTo>
                  <a:cubicBezTo>
                    <a:pt x="3094" y="12359"/>
                    <a:pt x="3007" y="12382"/>
                    <a:pt x="2921" y="12382"/>
                  </a:cubicBezTo>
                  <a:cubicBezTo>
                    <a:pt x="2808" y="12382"/>
                    <a:pt x="2696" y="12342"/>
                    <a:pt x="2606" y="12264"/>
                  </a:cubicBezTo>
                  <a:cubicBezTo>
                    <a:pt x="2492" y="12061"/>
                    <a:pt x="2492" y="11811"/>
                    <a:pt x="2583" y="11608"/>
                  </a:cubicBezTo>
                  <a:cubicBezTo>
                    <a:pt x="2696" y="11222"/>
                    <a:pt x="2855" y="10883"/>
                    <a:pt x="3081" y="10543"/>
                  </a:cubicBezTo>
                  <a:cubicBezTo>
                    <a:pt x="3127" y="10498"/>
                    <a:pt x="3127" y="10407"/>
                    <a:pt x="3059" y="10362"/>
                  </a:cubicBezTo>
                  <a:cubicBezTo>
                    <a:pt x="3036" y="10339"/>
                    <a:pt x="3002" y="10328"/>
                    <a:pt x="2968" y="10328"/>
                  </a:cubicBezTo>
                  <a:cubicBezTo>
                    <a:pt x="2934" y="10328"/>
                    <a:pt x="2900" y="10339"/>
                    <a:pt x="2878" y="10362"/>
                  </a:cubicBezTo>
                  <a:cubicBezTo>
                    <a:pt x="2538" y="10679"/>
                    <a:pt x="2175" y="10928"/>
                    <a:pt x="1768" y="11154"/>
                  </a:cubicBezTo>
                  <a:cubicBezTo>
                    <a:pt x="1508" y="11292"/>
                    <a:pt x="1217" y="11368"/>
                    <a:pt x="924" y="11368"/>
                  </a:cubicBezTo>
                  <a:cubicBezTo>
                    <a:pt x="782" y="11368"/>
                    <a:pt x="639" y="11350"/>
                    <a:pt x="499" y="11313"/>
                  </a:cubicBezTo>
                  <a:cubicBezTo>
                    <a:pt x="454" y="11313"/>
                    <a:pt x="408" y="11290"/>
                    <a:pt x="363" y="11268"/>
                  </a:cubicBezTo>
                  <a:cubicBezTo>
                    <a:pt x="318" y="11222"/>
                    <a:pt x="295" y="11154"/>
                    <a:pt x="295" y="11109"/>
                  </a:cubicBezTo>
                  <a:cubicBezTo>
                    <a:pt x="272" y="10837"/>
                    <a:pt x="386" y="10588"/>
                    <a:pt x="590" y="10407"/>
                  </a:cubicBezTo>
                  <a:cubicBezTo>
                    <a:pt x="793" y="10203"/>
                    <a:pt x="1020" y="10044"/>
                    <a:pt x="1269" y="9909"/>
                  </a:cubicBezTo>
                  <a:lnTo>
                    <a:pt x="2357" y="9320"/>
                  </a:lnTo>
                  <a:cubicBezTo>
                    <a:pt x="2470" y="9252"/>
                    <a:pt x="2425" y="9048"/>
                    <a:pt x="2289" y="9048"/>
                  </a:cubicBezTo>
                  <a:lnTo>
                    <a:pt x="1201" y="8980"/>
                  </a:lnTo>
                  <a:cubicBezTo>
                    <a:pt x="1167" y="8983"/>
                    <a:pt x="1133" y="8984"/>
                    <a:pt x="1099" y="8984"/>
                  </a:cubicBezTo>
                  <a:cubicBezTo>
                    <a:pt x="862" y="8984"/>
                    <a:pt x="629" y="8915"/>
                    <a:pt x="431" y="8776"/>
                  </a:cubicBezTo>
                  <a:cubicBezTo>
                    <a:pt x="340" y="8708"/>
                    <a:pt x="295" y="8617"/>
                    <a:pt x="318" y="8504"/>
                  </a:cubicBezTo>
                  <a:cubicBezTo>
                    <a:pt x="363" y="8368"/>
                    <a:pt x="567" y="8323"/>
                    <a:pt x="748" y="8278"/>
                  </a:cubicBezTo>
                  <a:cubicBezTo>
                    <a:pt x="1088" y="8230"/>
                    <a:pt x="1436" y="8207"/>
                    <a:pt x="1785" y="8207"/>
                  </a:cubicBezTo>
                  <a:close/>
                  <a:moveTo>
                    <a:pt x="12714" y="0"/>
                  </a:moveTo>
                  <a:cubicBezTo>
                    <a:pt x="12690" y="0"/>
                    <a:pt x="12665" y="3"/>
                    <a:pt x="12641" y="9"/>
                  </a:cubicBezTo>
                  <a:cubicBezTo>
                    <a:pt x="12165" y="54"/>
                    <a:pt x="11758" y="326"/>
                    <a:pt x="11531" y="734"/>
                  </a:cubicBezTo>
                  <a:cubicBezTo>
                    <a:pt x="11259" y="1255"/>
                    <a:pt x="11101" y="1821"/>
                    <a:pt x="11033" y="2410"/>
                  </a:cubicBezTo>
                  <a:cubicBezTo>
                    <a:pt x="11010" y="2546"/>
                    <a:pt x="10988" y="2682"/>
                    <a:pt x="10965" y="2818"/>
                  </a:cubicBezTo>
                  <a:cubicBezTo>
                    <a:pt x="10578" y="2655"/>
                    <a:pt x="10154" y="2565"/>
                    <a:pt x="9727" y="2565"/>
                  </a:cubicBezTo>
                  <a:cubicBezTo>
                    <a:pt x="9679" y="2565"/>
                    <a:pt x="9631" y="2567"/>
                    <a:pt x="9583" y="2569"/>
                  </a:cubicBezTo>
                  <a:cubicBezTo>
                    <a:pt x="7340" y="2659"/>
                    <a:pt x="4894" y="4766"/>
                    <a:pt x="3942" y="6171"/>
                  </a:cubicBezTo>
                  <a:lnTo>
                    <a:pt x="3852" y="6329"/>
                  </a:lnTo>
                  <a:cubicBezTo>
                    <a:pt x="3489" y="6850"/>
                    <a:pt x="3285" y="7439"/>
                    <a:pt x="3240" y="8051"/>
                  </a:cubicBezTo>
                  <a:cubicBezTo>
                    <a:pt x="2773" y="7963"/>
                    <a:pt x="2299" y="7916"/>
                    <a:pt x="1825" y="7916"/>
                  </a:cubicBezTo>
                  <a:cubicBezTo>
                    <a:pt x="1449" y="7916"/>
                    <a:pt x="1074" y="7946"/>
                    <a:pt x="703" y="8006"/>
                  </a:cubicBezTo>
                  <a:cubicBezTo>
                    <a:pt x="318" y="8051"/>
                    <a:pt x="114" y="8210"/>
                    <a:pt x="46" y="8436"/>
                  </a:cubicBezTo>
                  <a:cubicBezTo>
                    <a:pt x="1" y="8640"/>
                    <a:pt x="69" y="8844"/>
                    <a:pt x="227" y="9002"/>
                  </a:cubicBezTo>
                  <a:cubicBezTo>
                    <a:pt x="476" y="9168"/>
                    <a:pt x="781" y="9277"/>
                    <a:pt x="1092" y="9277"/>
                  </a:cubicBezTo>
                  <a:cubicBezTo>
                    <a:pt x="1121" y="9277"/>
                    <a:pt x="1150" y="9276"/>
                    <a:pt x="1179" y="9274"/>
                  </a:cubicBezTo>
                  <a:lnTo>
                    <a:pt x="1790" y="9320"/>
                  </a:lnTo>
                  <a:lnTo>
                    <a:pt x="1133" y="9682"/>
                  </a:lnTo>
                  <a:cubicBezTo>
                    <a:pt x="839" y="9818"/>
                    <a:pt x="590" y="9999"/>
                    <a:pt x="363" y="10226"/>
                  </a:cubicBezTo>
                  <a:cubicBezTo>
                    <a:pt x="114" y="10452"/>
                    <a:pt x="1" y="10792"/>
                    <a:pt x="23" y="11132"/>
                  </a:cubicBezTo>
                  <a:cubicBezTo>
                    <a:pt x="23" y="11268"/>
                    <a:pt x="91" y="11381"/>
                    <a:pt x="182" y="11472"/>
                  </a:cubicBezTo>
                  <a:cubicBezTo>
                    <a:pt x="250" y="11540"/>
                    <a:pt x="340" y="11585"/>
                    <a:pt x="431" y="11608"/>
                  </a:cubicBezTo>
                  <a:cubicBezTo>
                    <a:pt x="583" y="11644"/>
                    <a:pt x="741" y="11661"/>
                    <a:pt x="901" y="11661"/>
                  </a:cubicBezTo>
                  <a:cubicBezTo>
                    <a:pt x="1242" y="11661"/>
                    <a:pt x="1588" y="11581"/>
                    <a:pt x="1881" y="11426"/>
                  </a:cubicBezTo>
                  <a:cubicBezTo>
                    <a:pt x="2107" y="11313"/>
                    <a:pt x="2311" y="11177"/>
                    <a:pt x="2492" y="11041"/>
                  </a:cubicBezTo>
                  <a:lnTo>
                    <a:pt x="2492" y="11041"/>
                  </a:lnTo>
                  <a:cubicBezTo>
                    <a:pt x="2425" y="11200"/>
                    <a:pt x="2357" y="11358"/>
                    <a:pt x="2311" y="11540"/>
                  </a:cubicBezTo>
                  <a:cubicBezTo>
                    <a:pt x="2175" y="11834"/>
                    <a:pt x="2221" y="12197"/>
                    <a:pt x="2402" y="12468"/>
                  </a:cubicBezTo>
                  <a:cubicBezTo>
                    <a:pt x="2538" y="12604"/>
                    <a:pt x="2719" y="12672"/>
                    <a:pt x="2900" y="12672"/>
                  </a:cubicBezTo>
                  <a:cubicBezTo>
                    <a:pt x="3059" y="12672"/>
                    <a:pt x="3195" y="12627"/>
                    <a:pt x="3331" y="12559"/>
                  </a:cubicBezTo>
                  <a:cubicBezTo>
                    <a:pt x="3580" y="12400"/>
                    <a:pt x="3784" y="12151"/>
                    <a:pt x="3920" y="11879"/>
                  </a:cubicBezTo>
                  <a:cubicBezTo>
                    <a:pt x="4214" y="11358"/>
                    <a:pt x="4418" y="10792"/>
                    <a:pt x="4531" y="10180"/>
                  </a:cubicBezTo>
                  <a:cubicBezTo>
                    <a:pt x="4667" y="10271"/>
                    <a:pt x="4826" y="10339"/>
                    <a:pt x="4984" y="10407"/>
                  </a:cubicBezTo>
                  <a:cubicBezTo>
                    <a:pt x="5505" y="10611"/>
                    <a:pt x="6072" y="10701"/>
                    <a:pt x="6661" y="10701"/>
                  </a:cubicBezTo>
                  <a:cubicBezTo>
                    <a:pt x="7227" y="10701"/>
                    <a:pt x="7793" y="10611"/>
                    <a:pt x="8360" y="10430"/>
                  </a:cubicBezTo>
                  <a:cubicBezTo>
                    <a:pt x="9492" y="10044"/>
                    <a:pt x="10557" y="9297"/>
                    <a:pt x="11735" y="8119"/>
                  </a:cubicBezTo>
                  <a:cubicBezTo>
                    <a:pt x="12551" y="7281"/>
                    <a:pt x="12913" y="6103"/>
                    <a:pt x="12687" y="4947"/>
                  </a:cubicBezTo>
                  <a:lnTo>
                    <a:pt x="12687" y="4947"/>
                  </a:lnTo>
                  <a:cubicBezTo>
                    <a:pt x="13004" y="5038"/>
                    <a:pt x="13343" y="5083"/>
                    <a:pt x="13661" y="5083"/>
                  </a:cubicBezTo>
                  <a:cubicBezTo>
                    <a:pt x="13864" y="5083"/>
                    <a:pt x="14046" y="5083"/>
                    <a:pt x="14227" y="5061"/>
                  </a:cubicBezTo>
                  <a:lnTo>
                    <a:pt x="14386" y="5038"/>
                  </a:lnTo>
                  <a:cubicBezTo>
                    <a:pt x="14771" y="5015"/>
                    <a:pt x="15292" y="4970"/>
                    <a:pt x="15450" y="4494"/>
                  </a:cubicBezTo>
                  <a:cubicBezTo>
                    <a:pt x="15654" y="3928"/>
                    <a:pt x="15133" y="3520"/>
                    <a:pt x="14589" y="3316"/>
                  </a:cubicBezTo>
                  <a:cubicBezTo>
                    <a:pt x="14408" y="3271"/>
                    <a:pt x="14250" y="3226"/>
                    <a:pt x="14068" y="3203"/>
                  </a:cubicBezTo>
                  <a:cubicBezTo>
                    <a:pt x="14340" y="3045"/>
                    <a:pt x="14635" y="2863"/>
                    <a:pt x="14884" y="2659"/>
                  </a:cubicBezTo>
                  <a:cubicBezTo>
                    <a:pt x="15156" y="2478"/>
                    <a:pt x="15496" y="2206"/>
                    <a:pt x="15450" y="1799"/>
                  </a:cubicBezTo>
                  <a:cubicBezTo>
                    <a:pt x="15382" y="1436"/>
                    <a:pt x="15065" y="1187"/>
                    <a:pt x="14703" y="1187"/>
                  </a:cubicBezTo>
                  <a:cubicBezTo>
                    <a:pt x="14408" y="1210"/>
                    <a:pt x="14114" y="1300"/>
                    <a:pt x="13842" y="1459"/>
                  </a:cubicBezTo>
                  <a:cubicBezTo>
                    <a:pt x="13525" y="1595"/>
                    <a:pt x="13230" y="1776"/>
                    <a:pt x="12958" y="1980"/>
                  </a:cubicBezTo>
                  <a:cubicBezTo>
                    <a:pt x="13140" y="1549"/>
                    <a:pt x="13208" y="1074"/>
                    <a:pt x="13208" y="621"/>
                  </a:cubicBezTo>
                  <a:cubicBezTo>
                    <a:pt x="13230" y="394"/>
                    <a:pt x="13117" y="168"/>
                    <a:pt x="12913" y="54"/>
                  </a:cubicBezTo>
                  <a:cubicBezTo>
                    <a:pt x="12847" y="21"/>
                    <a:pt x="12780" y="0"/>
                    <a:pt x="12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7" name="Google Shape;97;p2"/>
          <p:cNvGrpSpPr/>
          <p:nvPr/>
        </p:nvGrpSpPr>
        <p:grpSpPr>
          <a:xfrm>
            <a:off x="11" y="5449510"/>
            <a:ext cx="1600157" cy="1408489"/>
            <a:chOff x="8" y="4087132"/>
            <a:chExt cx="1200118" cy="1056367"/>
          </a:xfrm>
        </p:grpSpPr>
        <p:sp>
          <p:nvSpPr>
            <p:cNvPr id="98" name="Google Shape;98;p2"/>
            <p:cNvSpPr/>
            <p:nvPr/>
          </p:nvSpPr>
          <p:spPr>
            <a:xfrm>
              <a:off x="560962" y="4146462"/>
              <a:ext cx="638330" cy="925469"/>
            </a:xfrm>
            <a:custGeom>
              <a:avLst/>
              <a:gdLst/>
              <a:ahLst/>
              <a:cxnLst/>
              <a:rect l="l" t="t" r="r" b="b"/>
              <a:pathLst>
                <a:path w="17580" h="25488" extrusionOk="0">
                  <a:moveTo>
                    <a:pt x="64" y="1"/>
                  </a:moveTo>
                  <a:cubicBezTo>
                    <a:pt x="43" y="1"/>
                    <a:pt x="22" y="1"/>
                    <a:pt x="1" y="2"/>
                  </a:cubicBezTo>
                  <a:cubicBezTo>
                    <a:pt x="567" y="1271"/>
                    <a:pt x="929" y="2607"/>
                    <a:pt x="1065" y="3967"/>
                  </a:cubicBezTo>
                  <a:cubicBezTo>
                    <a:pt x="1201" y="5348"/>
                    <a:pt x="975" y="6594"/>
                    <a:pt x="929" y="7931"/>
                  </a:cubicBezTo>
                  <a:cubicBezTo>
                    <a:pt x="907" y="8067"/>
                    <a:pt x="929" y="8180"/>
                    <a:pt x="952" y="8316"/>
                  </a:cubicBezTo>
                  <a:cubicBezTo>
                    <a:pt x="1179" y="8973"/>
                    <a:pt x="1881" y="9539"/>
                    <a:pt x="2402" y="9970"/>
                  </a:cubicBezTo>
                  <a:cubicBezTo>
                    <a:pt x="3217" y="10627"/>
                    <a:pt x="4078" y="11170"/>
                    <a:pt x="4916" y="11782"/>
                  </a:cubicBezTo>
                  <a:cubicBezTo>
                    <a:pt x="5891" y="12484"/>
                    <a:pt x="6797" y="13277"/>
                    <a:pt x="7703" y="14070"/>
                  </a:cubicBezTo>
                  <a:cubicBezTo>
                    <a:pt x="9198" y="15316"/>
                    <a:pt x="10670" y="16585"/>
                    <a:pt x="12075" y="17944"/>
                  </a:cubicBezTo>
                  <a:cubicBezTo>
                    <a:pt x="12845" y="18646"/>
                    <a:pt x="13525" y="19461"/>
                    <a:pt x="14114" y="20345"/>
                  </a:cubicBezTo>
                  <a:cubicBezTo>
                    <a:pt x="14363" y="20798"/>
                    <a:pt x="14635" y="21274"/>
                    <a:pt x="14884" y="21704"/>
                  </a:cubicBezTo>
                  <a:cubicBezTo>
                    <a:pt x="15110" y="22135"/>
                    <a:pt x="15564" y="22678"/>
                    <a:pt x="15677" y="23177"/>
                  </a:cubicBezTo>
                  <a:cubicBezTo>
                    <a:pt x="15856" y="23490"/>
                    <a:pt x="16722" y="25488"/>
                    <a:pt x="17070" y="25488"/>
                  </a:cubicBezTo>
                  <a:cubicBezTo>
                    <a:pt x="17074" y="25488"/>
                    <a:pt x="17078" y="25488"/>
                    <a:pt x="17081" y="25487"/>
                  </a:cubicBezTo>
                  <a:cubicBezTo>
                    <a:pt x="17580" y="25397"/>
                    <a:pt x="16651" y="19099"/>
                    <a:pt x="16538" y="18442"/>
                  </a:cubicBezTo>
                  <a:cubicBezTo>
                    <a:pt x="15790" y="14161"/>
                    <a:pt x="13276" y="10332"/>
                    <a:pt x="10376" y="7183"/>
                  </a:cubicBezTo>
                  <a:cubicBezTo>
                    <a:pt x="8903" y="5598"/>
                    <a:pt x="7250" y="4171"/>
                    <a:pt x="5483" y="2902"/>
                  </a:cubicBezTo>
                  <a:cubicBezTo>
                    <a:pt x="4599" y="2290"/>
                    <a:pt x="3670" y="1701"/>
                    <a:pt x="2742" y="1180"/>
                  </a:cubicBezTo>
                  <a:cubicBezTo>
                    <a:pt x="2334" y="954"/>
                    <a:pt x="1904" y="727"/>
                    <a:pt x="1473" y="523"/>
                  </a:cubicBezTo>
                  <a:lnTo>
                    <a:pt x="1292" y="433"/>
                  </a:lnTo>
                  <a:cubicBezTo>
                    <a:pt x="880" y="238"/>
                    <a:pt x="530" y="1"/>
                    <a:pt x="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" y="4087132"/>
              <a:ext cx="608701" cy="399955"/>
            </a:xfrm>
            <a:custGeom>
              <a:avLst/>
              <a:gdLst/>
              <a:ahLst/>
              <a:cxnLst/>
              <a:rect l="l" t="t" r="r" b="b"/>
              <a:pathLst>
                <a:path w="16764" h="11015" extrusionOk="0">
                  <a:moveTo>
                    <a:pt x="6623" y="1"/>
                  </a:moveTo>
                  <a:cubicBezTo>
                    <a:pt x="6462" y="1"/>
                    <a:pt x="6300" y="2"/>
                    <a:pt x="6139" y="5"/>
                  </a:cubicBezTo>
                  <a:cubicBezTo>
                    <a:pt x="4032" y="28"/>
                    <a:pt x="1971" y="436"/>
                    <a:pt x="0" y="1183"/>
                  </a:cubicBezTo>
                  <a:lnTo>
                    <a:pt x="0" y="10063"/>
                  </a:lnTo>
                  <a:cubicBezTo>
                    <a:pt x="1921" y="8833"/>
                    <a:pt x="4172" y="8178"/>
                    <a:pt x="6458" y="8178"/>
                  </a:cubicBezTo>
                  <a:cubicBezTo>
                    <a:pt x="6570" y="8178"/>
                    <a:pt x="6683" y="8180"/>
                    <a:pt x="6796" y="8183"/>
                  </a:cubicBezTo>
                  <a:cubicBezTo>
                    <a:pt x="8314" y="8228"/>
                    <a:pt x="9809" y="8523"/>
                    <a:pt x="11213" y="9089"/>
                  </a:cubicBezTo>
                  <a:cubicBezTo>
                    <a:pt x="12709" y="9656"/>
                    <a:pt x="14226" y="10018"/>
                    <a:pt x="15631" y="10856"/>
                  </a:cubicBezTo>
                  <a:cubicBezTo>
                    <a:pt x="15789" y="10947"/>
                    <a:pt x="15971" y="11015"/>
                    <a:pt x="16152" y="11015"/>
                  </a:cubicBezTo>
                  <a:cubicBezTo>
                    <a:pt x="16333" y="10992"/>
                    <a:pt x="16492" y="10766"/>
                    <a:pt x="16378" y="10607"/>
                  </a:cubicBezTo>
                  <a:lnTo>
                    <a:pt x="16378" y="10607"/>
                  </a:lnTo>
                  <a:lnTo>
                    <a:pt x="16175" y="10947"/>
                  </a:lnTo>
                  <a:cubicBezTo>
                    <a:pt x="16446" y="9769"/>
                    <a:pt x="16764" y="8568"/>
                    <a:pt x="16673" y="7368"/>
                  </a:cubicBezTo>
                  <a:cubicBezTo>
                    <a:pt x="16605" y="6665"/>
                    <a:pt x="16469" y="5986"/>
                    <a:pt x="16288" y="5306"/>
                  </a:cubicBezTo>
                  <a:lnTo>
                    <a:pt x="15608" y="2588"/>
                  </a:lnTo>
                  <a:cubicBezTo>
                    <a:pt x="15450" y="1953"/>
                    <a:pt x="15246" y="1274"/>
                    <a:pt x="14702" y="889"/>
                  </a:cubicBezTo>
                  <a:cubicBezTo>
                    <a:pt x="14340" y="708"/>
                    <a:pt x="13954" y="594"/>
                    <a:pt x="13569" y="572"/>
                  </a:cubicBezTo>
                  <a:cubicBezTo>
                    <a:pt x="11260" y="296"/>
                    <a:pt x="8951" y="1"/>
                    <a:pt x="6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" y="4387234"/>
              <a:ext cx="575804" cy="756265"/>
            </a:xfrm>
            <a:custGeom>
              <a:avLst/>
              <a:gdLst/>
              <a:ahLst/>
              <a:cxnLst/>
              <a:rect l="l" t="t" r="r" b="b"/>
              <a:pathLst>
                <a:path w="15858" h="20828" extrusionOk="0">
                  <a:moveTo>
                    <a:pt x="6598" y="1"/>
                  </a:moveTo>
                  <a:cubicBezTo>
                    <a:pt x="5337" y="1"/>
                    <a:pt x="4076" y="192"/>
                    <a:pt x="2854" y="575"/>
                  </a:cubicBezTo>
                  <a:cubicBezTo>
                    <a:pt x="1858" y="915"/>
                    <a:pt x="906" y="1345"/>
                    <a:pt x="0" y="1889"/>
                  </a:cubicBezTo>
                  <a:lnTo>
                    <a:pt x="0" y="20827"/>
                  </a:lnTo>
                  <a:lnTo>
                    <a:pt x="1359" y="20827"/>
                  </a:lnTo>
                  <a:cubicBezTo>
                    <a:pt x="1495" y="20669"/>
                    <a:pt x="1608" y="20487"/>
                    <a:pt x="1744" y="20306"/>
                  </a:cubicBezTo>
                  <a:cubicBezTo>
                    <a:pt x="2447" y="19332"/>
                    <a:pt x="3058" y="18335"/>
                    <a:pt x="3783" y="17384"/>
                  </a:cubicBezTo>
                  <a:cubicBezTo>
                    <a:pt x="5799" y="14643"/>
                    <a:pt x="7883" y="11970"/>
                    <a:pt x="9990" y="9274"/>
                  </a:cubicBezTo>
                  <a:cubicBezTo>
                    <a:pt x="11463" y="7416"/>
                    <a:pt x="12935" y="5513"/>
                    <a:pt x="14793" y="4018"/>
                  </a:cubicBezTo>
                  <a:cubicBezTo>
                    <a:pt x="15291" y="3611"/>
                    <a:pt x="15857" y="3022"/>
                    <a:pt x="15586" y="2455"/>
                  </a:cubicBezTo>
                  <a:cubicBezTo>
                    <a:pt x="15382" y="2161"/>
                    <a:pt x="15110" y="1957"/>
                    <a:pt x="14793" y="1889"/>
                  </a:cubicBezTo>
                  <a:cubicBezTo>
                    <a:pt x="12822" y="1051"/>
                    <a:pt x="10760" y="484"/>
                    <a:pt x="8631" y="167"/>
                  </a:cubicBezTo>
                  <a:cubicBezTo>
                    <a:pt x="7957" y="56"/>
                    <a:pt x="7278" y="1"/>
                    <a:pt x="6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5802" y="4480151"/>
              <a:ext cx="641598" cy="663347"/>
            </a:xfrm>
            <a:custGeom>
              <a:avLst/>
              <a:gdLst/>
              <a:ahLst/>
              <a:cxnLst/>
              <a:rect l="l" t="t" r="r" b="b"/>
              <a:pathLst>
                <a:path w="17670" h="18269" extrusionOk="0">
                  <a:moveTo>
                    <a:pt x="14233" y="0"/>
                  </a:moveTo>
                  <a:cubicBezTo>
                    <a:pt x="14117" y="0"/>
                    <a:pt x="13994" y="57"/>
                    <a:pt x="13864" y="191"/>
                  </a:cubicBezTo>
                  <a:cubicBezTo>
                    <a:pt x="11146" y="2954"/>
                    <a:pt x="8359" y="5605"/>
                    <a:pt x="5935" y="8618"/>
                  </a:cubicBezTo>
                  <a:cubicBezTo>
                    <a:pt x="3534" y="11585"/>
                    <a:pt x="1813" y="14938"/>
                    <a:pt x="0" y="18268"/>
                  </a:cubicBezTo>
                  <a:lnTo>
                    <a:pt x="17421" y="18268"/>
                  </a:lnTo>
                  <a:cubicBezTo>
                    <a:pt x="17670" y="15074"/>
                    <a:pt x="17534" y="11880"/>
                    <a:pt x="17013" y="8708"/>
                  </a:cubicBezTo>
                  <a:cubicBezTo>
                    <a:pt x="16764" y="7191"/>
                    <a:pt x="16447" y="5673"/>
                    <a:pt x="16107" y="4178"/>
                  </a:cubicBezTo>
                  <a:cubicBezTo>
                    <a:pt x="15903" y="3317"/>
                    <a:pt x="15654" y="2479"/>
                    <a:pt x="15337" y="1663"/>
                  </a:cubicBezTo>
                  <a:cubicBezTo>
                    <a:pt x="15151" y="1198"/>
                    <a:pt x="14766" y="0"/>
                    <a:pt x="14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76684" y="4469694"/>
              <a:ext cx="616871" cy="673805"/>
            </a:xfrm>
            <a:custGeom>
              <a:avLst/>
              <a:gdLst/>
              <a:ahLst/>
              <a:cxnLst/>
              <a:rect l="l" t="t" r="r" b="b"/>
              <a:pathLst>
                <a:path w="16989" h="18557" extrusionOk="0">
                  <a:moveTo>
                    <a:pt x="700" y="0"/>
                  </a:moveTo>
                  <a:cubicBezTo>
                    <a:pt x="320" y="0"/>
                    <a:pt x="0" y="266"/>
                    <a:pt x="270" y="728"/>
                  </a:cubicBezTo>
                  <a:cubicBezTo>
                    <a:pt x="2014" y="3831"/>
                    <a:pt x="3079" y="7501"/>
                    <a:pt x="3577" y="11013"/>
                  </a:cubicBezTo>
                  <a:cubicBezTo>
                    <a:pt x="3940" y="13414"/>
                    <a:pt x="3826" y="15838"/>
                    <a:pt x="3260" y="18194"/>
                  </a:cubicBezTo>
                  <a:cubicBezTo>
                    <a:pt x="3237" y="18307"/>
                    <a:pt x="3192" y="18443"/>
                    <a:pt x="3170" y="18556"/>
                  </a:cubicBezTo>
                  <a:lnTo>
                    <a:pt x="16965" y="18556"/>
                  </a:lnTo>
                  <a:cubicBezTo>
                    <a:pt x="16988" y="17990"/>
                    <a:pt x="16897" y="17423"/>
                    <a:pt x="16716" y="16880"/>
                  </a:cubicBezTo>
                  <a:cubicBezTo>
                    <a:pt x="16558" y="16472"/>
                    <a:pt x="16354" y="16087"/>
                    <a:pt x="16127" y="15724"/>
                  </a:cubicBezTo>
                  <a:cubicBezTo>
                    <a:pt x="15176" y="14229"/>
                    <a:pt x="14247" y="12757"/>
                    <a:pt x="13318" y="11262"/>
                  </a:cubicBezTo>
                  <a:cubicBezTo>
                    <a:pt x="12729" y="10265"/>
                    <a:pt x="12072" y="9314"/>
                    <a:pt x="11393" y="8385"/>
                  </a:cubicBezTo>
                  <a:cubicBezTo>
                    <a:pt x="11008" y="7909"/>
                    <a:pt x="10622" y="7433"/>
                    <a:pt x="10215" y="7003"/>
                  </a:cubicBezTo>
                  <a:cubicBezTo>
                    <a:pt x="9762" y="6459"/>
                    <a:pt x="9286" y="5938"/>
                    <a:pt x="8788" y="5440"/>
                  </a:cubicBezTo>
                  <a:cubicBezTo>
                    <a:pt x="6907" y="3605"/>
                    <a:pt x="4665" y="2178"/>
                    <a:pt x="2445" y="773"/>
                  </a:cubicBezTo>
                  <a:cubicBezTo>
                    <a:pt x="1992" y="433"/>
                    <a:pt x="1471" y="184"/>
                    <a:pt x="904" y="26"/>
                  </a:cubicBezTo>
                  <a:cubicBezTo>
                    <a:pt x="836" y="9"/>
                    <a:pt x="767" y="0"/>
                    <a:pt x="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" y="4087894"/>
              <a:ext cx="1200118" cy="1055604"/>
            </a:xfrm>
            <a:custGeom>
              <a:avLst/>
              <a:gdLst/>
              <a:ahLst/>
              <a:cxnLst/>
              <a:rect l="l" t="t" r="r" b="b"/>
              <a:pathLst>
                <a:path w="33052" h="29072" extrusionOk="0">
                  <a:moveTo>
                    <a:pt x="15608" y="1638"/>
                  </a:moveTo>
                  <a:lnTo>
                    <a:pt x="15608" y="1638"/>
                  </a:lnTo>
                  <a:cubicBezTo>
                    <a:pt x="20524" y="3337"/>
                    <a:pt x="24126" y="6848"/>
                    <a:pt x="26323" y="9521"/>
                  </a:cubicBezTo>
                  <a:cubicBezTo>
                    <a:pt x="27184" y="10541"/>
                    <a:pt x="27954" y="11651"/>
                    <a:pt x="28634" y="12783"/>
                  </a:cubicBezTo>
                  <a:cubicBezTo>
                    <a:pt x="31080" y="16816"/>
                    <a:pt x="32462" y="21731"/>
                    <a:pt x="32734" y="27123"/>
                  </a:cubicBezTo>
                  <a:cubicBezTo>
                    <a:pt x="30605" y="22909"/>
                    <a:pt x="25417" y="14165"/>
                    <a:pt x="17420" y="10609"/>
                  </a:cubicBezTo>
                  <a:cubicBezTo>
                    <a:pt x="17420" y="10065"/>
                    <a:pt x="17081" y="9589"/>
                    <a:pt x="16582" y="9431"/>
                  </a:cubicBezTo>
                  <a:cubicBezTo>
                    <a:pt x="17013" y="6395"/>
                    <a:pt x="16696" y="3790"/>
                    <a:pt x="15608" y="1638"/>
                  </a:cubicBezTo>
                  <a:close/>
                  <a:moveTo>
                    <a:pt x="7379" y="0"/>
                  </a:moveTo>
                  <a:cubicBezTo>
                    <a:pt x="4893" y="0"/>
                    <a:pt x="2407" y="357"/>
                    <a:pt x="0" y="1072"/>
                  </a:cubicBezTo>
                  <a:lnTo>
                    <a:pt x="0" y="1366"/>
                  </a:lnTo>
                  <a:cubicBezTo>
                    <a:pt x="2414" y="635"/>
                    <a:pt x="4904" y="273"/>
                    <a:pt x="7392" y="273"/>
                  </a:cubicBezTo>
                  <a:cubicBezTo>
                    <a:pt x="9995" y="273"/>
                    <a:pt x="12597" y="669"/>
                    <a:pt x="15110" y="1457"/>
                  </a:cubicBezTo>
                  <a:lnTo>
                    <a:pt x="15223" y="1502"/>
                  </a:lnTo>
                  <a:cubicBezTo>
                    <a:pt x="16378" y="3631"/>
                    <a:pt x="16741" y="6282"/>
                    <a:pt x="16288" y="9385"/>
                  </a:cubicBezTo>
                  <a:cubicBezTo>
                    <a:pt x="16152" y="9385"/>
                    <a:pt x="16016" y="9385"/>
                    <a:pt x="15903" y="9431"/>
                  </a:cubicBezTo>
                  <a:cubicBezTo>
                    <a:pt x="15563" y="9499"/>
                    <a:pt x="15246" y="9703"/>
                    <a:pt x="15042" y="9997"/>
                  </a:cubicBezTo>
                  <a:cubicBezTo>
                    <a:pt x="12810" y="8819"/>
                    <a:pt x="10273" y="8230"/>
                    <a:pt x="7682" y="8230"/>
                  </a:cubicBezTo>
                  <a:cubicBezTo>
                    <a:pt x="5091" y="8230"/>
                    <a:pt x="2447" y="8819"/>
                    <a:pt x="0" y="9997"/>
                  </a:cubicBezTo>
                  <a:lnTo>
                    <a:pt x="0" y="10292"/>
                  </a:lnTo>
                  <a:lnTo>
                    <a:pt x="45" y="10292"/>
                  </a:lnTo>
                  <a:cubicBezTo>
                    <a:pt x="2458" y="9097"/>
                    <a:pt x="5082" y="8502"/>
                    <a:pt x="7657" y="8502"/>
                  </a:cubicBezTo>
                  <a:cubicBezTo>
                    <a:pt x="10207" y="8502"/>
                    <a:pt x="12708" y="9085"/>
                    <a:pt x="14906" y="10246"/>
                  </a:cubicBezTo>
                  <a:cubicBezTo>
                    <a:pt x="14679" y="10722"/>
                    <a:pt x="14747" y="11266"/>
                    <a:pt x="15087" y="11696"/>
                  </a:cubicBezTo>
                  <a:cubicBezTo>
                    <a:pt x="8812" y="16952"/>
                    <a:pt x="4485" y="23702"/>
                    <a:pt x="1427" y="29071"/>
                  </a:cubicBezTo>
                  <a:lnTo>
                    <a:pt x="1722" y="29071"/>
                  </a:lnTo>
                  <a:cubicBezTo>
                    <a:pt x="4984" y="23408"/>
                    <a:pt x="9129" y="17020"/>
                    <a:pt x="15291" y="11900"/>
                  </a:cubicBezTo>
                  <a:cubicBezTo>
                    <a:pt x="15510" y="12059"/>
                    <a:pt x="15763" y="12131"/>
                    <a:pt x="16036" y="12131"/>
                  </a:cubicBezTo>
                  <a:cubicBezTo>
                    <a:pt x="16074" y="12131"/>
                    <a:pt x="16113" y="12129"/>
                    <a:pt x="16152" y="12126"/>
                  </a:cubicBezTo>
                  <a:cubicBezTo>
                    <a:pt x="16288" y="12126"/>
                    <a:pt x="16446" y="12081"/>
                    <a:pt x="16582" y="12036"/>
                  </a:cubicBezTo>
                  <a:cubicBezTo>
                    <a:pt x="19052" y="18469"/>
                    <a:pt x="19935" y="24201"/>
                    <a:pt x="19142" y="29071"/>
                  </a:cubicBezTo>
                  <a:lnTo>
                    <a:pt x="19437" y="29071"/>
                  </a:lnTo>
                  <a:cubicBezTo>
                    <a:pt x="20207" y="24155"/>
                    <a:pt x="19323" y="18379"/>
                    <a:pt x="16831" y="11900"/>
                  </a:cubicBezTo>
                  <a:cubicBezTo>
                    <a:pt x="17149" y="11673"/>
                    <a:pt x="17353" y="11311"/>
                    <a:pt x="17398" y="10926"/>
                  </a:cubicBezTo>
                  <a:cubicBezTo>
                    <a:pt x="25644" y="14641"/>
                    <a:pt x="30877" y="23929"/>
                    <a:pt x="32757" y="27825"/>
                  </a:cubicBezTo>
                  <a:lnTo>
                    <a:pt x="32757" y="28980"/>
                  </a:lnTo>
                  <a:cubicBezTo>
                    <a:pt x="32757" y="29026"/>
                    <a:pt x="32757" y="29048"/>
                    <a:pt x="32779" y="29071"/>
                  </a:cubicBezTo>
                  <a:lnTo>
                    <a:pt x="33006" y="29071"/>
                  </a:lnTo>
                  <a:cubicBezTo>
                    <a:pt x="33029" y="29048"/>
                    <a:pt x="33029" y="29026"/>
                    <a:pt x="33029" y="28980"/>
                  </a:cubicBezTo>
                  <a:cubicBezTo>
                    <a:pt x="33051" y="28595"/>
                    <a:pt x="33029" y="28188"/>
                    <a:pt x="33029" y="27780"/>
                  </a:cubicBezTo>
                  <a:cubicBezTo>
                    <a:pt x="32847" y="22094"/>
                    <a:pt x="31443" y="16884"/>
                    <a:pt x="28883" y="12647"/>
                  </a:cubicBezTo>
                  <a:cubicBezTo>
                    <a:pt x="28181" y="11492"/>
                    <a:pt x="27411" y="10382"/>
                    <a:pt x="26550" y="9340"/>
                  </a:cubicBezTo>
                  <a:cubicBezTo>
                    <a:pt x="24284" y="6576"/>
                    <a:pt x="20524" y="2952"/>
                    <a:pt x="15382" y="1276"/>
                  </a:cubicBezTo>
                  <a:lnTo>
                    <a:pt x="15359" y="1253"/>
                  </a:lnTo>
                  <a:lnTo>
                    <a:pt x="15200" y="1208"/>
                  </a:lnTo>
                  <a:cubicBezTo>
                    <a:pt x="12658" y="403"/>
                    <a:pt x="10018" y="0"/>
                    <a:pt x="7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-609594" y="-203202"/>
            <a:ext cx="3726828" cy="3368019"/>
            <a:chOff x="-296721" y="17224"/>
            <a:chExt cx="2795121" cy="2526014"/>
          </a:xfrm>
        </p:grpSpPr>
        <p:sp>
          <p:nvSpPr>
            <p:cNvPr id="105" name="Google Shape;105;p2"/>
            <p:cNvSpPr/>
            <p:nvPr/>
          </p:nvSpPr>
          <p:spPr>
            <a:xfrm>
              <a:off x="862926" y="17224"/>
              <a:ext cx="1635475" cy="793737"/>
            </a:xfrm>
            <a:custGeom>
              <a:avLst/>
              <a:gdLst/>
              <a:ahLst/>
              <a:cxnLst/>
              <a:rect l="l" t="t" r="r" b="b"/>
              <a:pathLst>
                <a:path w="45042" h="21860" extrusionOk="0">
                  <a:moveTo>
                    <a:pt x="44632" y="5"/>
                  </a:moveTo>
                  <a:cubicBezTo>
                    <a:pt x="44578" y="5"/>
                    <a:pt x="44520" y="24"/>
                    <a:pt x="44463" y="67"/>
                  </a:cubicBezTo>
                  <a:cubicBezTo>
                    <a:pt x="44078" y="362"/>
                    <a:pt x="43716" y="679"/>
                    <a:pt x="43376" y="973"/>
                  </a:cubicBezTo>
                  <a:cubicBezTo>
                    <a:pt x="43217" y="1109"/>
                    <a:pt x="43082" y="1245"/>
                    <a:pt x="42946" y="1404"/>
                  </a:cubicBezTo>
                  <a:cubicBezTo>
                    <a:pt x="42832" y="1494"/>
                    <a:pt x="42832" y="1675"/>
                    <a:pt x="42946" y="1789"/>
                  </a:cubicBezTo>
                  <a:cubicBezTo>
                    <a:pt x="42991" y="1857"/>
                    <a:pt x="43059" y="1879"/>
                    <a:pt x="43149" y="1879"/>
                  </a:cubicBezTo>
                  <a:cubicBezTo>
                    <a:pt x="43217" y="1879"/>
                    <a:pt x="43285" y="1857"/>
                    <a:pt x="43331" y="1811"/>
                  </a:cubicBezTo>
                  <a:cubicBezTo>
                    <a:pt x="43467" y="1675"/>
                    <a:pt x="43625" y="1540"/>
                    <a:pt x="43761" y="1404"/>
                  </a:cubicBezTo>
                  <a:cubicBezTo>
                    <a:pt x="44101" y="1086"/>
                    <a:pt x="44441" y="815"/>
                    <a:pt x="44803" y="520"/>
                  </a:cubicBezTo>
                  <a:cubicBezTo>
                    <a:pt x="45041" y="337"/>
                    <a:pt x="44865" y="5"/>
                    <a:pt x="44632" y="5"/>
                  </a:cubicBezTo>
                  <a:close/>
                  <a:moveTo>
                    <a:pt x="419" y="1"/>
                  </a:moveTo>
                  <a:cubicBezTo>
                    <a:pt x="200" y="1"/>
                    <a:pt x="0" y="294"/>
                    <a:pt x="221" y="497"/>
                  </a:cubicBezTo>
                  <a:cubicBezTo>
                    <a:pt x="674" y="996"/>
                    <a:pt x="1105" y="1494"/>
                    <a:pt x="1513" y="1993"/>
                  </a:cubicBezTo>
                  <a:cubicBezTo>
                    <a:pt x="1550" y="2049"/>
                    <a:pt x="1618" y="2089"/>
                    <a:pt x="1691" y="2089"/>
                  </a:cubicBezTo>
                  <a:cubicBezTo>
                    <a:pt x="1707" y="2089"/>
                    <a:pt x="1723" y="2087"/>
                    <a:pt x="1739" y="2083"/>
                  </a:cubicBezTo>
                  <a:cubicBezTo>
                    <a:pt x="1807" y="2083"/>
                    <a:pt x="1852" y="2061"/>
                    <a:pt x="1898" y="2038"/>
                  </a:cubicBezTo>
                  <a:cubicBezTo>
                    <a:pt x="2034" y="1925"/>
                    <a:pt x="2056" y="1766"/>
                    <a:pt x="1943" y="1630"/>
                  </a:cubicBezTo>
                  <a:cubicBezTo>
                    <a:pt x="1535" y="1109"/>
                    <a:pt x="1105" y="611"/>
                    <a:pt x="629" y="112"/>
                  </a:cubicBezTo>
                  <a:cubicBezTo>
                    <a:pt x="567" y="33"/>
                    <a:pt x="492" y="1"/>
                    <a:pt x="419" y="1"/>
                  </a:cubicBezTo>
                  <a:close/>
                  <a:moveTo>
                    <a:pt x="14681" y="4620"/>
                  </a:moveTo>
                  <a:cubicBezTo>
                    <a:pt x="14402" y="4620"/>
                    <a:pt x="14130" y="4651"/>
                    <a:pt x="13859" y="4711"/>
                  </a:cubicBezTo>
                  <a:cubicBezTo>
                    <a:pt x="13564" y="4779"/>
                    <a:pt x="13292" y="4870"/>
                    <a:pt x="13020" y="4983"/>
                  </a:cubicBezTo>
                  <a:cubicBezTo>
                    <a:pt x="12885" y="5051"/>
                    <a:pt x="12817" y="5209"/>
                    <a:pt x="12885" y="5368"/>
                  </a:cubicBezTo>
                  <a:cubicBezTo>
                    <a:pt x="12930" y="5459"/>
                    <a:pt x="13043" y="5527"/>
                    <a:pt x="13156" y="5527"/>
                  </a:cubicBezTo>
                  <a:cubicBezTo>
                    <a:pt x="13179" y="5527"/>
                    <a:pt x="13224" y="5504"/>
                    <a:pt x="13247" y="5504"/>
                  </a:cubicBezTo>
                  <a:cubicBezTo>
                    <a:pt x="13474" y="5391"/>
                    <a:pt x="13723" y="5323"/>
                    <a:pt x="13972" y="5255"/>
                  </a:cubicBezTo>
                  <a:cubicBezTo>
                    <a:pt x="14191" y="5211"/>
                    <a:pt x="14420" y="5186"/>
                    <a:pt x="14652" y="5186"/>
                  </a:cubicBezTo>
                  <a:cubicBezTo>
                    <a:pt x="14780" y="5186"/>
                    <a:pt x="14908" y="5193"/>
                    <a:pt x="15037" y="5209"/>
                  </a:cubicBezTo>
                  <a:cubicBezTo>
                    <a:pt x="15051" y="5211"/>
                    <a:pt x="15066" y="5212"/>
                    <a:pt x="15080" y="5212"/>
                  </a:cubicBezTo>
                  <a:cubicBezTo>
                    <a:pt x="15426" y="5212"/>
                    <a:pt x="15475" y="4687"/>
                    <a:pt x="15105" y="4643"/>
                  </a:cubicBezTo>
                  <a:cubicBezTo>
                    <a:pt x="14961" y="4628"/>
                    <a:pt x="14820" y="4620"/>
                    <a:pt x="14681" y="4620"/>
                  </a:cubicBezTo>
                  <a:close/>
                  <a:moveTo>
                    <a:pt x="41232" y="3401"/>
                  </a:moveTo>
                  <a:cubicBezTo>
                    <a:pt x="41156" y="3401"/>
                    <a:pt x="41079" y="3433"/>
                    <a:pt x="41020" y="3510"/>
                  </a:cubicBezTo>
                  <a:cubicBezTo>
                    <a:pt x="40635" y="4009"/>
                    <a:pt x="40250" y="4530"/>
                    <a:pt x="39819" y="5119"/>
                  </a:cubicBezTo>
                  <a:cubicBezTo>
                    <a:pt x="39729" y="5232"/>
                    <a:pt x="39751" y="5413"/>
                    <a:pt x="39887" y="5504"/>
                  </a:cubicBezTo>
                  <a:cubicBezTo>
                    <a:pt x="39933" y="5549"/>
                    <a:pt x="40001" y="5572"/>
                    <a:pt x="40069" y="5572"/>
                  </a:cubicBezTo>
                  <a:cubicBezTo>
                    <a:pt x="40159" y="5549"/>
                    <a:pt x="40227" y="5504"/>
                    <a:pt x="40295" y="5436"/>
                  </a:cubicBezTo>
                  <a:cubicBezTo>
                    <a:pt x="40703" y="4870"/>
                    <a:pt x="41088" y="4349"/>
                    <a:pt x="41473" y="3873"/>
                  </a:cubicBezTo>
                  <a:cubicBezTo>
                    <a:pt x="41657" y="3655"/>
                    <a:pt x="41446" y="3401"/>
                    <a:pt x="41232" y="3401"/>
                  </a:cubicBezTo>
                  <a:close/>
                  <a:moveTo>
                    <a:pt x="3373" y="3826"/>
                  </a:moveTo>
                  <a:cubicBezTo>
                    <a:pt x="3323" y="3826"/>
                    <a:pt x="3274" y="3841"/>
                    <a:pt x="3234" y="3873"/>
                  </a:cubicBezTo>
                  <a:cubicBezTo>
                    <a:pt x="3098" y="3963"/>
                    <a:pt x="3053" y="4145"/>
                    <a:pt x="3144" y="4281"/>
                  </a:cubicBezTo>
                  <a:cubicBezTo>
                    <a:pt x="3529" y="4847"/>
                    <a:pt x="3891" y="5436"/>
                    <a:pt x="4231" y="5934"/>
                  </a:cubicBezTo>
                  <a:cubicBezTo>
                    <a:pt x="4276" y="6025"/>
                    <a:pt x="4367" y="6070"/>
                    <a:pt x="4480" y="6070"/>
                  </a:cubicBezTo>
                  <a:cubicBezTo>
                    <a:pt x="4525" y="6048"/>
                    <a:pt x="4571" y="6048"/>
                    <a:pt x="4616" y="6025"/>
                  </a:cubicBezTo>
                  <a:cubicBezTo>
                    <a:pt x="4752" y="5934"/>
                    <a:pt x="4775" y="5753"/>
                    <a:pt x="4707" y="5617"/>
                  </a:cubicBezTo>
                  <a:cubicBezTo>
                    <a:pt x="4367" y="5119"/>
                    <a:pt x="4004" y="4530"/>
                    <a:pt x="3619" y="3963"/>
                  </a:cubicBezTo>
                  <a:cubicBezTo>
                    <a:pt x="3561" y="3876"/>
                    <a:pt x="3464" y="3826"/>
                    <a:pt x="3373" y="3826"/>
                  </a:cubicBezTo>
                  <a:close/>
                  <a:moveTo>
                    <a:pt x="17554" y="5890"/>
                  </a:moveTo>
                  <a:cubicBezTo>
                    <a:pt x="17330" y="5890"/>
                    <a:pt x="17139" y="6179"/>
                    <a:pt x="17347" y="6387"/>
                  </a:cubicBezTo>
                  <a:cubicBezTo>
                    <a:pt x="17778" y="6818"/>
                    <a:pt x="18140" y="7339"/>
                    <a:pt x="18367" y="7928"/>
                  </a:cubicBezTo>
                  <a:cubicBezTo>
                    <a:pt x="18389" y="8041"/>
                    <a:pt x="18503" y="8109"/>
                    <a:pt x="18639" y="8109"/>
                  </a:cubicBezTo>
                  <a:lnTo>
                    <a:pt x="18729" y="8109"/>
                  </a:lnTo>
                  <a:cubicBezTo>
                    <a:pt x="18888" y="8041"/>
                    <a:pt x="18956" y="7860"/>
                    <a:pt x="18888" y="7724"/>
                  </a:cubicBezTo>
                  <a:cubicBezTo>
                    <a:pt x="18639" y="7067"/>
                    <a:pt x="18231" y="6478"/>
                    <a:pt x="17755" y="5980"/>
                  </a:cubicBezTo>
                  <a:cubicBezTo>
                    <a:pt x="17692" y="5916"/>
                    <a:pt x="17621" y="5890"/>
                    <a:pt x="17554" y="5890"/>
                  </a:cubicBezTo>
                  <a:close/>
                  <a:moveTo>
                    <a:pt x="11006" y="6762"/>
                  </a:moveTo>
                  <a:cubicBezTo>
                    <a:pt x="10921" y="6762"/>
                    <a:pt x="10836" y="6804"/>
                    <a:pt x="10778" y="6908"/>
                  </a:cubicBezTo>
                  <a:cubicBezTo>
                    <a:pt x="10506" y="7271"/>
                    <a:pt x="10279" y="7633"/>
                    <a:pt x="10098" y="8041"/>
                  </a:cubicBezTo>
                  <a:cubicBezTo>
                    <a:pt x="10008" y="8268"/>
                    <a:pt x="9894" y="8471"/>
                    <a:pt x="9804" y="8698"/>
                  </a:cubicBezTo>
                  <a:cubicBezTo>
                    <a:pt x="9758" y="8857"/>
                    <a:pt x="9826" y="9015"/>
                    <a:pt x="9962" y="9083"/>
                  </a:cubicBezTo>
                  <a:lnTo>
                    <a:pt x="10076" y="9083"/>
                  </a:lnTo>
                  <a:cubicBezTo>
                    <a:pt x="10189" y="9083"/>
                    <a:pt x="10279" y="9015"/>
                    <a:pt x="10325" y="8925"/>
                  </a:cubicBezTo>
                  <a:cubicBezTo>
                    <a:pt x="10415" y="8721"/>
                    <a:pt x="10506" y="8494"/>
                    <a:pt x="10597" y="8290"/>
                  </a:cubicBezTo>
                  <a:cubicBezTo>
                    <a:pt x="10778" y="7928"/>
                    <a:pt x="11004" y="7565"/>
                    <a:pt x="11231" y="7248"/>
                  </a:cubicBezTo>
                  <a:cubicBezTo>
                    <a:pt x="11425" y="7022"/>
                    <a:pt x="11216" y="6762"/>
                    <a:pt x="11006" y="6762"/>
                  </a:cubicBezTo>
                  <a:close/>
                  <a:moveTo>
                    <a:pt x="38468" y="7347"/>
                  </a:moveTo>
                  <a:cubicBezTo>
                    <a:pt x="38378" y="7347"/>
                    <a:pt x="38292" y="7388"/>
                    <a:pt x="38234" y="7475"/>
                  </a:cubicBezTo>
                  <a:lnTo>
                    <a:pt x="37849" y="8064"/>
                  </a:lnTo>
                  <a:cubicBezTo>
                    <a:pt x="37622" y="8426"/>
                    <a:pt x="37373" y="8789"/>
                    <a:pt x="37146" y="9128"/>
                  </a:cubicBezTo>
                  <a:cubicBezTo>
                    <a:pt x="37056" y="9264"/>
                    <a:pt x="37101" y="9446"/>
                    <a:pt x="37237" y="9536"/>
                  </a:cubicBezTo>
                  <a:cubicBezTo>
                    <a:pt x="37282" y="9559"/>
                    <a:pt x="37328" y="9581"/>
                    <a:pt x="37396" y="9581"/>
                  </a:cubicBezTo>
                  <a:cubicBezTo>
                    <a:pt x="37486" y="9581"/>
                    <a:pt x="37577" y="9513"/>
                    <a:pt x="37622" y="9446"/>
                  </a:cubicBezTo>
                  <a:lnTo>
                    <a:pt x="38324" y="8381"/>
                  </a:lnTo>
                  <a:lnTo>
                    <a:pt x="38709" y="7792"/>
                  </a:lnTo>
                  <a:cubicBezTo>
                    <a:pt x="38800" y="7656"/>
                    <a:pt x="38755" y="7475"/>
                    <a:pt x="38619" y="7384"/>
                  </a:cubicBezTo>
                  <a:cubicBezTo>
                    <a:pt x="38570" y="7360"/>
                    <a:pt x="38518" y="7347"/>
                    <a:pt x="38468" y="7347"/>
                  </a:cubicBezTo>
                  <a:close/>
                  <a:moveTo>
                    <a:pt x="6008" y="7873"/>
                  </a:moveTo>
                  <a:cubicBezTo>
                    <a:pt x="5952" y="7873"/>
                    <a:pt x="5894" y="7892"/>
                    <a:pt x="5839" y="7928"/>
                  </a:cubicBezTo>
                  <a:cubicBezTo>
                    <a:pt x="5703" y="8018"/>
                    <a:pt x="5681" y="8177"/>
                    <a:pt x="5749" y="8313"/>
                  </a:cubicBezTo>
                  <a:cubicBezTo>
                    <a:pt x="5975" y="8630"/>
                    <a:pt x="6179" y="8947"/>
                    <a:pt x="6406" y="9242"/>
                  </a:cubicBezTo>
                  <a:cubicBezTo>
                    <a:pt x="6564" y="9491"/>
                    <a:pt x="6745" y="9717"/>
                    <a:pt x="6904" y="9944"/>
                  </a:cubicBezTo>
                  <a:cubicBezTo>
                    <a:pt x="6972" y="10012"/>
                    <a:pt x="7063" y="10057"/>
                    <a:pt x="7153" y="10057"/>
                  </a:cubicBezTo>
                  <a:cubicBezTo>
                    <a:pt x="7380" y="10057"/>
                    <a:pt x="7493" y="9785"/>
                    <a:pt x="7357" y="9604"/>
                  </a:cubicBezTo>
                  <a:cubicBezTo>
                    <a:pt x="7199" y="9378"/>
                    <a:pt x="7017" y="9151"/>
                    <a:pt x="6859" y="8925"/>
                  </a:cubicBezTo>
                  <a:cubicBezTo>
                    <a:pt x="6655" y="8607"/>
                    <a:pt x="6428" y="8313"/>
                    <a:pt x="6224" y="7996"/>
                  </a:cubicBezTo>
                  <a:cubicBezTo>
                    <a:pt x="6170" y="7914"/>
                    <a:pt x="6091" y="7873"/>
                    <a:pt x="6008" y="7873"/>
                  </a:cubicBezTo>
                  <a:close/>
                  <a:moveTo>
                    <a:pt x="18631" y="10304"/>
                  </a:moveTo>
                  <a:cubicBezTo>
                    <a:pt x="18519" y="10304"/>
                    <a:pt x="18409" y="10366"/>
                    <a:pt x="18367" y="10510"/>
                  </a:cubicBezTo>
                  <a:cubicBezTo>
                    <a:pt x="18163" y="11099"/>
                    <a:pt x="17823" y="11643"/>
                    <a:pt x="17393" y="12096"/>
                  </a:cubicBezTo>
                  <a:cubicBezTo>
                    <a:pt x="17234" y="12277"/>
                    <a:pt x="17370" y="12572"/>
                    <a:pt x="17619" y="12572"/>
                  </a:cubicBezTo>
                  <a:cubicBezTo>
                    <a:pt x="17687" y="12572"/>
                    <a:pt x="17755" y="12526"/>
                    <a:pt x="17823" y="12481"/>
                  </a:cubicBezTo>
                  <a:cubicBezTo>
                    <a:pt x="18299" y="11960"/>
                    <a:pt x="18661" y="11371"/>
                    <a:pt x="18910" y="10714"/>
                  </a:cubicBezTo>
                  <a:cubicBezTo>
                    <a:pt x="19009" y="10474"/>
                    <a:pt x="18817" y="10304"/>
                    <a:pt x="18631" y="10304"/>
                  </a:cubicBezTo>
                  <a:close/>
                  <a:moveTo>
                    <a:pt x="35778" y="11339"/>
                  </a:moveTo>
                  <a:cubicBezTo>
                    <a:pt x="35694" y="11339"/>
                    <a:pt x="35615" y="11380"/>
                    <a:pt x="35561" y="11462"/>
                  </a:cubicBezTo>
                  <a:cubicBezTo>
                    <a:pt x="35130" y="12028"/>
                    <a:pt x="34745" y="12526"/>
                    <a:pt x="34337" y="13002"/>
                  </a:cubicBezTo>
                  <a:lnTo>
                    <a:pt x="34564" y="13183"/>
                  </a:lnTo>
                  <a:lnTo>
                    <a:pt x="34790" y="13365"/>
                  </a:lnTo>
                  <a:cubicBezTo>
                    <a:pt x="35198" y="12889"/>
                    <a:pt x="35583" y="12368"/>
                    <a:pt x="36014" y="11801"/>
                  </a:cubicBezTo>
                  <a:cubicBezTo>
                    <a:pt x="36104" y="11666"/>
                    <a:pt x="36082" y="11484"/>
                    <a:pt x="35946" y="11394"/>
                  </a:cubicBezTo>
                  <a:cubicBezTo>
                    <a:pt x="35891" y="11357"/>
                    <a:pt x="35833" y="11339"/>
                    <a:pt x="35778" y="11339"/>
                  </a:cubicBezTo>
                  <a:close/>
                  <a:moveTo>
                    <a:pt x="9487" y="11258"/>
                  </a:moveTo>
                  <a:cubicBezTo>
                    <a:pt x="9328" y="11258"/>
                    <a:pt x="9192" y="11371"/>
                    <a:pt x="9169" y="11530"/>
                  </a:cubicBezTo>
                  <a:lnTo>
                    <a:pt x="9169" y="11598"/>
                  </a:lnTo>
                  <a:cubicBezTo>
                    <a:pt x="9127" y="11578"/>
                    <a:pt x="9086" y="11569"/>
                    <a:pt x="9046" y="11569"/>
                  </a:cubicBezTo>
                  <a:cubicBezTo>
                    <a:pt x="8813" y="11569"/>
                    <a:pt x="8662" y="11879"/>
                    <a:pt x="8875" y="12073"/>
                  </a:cubicBezTo>
                  <a:cubicBezTo>
                    <a:pt x="8943" y="12164"/>
                    <a:pt x="9056" y="12255"/>
                    <a:pt x="9147" y="12323"/>
                  </a:cubicBezTo>
                  <a:lnTo>
                    <a:pt x="9147" y="12436"/>
                  </a:lnTo>
                  <a:cubicBezTo>
                    <a:pt x="9169" y="12821"/>
                    <a:pt x="9192" y="13206"/>
                    <a:pt x="9260" y="13568"/>
                  </a:cubicBezTo>
                  <a:cubicBezTo>
                    <a:pt x="9283" y="13704"/>
                    <a:pt x="9396" y="13818"/>
                    <a:pt x="9532" y="13818"/>
                  </a:cubicBezTo>
                  <a:lnTo>
                    <a:pt x="9600" y="13795"/>
                  </a:lnTo>
                  <a:cubicBezTo>
                    <a:pt x="9758" y="13772"/>
                    <a:pt x="9849" y="13636"/>
                    <a:pt x="9826" y="13478"/>
                  </a:cubicBezTo>
                  <a:cubicBezTo>
                    <a:pt x="9781" y="13251"/>
                    <a:pt x="9758" y="13025"/>
                    <a:pt x="9758" y="12798"/>
                  </a:cubicBezTo>
                  <a:lnTo>
                    <a:pt x="9758" y="12798"/>
                  </a:lnTo>
                  <a:cubicBezTo>
                    <a:pt x="10008" y="12979"/>
                    <a:pt x="10257" y="13138"/>
                    <a:pt x="10506" y="13297"/>
                  </a:cubicBezTo>
                  <a:cubicBezTo>
                    <a:pt x="10548" y="13318"/>
                    <a:pt x="10592" y="13328"/>
                    <a:pt x="10636" y="13328"/>
                  </a:cubicBezTo>
                  <a:cubicBezTo>
                    <a:pt x="10734" y="13328"/>
                    <a:pt x="10828" y="13277"/>
                    <a:pt x="10891" y="13183"/>
                  </a:cubicBezTo>
                  <a:cubicBezTo>
                    <a:pt x="10959" y="13047"/>
                    <a:pt x="10914" y="12889"/>
                    <a:pt x="10778" y="12798"/>
                  </a:cubicBezTo>
                  <a:cubicBezTo>
                    <a:pt x="10415" y="12572"/>
                    <a:pt x="10053" y="12323"/>
                    <a:pt x="9713" y="12051"/>
                  </a:cubicBezTo>
                  <a:cubicBezTo>
                    <a:pt x="9736" y="11892"/>
                    <a:pt x="9736" y="11734"/>
                    <a:pt x="9736" y="11575"/>
                  </a:cubicBezTo>
                  <a:cubicBezTo>
                    <a:pt x="9758" y="11416"/>
                    <a:pt x="9645" y="11280"/>
                    <a:pt x="9487" y="11258"/>
                  </a:cubicBezTo>
                  <a:close/>
                  <a:moveTo>
                    <a:pt x="15246" y="13485"/>
                  </a:moveTo>
                  <a:cubicBezTo>
                    <a:pt x="15216" y="13485"/>
                    <a:pt x="15184" y="13490"/>
                    <a:pt x="15150" y="13500"/>
                  </a:cubicBezTo>
                  <a:cubicBezTo>
                    <a:pt x="14719" y="13636"/>
                    <a:pt x="14289" y="13704"/>
                    <a:pt x="13836" y="13704"/>
                  </a:cubicBezTo>
                  <a:cubicBezTo>
                    <a:pt x="13655" y="13704"/>
                    <a:pt x="13474" y="13704"/>
                    <a:pt x="13315" y="13682"/>
                  </a:cubicBezTo>
                  <a:cubicBezTo>
                    <a:pt x="13301" y="13680"/>
                    <a:pt x="13288" y="13679"/>
                    <a:pt x="13275" y="13679"/>
                  </a:cubicBezTo>
                  <a:cubicBezTo>
                    <a:pt x="13134" y="13679"/>
                    <a:pt x="13019" y="13786"/>
                    <a:pt x="12998" y="13931"/>
                  </a:cubicBezTo>
                  <a:cubicBezTo>
                    <a:pt x="12975" y="14089"/>
                    <a:pt x="13088" y="14225"/>
                    <a:pt x="13247" y="14248"/>
                  </a:cubicBezTo>
                  <a:cubicBezTo>
                    <a:pt x="13451" y="14271"/>
                    <a:pt x="13655" y="14271"/>
                    <a:pt x="13836" y="14271"/>
                  </a:cubicBezTo>
                  <a:lnTo>
                    <a:pt x="13995" y="14271"/>
                  </a:lnTo>
                  <a:cubicBezTo>
                    <a:pt x="14448" y="14271"/>
                    <a:pt x="14901" y="14180"/>
                    <a:pt x="15331" y="14067"/>
                  </a:cubicBezTo>
                  <a:cubicBezTo>
                    <a:pt x="15660" y="13944"/>
                    <a:pt x="15541" y="13485"/>
                    <a:pt x="15246" y="13485"/>
                  </a:cubicBezTo>
                  <a:close/>
                  <a:moveTo>
                    <a:pt x="32636" y="14974"/>
                  </a:moveTo>
                  <a:cubicBezTo>
                    <a:pt x="32568" y="14974"/>
                    <a:pt x="32498" y="15000"/>
                    <a:pt x="32434" y="15064"/>
                  </a:cubicBezTo>
                  <a:cubicBezTo>
                    <a:pt x="31959" y="15517"/>
                    <a:pt x="31483" y="15947"/>
                    <a:pt x="30962" y="16355"/>
                  </a:cubicBezTo>
                  <a:cubicBezTo>
                    <a:pt x="30765" y="16530"/>
                    <a:pt x="30886" y="16854"/>
                    <a:pt x="31140" y="16854"/>
                  </a:cubicBezTo>
                  <a:cubicBezTo>
                    <a:pt x="31149" y="16854"/>
                    <a:pt x="31157" y="16854"/>
                    <a:pt x="31166" y="16853"/>
                  </a:cubicBezTo>
                  <a:cubicBezTo>
                    <a:pt x="31234" y="16853"/>
                    <a:pt x="31279" y="16831"/>
                    <a:pt x="31324" y="16808"/>
                  </a:cubicBezTo>
                  <a:cubicBezTo>
                    <a:pt x="31845" y="16377"/>
                    <a:pt x="32344" y="15924"/>
                    <a:pt x="32842" y="15471"/>
                  </a:cubicBezTo>
                  <a:cubicBezTo>
                    <a:pt x="33051" y="15263"/>
                    <a:pt x="32859" y="14974"/>
                    <a:pt x="32636" y="14974"/>
                  </a:cubicBezTo>
                  <a:close/>
                  <a:moveTo>
                    <a:pt x="10409" y="15938"/>
                  </a:moveTo>
                  <a:cubicBezTo>
                    <a:pt x="10366" y="15938"/>
                    <a:pt x="10321" y="15949"/>
                    <a:pt x="10279" y="15970"/>
                  </a:cubicBezTo>
                  <a:cubicBezTo>
                    <a:pt x="10121" y="16038"/>
                    <a:pt x="10076" y="16196"/>
                    <a:pt x="10143" y="16355"/>
                  </a:cubicBezTo>
                  <a:cubicBezTo>
                    <a:pt x="10461" y="16944"/>
                    <a:pt x="10823" y="17533"/>
                    <a:pt x="11231" y="18054"/>
                  </a:cubicBezTo>
                  <a:cubicBezTo>
                    <a:pt x="11299" y="18122"/>
                    <a:pt x="11389" y="18167"/>
                    <a:pt x="11480" y="18167"/>
                  </a:cubicBezTo>
                  <a:cubicBezTo>
                    <a:pt x="11525" y="18167"/>
                    <a:pt x="11593" y="18144"/>
                    <a:pt x="11639" y="18099"/>
                  </a:cubicBezTo>
                  <a:cubicBezTo>
                    <a:pt x="11752" y="18008"/>
                    <a:pt x="11775" y="17827"/>
                    <a:pt x="11684" y="17714"/>
                  </a:cubicBezTo>
                  <a:cubicBezTo>
                    <a:pt x="11276" y="17216"/>
                    <a:pt x="10936" y="16672"/>
                    <a:pt x="10642" y="16083"/>
                  </a:cubicBezTo>
                  <a:cubicBezTo>
                    <a:pt x="10595" y="15989"/>
                    <a:pt x="10505" y="15938"/>
                    <a:pt x="10409" y="15938"/>
                  </a:cubicBezTo>
                  <a:close/>
                  <a:moveTo>
                    <a:pt x="28877" y="17959"/>
                  </a:moveTo>
                  <a:cubicBezTo>
                    <a:pt x="28827" y="17959"/>
                    <a:pt x="28773" y="17974"/>
                    <a:pt x="28719" y="18008"/>
                  </a:cubicBezTo>
                  <a:cubicBezTo>
                    <a:pt x="28176" y="18371"/>
                    <a:pt x="27609" y="18711"/>
                    <a:pt x="27043" y="19028"/>
                  </a:cubicBezTo>
                  <a:cubicBezTo>
                    <a:pt x="26778" y="19160"/>
                    <a:pt x="26879" y="19550"/>
                    <a:pt x="27155" y="19550"/>
                  </a:cubicBezTo>
                  <a:cubicBezTo>
                    <a:pt x="27163" y="19550"/>
                    <a:pt x="27171" y="19550"/>
                    <a:pt x="27179" y="19549"/>
                  </a:cubicBezTo>
                  <a:cubicBezTo>
                    <a:pt x="27224" y="19549"/>
                    <a:pt x="27269" y="19526"/>
                    <a:pt x="27315" y="19526"/>
                  </a:cubicBezTo>
                  <a:cubicBezTo>
                    <a:pt x="27904" y="19209"/>
                    <a:pt x="28470" y="18847"/>
                    <a:pt x="29036" y="18484"/>
                  </a:cubicBezTo>
                  <a:cubicBezTo>
                    <a:pt x="29281" y="18315"/>
                    <a:pt x="29120" y="17959"/>
                    <a:pt x="28877" y="17959"/>
                  </a:cubicBezTo>
                  <a:close/>
                  <a:moveTo>
                    <a:pt x="13489" y="19517"/>
                  </a:moveTo>
                  <a:cubicBezTo>
                    <a:pt x="13245" y="19517"/>
                    <a:pt x="13070" y="19884"/>
                    <a:pt x="13360" y="20047"/>
                  </a:cubicBezTo>
                  <a:cubicBezTo>
                    <a:pt x="13904" y="20432"/>
                    <a:pt x="14493" y="20772"/>
                    <a:pt x="15127" y="21044"/>
                  </a:cubicBezTo>
                  <a:cubicBezTo>
                    <a:pt x="15173" y="21067"/>
                    <a:pt x="15218" y="21067"/>
                    <a:pt x="15241" y="21067"/>
                  </a:cubicBezTo>
                  <a:cubicBezTo>
                    <a:pt x="15535" y="21067"/>
                    <a:pt x="15626" y="20659"/>
                    <a:pt x="15354" y="20523"/>
                  </a:cubicBezTo>
                  <a:cubicBezTo>
                    <a:pt x="14765" y="20274"/>
                    <a:pt x="14198" y="19957"/>
                    <a:pt x="13677" y="19594"/>
                  </a:cubicBezTo>
                  <a:cubicBezTo>
                    <a:pt x="13614" y="19540"/>
                    <a:pt x="13549" y="19517"/>
                    <a:pt x="13489" y="19517"/>
                  </a:cubicBezTo>
                  <a:close/>
                  <a:moveTo>
                    <a:pt x="24635" y="20177"/>
                  </a:moveTo>
                  <a:cubicBezTo>
                    <a:pt x="24594" y="20177"/>
                    <a:pt x="24551" y="20186"/>
                    <a:pt x="24506" y="20206"/>
                  </a:cubicBezTo>
                  <a:cubicBezTo>
                    <a:pt x="23894" y="20432"/>
                    <a:pt x="23282" y="20636"/>
                    <a:pt x="22671" y="20817"/>
                  </a:cubicBezTo>
                  <a:cubicBezTo>
                    <a:pt x="22301" y="20861"/>
                    <a:pt x="22349" y="21386"/>
                    <a:pt x="22696" y="21386"/>
                  </a:cubicBezTo>
                  <a:cubicBezTo>
                    <a:pt x="22710" y="21386"/>
                    <a:pt x="22724" y="21386"/>
                    <a:pt x="22739" y="21384"/>
                  </a:cubicBezTo>
                  <a:lnTo>
                    <a:pt x="22807" y="21361"/>
                  </a:lnTo>
                  <a:cubicBezTo>
                    <a:pt x="23441" y="21180"/>
                    <a:pt x="24098" y="20976"/>
                    <a:pt x="24710" y="20727"/>
                  </a:cubicBezTo>
                  <a:cubicBezTo>
                    <a:pt x="25046" y="20608"/>
                    <a:pt x="24915" y="20177"/>
                    <a:pt x="24635" y="20177"/>
                  </a:cubicBezTo>
                  <a:close/>
                  <a:moveTo>
                    <a:pt x="17961" y="21223"/>
                  </a:moveTo>
                  <a:cubicBezTo>
                    <a:pt x="17615" y="21223"/>
                    <a:pt x="17566" y="21748"/>
                    <a:pt x="17936" y="21792"/>
                  </a:cubicBezTo>
                  <a:cubicBezTo>
                    <a:pt x="18231" y="21837"/>
                    <a:pt x="18548" y="21860"/>
                    <a:pt x="18865" y="21860"/>
                  </a:cubicBezTo>
                  <a:lnTo>
                    <a:pt x="19590" y="21860"/>
                  </a:lnTo>
                  <a:lnTo>
                    <a:pt x="19952" y="21837"/>
                  </a:lnTo>
                  <a:cubicBezTo>
                    <a:pt x="20111" y="21837"/>
                    <a:pt x="20247" y="21701"/>
                    <a:pt x="20224" y="21542"/>
                  </a:cubicBezTo>
                  <a:cubicBezTo>
                    <a:pt x="20224" y="21384"/>
                    <a:pt x="20088" y="21271"/>
                    <a:pt x="19930" y="21271"/>
                  </a:cubicBezTo>
                  <a:cubicBezTo>
                    <a:pt x="19567" y="21293"/>
                    <a:pt x="19228" y="21293"/>
                    <a:pt x="18888" y="21293"/>
                  </a:cubicBezTo>
                  <a:cubicBezTo>
                    <a:pt x="18593" y="21293"/>
                    <a:pt x="18276" y="21271"/>
                    <a:pt x="18004" y="21225"/>
                  </a:cubicBezTo>
                  <a:cubicBezTo>
                    <a:pt x="17989" y="21224"/>
                    <a:pt x="17975" y="21223"/>
                    <a:pt x="17961" y="212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15373" y="295323"/>
              <a:ext cx="798711" cy="1755225"/>
            </a:xfrm>
            <a:custGeom>
              <a:avLst/>
              <a:gdLst/>
              <a:ahLst/>
              <a:cxnLst/>
              <a:rect l="l" t="t" r="r" b="b"/>
              <a:pathLst>
                <a:path w="21997" h="48340" extrusionOk="0">
                  <a:moveTo>
                    <a:pt x="6156" y="280"/>
                  </a:moveTo>
                  <a:cubicBezTo>
                    <a:pt x="7304" y="280"/>
                    <a:pt x="8495" y="609"/>
                    <a:pt x="9492" y="1243"/>
                  </a:cubicBezTo>
                  <a:cubicBezTo>
                    <a:pt x="10829" y="2081"/>
                    <a:pt x="11576" y="3372"/>
                    <a:pt x="11599" y="4799"/>
                  </a:cubicBezTo>
                  <a:cubicBezTo>
                    <a:pt x="10716" y="5207"/>
                    <a:pt x="9923" y="5796"/>
                    <a:pt x="9243" y="6498"/>
                  </a:cubicBezTo>
                  <a:cubicBezTo>
                    <a:pt x="8790" y="6974"/>
                    <a:pt x="8428" y="7518"/>
                    <a:pt x="8133" y="8129"/>
                  </a:cubicBezTo>
                  <a:cubicBezTo>
                    <a:pt x="7340" y="9919"/>
                    <a:pt x="7476" y="11890"/>
                    <a:pt x="8065" y="13612"/>
                  </a:cubicBezTo>
                  <a:cubicBezTo>
                    <a:pt x="8042" y="13612"/>
                    <a:pt x="7997" y="13612"/>
                    <a:pt x="7997" y="13634"/>
                  </a:cubicBezTo>
                  <a:cubicBezTo>
                    <a:pt x="7728" y="13870"/>
                    <a:pt x="7407" y="13970"/>
                    <a:pt x="7058" y="13970"/>
                  </a:cubicBezTo>
                  <a:cubicBezTo>
                    <a:pt x="5527" y="13970"/>
                    <a:pt x="3440" y="12046"/>
                    <a:pt x="2628" y="11142"/>
                  </a:cubicBezTo>
                  <a:cubicBezTo>
                    <a:pt x="1020" y="9353"/>
                    <a:pt x="295" y="7155"/>
                    <a:pt x="635" y="5139"/>
                  </a:cubicBezTo>
                  <a:cubicBezTo>
                    <a:pt x="975" y="3236"/>
                    <a:pt x="2198" y="1583"/>
                    <a:pt x="3942" y="744"/>
                  </a:cubicBezTo>
                  <a:cubicBezTo>
                    <a:pt x="4612" y="433"/>
                    <a:pt x="5374" y="280"/>
                    <a:pt x="6156" y="280"/>
                  </a:cubicBezTo>
                  <a:close/>
                  <a:moveTo>
                    <a:pt x="8133" y="13861"/>
                  </a:moveTo>
                  <a:cubicBezTo>
                    <a:pt x="8382" y="14540"/>
                    <a:pt x="8699" y="15197"/>
                    <a:pt x="9107" y="15809"/>
                  </a:cubicBezTo>
                  <a:cubicBezTo>
                    <a:pt x="9088" y="15810"/>
                    <a:pt x="9069" y="15810"/>
                    <a:pt x="9050" y="15810"/>
                  </a:cubicBezTo>
                  <a:cubicBezTo>
                    <a:pt x="8620" y="15810"/>
                    <a:pt x="8240" y="15565"/>
                    <a:pt x="8088" y="15175"/>
                  </a:cubicBezTo>
                  <a:cubicBezTo>
                    <a:pt x="8069" y="15119"/>
                    <a:pt x="8020" y="15078"/>
                    <a:pt x="7952" y="15078"/>
                  </a:cubicBezTo>
                  <a:cubicBezTo>
                    <a:pt x="7938" y="15078"/>
                    <a:pt x="7923" y="15080"/>
                    <a:pt x="7907" y="15084"/>
                  </a:cubicBezTo>
                  <a:cubicBezTo>
                    <a:pt x="7839" y="15107"/>
                    <a:pt x="7793" y="15175"/>
                    <a:pt x="7816" y="15243"/>
                  </a:cubicBezTo>
                  <a:cubicBezTo>
                    <a:pt x="7884" y="15582"/>
                    <a:pt x="7884" y="15945"/>
                    <a:pt x="7793" y="16285"/>
                  </a:cubicBezTo>
                  <a:cubicBezTo>
                    <a:pt x="7748" y="16443"/>
                    <a:pt x="7657" y="16602"/>
                    <a:pt x="7544" y="16602"/>
                  </a:cubicBezTo>
                  <a:cubicBezTo>
                    <a:pt x="7431" y="16579"/>
                    <a:pt x="7363" y="16489"/>
                    <a:pt x="7318" y="16398"/>
                  </a:cubicBezTo>
                  <a:cubicBezTo>
                    <a:pt x="7159" y="16126"/>
                    <a:pt x="7046" y="15832"/>
                    <a:pt x="7046" y="15514"/>
                  </a:cubicBezTo>
                  <a:cubicBezTo>
                    <a:pt x="7058" y="15416"/>
                    <a:pt x="6977" y="15358"/>
                    <a:pt x="6896" y="15358"/>
                  </a:cubicBezTo>
                  <a:cubicBezTo>
                    <a:pt x="6829" y="15358"/>
                    <a:pt x="6762" y="15399"/>
                    <a:pt x="6751" y="15492"/>
                  </a:cubicBezTo>
                  <a:cubicBezTo>
                    <a:pt x="6570" y="15967"/>
                    <a:pt x="6253" y="16398"/>
                    <a:pt x="5845" y="16715"/>
                  </a:cubicBezTo>
                  <a:cubicBezTo>
                    <a:pt x="5749" y="16779"/>
                    <a:pt x="5630" y="16843"/>
                    <a:pt x="5537" y="16843"/>
                  </a:cubicBezTo>
                  <a:cubicBezTo>
                    <a:pt x="5498" y="16843"/>
                    <a:pt x="5464" y="16832"/>
                    <a:pt x="5437" y="16806"/>
                  </a:cubicBezTo>
                  <a:cubicBezTo>
                    <a:pt x="5324" y="16738"/>
                    <a:pt x="5347" y="16602"/>
                    <a:pt x="5369" y="16466"/>
                  </a:cubicBezTo>
                  <a:cubicBezTo>
                    <a:pt x="5483" y="15560"/>
                    <a:pt x="6185" y="14857"/>
                    <a:pt x="6842" y="14223"/>
                  </a:cubicBezTo>
                  <a:lnTo>
                    <a:pt x="7046" y="14223"/>
                  </a:lnTo>
                  <a:cubicBezTo>
                    <a:pt x="7075" y="14225"/>
                    <a:pt x="7104" y="14226"/>
                    <a:pt x="7133" y="14226"/>
                  </a:cubicBezTo>
                  <a:cubicBezTo>
                    <a:pt x="7506" y="14226"/>
                    <a:pt x="7839" y="14092"/>
                    <a:pt x="8133" y="13861"/>
                  </a:cubicBezTo>
                  <a:close/>
                  <a:moveTo>
                    <a:pt x="14872" y="4346"/>
                  </a:moveTo>
                  <a:cubicBezTo>
                    <a:pt x="14898" y="4346"/>
                    <a:pt x="14925" y="4346"/>
                    <a:pt x="14952" y="4346"/>
                  </a:cubicBezTo>
                  <a:lnTo>
                    <a:pt x="15428" y="4346"/>
                  </a:lnTo>
                  <a:cubicBezTo>
                    <a:pt x="17602" y="4482"/>
                    <a:pt x="19392" y="5751"/>
                    <a:pt x="20366" y="7880"/>
                  </a:cubicBezTo>
                  <a:cubicBezTo>
                    <a:pt x="21702" y="10735"/>
                    <a:pt x="20751" y="14291"/>
                    <a:pt x="19392" y="16670"/>
                  </a:cubicBezTo>
                  <a:cubicBezTo>
                    <a:pt x="18961" y="17508"/>
                    <a:pt x="18327" y="18255"/>
                    <a:pt x="17557" y="18822"/>
                  </a:cubicBezTo>
                  <a:cubicBezTo>
                    <a:pt x="16791" y="19352"/>
                    <a:pt x="15981" y="19582"/>
                    <a:pt x="15172" y="19582"/>
                  </a:cubicBezTo>
                  <a:cubicBezTo>
                    <a:pt x="13184" y="19582"/>
                    <a:pt x="11204" y="18195"/>
                    <a:pt x="9900" y="16489"/>
                  </a:cubicBezTo>
                  <a:cubicBezTo>
                    <a:pt x="8382" y="14518"/>
                    <a:pt x="7091" y="11165"/>
                    <a:pt x="8405" y="8243"/>
                  </a:cubicBezTo>
                  <a:cubicBezTo>
                    <a:pt x="8654" y="7676"/>
                    <a:pt x="9017" y="7133"/>
                    <a:pt x="9470" y="6680"/>
                  </a:cubicBezTo>
                  <a:cubicBezTo>
                    <a:pt x="10878" y="5204"/>
                    <a:pt x="12817" y="4346"/>
                    <a:pt x="14872" y="4346"/>
                  </a:cubicBezTo>
                  <a:close/>
                  <a:moveTo>
                    <a:pt x="16402" y="19705"/>
                  </a:moveTo>
                  <a:cubicBezTo>
                    <a:pt x="16424" y="19728"/>
                    <a:pt x="16447" y="19751"/>
                    <a:pt x="16492" y="19773"/>
                  </a:cubicBezTo>
                  <a:lnTo>
                    <a:pt x="17557" y="20068"/>
                  </a:lnTo>
                  <a:cubicBezTo>
                    <a:pt x="18033" y="20204"/>
                    <a:pt x="18259" y="20385"/>
                    <a:pt x="18304" y="20611"/>
                  </a:cubicBezTo>
                  <a:cubicBezTo>
                    <a:pt x="18304" y="20815"/>
                    <a:pt x="18169" y="20997"/>
                    <a:pt x="17987" y="21042"/>
                  </a:cubicBezTo>
                  <a:cubicBezTo>
                    <a:pt x="17927" y="21060"/>
                    <a:pt x="17866" y="21068"/>
                    <a:pt x="17807" y="21068"/>
                  </a:cubicBezTo>
                  <a:cubicBezTo>
                    <a:pt x="17644" y="21068"/>
                    <a:pt x="17492" y="21005"/>
                    <a:pt x="17376" y="20906"/>
                  </a:cubicBezTo>
                  <a:lnTo>
                    <a:pt x="17285" y="20815"/>
                  </a:lnTo>
                  <a:cubicBezTo>
                    <a:pt x="17194" y="20725"/>
                    <a:pt x="17081" y="20657"/>
                    <a:pt x="16968" y="20611"/>
                  </a:cubicBezTo>
                  <a:cubicBezTo>
                    <a:pt x="16923" y="20611"/>
                    <a:pt x="16877" y="20611"/>
                    <a:pt x="16855" y="20634"/>
                  </a:cubicBezTo>
                  <a:cubicBezTo>
                    <a:pt x="16809" y="20657"/>
                    <a:pt x="16787" y="20702"/>
                    <a:pt x="16787" y="20747"/>
                  </a:cubicBezTo>
                  <a:cubicBezTo>
                    <a:pt x="16787" y="20974"/>
                    <a:pt x="16855" y="21178"/>
                    <a:pt x="16945" y="21382"/>
                  </a:cubicBezTo>
                  <a:cubicBezTo>
                    <a:pt x="16968" y="21427"/>
                    <a:pt x="16991" y="21472"/>
                    <a:pt x="17013" y="21518"/>
                  </a:cubicBezTo>
                  <a:cubicBezTo>
                    <a:pt x="17104" y="21699"/>
                    <a:pt x="17104" y="21903"/>
                    <a:pt x="17013" y="22084"/>
                  </a:cubicBezTo>
                  <a:cubicBezTo>
                    <a:pt x="16932" y="22165"/>
                    <a:pt x="16834" y="22206"/>
                    <a:pt x="16729" y="22206"/>
                  </a:cubicBezTo>
                  <a:cubicBezTo>
                    <a:pt x="16660" y="22206"/>
                    <a:pt x="16587" y="22188"/>
                    <a:pt x="16515" y="22152"/>
                  </a:cubicBezTo>
                  <a:cubicBezTo>
                    <a:pt x="16334" y="22039"/>
                    <a:pt x="16175" y="21880"/>
                    <a:pt x="16062" y="21699"/>
                  </a:cubicBezTo>
                  <a:cubicBezTo>
                    <a:pt x="15881" y="21427"/>
                    <a:pt x="15699" y="21155"/>
                    <a:pt x="15563" y="20861"/>
                  </a:cubicBezTo>
                  <a:cubicBezTo>
                    <a:pt x="15518" y="20815"/>
                    <a:pt x="15473" y="20793"/>
                    <a:pt x="15428" y="20770"/>
                  </a:cubicBezTo>
                  <a:cubicBezTo>
                    <a:pt x="15382" y="20770"/>
                    <a:pt x="15360" y="20793"/>
                    <a:pt x="15337" y="20838"/>
                  </a:cubicBezTo>
                  <a:lnTo>
                    <a:pt x="14725" y="21721"/>
                  </a:lnTo>
                  <a:cubicBezTo>
                    <a:pt x="14612" y="21903"/>
                    <a:pt x="14453" y="22061"/>
                    <a:pt x="14272" y="22174"/>
                  </a:cubicBezTo>
                  <a:cubicBezTo>
                    <a:pt x="14218" y="22201"/>
                    <a:pt x="14150" y="22218"/>
                    <a:pt x="14084" y="22218"/>
                  </a:cubicBezTo>
                  <a:cubicBezTo>
                    <a:pt x="13982" y="22218"/>
                    <a:pt x="13883" y="22180"/>
                    <a:pt x="13842" y="22084"/>
                  </a:cubicBezTo>
                  <a:cubicBezTo>
                    <a:pt x="13774" y="21948"/>
                    <a:pt x="13842" y="21789"/>
                    <a:pt x="13932" y="21631"/>
                  </a:cubicBezTo>
                  <a:cubicBezTo>
                    <a:pt x="14250" y="20974"/>
                    <a:pt x="14703" y="20385"/>
                    <a:pt x="15201" y="19864"/>
                  </a:cubicBezTo>
                  <a:cubicBezTo>
                    <a:pt x="15609" y="19864"/>
                    <a:pt x="16016" y="19819"/>
                    <a:pt x="16402" y="19705"/>
                  </a:cubicBezTo>
                  <a:close/>
                  <a:moveTo>
                    <a:pt x="6156" y="0"/>
                  </a:moveTo>
                  <a:cubicBezTo>
                    <a:pt x="5333" y="0"/>
                    <a:pt x="4530" y="163"/>
                    <a:pt x="3829" y="495"/>
                  </a:cubicBezTo>
                  <a:cubicBezTo>
                    <a:pt x="1994" y="1379"/>
                    <a:pt x="703" y="3100"/>
                    <a:pt x="363" y="5094"/>
                  </a:cubicBezTo>
                  <a:cubicBezTo>
                    <a:pt x="1" y="7201"/>
                    <a:pt x="748" y="9489"/>
                    <a:pt x="2424" y="11324"/>
                  </a:cubicBezTo>
                  <a:cubicBezTo>
                    <a:pt x="3331" y="12343"/>
                    <a:pt x="5030" y="13838"/>
                    <a:pt x="6502" y="14155"/>
                  </a:cubicBezTo>
                  <a:cubicBezTo>
                    <a:pt x="5868" y="14767"/>
                    <a:pt x="5211" y="15492"/>
                    <a:pt x="5098" y="16421"/>
                  </a:cubicBezTo>
                  <a:cubicBezTo>
                    <a:pt x="5030" y="16647"/>
                    <a:pt x="5098" y="16874"/>
                    <a:pt x="5256" y="17010"/>
                  </a:cubicBezTo>
                  <a:cubicBezTo>
                    <a:pt x="5331" y="17065"/>
                    <a:pt x="5405" y="17106"/>
                    <a:pt x="5492" y="17106"/>
                  </a:cubicBezTo>
                  <a:cubicBezTo>
                    <a:pt x="5511" y="17106"/>
                    <a:pt x="5531" y="17104"/>
                    <a:pt x="5551" y="17100"/>
                  </a:cubicBezTo>
                  <a:cubicBezTo>
                    <a:pt x="5732" y="17100"/>
                    <a:pt x="5890" y="17032"/>
                    <a:pt x="6026" y="16919"/>
                  </a:cubicBezTo>
                  <a:cubicBezTo>
                    <a:pt x="6366" y="16692"/>
                    <a:pt x="6638" y="16375"/>
                    <a:pt x="6842" y="16035"/>
                  </a:cubicBezTo>
                  <a:cubicBezTo>
                    <a:pt x="6887" y="16217"/>
                    <a:pt x="6955" y="16398"/>
                    <a:pt x="7068" y="16556"/>
                  </a:cubicBezTo>
                  <a:cubicBezTo>
                    <a:pt x="7136" y="16715"/>
                    <a:pt x="7272" y="16828"/>
                    <a:pt x="7431" y="16874"/>
                  </a:cubicBezTo>
                  <a:cubicBezTo>
                    <a:pt x="7182" y="17780"/>
                    <a:pt x="7000" y="18641"/>
                    <a:pt x="7340" y="19456"/>
                  </a:cubicBezTo>
                  <a:cubicBezTo>
                    <a:pt x="7589" y="19932"/>
                    <a:pt x="7929" y="20385"/>
                    <a:pt x="8337" y="20747"/>
                  </a:cubicBezTo>
                  <a:cubicBezTo>
                    <a:pt x="8518" y="20906"/>
                    <a:pt x="8699" y="21087"/>
                    <a:pt x="8858" y="21268"/>
                  </a:cubicBezTo>
                  <a:cubicBezTo>
                    <a:pt x="9379" y="21812"/>
                    <a:pt x="9628" y="22560"/>
                    <a:pt x="9560" y="23307"/>
                  </a:cubicBezTo>
                  <a:cubicBezTo>
                    <a:pt x="9470" y="23692"/>
                    <a:pt x="9311" y="24077"/>
                    <a:pt x="9130" y="24417"/>
                  </a:cubicBezTo>
                  <a:cubicBezTo>
                    <a:pt x="8858" y="24848"/>
                    <a:pt x="8699" y="25346"/>
                    <a:pt x="8654" y="25844"/>
                  </a:cubicBezTo>
                  <a:cubicBezTo>
                    <a:pt x="8631" y="26796"/>
                    <a:pt x="9334" y="27543"/>
                    <a:pt x="10036" y="28132"/>
                  </a:cubicBezTo>
                  <a:lnTo>
                    <a:pt x="10081" y="28200"/>
                  </a:lnTo>
                  <a:cubicBezTo>
                    <a:pt x="10738" y="28767"/>
                    <a:pt x="11395" y="29333"/>
                    <a:pt x="11531" y="30126"/>
                  </a:cubicBezTo>
                  <a:cubicBezTo>
                    <a:pt x="11644" y="30737"/>
                    <a:pt x="11418" y="31326"/>
                    <a:pt x="11191" y="31961"/>
                  </a:cubicBezTo>
                  <a:cubicBezTo>
                    <a:pt x="11123" y="32187"/>
                    <a:pt x="11033" y="32436"/>
                    <a:pt x="10965" y="32686"/>
                  </a:cubicBezTo>
                  <a:cubicBezTo>
                    <a:pt x="10602" y="33886"/>
                    <a:pt x="10738" y="35177"/>
                    <a:pt x="11327" y="36265"/>
                  </a:cubicBezTo>
                  <a:cubicBezTo>
                    <a:pt x="11916" y="37375"/>
                    <a:pt x="12958" y="38168"/>
                    <a:pt x="14204" y="38440"/>
                  </a:cubicBezTo>
                  <a:lnTo>
                    <a:pt x="14227" y="38440"/>
                  </a:lnTo>
                  <a:cubicBezTo>
                    <a:pt x="14234" y="38440"/>
                    <a:pt x="14241" y="38441"/>
                    <a:pt x="14248" y="38441"/>
                  </a:cubicBezTo>
                  <a:cubicBezTo>
                    <a:pt x="14410" y="38441"/>
                    <a:pt x="14424" y="38189"/>
                    <a:pt x="14250" y="38168"/>
                  </a:cubicBezTo>
                  <a:cubicBezTo>
                    <a:pt x="13117" y="37896"/>
                    <a:pt x="12143" y="37171"/>
                    <a:pt x="11576" y="36129"/>
                  </a:cubicBezTo>
                  <a:cubicBezTo>
                    <a:pt x="11033" y="35087"/>
                    <a:pt x="10897" y="33864"/>
                    <a:pt x="11237" y="32731"/>
                  </a:cubicBezTo>
                  <a:cubicBezTo>
                    <a:pt x="11305" y="32504"/>
                    <a:pt x="11395" y="32255"/>
                    <a:pt x="11486" y="32029"/>
                  </a:cubicBezTo>
                  <a:cubicBezTo>
                    <a:pt x="11712" y="31394"/>
                    <a:pt x="11962" y="30737"/>
                    <a:pt x="11826" y="30058"/>
                  </a:cubicBezTo>
                  <a:cubicBezTo>
                    <a:pt x="11667" y="29174"/>
                    <a:pt x="10942" y="28517"/>
                    <a:pt x="10285" y="27951"/>
                  </a:cubicBezTo>
                  <a:lnTo>
                    <a:pt x="10240" y="27928"/>
                  </a:lnTo>
                  <a:cubicBezTo>
                    <a:pt x="9583" y="27362"/>
                    <a:pt x="8926" y="26660"/>
                    <a:pt x="8949" y="25844"/>
                  </a:cubicBezTo>
                  <a:cubicBezTo>
                    <a:pt x="8994" y="25369"/>
                    <a:pt x="9130" y="24916"/>
                    <a:pt x="9379" y="24530"/>
                  </a:cubicBezTo>
                  <a:cubicBezTo>
                    <a:pt x="9583" y="24145"/>
                    <a:pt x="9742" y="23760"/>
                    <a:pt x="9832" y="23352"/>
                  </a:cubicBezTo>
                  <a:cubicBezTo>
                    <a:pt x="9923" y="22514"/>
                    <a:pt x="9651" y="21676"/>
                    <a:pt x="9062" y="21064"/>
                  </a:cubicBezTo>
                  <a:cubicBezTo>
                    <a:pt x="8903" y="20861"/>
                    <a:pt x="8722" y="20679"/>
                    <a:pt x="8541" y="20521"/>
                  </a:cubicBezTo>
                  <a:cubicBezTo>
                    <a:pt x="8156" y="20181"/>
                    <a:pt x="7839" y="19773"/>
                    <a:pt x="7612" y="19320"/>
                  </a:cubicBezTo>
                  <a:cubicBezTo>
                    <a:pt x="7295" y="18573"/>
                    <a:pt x="7476" y="17712"/>
                    <a:pt x="7748" y="16806"/>
                  </a:cubicBezTo>
                  <a:cubicBezTo>
                    <a:pt x="7907" y="16692"/>
                    <a:pt x="8020" y="16534"/>
                    <a:pt x="8065" y="16330"/>
                  </a:cubicBezTo>
                  <a:cubicBezTo>
                    <a:pt x="8110" y="16149"/>
                    <a:pt x="8133" y="15945"/>
                    <a:pt x="8133" y="15741"/>
                  </a:cubicBezTo>
                  <a:cubicBezTo>
                    <a:pt x="8390" y="15961"/>
                    <a:pt x="8707" y="16077"/>
                    <a:pt x="9022" y="16077"/>
                  </a:cubicBezTo>
                  <a:cubicBezTo>
                    <a:pt x="9096" y="16077"/>
                    <a:pt x="9170" y="16071"/>
                    <a:pt x="9243" y="16058"/>
                  </a:cubicBezTo>
                  <a:cubicBezTo>
                    <a:pt x="9379" y="16262"/>
                    <a:pt x="9538" y="16466"/>
                    <a:pt x="9674" y="16647"/>
                  </a:cubicBezTo>
                  <a:cubicBezTo>
                    <a:pt x="10965" y="18346"/>
                    <a:pt x="12868" y="19705"/>
                    <a:pt x="14839" y="19864"/>
                  </a:cubicBezTo>
                  <a:cubicBezTo>
                    <a:pt x="14385" y="20340"/>
                    <a:pt x="14000" y="20906"/>
                    <a:pt x="13683" y="21495"/>
                  </a:cubicBezTo>
                  <a:cubicBezTo>
                    <a:pt x="13547" y="21699"/>
                    <a:pt x="13502" y="21971"/>
                    <a:pt x="13593" y="22220"/>
                  </a:cubicBezTo>
                  <a:cubicBezTo>
                    <a:pt x="13696" y="22386"/>
                    <a:pt x="13857" y="22495"/>
                    <a:pt x="14057" y="22495"/>
                  </a:cubicBezTo>
                  <a:cubicBezTo>
                    <a:pt x="14075" y="22495"/>
                    <a:pt x="14094" y="22494"/>
                    <a:pt x="14114" y="22492"/>
                  </a:cubicBezTo>
                  <a:cubicBezTo>
                    <a:pt x="14204" y="22492"/>
                    <a:pt x="14317" y="22469"/>
                    <a:pt x="14408" y="22424"/>
                  </a:cubicBezTo>
                  <a:cubicBezTo>
                    <a:pt x="14635" y="22288"/>
                    <a:pt x="14839" y="22107"/>
                    <a:pt x="14952" y="21857"/>
                  </a:cubicBezTo>
                  <a:lnTo>
                    <a:pt x="15224" y="21472"/>
                  </a:lnTo>
                  <a:cubicBezTo>
                    <a:pt x="15269" y="22514"/>
                    <a:pt x="15881" y="23171"/>
                    <a:pt x="16560" y="23896"/>
                  </a:cubicBezTo>
                  <a:cubicBezTo>
                    <a:pt x="16787" y="24145"/>
                    <a:pt x="17013" y="24395"/>
                    <a:pt x="17240" y="24666"/>
                  </a:cubicBezTo>
                  <a:cubicBezTo>
                    <a:pt x="18146" y="25867"/>
                    <a:pt x="18508" y="27407"/>
                    <a:pt x="18214" y="28880"/>
                  </a:cubicBezTo>
                  <a:cubicBezTo>
                    <a:pt x="18055" y="29537"/>
                    <a:pt x="17829" y="30148"/>
                    <a:pt x="17557" y="30760"/>
                  </a:cubicBezTo>
                  <a:cubicBezTo>
                    <a:pt x="17217" y="31485"/>
                    <a:pt x="16968" y="32233"/>
                    <a:pt x="16832" y="33025"/>
                  </a:cubicBezTo>
                  <a:cubicBezTo>
                    <a:pt x="16628" y="34656"/>
                    <a:pt x="17262" y="36288"/>
                    <a:pt x="18531" y="37330"/>
                  </a:cubicBezTo>
                  <a:cubicBezTo>
                    <a:pt x="18712" y="37465"/>
                    <a:pt x="18916" y="37601"/>
                    <a:pt x="19097" y="37737"/>
                  </a:cubicBezTo>
                  <a:cubicBezTo>
                    <a:pt x="19550" y="38009"/>
                    <a:pt x="19958" y="38372"/>
                    <a:pt x="20253" y="38802"/>
                  </a:cubicBezTo>
                  <a:cubicBezTo>
                    <a:pt x="20502" y="39278"/>
                    <a:pt x="20592" y="39799"/>
                    <a:pt x="20547" y="40320"/>
                  </a:cubicBezTo>
                  <a:cubicBezTo>
                    <a:pt x="20457" y="42223"/>
                    <a:pt x="19415" y="43967"/>
                    <a:pt x="18418" y="45439"/>
                  </a:cubicBezTo>
                  <a:cubicBezTo>
                    <a:pt x="17851" y="46278"/>
                    <a:pt x="17262" y="47161"/>
                    <a:pt x="16651" y="47977"/>
                  </a:cubicBezTo>
                  <a:lnTo>
                    <a:pt x="16515" y="47977"/>
                  </a:lnTo>
                  <a:cubicBezTo>
                    <a:pt x="16447" y="48022"/>
                    <a:pt x="16402" y="48113"/>
                    <a:pt x="16424" y="48180"/>
                  </a:cubicBezTo>
                  <a:cubicBezTo>
                    <a:pt x="16424" y="48271"/>
                    <a:pt x="16492" y="48316"/>
                    <a:pt x="16560" y="48339"/>
                  </a:cubicBezTo>
                  <a:lnTo>
                    <a:pt x="16605" y="48339"/>
                  </a:lnTo>
                  <a:cubicBezTo>
                    <a:pt x="16696" y="48339"/>
                    <a:pt x="16787" y="48294"/>
                    <a:pt x="16832" y="48203"/>
                  </a:cubicBezTo>
                  <a:cubicBezTo>
                    <a:pt x="17466" y="47342"/>
                    <a:pt x="18078" y="46459"/>
                    <a:pt x="18667" y="45575"/>
                  </a:cubicBezTo>
                  <a:cubicBezTo>
                    <a:pt x="19664" y="44080"/>
                    <a:pt x="20728" y="42291"/>
                    <a:pt x="20819" y="40320"/>
                  </a:cubicBezTo>
                  <a:cubicBezTo>
                    <a:pt x="20887" y="39753"/>
                    <a:pt x="20774" y="39187"/>
                    <a:pt x="20502" y="38689"/>
                  </a:cubicBezTo>
                  <a:cubicBezTo>
                    <a:pt x="20185" y="38213"/>
                    <a:pt x="19754" y="37805"/>
                    <a:pt x="19279" y="37511"/>
                  </a:cubicBezTo>
                  <a:cubicBezTo>
                    <a:pt x="19075" y="37398"/>
                    <a:pt x="18893" y="37262"/>
                    <a:pt x="18712" y="37126"/>
                  </a:cubicBezTo>
                  <a:cubicBezTo>
                    <a:pt x="17512" y="36129"/>
                    <a:pt x="16900" y="34589"/>
                    <a:pt x="17104" y="33071"/>
                  </a:cubicBezTo>
                  <a:cubicBezTo>
                    <a:pt x="17240" y="32301"/>
                    <a:pt x="17489" y="31576"/>
                    <a:pt x="17806" y="30873"/>
                  </a:cubicBezTo>
                  <a:cubicBezTo>
                    <a:pt x="18101" y="30262"/>
                    <a:pt x="18304" y="29605"/>
                    <a:pt x="18486" y="28948"/>
                  </a:cubicBezTo>
                  <a:cubicBezTo>
                    <a:pt x="18803" y="27385"/>
                    <a:pt x="18418" y="25776"/>
                    <a:pt x="17466" y="24530"/>
                  </a:cubicBezTo>
                  <a:cubicBezTo>
                    <a:pt x="17240" y="24236"/>
                    <a:pt x="16991" y="23964"/>
                    <a:pt x="16764" y="23715"/>
                  </a:cubicBezTo>
                  <a:cubicBezTo>
                    <a:pt x="16084" y="22990"/>
                    <a:pt x="15495" y="22356"/>
                    <a:pt x="15518" y="21359"/>
                  </a:cubicBezTo>
                  <a:lnTo>
                    <a:pt x="15518" y="21359"/>
                  </a:lnTo>
                  <a:cubicBezTo>
                    <a:pt x="15609" y="21540"/>
                    <a:pt x="15722" y="21721"/>
                    <a:pt x="15835" y="21880"/>
                  </a:cubicBezTo>
                  <a:cubicBezTo>
                    <a:pt x="15994" y="22107"/>
                    <a:pt x="16175" y="22288"/>
                    <a:pt x="16402" y="22424"/>
                  </a:cubicBezTo>
                  <a:cubicBezTo>
                    <a:pt x="16504" y="22471"/>
                    <a:pt x="16611" y="22493"/>
                    <a:pt x="16717" y="22493"/>
                  </a:cubicBezTo>
                  <a:cubicBezTo>
                    <a:pt x="16915" y="22493"/>
                    <a:pt x="17107" y="22413"/>
                    <a:pt x="17240" y="22265"/>
                  </a:cubicBezTo>
                  <a:cubicBezTo>
                    <a:pt x="17398" y="22016"/>
                    <a:pt x="17421" y="21699"/>
                    <a:pt x="17262" y="21427"/>
                  </a:cubicBezTo>
                  <a:lnTo>
                    <a:pt x="17217" y="21268"/>
                  </a:lnTo>
                  <a:cubicBezTo>
                    <a:pt x="17172" y="21200"/>
                    <a:pt x="17149" y="21155"/>
                    <a:pt x="17127" y="21087"/>
                  </a:cubicBezTo>
                  <a:lnTo>
                    <a:pt x="17127" y="21087"/>
                  </a:lnTo>
                  <a:lnTo>
                    <a:pt x="17172" y="21132"/>
                  </a:lnTo>
                  <a:cubicBezTo>
                    <a:pt x="17359" y="21285"/>
                    <a:pt x="17584" y="21362"/>
                    <a:pt x="17819" y="21362"/>
                  </a:cubicBezTo>
                  <a:cubicBezTo>
                    <a:pt x="17897" y="21362"/>
                    <a:pt x="17976" y="21353"/>
                    <a:pt x="18055" y="21336"/>
                  </a:cubicBezTo>
                  <a:cubicBezTo>
                    <a:pt x="18395" y="21246"/>
                    <a:pt x="18622" y="20906"/>
                    <a:pt x="18576" y="20566"/>
                  </a:cubicBezTo>
                  <a:cubicBezTo>
                    <a:pt x="18508" y="20090"/>
                    <a:pt x="18010" y="19887"/>
                    <a:pt x="17648" y="19796"/>
                  </a:cubicBezTo>
                  <a:lnTo>
                    <a:pt x="16809" y="19547"/>
                  </a:lnTo>
                  <a:cubicBezTo>
                    <a:pt x="17127" y="19433"/>
                    <a:pt x="17444" y="19252"/>
                    <a:pt x="17738" y="19071"/>
                  </a:cubicBezTo>
                  <a:cubicBezTo>
                    <a:pt x="18531" y="18459"/>
                    <a:pt x="19188" y="17689"/>
                    <a:pt x="19641" y="16806"/>
                  </a:cubicBezTo>
                  <a:cubicBezTo>
                    <a:pt x="21023" y="14359"/>
                    <a:pt x="21997" y="10712"/>
                    <a:pt x="20615" y="7744"/>
                  </a:cubicBezTo>
                  <a:cubicBezTo>
                    <a:pt x="19596" y="5524"/>
                    <a:pt x="17715" y="4188"/>
                    <a:pt x="15428" y="4052"/>
                  </a:cubicBezTo>
                  <a:cubicBezTo>
                    <a:pt x="15288" y="4044"/>
                    <a:pt x="15149" y="4040"/>
                    <a:pt x="15009" y="4040"/>
                  </a:cubicBezTo>
                  <a:cubicBezTo>
                    <a:pt x="13945" y="4040"/>
                    <a:pt x="12875" y="4268"/>
                    <a:pt x="11894" y="4709"/>
                  </a:cubicBezTo>
                  <a:cubicBezTo>
                    <a:pt x="11826" y="3214"/>
                    <a:pt x="11033" y="1922"/>
                    <a:pt x="9628" y="1016"/>
                  </a:cubicBezTo>
                  <a:cubicBezTo>
                    <a:pt x="8595" y="345"/>
                    <a:pt x="7354" y="0"/>
                    <a:pt x="6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27439" y="562673"/>
              <a:ext cx="1011778" cy="719592"/>
            </a:xfrm>
            <a:custGeom>
              <a:avLst/>
              <a:gdLst/>
              <a:ahLst/>
              <a:cxnLst/>
              <a:rect l="l" t="t" r="r" b="b"/>
              <a:pathLst>
                <a:path w="27865" h="19818" extrusionOk="0">
                  <a:moveTo>
                    <a:pt x="13409" y="0"/>
                  </a:moveTo>
                  <a:cubicBezTo>
                    <a:pt x="11937" y="0"/>
                    <a:pt x="10467" y="253"/>
                    <a:pt x="9062" y="744"/>
                  </a:cubicBezTo>
                  <a:cubicBezTo>
                    <a:pt x="5596" y="1990"/>
                    <a:pt x="2765" y="4210"/>
                    <a:pt x="1451" y="7698"/>
                  </a:cubicBezTo>
                  <a:cubicBezTo>
                    <a:pt x="907" y="9148"/>
                    <a:pt x="545" y="10666"/>
                    <a:pt x="363" y="12206"/>
                  </a:cubicBezTo>
                  <a:cubicBezTo>
                    <a:pt x="273" y="12614"/>
                    <a:pt x="227" y="13022"/>
                    <a:pt x="182" y="13452"/>
                  </a:cubicBezTo>
                  <a:cubicBezTo>
                    <a:pt x="46" y="14472"/>
                    <a:pt x="1" y="15491"/>
                    <a:pt x="24" y="16510"/>
                  </a:cubicBezTo>
                  <a:cubicBezTo>
                    <a:pt x="46" y="17032"/>
                    <a:pt x="92" y="17553"/>
                    <a:pt x="160" y="18074"/>
                  </a:cubicBezTo>
                  <a:cubicBezTo>
                    <a:pt x="205" y="18323"/>
                    <a:pt x="250" y="18572"/>
                    <a:pt x="295" y="18821"/>
                  </a:cubicBezTo>
                  <a:cubicBezTo>
                    <a:pt x="341" y="19093"/>
                    <a:pt x="341" y="19297"/>
                    <a:pt x="409" y="19523"/>
                  </a:cubicBezTo>
                  <a:cubicBezTo>
                    <a:pt x="409" y="19546"/>
                    <a:pt x="431" y="19569"/>
                    <a:pt x="454" y="19591"/>
                  </a:cubicBezTo>
                  <a:cubicBezTo>
                    <a:pt x="471" y="19609"/>
                    <a:pt x="489" y="19616"/>
                    <a:pt x="506" y="19616"/>
                  </a:cubicBezTo>
                  <a:cubicBezTo>
                    <a:pt x="557" y="19616"/>
                    <a:pt x="607" y="19557"/>
                    <a:pt x="658" y="19523"/>
                  </a:cubicBezTo>
                  <a:cubicBezTo>
                    <a:pt x="839" y="19365"/>
                    <a:pt x="1066" y="19297"/>
                    <a:pt x="1315" y="19297"/>
                  </a:cubicBezTo>
                  <a:cubicBezTo>
                    <a:pt x="1360" y="19286"/>
                    <a:pt x="1411" y="19280"/>
                    <a:pt x="1465" y="19280"/>
                  </a:cubicBezTo>
                  <a:cubicBezTo>
                    <a:pt x="1519" y="19280"/>
                    <a:pt x="1575" y="19286"/>
                    <a:pt x="1632" y="19297"/>
                  </a:cubicBezTo>
                  <a:cubicBezTo>
                    <a:pt x="1745" y="19320"/>
                    <a:pt x="1859" y="19342"/>
                    <a:pt x="1949" y="19387"/>
                  </a:cubicBezTo>
                  <a:cubicBezTo>
                    <a:pt x="2244" y="19523"/>
                    <a:pt x="2493" y="19659"/>
                    <a:pt x="2742" y="19818"/>
                  </a:cubicBezTo>
                  <a:cubicBezTo>
                    <a:pt x="2719" y="19705"/>
                    <a:pt x="2697" y="19614"/>
                    <a:pt x="2697" y="19501"/>
                  </a:cubicBezTo>
                  <a:cubicBezTo>
                    <a:pt x="2674" y="19365"/>
                    <a:pt x="2629" y="19252"/>
                    <a:pt x="2583" y="19116"/>
                  </a:cubicBezTo>
                  <a:cubicBezTo>
                    <a:pt x="2493" y="18912"/>
                    <a:pt x="2425" y="18708"/>
                    <a:pt x="2357" y="18504"/>
                  </a:cubicBezTo>
                  <a:cubicBezTo>
                    <a:pt x="2198" y="18028"/>
                    <a:pt x="2085" y="17553"/>
                    <a:pt x="1994" y="17077"/>
                  </a:cubicBezTo>
                  <a:cubicBezTo>
                    <a:pt x="1836" y="16103"/>
                    <a:pt x="1768" y="15106"/>
                    <a:pt x="1791" y="14132"/>
                  </a:cubicBezTo>
                  <a:cubicBezTo>
                    <a:pt x="1813" y="13384"/>
                    <a:pt x="1904" y="12659"/>
                    <a:pt x="2017" y="11935"/>
                  </a:cubicBezTo>
                  <a:cubicBezTo>
                    <a:pt x="3459" y="6889"/>
                    <a:pt x="7767" y="2963"/>
                    <a:pt x="13205" y="2963"/>
                  </a:cubicBezTo>
                  <a:cubicBezTo>
                    <a:pt x="13236" y="2963"/>
                    <a:pt x="13267" y="2964"/>
                    <a:pt x="13298" y="2964"/>
                  </a:cubicBezTo>
                  <a:cubicBezTo>
                    <a:pt x="15156" y="2964"/>
                    <a:pt x="17059" y="3530"/>
                    <a:pt x="18826" y="4323"/>
                  </a:cubicBezTo>
                  <a:cubicBezTo>
                    <a:pt x="18894" y="4391"/>
                    <a:pt x="19007" y="4436"/>
                    <a:pt x="19120" y="4436"/>
                  </a:cubicBezTo>
                  <a:cubicBezTo>
                    <a:pt x="19709" y="4731"/>
                    <a:pt x="20298" y="5003"/>
                    <a:pt x="20865" y="5320"/>
                  </a:cubicBezTo>
                  <a:cubicBezTo>
                    <a:pt x="22179" y="6045"/>
                    <a:pt x="22904" y="6973"/>
                    <a:pt x="23946" y="7993"/>
                  </a:cubicBezTo>
                  <a:cubicBezTo>
                    <a:pt x="24104" y="8174"/>
                    <a:pt x="24240" y="8378"/>
                    <a:pt x="24376" y="8604"/>
                  </a:cubicBezTo>
                  <a:cubicBezTo>
                    <a:pt x="24376" y="8627"/>
                    <a:pt x="24399" y="8650"/>
                    <a:pt x="24421" y="8650"/>
                  </a:cubicBezTo>
                  <a:lnTo>
                    <a:pt x="24512" y="8650"/>
                  </a:lnTo>
                  <a:cubicBezTo>
                    <a:pt x="24784" y="8559"/>
                    <a:pt x="25101" y="8514"/>
                    <a:pt x="25395" y="8469"/>
                  </a:cubicBezTo>
                  <a:cubicBezTo>
                    <a:pt x="25442" y="8465"/>
                    <a:pt x="25489" y="8463"/>
                    <a:pt x="25537" y="8463"/>
                  </a:cubicBezTo>
                  <a:cubicBezTo>
                    <a:pt x="25789" y="8463"/>
                    <a:pt x="26050" y="8516"/>
                    <a:pt x="26279" y="8650"/>
                  </a:cubicBezTo>
                  <a:cubicBezTo>
                    <a:pt x="26415" y="8718"/>
                    <a:pt x="26528" y="8808"/>
                    <a:pt x="26641" y="8922"/>
                  </a:cubicBezTo>
                  <a:cubicBezTo>
                    <a:pt x="26913" y="9193"/>
                    <a:pt x="27185" y="9488"/>
                    <a:pt x="27434" y="9782"/>
                  </a:cubicBezTo>
                  <a:cubicBezTo>
                    <a:pt x="27593" y="9579"/>
                    <a:pt x="27706" y="9375"/>
                    <a:pt x="27797" y="9148"/>
                  </a:cubicBezTo>
                  <a:cubicBezTo>
                    <a:pt x="27865" y="9012"/>
                    <a:pt x="27819" y="8854"/>
                    <a:pt x="27706" y="8763"/>
                  </a:cubicBezTo>
                  <a:lnTo>
                    <a:pt x="27638" y="8672"/>
                  </a:lnTo>
                  <a:cubicBezTo>
                    <a:pt x="27502" y="8514"/>
                    <a:pt x="27412" y="8333"/>
                    <a:pt x="27276" y="8151"/>
                  </a:cubicBezTo>
                  <a:cubicBezTo>
                    <a:pt x="27026" y="7812"/>
                    <a:pt x="26777" y="7494"/>
                    <a:pt x="26505" y="7155"/>
                  </a:cubicBezTo>
                  <a:cubicBezTo>
                    <a:pt x="25984" y="6498"/>
                    <a:pt x="25418" y="5863"/>
                    <a:pt x="24806" y="5274"/>
                  </a:cubicBezTo>
                  <a:cubicBezTo>
                    <a:pt x="23628" y="4096"/>
                    <a:pt x="22292" y="3054"/>
                    <a:pt x="20842" y="2194"/>
                  </a:cubicBezTo>
                  <a:cubicBezTo>
                    <a:pt x="19438" y="1333"/>
                    <a:pt x="17920" y="721"/>
                    <a:pt x="16311" y="336"/>
                  </a:cubicBezTo>
                  <a:cubicBezTo>
                    <a:pt x="15356" y="111"/>
                    <a:pt x="14382" y="0"/>
                    <a:pt x="1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395739" y="660274"/>
              <a:ext cx="811056" cy="633537"/>
            </a:xfrm>
            <a:custGeom>
              <a:avLst/>
              <a:gdLst/>
              <a:ahLst/>
              <a:cxnLst/>
              <a:rect l="l" t="t" r="r" b="b"/>
              <a:pathLst>
                <a:path w="22337" h="17448" extrusionOk="0">
                  <a:moveTo>
                    <a:pt x="11428" y="1"/>
                  </a:moveTo>
                  <a:cubicBezTo>
                    <a:pt x="9313" y="1"/>
                    <a:pt x="7188" y="489"/>
                    <a:pt x="5460" y="1567"/>
                  </a:cubicBezTo>
                  <a:cubicBezTo>
                    <a:pt x="3421" y="2813"/>
                    <a:pt x="1971" y="4829"/>
                    <a:pt x="1110" y="7027"/>
                  </a:cubicBezTo>
                  <a:cubicBezTo>
                    <a:pt x="408" y="8726"/>
                    <a:pt x="23" y="10538"/>
                    <a:pt x="0" y="12350"/>
                  </a:cubicBezTo>
                  <a:cubicBezTo>
                    <a:pt x="0" y="13188"/>
                    <a:pt x="68" y="14026"/>
                    <a:pt x="227" y="14842"/>
                  </a:cubicBezTo>
                  <a:cubicBezTo>
                    <a:pt x="295" y="15250"/>
                    <a:pt x="385" y="15657"/>
                    <a:pt x="499" y="16043"/>
                  </a:cubicBezTo>
                  <a:cubicBezTo>
                    <a:pt x="544" y="16201"/>
                    <a:pt x="612" y="16337"/>
                    <a:pt x="634" y="16496"/>
                  </a:cubicBezTo>
                  <a:cubicBezTo>
                    <a:pt x="657" y="16677"/>
                    <a:pt x="725" y="16835"/>
                    <a:pt x="816" y="16994"/>
                  </a:cubicBezTo>
                  <a:cubicBezTo>
                    <a:pt x="974" y="17198"/>
                    <a:pt x="1201" y="17356"/>
                    <a:pt x="1427" y="17447"/>
                  </a:cubicBezTo>
                  <a:cubicBezTo>
                    <a:pt x="1473" y="17153"/>
                    <a:pt x="1495" y="16881"/>
                    <a:pt x="1495" y="16586"/>
                  </a:cubicBezTo>
                  <a:cubicBezTo>
                    <a:pt x="1518" y="15997"/>
                    <a:pt x="1835" y="15454"/>
                    <a:pt x="2311" y="15091"/>
                  </a:cubicBezTo>
                  <a:cubicBezTo>
                    <a:pt x="2333" y="15091"/>
                    <a:pt x="2379" y="15046"/>
                    <a:pt x="2401" y="15023"/>
                  </a:cubicBezTo>
                  <a:cubicBezTo>
                    <a:pt x="2401" y="14978"/>
                    <a:pt x="2401" y="14955"/>
                    <a:pt x="2401" y="14933"/>
                  </a:cubicBezTo>
                  <a:cubicBezTo>
                    <a:pt x="2401" y="14751"/>
                    <a:pt x="2356" y="14547"/>
                    <a:pt x="2356" y="14366"/>
                  </a:cubicBezTo>
                  <a:cubicBezTo>
                    <a:pt x="2356" y="14049"/>
                    <a:pt x="2356" y="13755"/>
                    <a:pt x="2356" y="13437"/>
                  </a:cubicBezTo>
                  <a:cubicBezTo>
                    <a:pt x="2356" y="12237"/>
                    <a:pt x="2447" y="11036"/>
                    <a:pt x="2696" y="9858"/>
                  </a:cubicBezTo>
                  <a:cubicBezTo>
                    <a:pt x="2877" y="8952"/>
                    <a:pt x="3172" y="8091"/>
                    <a:pt x="3557" y="7276"/>
                  </a:cubicBezTo>
                  <a:cubicBezTo>
                    <a:pt x="3874" y="6619"/>
                    <a:pt x="4304" y="6030"/>
                    <a:pt x="4825" y="5554"/>
                  </a:cubicBezTo>
                  <a:cubicBezTo>
                    <a:pt x="5913" y="4444"/>
                    <a:pt x="7204" y="3583"/>
                    <a:pt x="8654" y="3017"/>
                  </a:cubicBezTo>
                  <a:cubicBezTo>
                    <a:pt x="9877" y="2541"/>
                    <a:pt x="11168" y="2292"/>
                    <a:pt x="12505" y="2292"/>
                  </a:cubicBezTo>
                  <a:cubicBezTo>
                    <a:pt x="15993" y="2337"/>
                    <a:pt x="19437" y="4376"/>
                    <a:pt x="21000" y="7480"/>
                  </a:cubicBezTo>
                  <a:cubicBezTo>
                    <a:pt x="21104" y="7687"/>
                    <a:pt x="21246" y="8009"/>
                    <a:pt x="21530" y="8009"/>
                  </a:cubicBezTo>
                  <a:cubicBezTo>
                    <a:pt x="21556" y="8009"/>
                    <a:pt x="21583" y="8006"/>
                    <a:pt x="21612" y="8001"/>
                  </a:cubicBezTo>
                  <a:lnTo>
                    <a:pt x="21657" y="7978"/>
                  </a:lnTo>
                  <a:cubicBezTo>
                    <a:pt x="21657" y="7525"/>
                    <a:pt x="21747" y="7117"/>
                    <a:pt x="21929" y="6732"/>
                  </a:cubicBezTo>
                  <a:cubicBezTo>
                    <a:pt x="22042" y="6505"/>
                    <a:pt x="22178" y="6324"/>
                    <a:pt x="22336" y="6166"/>
                  </a:cubicBezTo>
                  <a:lnTo>
                    <a:pt x="22336" y="6052"/>
                  </a:lnTo>
                  <a:cubicBezTo>
                    <a:pt x="22314" y="5962"/>
                    <a:pt x="22291" y="5871"/>
                    <a:pt x="22268" y="5781"/>
                  </a:cubicBezTo>
                  <a:cubicBezTo>
                    <a:pt x="22087" y="5078"/>
                    <a:pt x="21566" y="4603"/>
                    <a:pt x="21068" y="4082"/>
                  </a:cubicBezTo>
                  <a:cubicBezTo>
                    <a:pt x="19482" y="2428"/>
                    <a:pt x="17534" y="1227"/>
                    <a:pt x="15359" y="570"/>
                  </a:cubicBezTo>
                  <a:cubicBezTo>
                    <a:pt x="14123" y="200"/>
                    <a:pt x="12778" y="1"/>
                    <a:pt x="1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472207" y="751304"/>
              <a:ext cx="708263" cy="463316"/>
            </a:xfrm>
            <a:custGeom>
              <a:avLst/>
              <a:gdLst/>
              <a:ahLst/>
              <a:cxnLst/>
              <a:rect l="l" t="t" r="r" b="b"/>
              <a:pathLst>
                <a:path w="19506" h="12760" extrusionOk="0">
                  <a:moveTo>
                    <a:pt x="10537" y="1"/>
                  </a:moveTo>
                  <a:cubicBezTo>
                    <a:pt x="8689" y="1"/>
                    <a:pt x="6826" y="535"/>
                    <a:pt x="5257" y="1461"/>
                  </a:cubicBezTo>
                  <a:cubicBezTo>
                    <a:pt x="2017" y="3387"/>
                    <a:pt x="24" y="6898"/>
                    <a:pt x="24" y="10659"/>
                  </a:cubicBezTo>
                  <a:cubicBezTo>
                    <a:pt x="1" y="11338"/>
                    <a:pt x="46" y="12040"/>
                    <a:pt x="205" y="12697"/>
                  </a:cubicBezTo>
                  <a:cubicBezTo>
                    <a:pt x="205" y="12720"/>
                    <a:pt x="205" y="12720"/>
                    <a:pt x="227" y="12743"/>
                  </a:cubicBezTo>
                  <a:cubicBezTo>
                    <a:pt x="239" y="12754"/>
                    <a:pt x="261" y="12760"/>
                    <a:pt x="287" y="12760"/>
                  </a:cubicBezTo>
                  <a:cubicBezTo>
                    <a:pt x="312" y="12760"/>
                    <a:pt x="341" y="12754"/>
                    <a:pt x="363" y="12743"/>
                  </a:cubicBezTo>
                  <a:cubicBezTo>
                    <a:pt x="794" y="12561"/>
                    <a:pt x="1270" y="12471"/>
                    <a:pt x="1745" y="12471"/>
                  </a:cubicBezTo>
                  <a:cubicBezTo>
                    <a:pt x="1763" y="12477"/>
                    <a:pt x="1782" y="12480"/>
                    <a:pt x="1799" y="12480"/>
                  </a:cubicBezTo>
                  <a:cubicBezTo>
                    <a:pt x="1848" y="12480"/>
                    <a:pt x="1893" y="12459"/>
                    <a:pt x="1926" y="12426"/>
                  </a:cubicBezTo>
                  <a:cubicBezTo>
                    <a:pt x="1926" y="12380"/>
                    <a:pt x="1949" y="12335"/>
                    <a:pt x="1949" y="12312"/>
                  </a:cubicBezTo>
                  <a:cubicBezTo>
                    <a:pt x="1926" y="11701"/>
                    <a:pt x="1904" y="11089"/>
                    <a:pt x="1881" y="10500"/>
                  </a:cubicBezTo>
                  <a:cubicBezTo>
                    <a:pt x="1904" y="9888"/>
                    <a:pt x="2040" y="9277"/>
                    <a:pt x="2244" y="8710"/>
                  </a:cubicBezTo>
                  <a:cubicBezTo>
                    <a:pt x="2629" y="7351"/>
                    <a:pt x="3286" y="6128"/>
                    <a:pt x="4192" y="5063"/>
                  </a:cubicBezTo>
                  <a:cubicBezTo>
                    <a:pt x="5483" y="3545"/>
                    <a:pt x="7227" y="2526"/>
                    <a:pt x="9176" y="2164"/>
                  </a:cubicBezTo>
                  <a:cubicBezTo>
                    <a:pt x="9617" y="2089"/>
                    <a:pt x="10063" y="2052"/>
                    <a:pt x="10510" y="2052"/>
                  </a:cubicBezTo>
                  <a:cubicBezTo>
                    <a:pt x="11690" y="2052"/>
                    <a:pt x="12871" y="2311"/>
                    <a:pt x="13955" y="2821"/>
                  </a:cubicBezTo>
                  <a:cubicBezTo>
                    <a:pt x="14658" y="3138"/>
                    <a:pt x="15337" y="3545"/>
                    <a:pt x="15926" y="4066"/>
                  </a:cubicBezTo>
                  <a:cubicBezTo>
                    <a:pt x="16221" y="4316"/>
                    <a:pt x="16493" y="4565"/>
                    <a:pt x="16764" y="4859"/>
                  </a:cubicBezTo>
                  <a:cubicBezTo>
                    <a:pt x="17036" y="5154"/>
                    <a:pt x="17285" y="5494"/>
                    <a:pt x="17489" y="5833"/>
                  </a:cubicBezTo>
                  <a:cubicBezTo>
                    <a:pt x="18169" y="5833"/>
                    <a:pt x="18849" y="5901"/>
                    <a:pt x="19506" y="6060"/>
                  </a:cubicBezTo>
                  <a:cubicBezTo>
                    <a:pt x="19347" y="5833"/>
                    <a:pt x="19211" y="5607"/>
                    <a:pt x="19120" y="5380"/>
                  </a:cubicBezTo>
                  <a:lnTo>
                    <a:pt x="18713" y="4655"/>
                  </a:lnTo>
                  <a:cubicBezTo>
                    <a:pt x="18395" y="4180"/>
                    <a:pt x="18033" y="3749"/>
                    <a:pt x="17625" y="3364"/>
                  </a:cubicBezTo>
                  <a:cubicBezTo>
                    <a:pt x="17195" y="2888"/>
                    <a:pt x="16742" y="2435"/>
                    <a:pt x="16266" y="2028"/>
                  </a:cubicBezTo>
                  <a:cubicBezTo>
                    <a:pt x="15292" y="1235"/>
                    <a:pt x="14159" y="668"/>
                    <a:pt x="12959" y="329"/>
                  </a:cubicBezTo>
                  <a:cubicBezTo>
                    <a:pt x="12172" y="106"/>
                    <a:pt x="11356" y="1"/>
                    <a:pt x="10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522388" y="827083"/>
              <a:ext cx="584046" cy="444507"/>
            </a:xfrm>
            <a:custGeom>
              <a:avLst/>
              <a:gdLst/>
              <a:ahLst/>
              <a:cxnLst/>
              <a:rect l="l" t="t" r="r" b="b"/>
              <a:pathLst>
                <a:path w="16085" h="12242" extrusionOk="0">
                  <a:moveTo>
                    <a:pt x="9012" y="0"/>
                  </a:moveTo>
                  <a:cubicBezTo>
                    <a:pt x="7434" y="0"/>
                    <a:pt x="5870" y="396"/>
                    <a:pt x="4486" y="1187"/>
                  </a:cubicBezTo>
                  <a:lnTo>
                    <a:pt x="4214" y="1345"/>
                  </a:lnTo>
                  <a:cubicBezTo>
                    <a:pt x="2493" y="2455"/>
                    <a:pt x="1383" y="4109"/>
                    <a:pt x="748" y="6034"/>
                  </a:cubicBezTo>
                  <a:cubicBezTo>
                    <a:pt x="363" y="7167"/>
                    <a:pt x="1" y="8526"/>
                    <a:pt x="227" y="9727"/>
                  </a:cubicBezTo>
                  <a:cubicBezTo>
                    <a:pt x="250" y="9953"/>
                    <a:pt x="341" y="10157"/>
                    <a:pt x="477" y="10339"/>
                  </a:cubicBezTo>
                  <a:cubicBezTo>
                    <a:pt x="590" y="10452"/>
                    <a:pt x="726" y="10520"/>
                    <a:pt x="884" y="10588"/>
                  </a:cubicBezTo>
                  <a:cubicBezTo>
                    <a:pt x="1541" y="10927"/>
                    <a:pt x="2040" y="11539"/>
                    <a:pt x="2266" y="12241"/>
                  </a:cubicBezTo>
                  <a:lnTo>
                    <a:pt x="2765" y="11539"/>
                  </a:lnTo>
                  <a:cubicBezTo>
                    <a:pt x="2787" y="11494"/>
                    <a:pt x="2810" y="11471"/>
                    <a:pt x="2810" y="11426"/>
                  </a:cubicBezTo>
                  <a:cubicBezTo>
                    <a:pt x="2810" y="11381"/>
                    <a:pt x="2787" y="11335"/>
                    <a:pt x="2765" y="11313"/>
                  </a:cubicBezTo>
                  <a:cubicBezTo>
                    <a:pt x="2221" y="10520"/>
                    <a:pt x="2493" y="9885"/>
                    <a:pt x="2538" y="9047"/>
                  </a:cubicBezTo>
                  <a:cubicBezTo>
                    <a:pt x="2583" y="8186"/>
                    <a:pt x="2719" y="7348"/>
                    <a:pt x="2946" y="6555"/>
                  </a:cubicBezTo>
                  <a:cubicBezTo>
                    <a:pt x="3399" y="5038"/>
                    <a:pt x="4282" y="3610"/>
                    <a:pt x="5732" y="2886"/>
                  </a:cubicBezTo>
                  <a:cubicBezTo>
                    <a:pt x="6849" y="2340"/>
                    <a:pt x="8210" y="2024"/>
                    <a:pt x="9555" y="2024"/>
                  </a:cubicBezTo>
                  <a:cubicBezTo>
                    <a:pt x="11673" y="2024"/>
                    <a:pt x="13754" y="2809"/>
                    <a:pt x="14793" y="4720"/>
                  </a:cubicBezTo>
                  <a:cubicBezTo>
                    <a:pt x="14997" y="4177"/>
                    <a:pt x="15496" y="3792"/>
                    <a:pt x="16085" y="3769"/>
                  </a:cubicBezTo>
                  <a:cubicBezTo>
                    <a:pt x="15994" y="3656"/>
                    <a:pt x="15903" y="3543"/>
                    <a:pt x="15836" y="3429"/>
                  </a:cubicBezTo>
                  <a:cubicBezTo>
                    <a:pt x="15586" y="3044"/>
                    <a:pt x="15292" y="2659"/>
                    <a:pt x="14997" y="2297"/>
                  </a:cubicBezTo>
                  <a:cubicBezTo>
                    <a:pt x="14590" y="2002"/>
                    <a:pt x="14204" y="1662"/>
                    <a:pt x="13774" y="1368"/>
                  </a:cubicBezTo>
                  <a:cubicBezTo>
                    <a:pt x="12868" y="779"/>
                    <a:pt x="11849" y="371"/>
                    <a:pt x="10784" y="167"/>
                  </a:cubicBezTo>
                  <a:cubicBezTo>
                    <a:pt x="10197" y="56"/>
                    <a:pt x="9603" y="0"/>
                    <a:pt x="9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248501" y="560858"/>
              <a:ext cx="1216567" cy="961816"/>
            </a:xfrm>
            <a:custGeom>
              <a:avLst/>
              <a:gdLst/>
              <a:ahLst/>
              <a:cxnLst/>
              <a:rect l="l" t="t" r="r" b="b"/>
              <a:pathLst>
                <a:path w="33505" h="26489" extrusionOk="0">
                  <a:moveTo>
                    <a:pt x="32077" y="7833"/>
                  </a:moveTo>
                  <a:cubicBezTo>
                    <a:pt x="32318" y="7833"/>
                    <a:pt x="32549" y="7902"/>
                    <a:pt x="32734" y="8088"/>
                  </a:cubicBezTo>
                  <a:cubicBezTo>
                    <a:pt x="33074" y="8473"/>
                    <a:pt x="33187" y="9040"/>
                    <a:pt x="32961" y="9538"/>
                  </a:cubicBezTo>
                  <a:cubicBezTo>
                    <a:pt x="32802" y="9991"/>
                    <a:pt x="32372" y="10671"/>
                    <a:pt x="32009" y="10716"/>
                  </a:cubicBezTo>
                  <a:cubicBezTo>
                    <a:pt x="31835" y="10738"/>
                    <a:pt x="31871" y="11012"/>
                    <a:pt x="32035" y="11012"/>
                  </a:cubicBezTo>
                  <a:cubicBezTo>
                    <a:pt x="32042" y="11012"/>
                    <a:pt x="32048" y="11011"/>
                    <a:pt x="32055" y="11010"/>
                  </a:cubicBezTo>
                  <a:cubicBezTo>
                    <a:pt x="32095" y="11004"/>
                    <a:pt x="32135" y="11001"/>
                    <a:pt x="32173" y="11001"/>
                  </a:cubicBezTo>
                  <a:cubicBezTo>
                    <a:pt x="32665" y="11001"/>
                    <a:pt x="32945" y="11524"/>
                    <a:pt x="33029" y="12007"/>
                  </a:cubicBezTo>
                  <a:cubicBezTo>
                    <a:pt x="33097" y="12687"/>
                    <a:pt x="32757" y="13389"/>
                    <a:pt x="32168" y="13751"/>
                  </a:cubicBezTo>
                  <a:cubicBezTo>
                    <a:pt x="32007" y="13845"/>
                    <a:pt x="31820" y="13886"/>
                    <a:pt x="31619" y="13886"/>
                  </a:cubicBezTo>
                  <a:cubicBezTo>
                    <a:pt x="30746" y="13886"/>
                    <a:pt x="29603" y="13117"/>
                    <a:pt x="29087" y="12528"/>
                  </a:cubicBezTo>
                  <a:cubicBezTo>
                    <a:pt x="29061" y="12502"/>
                    <a:pt x="29026" y="12491"/>
                    <a:pt x="28989" y="12491"/>
                  </a:cubicBezTo>
                  <a:cubicBezTo>
                    <a:pt x="28962" y="12491"/>
                    <a:pt x="28934" y="12496"/>
                    <a:pt x="28906" y="12506"/>
                  </a:cubicBezTo>
                  <a:cubicBezTo>
                    <a:pt x="28861" y="12528"/>
                    <a:pt x="28815" y="12596"/>
                    <a:pt x="28838" y="12664"/>
                  </a:cubicBezTo>
                  <a:cubicBezTo>
                    <a:pt x="29042" y="13661"/>
                    <a:pt x="28929" y="15383"/>
                    <a:pt x="28068" y="15836"/>
                  </a:cubicBezTo>
                  <a:cubicBezTo>
                    <a:pt x="27819" y="15972"/>
                    <a:pt x="27547" y="16039"/>
                    <a:pt x="27252" y="16062"/>
                  </a:cubicBezTo>
                  <a:cubicBezTo>
                    <a:pt x="27234" y="16063"/>
                    <a:pt x="27215" y="16063"/>
                    <a:pt x="27197" y="16063"/>
                  </a:cubicBezTo>
                  <a:cubicBezTo>
                    <a:pt x="26517" y="16063"/>
                    <a:pt x="25909" y="15660"/>
                    <a:pt x="25644" y="15043"/>
                  </a:cubicBezTo>
                  <a:cubicBezTo>
                    <a:pt x="25623" y="14980"/>
                    <a:pt x="25569" y="14951"/>
                    <a:pt x="25514" y="14951"/>
                  </a:cubicBezTo>
                  <a:cubicBezTo>
                    <a:pt x="25450" y="14951"/>
                    <a:pt x="25384" y="14992"/>
                    <a:pt x="25372" y="15065"/>
                  </a:cubicBezTo>
                  <a:cubicBezTo>
                    <a:pt x="25259" y="15564"/>
                    <a:pt x="25078" y="16062"/>
                    <a:pt x="24806" y="16515"/>
                  </a:cubicBezTo>
                  <a:cubicBezTo>
                    <a:pt x="24534" y="16968"/>
                    <a:pt x="24126" y="17285"/>
                    <a:pt x="23628" y="17399"/>
                  </a:cubicBezTo>
                  <a:cubicBezTo>
                    <a:pt x="23503" y="17428"/>
                    <a:pt x="23375" y="17443"/>
                    <a:pt x="23249" y="17443"/>
                  </a:cubicBezTo>
                  <a:cubicBezTo>
                    <a:pt x="22985" y="17443"/>
                    <a:pt x="22725" y="17378"/>
                    <a:pt x="22495" y="17240"/>
                  </a:cubicBezTo>
                  <a:cubicBezTo>
                    <a:pt x="21974" y="16855"/>
                    <a:pt x="21725" y="16198"/>
                    <a:pt x="21883" y="15564"/>
                  </a:cubicBezTo>
                  <a:cubicBezTo>
                    <a:pt x="21883" y="15518"/>
                    <a:pt x="21906" y="15496"/>
                    <a:pt x="21906" y="15473"/>
                  </a:cubicBezTo>
                  <a:cubicBezTo>
                    <a:pt x="22110" y="14884"/>
                    <a:pt x="22608" y="14476"/>
                    <a:pt x="23220" y="14386"/>
                  </a:cubicBezTo>
                  <a:cubicBezTo>
                    <a:pt x="23265" y="14363"/>
                    <a:pt x="23311" y="14340"/>
                    <a:pt x="23333" y="14295"/>
                  </a:cubicBezTo>
                  <a:cubicBezTo>
                    <a:pt x="23356" y="14250"/>
                    <a:pt x="23356" y="14182"/>
                    <a:pt x="23311" y="14159"/>
                  </a:cubicBezTo>
                  <a:cubicBezTo>
                    <a:pt x="22767" y="13434"/>
                    <a:pt x="22269" y="12664"/>
                    <a:pt x="22722" y="11826"/>
                  </a:cubicBezTo>
                  <a:cubicBezTo>
                    <a:pt x="22971" y="11373"/>
                    <a:pt x="23560" y="11260"/>
                    <a:pt x="23809" y="11237"/>
                  </a:cubicBezTo>
                  <a:cubicBezTo>
                    <a:pt x="23919" y="11226"/>
                    <a:pt x="24030" y="11220"/>
                    <a:pt x="24140" y="11220"/>
                  </a:cubicBezTo>
                  <a:cubicBezTo>
                    <a:pt x="24684" y="11220"/>
                    <a:pt x="25218" y="11358"/>
                    <a:pt x="25689" y="11622"/>
                  </a:cubicBezTo>
                  <a:cubicBezTo>
                    <a:pt x="25716" y="11638"/>
                    <a:pt x="25745" y="11645"/>
                    <a:pt x="25772" y="11645"/>
                  </a:cubicBezTo>
                  <a:cubicBezTo>
                    <a:pt x="25858" y="11645"/>
                    <a:pt x="25933" y="11572"/>
                    <a:pt x="25916" y="11486"/>
                  </a:cubicBezTo>
                  <a:cubicBezTo>
                    <a:pt x="25802" y="11010"/>
                    <a:pt x="25667" y="9855"/>
                    <a:pt x="26369" y="9130"/>
                  </a:cubicBezTo>
                  <a:cubicBezTo>
                    <a:pt x="26707" y="8792"/>
                    <a:pt x="27159" y="8603"/>
                    <a:pt x="27620" y="8603"/>
                  </a:cubicBezTo>
                  <a:cubicBezTo>
                    <a:pt x="27808" y="8603"/>
                    <a:pt x="27997" y="8634"/>
                    <a:pt x="28181" y="8700"/>
                  </a:cubicBezTo>
                  <a:cubicBezTo>
                    <a:pt x="28815" y="8926"/>
                    <a:pt x="29314" y="9447"/>
                    <a:pt x="29472" y="10104"/>
                  </a:cubicBezTo>
                  <a:cubicBezTo>
                    <a:pt x="29483" y="10197"/>
                    <a:pt x="29545" y="10239"/>
                    <a:pt x="29610" y="10239"/>
                  </a:cubicBezTo>
                  <a:cubicBezTo>
                    <a:pt x="29686" y="10239"/>
                    <a:pt x="29767" y="10180"/>
                    <a:pt x="29767" y="10082"/>
                  </a:cubicBezTo>
                  <a:cubicBezTo>
                    <a:pt x="29835" y="9357"/>
                    <a:pt x="30220" y="8700"/>
                    <a:pt x="30831" y="8269"/>
                  </a:cubicBezTo>
                  <a:cubicBezTo>
                    <a:pt x="31115" y="8090"/>
                    <a:pt x="31614" y="7833"/>
                    <a:pt x="32077" y="7833"/>
                  </a:cubicBezTo>
                  <a:close/>
                  <a:moveTo>
                    <a:pt x="16365" y="5324"/>
                  </a:moveTo>
                  <a:cubicBezTo>
                    <a:pt x="18437" y="5324"/>
                    <a:pt x="20484" y="5960"/>
                    <a:pt x="22201" y="7159"/>
                  </a:cubicBezTo>
                  <a:cubicBezTo>
                    <a:pt x="23605" y="8179"/>
                    <a:pt x="24715" y="9561"/>
                    <a:pt x="25395" y="11146"/>
                  </a:cubicBezTo>
                  <a:cubicBezTo>
                    <a:pt x="24991" y="11006"/>
                    <a:pt x="24587" y="10920"/>
                    <a:pt x="24173" y="10920"/>
                  </a:cubicBezTo>
                  <a:cubicBezTo>
                    <a:pt x="24053" y="10920"/>
                    <a:pt x="23931" y="10927"/>
                    <a:pt x="23809" y="10942"/>
                  </a:cubicBezTo>
                  <a:lnTo>
                    <a:pt x="23605" y="10988"/>
                  </a:lnTo>
                  <a:cubicBezTo>
                    <a:pt x="22654" y="9402"/>
                    <a:pt x="21498" y="8337"/>
                    <a:pt x="20071" y="7703"/>
                  </a:cubicBezTo>
                  <a:cubicBezTo>
                    <a:pt x="19142" y="7295"/>
                    <a:pt x="18078" y="7091"/>
                    <a:pt x="16976" y="7091"/>
                  </a:cubicBezTo>
                  <a:cubicBezTo>
                    <a:pt x="15875" y="7091"/>
                    <a:pt x="14736" y="7295"/>
                    <a:pt x="13660" y="7703"/>
                  </a:cubicBezTo>
                  <a:cubicBezTo>
                    <a:pt x="12822" y="8020"/>
                    <a:pt x="12029" y="8451"/>
                    <a:pt x="11304" y="8972"/>
                  </a:cubicBezTo>
                  <a:cubicBezTo>
                    <a:pt x="8631" y="11010"/>
                    <a:pt x="7340" y="14408"/>
                    <a:pt x="8020" y="17716"/>
                  </a:cubicBezTo>
                  <a:cubicBezTo>
                    <a:pt x="7761" y="17633"/>
                    <a:pt x="7502" y="17594"/>
                    <a:pt x="7243" y="17594"/>
                  </a:cubicBezTo>
                  <a:cubicBezTo>
                    <a:pt x="7004" y="17594"/>
                    <a:pt x="6764" y="17628"/>
                    <a:pt x="6524" y="17693"/>
                  </a:cubicBezTo>
                  <a:cubicBezTo>
                    <a:pt x="5958" y="14499"/>
                    <a:pt x="6842" y="11237"/>
                    <a:pt x="8926" y="8745"/>
                  </a:cubicBezTo>
                  <a:cubicBezTo>
                    <a:pt x="10285" y="7159"/>
                    <a:pt x="12097" y="6049"/>
                    <a:pt x="14136" y="5574"/>
                  </a:cubicBezTo>
                  <a:cubicBezTo>
                    <a:pt x="14873" y="5406"/>
                    <a:pt x="15621" y="5324"/>
                    <a:pt x="16365" y="5324"/>
                  </a:cubicBezTo>
                  <a:close/>
                  <a:moveTo>
                    <a:pt x="16993" y="7375"/>
                  </a:moveTo>
                  <a:cubicBezTo>
                    <a:pt x="18055" y="7375"/>
                    <a:pt x="19074" y="7567"/>
                    <a:pt x="19958" y="7952"/>
                  </a:cubicBezTo>
                  <a:cubicBezTo>
                    <a:pt x="21317" y="8541"/>
                    <a:pt x="22427" y="9561"/>
                    <a:pt x="23311" y="11056"/>
                  </a:cubicBezTo>
                  <a:cubicBezTo>
                    <a:pt x="22971" y="11146"/>
                    <a:pt x="22676" y="11373"/>
                    <a:pt x="22495" y="11690"/>
                  </a:cubicBezTo>
                  <a:cubicBezTo>
                    <a:pt x="22472" y="11713"/>
                    <a:pt x="22472" y="11735"/>
                    <a:pt x="22450" y="11758"/>
                  </a:cubicBezTo>
                  <a:cubicBezTo>
                    <a:pt x="21204" y="10150"/>
                    <a:pt x="19324" y="9130"/>
                    <a:pt x="17285" y="8972"/>
                  </a:cubicBezTo>
                  <a:cubicBezTo>
                    <a:pt x="17101" y="8958"/>
                    <a:pt x="16917" y="8950"/>
                    <a:pt x="16735" y="8950"/>
                  </a:cubicBezTo>
                  <a:cubicBezTo>
                    <a:pt x="15159" y="8950"/>
                    <a:pt x="13627" y="9472"/>
                    <a:pt x="12369" y="10467"/>
                  </a:cubicBezTo>
                  <a:cubicBezTo>
                    <a:pt x="10534" y="11939"/>
                    <a:pt x="9515" y="14476"/>
                    <a:pt x="9741" y="16946"/>
                  </a:cubicBezTo>
                  <a:cubicBezTo>
                    <a:pt x="9786" y="17421"/>
                    <a:pt x="9877" y="17920"/>
                    <a:pt x="10036" y="18395"/>
                  </a:cubicBezTo>
                  <a:cubicBezTo>
                    <a:pt x="10058" y="18509"/>
                    <a:pt x="10104" y="18645"/>
                    <a:pt x="10126" y="18758"/>
                  </a:cubicBezTo>
                  <a:cubicBezTo>
                    <a:pt x="9945" y="18916"/>
                    <a:pt x="9764" y="19120"/>
                    <a:pt x="9651" y="19324"/>
                  </a:cubicBezTo>
                  <a:cubicBezTo>
                    <a:pt x="9401" y="18758"/>
                    <a:pt x="9016" y="18259"/>
                    <a:pt x="8518" y="17920"/>
                  </a:cubicBezTo>
                  <a:cubicBezTo>
                    <a:pt x="8450" y="17874"/>
                    <a:pt x="8382" y="17852"/>
                    <a:pt x="8291" y="17806"/>
                  </a:cubicBezTo>
                  <a:cubicBezTo>
                    <a:pt x="8291" y="17806"/>
                    <a:pt x="8291" y="17784"/>
                    <a:pt x="8291" y="17784"/>
                  </a:cubicBezTo>
                  <a:cubicBezTo>
                    <a:pt x="7612" y="14544"/>
                    <a:pt x="8835" y="11192"/>
                    <a:pt x="11485" y="9198"/>
                  </a:cubicBezTo>
                  <a:cubicBezTo>
                    <a:pt x="12188" y="8677"/>
                    <a:pt x="12958" y="8247"/>
                    <a:pt x="13773" y="7952"/>
                  </a:cubicBezTo>
                  <a:cubicBezTo>
                    <a:pt x="14827" y="7567"/>
                    <a:pt x="15931" y="7375"/>
                    <a:pt x="16993" y="7375"/>
                  </a:cubicBezTo>
                  <a:close/>
                  <a:moveTo>
                    <a:pt x="15386" y="288"/>
                  </a:moveTo>
                  <a:cubicBezTo>
                    <a:pt x="16555" y="288"/>
                    <a:pt x="17726" y="426"/>
                    <a:pt x="18870" y="703"/>
                  </a:cubicBezTo>
                  <a:cubicBezTo>
                    <a:pt x="21861" y="1428"/>
                    <a:pt x="24602" y="2991"/>
                    <a:pt x="26754" y="5189"/>
                  </a:cubicBezTo>
                  <a:cubicBezTo>
                    <a:pt x="27864" y="6367"/>
                    <a:pt x="28906" y="7612"/>
                    <a:pt x="29835" y="8949"/>
                  </a:cubicBezTo>
                  <a:cubicBezTo>
                    <a:pt x="29721" y="9130"/>
                    <a:pt x="29631" y="9334"/>
                    <a:pt x="29586" y="9538"/>
                  </a:cubicBezTo>
                  <a:cubicBezTo>
                    <a:pt x="29314" y="9017"/>
                    <a:pt x="28838" y="8609"/>
                    <a:pt x="28294" y="8405"/>
                  </a:cubicBezTo>
                  <a:cubicBezTo>
                    <a:pt x="28092" y="8344"/>
                    <a:pt x="27882" y="8313"/>
                    <a:pt x="27673" y="8313"/>
                  </a:cubicBezTo>
                  <a:cubicBezTo>
                    <a:pt x="27343" y="8313"/>
                    <a:pt x="27013" y="8389"/>
                    <a:pt x="26709" y="8541"/>
                  </a:cubicBezTo>
                  <a:cubicBezTo>
                    <a:pt x="26052" y="7544"/>
                    <a:pt x="25281" y="6638"/>
                    <a:pt x="24398" y="5845"/>
                  </a:cubicBezTo>
                  <a:cubicBezTo>
                    <a:pt x="23696" y="5211"/>
                    <a:pt x="22925" y="4668"/>
                    <a:pt x="22133" y="4192"/>
                  </a:cubicBezTo>
                  <a:cubicBezTo>
                    <a:pt x="20388" y="3172"/>
                    <a:pt x="18440" y="2561"/>
                    <a:pt x="16447" y="2402"/>
                  </a:cubicBezTo>
                  <a:cubicBezTo>
                    <a:pt x="16179" y="2384"/>
                    <a:pt x="15913" y="2375"/>
                    <a:pt x="15648" y="2375"/>
                  </a:cubicBezTo>
                  <a:cubicBezTo>
                    <a:pt x="10998" y="2375"/>
                    <a:pt x="6784" y="5163"/>
                    <a:pt x="4984" y="9493"/>
                  </a:cubicBezTo>
                  <a:cubicBezTo>
                    <a:pt x="3693" y="12641"/>
                    <a:pt x="3579" y="16175"/>
                    <a:pt x="4644" y="19392"/>
                  </a:cubicBezTo>
                  <a:cubicBezTo>
                    <a:pt x="4411" y="19221"/>
                    <a:pt x="4125" y="19125"/>
                    <a:pt x="3830" y="19125"/>
                  </a:cubicBezTo>
                  <a:cubicBezTo>
                    <a:pt x="3694" y="19125"/>
                    <a:pt x="3556" y="19145"/>
                    <a:pt x="3421" y="19188"/>
                  </a:cubicBezTo>
                  <a:cubicBezTo>
                    <a:pt x="3194" y="19256"/>
                    <a:pt x="2990" y="19347"/>
                    <a:pt x="2809" y="19505"/>
                  </a:cubicBezTo>
                  <a:cubicBezTo>
                    <a:pt x="2469" y="17217"/>
                    <a:pt x="2107" y="14205"/>
                    <a:pt x="2537" y="11260"/>
                  </a:cubicBezTo>
                  <a:cubicBezTo>
                    <a:pt x="2968" y="8269"/>
                    <a:pt x="4214" y="5619"/>
                    <a:pt x="6026" y="3829"/>
                  </a:cubicBezTo>
                  <a:cubicBezTo>
                    <a:pt x="7113" y="2765"/>
                    <a:pt x="8427" y="1926"/>
                    <a:pt x="9854" y="1360"/>
                  </a:cubicBezTo>
                  <a:cubicBezTo>
                    <a:pt x="11616" y="647"/>
                    <a:pt x="13499" y="288"/>
                    <a:pt x="15386" y="288"/>
                  </a:cubicBezTo>
                  <a:close/>
                  <a:moveTo>
                    <a:pt x="15602" y="2665"/>
                  </a:moveTo>
                  <a:cubicBezTo>
                    <a:pt x="15882" y="2665"/>
                    <a:pt x="16164" y="2676"/>
                    <a:pt x="16447" y="2697"/>
                  </a:cubicBezTo>
                  <a:cubicBezTo>
                    <a:pt x="18395" y="2833"/>
                    <a:pt x="20298" y="3422"/>
                    <a:pt x="21997" y="4441"/>
                  </a:cubicBezTo>
                  <a:cubicBezTo>
                    <a:pt x="22767" y="4894"/>
                    <a:pt x="23514" y="5438"/>
                    <a:pt x="24194" y="6049"/>
                  </a:cubicBezTo>
                  <a:cubicBezTo>
                    <a:pt x="25055" y="6820"/>
                    <a:pt x="25825" y="7703"/>
                    <a:pt x="26459" y="8677"/>
                  </a:cubicBezTo>
                  <a:cubicBezTo>
                    <a:pt x="26346" y="8745"/>
                    <a:pt x="26256" y="8836"/>
                    <a:pt x="26165" y="8926"/>
                  </a:cubicBezTo>
                  <a:cubicBezTo>
                    <a:pt x="25712" y="9470"/>
                    <a:pt x="25485" y="10172"/>
                    <a:pt x="25553" y="10875"/>
                  </a:cubicBezTo>
                  <a:cubicBezTo>
                    <a:pt x="24874" y="9311"/>
                    <a:pt x="23764" y="7930"/>
                    <a:pt x="22382" y="6933"/>
                  </a:cubicBezTo>
                  <a:cubicBezTo>
                    <a:pt x="20594" y="5680"/>
                    <a:pt x="18486" y="5030"/>
                    <a:pt x="16348" y="5030"/>
                  </a:cubicBezTo>
                  <a:cubicBezTo>
                    <a:pt x="15587" y="5030"/>
                    <a:pt x="14823" y="5113"/>
                    <a:pt x="14068" y="5279"/>
                  </a:cubicBezTo>
                  <a:cubicBezTo>
                    <a:pt x="11984" y="5778"/>
                    <a:pt x="10104" y="6933"/>
                    <a:pt x="8722" y="8564"/>
                  </a:cubicBezTo>
                  <a:cubicBezTo>
                    <a:pt x="6547" y="11124"/>
                    <a:pt x="5641" y="14522"/>
                    <a:pt x="6275" y="17829"/>
                  </a:cubicBezTo>
                  <a:cubicBezTo>
                    <a:pt x="5709" y="18192"/>
                    <a:pt x="5460" y="19007"/>
                    <a:pt x="5392" y="19483"/>
                  </a:cubicBezTo>
                  <a:cubicBezTo>
                    <a:pt x="5369" y="19664"/>
                    <a:pt x="5346" y="19845"/>
                    <a:pt x="5346" y="20004"/>
                  </a:cubicBezTo>
                  <a:lnTo>
                    <a:pt x="5097" y="19777"/>
                  </a:lnTo>
                  <a:cubicBezTo>
                    <a:pt x="3874" y="16696"/>
                    <a:pt x="3919" y="12709"/>
                    <a:pt x="5256" y="9606"/>
                  </a:cubicBezTo>
                  <a:cubicBezTo>
                    <a:pt x="6984" y="5382"/>
                    <a:pt x="11082" y="2665"/>
                    <a:pt x="15602" y="2665"/>
                  </a:cubicBezTo>
                  <a:close/>
                  <a:moveTo>
                    <a:pt x="7241" y="17872"/>
                  </a:moveTo>
                  <a:cubicBezTo>
                    <a:pt x="7624" y="17872"/>
                    <a:pt x="8009" y="17973"/>
                    <a:pt x="8359" y="18169"/>
                  </a:cubicBezTo>
                  <a:cubicBezTo>
                    <a:pt x="8790" y="18395"/>
                    <a:pt x="9537" y="19347"/>
                    <a:pt x="9424" y="19823"/>
                  </a:cubicBezTo>
                  <a:cubicBezTo>
                    <a:pt x="9383" y="19945"/>
                    <a:pt x="9473" y="20018"/>
                    <a:pt x="9561" y="20018"/>
                  </a:cubicBezTo>
                  <a:cubicBezTo>
                    <a:pt x="9620" y="20018"/>
                    <a:pt x="9678" y="19986"/>
                    <a:pt x="9696" y="19913"/>
                  </a:cubicBezTo>
                  <a:cubicBezTo>
                    <a:pt x="9900" y="19211"/>
                    <a:pt x="10489" y="18690"/>
                    <a:pt x="11191" y="18554"/>
                  </a:cubicBezTo>
                  <a:cubicBezTo>
                    <a:pt x="11340" y="18526"/>
                    <a:pt x="11489" y="18512"/>
                    <a:pt x="11637" y="18512"/>
                  </a:cubicBezTo>
                  <a:cubicBezTo>
                    <a:pt x="12207" y="18512"/>
                    <a:pt x="12757" y="18715"/>
                    <a:pt x="13207" y="19075"/>
                  </a:cubicBezTo>
                  <a:cubicBezTo>
                    <a:pt x="13479" y="19279"/>
                    <a:pt x="13706" y="19551"/>
                    <a:pt x="13819" y="19891"/>
                  </a:cubicBezTo>
                  <a:cubicBezTo>
                    <a:pt x="13887" y="20185"/>
                    <a:pt x="13864" y="20502"/>
                    <a:pt x="13773" y="20774"/>
                  </a:cubicBezTo>
                  <a:cubicBezTo>
                    <a:pt x="13615" y="21272"/>
                    <a:pt x="13275" y="21703"/>
                    <a:pt x="12777" y="21907"/>
                  </a:cubicBezTo>
                  <a:cubicBezTo>
                    <a:pt x="12643" y="21960"/>
                    <a:pt x="12501" y="21986"/>
                    <a:pt x="12360" y="21986"/>
                  </a:cubicBezTo>
                  <a:cubicBezTo>
                    <a:pt x="12021" y="21986"/>
                    <a:pt x="11680" y="21838"/>
                    <a:pt x="11440" y="21567"/>
                  </a:cubicBezTo>
                  <a:cubicBezTo>
                    <a:pt x="11408" y="21527"/>
                    <a:pt x="11365" y="21510"/>
                    <a:pt x="11324" y="21510"/>
                  </a:cubicBezTo>
                  <a:cubicBezTo>
                    <a:pt x="11247" y="21510"/>
                    <a:pt x="11176" y="21569"/>
                    <a:pt x="11191" y="21657"/>
                  </a:cubicBezTo>
                  <a:cubicBezTo>
                    <a:pt x="11259" y="22133"/>
                    <a:pt x="11259" y="22609"/>
                    <a:pt x="11191" y="23062"/>
                  </a:cubicBezTo>
                  <a:cubicBezTo>
                    <a:pt x="11123" y="23515"/>
                    <a:pt x="10874" y="23900"/>
                    <a:pt x="10489" y="24127"/>
                  </a:cubicBezTo>
                  <a:cubicBezTo>
                    <a:pt x="10290" y="24226"/>
                    <a:pt x="10076" y="24277"/>
                    <a:pt x="9861" y="24277"/>
                  </a:cubicBezTo>
                  <a:cubicBezTo>
                    <a:pt x="9634" y="24277"/>
                    <a:pt x="9407" y="24220"/>
                    <a:pt x="9197" y="24104"/>
                  </a:cubicBezTo>
                  <a:cubicBezTo>
                    <a:pt x="8790" y="23878"/>
                    <a:pt x="8450" y="23538"/>
                    <a:pt x="8201" y="23130"/>
                  </a:cubicBezTo>
                  <a:cubicBezTo>
                    <a:pt x="8168" y="23097"/>
                    <a:pt x="8122" y="23076"/>
                    <a:pt x="8083" y="23076"/>
                  </a:cubicBezTo>
                  <a:cubicBezTo>
                    <a:pt x="8068" y="23076"/>
                    <a:pt x="8054" y="23079"/>
                    <a:pt x="8042" y="23085"/>
                  </a:cubicBezTo>
                  <a:cubicBezTo>
                    <a:pt x="7974" y="23107"/>
                    <a:pt x="7929" y="23175"/>
                    <a:pt x="7929" y="23221"/>
                  </a:cubicBezTo>
                  <a:cubicBezTo>
                    <a:pt x="7997" y="23832"/>
                    <a:pt x="7906" y="24466"/>
                    <a:pt x="7634" y="25010"/>
                  </a:cubicBezTo>
                  <a:cubicBezTo>
                    <a:pt x="7385" y="25554"/>
                    <a:pt x="6909" y="25962"/>
                    <a:pt x="6343" y="26143"/>
                  </a:cubicBezTo>
                  <a:cubicBezTo>
                    <a:pt x="6202" y="26181"/>
                    <a:pt x="6060" y="26199"/>
                    <a:pt x="5920" y="26199"/>
                  </a:cubicBezTo>
                  <a:cubicBezTo>
                    <a:pt x="5475" y="26199"/>
                    <a:pt x="5050" y="26012"/>
                    <a:pt x="4757" y="25667"/>
                  </a:cubicBezTo>
                  <a:cubicBezTo>
                    <a:pt x="4508" y="25259"/>
                    <a:pt x="4350" y="24806"/>
                    <a:pt x="4327" y="24308"/>
                  </a:cubicBezTo>
                  <a:cubicBezTo>
                    <a:pt x="4327" y="24240"/>
                    <a:pt x="4282" y="24195"/>
                    <a:pt x="4214" y="24195"/>
                  </a:cubicBezTo>
                  <a:lnTo>
                    <a:pt x="4191" y="24195"/>
                  </a:lnTo>
                  <a:cubicBezTo>
                    <a:pt x="4123" y="24195"/>
                    <a:pt x="4078" y="24240"/>
                    <a:pt x="4055" y="24285"/>
                  </a:cubicBezTo>
                  <a:cubicBezTo>
                    <a:pt x="3829" y="24988"/>
                    <a:pt x="3557" y="25509"/>
                    <a:pt x="2945" y="25871"/>
                  </a:cubicBezTo>
                  <a:cubicBezTo>
                    <a:pt x="2741" y="25984"/>
                    <a:pt x="2515" y="26098"/>
                    <a:pt x="2266" y="26165"/>
                  </a:cubicBezTo>
                  <a:cubicBezTo>
                    <a:pt x="2156" y="26192"/>
                    <a:pt x="2047" y="26204"/>
                    <a:pt x="1940" y="26204"/>
                  </a:cubicBezTo>
                  <a:cubicBezTo>
                    <a:pt x="1037" y="26204"/>
                    <a:pt x="305" y="25310"/>
                    <a:pt x="589" y="24399"/>
                  </a:cubicBezTo>
                  <a:cubicBezTo>
                    <a:pt x="725" y="23945"/>
                    <a:pt x="1065" y="23606"/>
                    <a:pt x="1495" y="23515"/>
                  </a:cubicBezTo>
                  <a:lnTo>
                    <a:pt x="2198" y="23424"/>
                  </a:lnTo>
                  <a:cubicBezTo>
                    <a:pt x="2266" y="23402"/>
                    <a:pt x="2311" y="23334"/>
                    <a:pt x="2311" y="23266"/>
                  </a:cubicBezTo>
                  <a:cubicBezTo>
                    <a:pt x="2288" y="23085"/>
                    <a:pt x="2266" y="22926"/>
                    <a:pt x="2243" y="22745"/>
                  </a:cubicBezTo>
                  <a:cubicBezTo>
                    <a:pt x="2107" y="22156"/>
                    <a:pt x="2084" y="21544"/>
                    <a:pt x="2198" y="20955"/>
                  </a:cubicBezTo>
                  <a:cubicBezTo>
                    <a:pt x="2334" y="20253"/>
                    <a:pt x="2832" y="19687"/>
                    <a:pt x="3511" y="19460"/>
                  </a:cubicBezTo>
                  <a:cubicBezTo>
                    <a:pt x="3625" y="19428"/>
                    <a:pt x="3732" y="19414"/>
                    <a:pt x="3833" y="19414"/>
                  </a:cubicBezTo>
                  <a:cubicBezTo>
                    <a:pt x="4240" y="19414"/>
                    <a:pt x="4563" y="19646"/>
                    <a:pt x="4871" y="19936"/>
                  </a:cubicBezTo>
                  <a:cubicBezTo>
                    <a:pt x="4893" y="19958"/>
                    <a:pt x="4893" y="19981"/>
                    <a:pt x="4916" y="19981"/>
                  </a:cubicBezTo>
                  <a:cubicBezTo>
                    <a:pt x="5007" y="20072"/>
                    <a:pt x="5097" y="20162"/>
                    <a:pt x="5188" y="20253"/>
                  </a:cubicBezTo>
                  <a:cubicBezTo>
                    <a:pt x="5278" y="20344"/>
                    <a:pt x="5392" y="20457"/>
                    <a:pt x="5482" y="20547"/>
                  </a:cubicBezTo>
                  <a:cubicBezTo>
                    <a:pt x="5516" y="20570"/>
                    <a:pt x="5550" y="20581"/>
                    <a:pt x="5584" y="20581"/>
                  </a:cubicBezTo>
                  <a:cubicBezTo>
                    <a:pt x="5618" y="20581"/>
                    <a:pt x="5652" y="20570"/>
                    <a:pt x="5686" y="20547"/>
                  </a:cubicBezTo>
                  <a:cubicBezTo>
                    <a:pt x="5732" y="20502"/>
                    <a:pt x="5732" y="20412"/>
                    <a:pt x="5686" y="20344"/>
                  </a:cubicBezTo>
                  <a:cubicBezTo>
                    <a:pt x="5596" y="20072"/>
                    <a:pt x="5596" y="19800"/>
                    <a:pt x="5664" y="19528"/>
                  </a:cubicBezTo>
                  <a:cubicBezTo>
                    <a:pt x="5732" y="18939"/>
                    <a:pt x="6049" y="18192"/>
                    <a:pt x="6547" y="17988"/>
                  </a:cubicBezTo>
                  <a:cubicBezTo>
                    <a:pt x="6771" y="17910"/>
                    <a:pt x="7006" y="17872"/>
                    <a:pt x="7241" y="17872"/>
                  </a:cubicBezTo>
                  <a:close/>
                  <a:moveTo>
                    <a:pt x="15436" y="1"/>
                  </a:moveTo>
                  <a:cubicBezTo>
                    <a:pt x="13496" y="1"/>
                    <a:pt x="11562" y="369"/>
                    <a:pt x="9741" y="1088"/>
                  </a:cubicBezTo>
                  <a:cubicBezTo>
                    <a:pt x="8291" y="1677"/>
                    <a:pt x="6955" y="2538"/>
                    <a:pt x="5822" y="3625"/>
                  </a:cubicBezTo>
                  <a:cubicBezTo>
                    <a:pt x="3444" y="5981"/>
                    <a:pt x="2560" y="9040"/>
                    <a:pt x="2266" y="11214"/>
                  </a:cubicBezTo>
                  <a:cubicBezTo>
                    <a:pt x="1812" y="14250"/>
                    <a:pt x="2175" y="17331"/>
                    <a:pt x="2537" y="19664"/>
                  </a:cubicBezTo>
                  <a:cubicBezTo>
                    <a:pt x="2537" y="19687"/>
                    <a:pt x="2560" y="19687"/>
                    <a:pt x="2560" y="19709"/>
                  </a:cubicBezTo>
                  <a:cubicBezTo>
                    <a:pt x="2243" y="20049"/>
                    <a:pt x="2016" y="20457"/>
                    <a:pt x="1926" y="20887"/>
                  </a:cubicBezTo>
                  <a:cubicBezTo>
                    <a:pt x="1790" y="21522"/>
                    <a:pt x="1812" y="22179"/>
                    <a:pt x="1948" y="22790"/>
                  </a:cubicBezTo>
                  <a:cubicBezTo>
                    <a:pt x="1971" y="22926"/>
                    <a:pt x="1994" y="23039"/>
                    <a:pt x="1994" y="23153"/>
                  </a:cubicBezTo>
                  <a:lnTo>
                    <a:pt x="1450" y="23221"/>
                  </a:lnTo>
                  <a:cubicBezTo>
                    <a:pt x="906" y="23356"/>
                    <a:pt x="476" y="23764"/>
                    <a:pt x="317" y="24308"/>
                  </a:cubicBezTo>
                  <a:cubicBezTo>
                    <a:pt x="0" y="25395"/>
                    <a:pt x="816" y="26483"/>
                    <a:pt x="1948" y="26483"/>
                  </a:cubicBezTo>
                  <a:cubicBezTo>
                    <a:pt x="2084" y="26483"/>
                    <a:pt x="2220" y="26460"/>
                    <a:pt x="2334" y="26437"/>
                  </a:cubicBezTo>
                  <a:cubicBezTo>
                    <a:pt x="2605" y="26369"/>
                    <a:pt x="2855" y="26256"/>
                    <a:pt x="3081" y="26120"/>
                  </a:cubicBezTo>
                  <a:cubicBezTo>
                    <a:pt x="3557" y="25848"/>
                    <a:pt x="3942" y="25418"/>
                    <a:pt x="4123" y="24897"/>
                  </a:cubicBezTo>
                  <a:cubicBezTo>
                    <a:pt x="4191" y="25237"/>
                    <a:pt x="4327" y="25577"/>
                    <a:pt x="4531" y="25848"/>
                  </a:cubicBezTo>
                  <a:cubicBezTo>
                    <a:pt x="4890" y="26259"/>
                    <a:pt x="5392" y="26489"/>
                    <a:pt x="5908" y="26489"/>
                  </a:cubicBezTo>
                  <a:cubicBezTo>
                    <a:pt x="6076" y="26489"/>
                    <a:pt x="6245" y="26465"/>
                    <a:pt x="6411" y="26415"/>
                  </a:cubicBezTo>
                  <a:cubicBezTo>
                    <a:pt x="7068" y="26211"/>
                    <a:pt x="7612" y="25758"/>
                    <a:pt x="7884" y="25123"/>
                  </a:cubicBezTo>
                  <a:cubicBezTo>
                    <a:pt x="8110" y="24670"/>
                    <a:pt x="8223" y="24172"/>
                    <a:pt x="8223" y="23651"/>
                  </a:cubicBezTo>
                  <a:cubicBezTo>
                    <a:pt x="8450" y="23945"/>
                    <a:pt x="8744" y="24195"/>
                    <a:pt x="9084" y="24353"/>
                  </a:cubicBezTo>
                  <a:cubicBezTo>
                    <a:pt x="9327" y="24492"/>
                    <a:pt x="9600" y="24560"/>
                    <a:pt x="9875" y="24560"/>
                  </a:cubicBezTo>
                  <a:cubicBezTo>
                    <a:pt x="10138" y="24560"/>
                    <a:pt x="10404" y="24498"/>
                    <a:pt x="10647" y="24376"/>
                  </a:cubicBezTo>
                  <a:cubicBezTo>
                    <a:pt x="11100" y="24104"/>
                    <a:pt x="11395" y="23628"/>
                    <a:pt x="11485" y="23107"/>
                  </a:cubicBezTo>
                  <a:cubicBezTo>
                    <a:pt x="11531" y="22745"/>
                    <a:pt x="11553" y="22382"/>
                    <a:pt x="11508" y="22020"/>
                  </a:cubicBezTo>
                  <a:lnTo>
                    <a:pt x="11508" y="22020"/>
                  </a:lnTo>
                  <a:cubicBezTo>
                    <a:pt x="11761" y="22188"/>
                    <a:pt x="12057" y="22270"/>
                    <a:pt x="12353" y="22270"/>
                  </a:cubicBezTo>
                  <a:cubicBezTo>
                    <a:pt x="12535" y="22270"/>
                    <a:pt x="12717" y="22239"/>
                    <a:pt x="12890" y="22179"/>
                  </a:cubicBezTo>
                  <a:cubicBezTo>
                    <a:pt x="13434" y="21929"/>
                    <a:pt x="13864" y="21454"/>
                    <a:pt x="14045" y="20887"/>
                  </a:cubicBezTo>
                  <a:cubicBezTo>
                    <a:pt x="14159" y="20547"/>
                    <a:pt x="14181" y="20162"/>
                    <a:pt x="14091" y="19823"/>
                  </a:cubicBezTo>
                  <a:cubicBezTo>
                    <a:pt x="13955" y="19437"/>
                    <a:pt x="13706" y="19098"/>
                    <a:pt x="13388" y="18871"/>
                  </a:cubicBezTo>
                  <a:cubicBezTo>
                    <a:pt x="12895" y="18466"/>
                    <a:pt x="12278" y="18252"/>
                    <a:pt x="11655" y="18252"/>
                  </a:cubicBezTo>
                  <a:cubicBezTo>
                    <a:pt x="11477" y="18252"/>
                    <a:pt x="11299" y="18270"/>
                    <a:pt x="11123" y="18305"/>
                  </a:cubicBezTo>
                  <a:cubicBezTo>
                    <a:pt x="10851" y="18350"/>
                    <a:pt x="10602" y="18463"/>
                    <a:pt x="10353" y="18599"/>
                  </a:cubicBezTo>
                  <a:cubicBezTo>
                    <a:pt x="10330" y="18509"/>
                    <a:pt x="10308" y="18418"/>
                    <a:pt x="10285" y="18327"/>
                  </a:cubicBezTo>
                  <a:cubicBezTo>
                    <a:pt x="10149" y="17852"/>
                    <a:pt x="10058" y="17399"/>
                    <a:pt x="10013" y="16923"/>
                  </a:cubicBezTo>
                  <a:cubicBezTo>
                    <a:pt x="9786" y="14544"/>
                    <a:pt x="10783" y="12098"/>
                    <a:pt x="12550" y="10693"/>
                  </a:cubicBezTo>
                  <a:cubicBezTo>
                    <a:pt x="13747" y="9760"/>
                    <a:pt x="15234" y="9245"/>
                    <a:pt x="16736" y="9245"/>
                  </a:cubicBezTo>
                  <a:cubicBezTo>
                    <a:pt x="16911" y="9245"/>
                    <a:pt x="17087" y="9252"/>
                    <a:pt x="17262" y="9266"/>
                  </a:cubicBezTo>
                  <a:cubicBezTo>
                    <a:pt x="19256" y="9447"/>
                    <a:pt x="21068" y="10421"/>
                    <a:pt x="22269" y="12007"/>
                  </a:cubicBezTo>
                  <a:cubicBezTo>
                    <a:pt x="22291" y="12007"/>
                    <a:pt x="22314" y="12030"/>
                    <a:pt x="22336" y="12052"/>
                  </a:cubicBezTo>
                  <a:cubicBezTo>
                    <a:pt x="22133" y="12800"/>
                    <a:pt x="22518" y="13502"/>
                    <a:pt x="22971" y="14137"/>
                  </a:cubicBezTo>
                  <a:cubicBezTo>
                    <a:pt x="22359" y="14295"/>
                    <a:pt x="21861" y="14771"/>
                    <a:pt x="21657" y="15383"/>
                  </a:cubicBezTo>
                  <a:cubicBezTo>
                    <a:pt x="21657" y="15405"/>
                    <a:pt x="21634" y="15450"/>
                    <a:pt x="21612" y="15473"/>
                  </a:cubicBezTo>
                  <a:cubicBezTo>
                    <a:pt x="21430" y="16221"/>
                    <a:pt x="21725" y="17014"/>
                    <a:pt x="22336" y="17467"/>
                  </a:cubicBezTo>
                  <a:cubicBezTo>
                    <a:pt x="22581" y="17630"/>
                    <a:pt x="22862" y="17719"/>
                    <a:pt x="23147" y="17719"/>
                  </a:cubicBezTo>
                  <a:cubicBezTo>
                    <a:pt x="23179" y="17719"/>
                    <a:pt x="23211" y="17718"/>
                    <a:pt x="23243" y="17716"/>
                  </a:cubicBezTo>
                  <a:cubicBezTo>
                    <a:pt x="23379" y="17716"/>
                    <a:pt x="23537" y="17716"/>
                    <a:pt x="23696" y="17671"/>
                  </a:cubicBezTo>
                  <a:cubicBezTo>
                    <a:pt x="24262" y="17535"/>
                    <a:pt x="24760" y="17172"/>
                    <a:pt x="25055" y="16674"/>
                  </a:cubicBezTo>
                  <a:cubicBezTo>
                    <a:pt x="25281" y="16311"/>
                    <a:pt x="25463" y="15904"/>
                    <a:pt x="25553" y="15473"/>
                  </a:cubicBezTo>
                  <a:cubicBezTo>
                    <a:pt x="25938" y="16039"/>
                    <a:pt x="26573" y="16357"/>
                    <a:pt x="27252" y="16357"/>
                  </a:cubicBezTo>
                  <a:cubicBezTo>
                    <a:pt x="27592" y="16311"/>
                    <a:pt x="27909" y="16221"/>
                    <a:pt x="28181" y="16062"/>
                  </a:cubicBezTo>
                  <a:cubicBezTo>
                    <a:pt x="29065" y="15609"/>
                    <a:pt x="29268" y="14137"/>
                    <a:pt x="29155" y="13004"/>
                  </a:cubicBezTo>
                  <a:lnTo>
                    <a:pt x="29155" y="13004"/>
                  </a:lnTo>
                  <a:cubicBezTo>
                    <a:pt x="29764" y="13561"/>
                    <a:pt x="30735" y="14158"/>
                    <a:pt x="31573" y="14158"/>
                  </a:cubicBezTo>
                  <a:cubicBezTo>
                    <a:pt x="31826" y="14158"/>
                    <a:pt x="32066" y="14104"/>
                    <a:pt x="32281" y="13978"/>
                  </a:cubicBezTo>
                  <a:cubicBezTo>
                    <a:pt x="33006" y="13570"/>
                    <a:pt x="33414" y="12755"/>
                    <a:pt x="33323" y="11939"/>
                  </a:cubicBezTo>
                  <a:cubicBezTo>
                    <a:pt x="33233" y="11441"/>
                    <a:pt x="32984" y="10920"/>
                    <a:pt x="32508" y="10761"/>
                  </a:cubicBezTo>
                  <a:cubicBezTo>
                    <a:pt x="32825" y="10421"/>
                    <a:pt x="33074" y="10036"/>
                    <a:pt x="33233" y="9629"/>
                  </a:cubicBezTo>
                  <a:cubicBezTo>
                    <a:pt x="33505" y="9040"/>
                    <a:pt x="33369" y="8337"/>
                    <a:pt x="32938" y="7884"/>
                  </a:cubicBezTo>
                  <a:cubicBezTo>
                    <a:pt x="32691" y="7628"/>
                    <a:pt x="32386" y="7533"/>
                    <a:pt x="32072" y="7533"/>
                  </a:cubicBezTo>
                  <a:cubicBezTo>
                    <a:pt x="31553" y="7533"/>
                    <a:pt x="31012" y="7794"/>
                    <a:pt x="30673" y="8020"/>
                  </a:cubicBezTo>
                  <a:cubicBezTo>
                    <a:pt x="30424" y="8201"/>
                    <a:pt x="30197" y="8428"/>
                    <a:pt x="29993" y="8677"/>
                  </a:cubicBezTo>
                  <a:cubicBezTo>
                    <a:pt x="29065" y="7386"/>
                    <a:pt x="28068" y="6140"/>
                    <a:pt x="26958" y="4985"/>
                  </a:cubicBezTo>
                  <a:cubicBezTo>
                    <a:pt x="24760" y="2742"/>
                    <a:pt x="21974" y="1156"/>
                    <a:pt x="18938" y="409"/>
                  </a:cubicBezTo>
                  <a:cubicBezTo>
                    <a:pt x="17785" y="135"/>
                    <a:pt x="16610" y="1"/>
                    <a:pt x="15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-296721" y="1021159"/>
              <a:ext cx="2351690" cy="1522079"/>
            </a:xfrm>
            <a:custGeom>
              <a:avLst/>
              <a:gdLst/>
              <a:ahLst/>
              <a:cxnLst/>
              <a:rect l="l" t="t" r="r" b="b"/>
              <a:pathLst>
                <a:path w="64767" h="41919" extrusionOk="0">
                  <a:moveTo>
                    <a:pt x="318" y="1"/>
                  </a:moveTo>
                  <a:cubicBezTo>
                    <a:pt x="261" y="1"/>
                    <a:pt x="205" y="19"/>
                    <a:pt x="159" y="55"/>
                  </a:cubicBezTo>
                  <a:cubicBezTo>
                    <a:pt x="24" y="146"/>
                    <a:pt x="1" y="327"/>
                    <a:pt x="91" y="463"/>
                  </a:cubicBezTo>
                  <a:cubicBezTo>
                    <a:pt x="499" y="1007"/>
                    <a:pt x="952" y="1505"/>
                    <a:pt x="1428" y="1981"/>
                  </a:cubicBezTo>
                  <a:cubicBezTo>
                    <a:pt x="1496" y="2026"/>
                    <a:pt x="1564" y="2049"/>
                    <a:pt x="1632" y="2049"/>
                  </a:cubicBezTo>
                  <a:cubicBezTo>
                    <a:pt x="1700" y="2049"/>
                    <a:pt x="1768" y="2003"/>
                    <a:pt x="1836" y="1958"/>
                  </a:cubicBezTo>
                  <a:cubicBezTo>
                    <a:pt x="1949" y="1845"/>
                    <a:pt x="1949" y="1686"/>
                    <a:pt x="1836" y="1573"/>
                  </a:cubicBezTo>
                  <a:cubicBezTo>
                    <a:pt x="1360" y="1120"/>
                    <a:pt x="930" y="644"/>
                    <a:pt x="545" y="123"/>
                  </a:cubicBezTo>
                  <a:cubicBezTo>
                    <a:pt x="490" y="41"/>
                    <a:pt x="403" y="1"/>
                    <a:pt x="318" y="1"/>
                  </a:cubicBezTo>
                  <a:close/>
                  <a:moveTo>
                    <a:pt x="3877" y="3157"/>
                  </a:moveTo>
                  <a:cubicBezTo>
                    <a:pt x="3616" y="3157"/>
                    <a:pt x="3453" y="3550"/>
                    <a:pt x="3739" y="3702"/>
                  </a:cubicBezTo>
                  <a:cubicBezTo>
                    <a:pt x="4101" y="3906"/>
                    <a:pt x="4464" y="4110"/>
                    <a:pt x="4826" y="4269"/>
                  </a:cubicBezTo>
                  <a:cubicBezTo>
                    <a:pt x="5053" y="4382"/>
                    <a:pt x="5324" y="4472"/>
                    <a:pt x="5574" y="4586"/>
                  </a:cubicBezTo>
                  <a:cubicBezTo>
                    <a:pt x="5596" y="4586"/>
                    <a:pt x="5642" y="4608"/>
                    <a:pt x="5687" y="4608"/>
                  </a:cubicBezTo>
                  <a:lnTo>
                    <a:pt x="5664" y="4586"/>
                  </a:lnTo>
                  <a:cubicBezTo>
                    <a:pt x="6004" y="4586"/>
                    <a:pt x="6072" y="4133"/>
                    <a:pt x="5777" y="4019"/>
                  </a:cubicBezTo>
                  <a:cubicBezTo>
                    <a:pt x="5528" y="3951"/>
                    <a:pt x="5279" y="3838"/>
                    <a:pt x="5053" y="3748"/>
                  </a:cubicBezTo>
                  <a:cubicBezTo>
                    <a:pt x="4713" y="3589"/>
                    <a:pt x="4373" y="3408"/>
                    <a:pt x="4033" y="3204"/>
                  </a:cubicBezTo>
                  <a:cubicBezTo>
                    <a:pt x="3979" y="3171"/>
                    <a:pt x="3926" y="3157"/>
                    <a:pt x="3877" y="3157"/>
                  </a:cubicBezTo>
                  <a:close/>
                  <a:moveTo>
                    <a:pt x="8370" y="4891"/>
                  </a:moveTo>
                  <a:cubicBezTo>
                    <a:pt x="8247" y="4891"/>
                    <a:pt x="8148" y="4976"/>
                    <a:pt x="8111" y="5107"/>
                  </a:cubicBezTo>
                  <a:cubicBezTo>
                    <a:pt x="8065" y="5243"/>
                    <a:pt x="8156" y="5401"/>
                    <a:pt x="8292" y="5447"/>
                  </a:cubicBezTo>
                  <a:cubicBezTo>
                    <a:pt x="8926" y="5628"/>
                    <a:pt x="9561" y="5809"/>
                    <a:pt x="10195" y="6013"/>
                  </a:cubicBezTo>
                  <a:lnTo>
                    <a:pt x="10286" y="6013"/>
                  </a:lnTo>
                  <a:cubicBezTo>
                    <a:pt x="10399" y="6013"/>
                    <a:pt x="10512" y="5945"/>
                    <a:pt x="10535" y="5832"/>
                  </a:cubicBezTo>
                  <a:cubicBezTo>
                    <a:pt x="10603" y="5673"/>
                    <a:pt x="10512" y="5515"/>
                    <a:pt x="10353" y="5469"/>
                  </a:cubicBezTo>
                  <a:cubicBezTo>
                    <a:pt x="9719" y="5265"/>
                    <a:pt x="9085" y="5084"/>
                    <a:pt x="8451" y="4903"/>
                  </a:cubicBezTo>
                  <a:cubicBezTo>
                    <a:pt x="8423" y="4895"/>
                    <a:pt x="8396" y="4891"/>
                    <a:pt x="8370" y="4891"/>
                  </a:cubicBezTo>
                  <a:close/>
                  <a:moveTo>
                    <a:pt x="12874" y="6593"/>
                  </a:moveTo>
                  <a:cubicBezTo>
                    <a:pt x="12776" y="6593"/>
                    <a:pt x="12681" y="6644"/>
                    <a:pt x="12619" y="6738"/>
                  </a:cubicBezTo>
                  <a:cubicBezTo>
                    <a:pt x="12551" y="6851"/>
                    <a:pt x="12596" y="7032"/>
                    <a:pt x="12732" y="7123"/>
                  </a:cubicBezTo>
                  <a:cubicBezTo>
                    <a:pt x="13276" y="7440"/>
                    <a:pt x="13819" y="7803"/>
                    <a:pt x="14318" y="8210"/>
                  </a:cubicBezTo>
                  <a:cubicBezTo>
                    <a:pt x="14386" y="8233"/>
                    <a:pt x="14431" y="8256"/>
                    <a:pt x="14499" y="8256"/>
                  </a:cubicBezTo>
                  <a:cubicBezTo>
                    <a:pt x="14590" y="8256"/>
                    <a:pt x="14680" y="8233"/>
                    <a:pt x="14726" y="8165"/>
                  </a:cubicBezTo>
                  <a:cubicBezTo>
                    <a:pt x="14816" y="8029"/>
                    <a:pt x="14794" y="7848"/>
                    <a:pt x="14680" y="7757"/>
                  </a:cubicBezTo>
                  <a:cubicBezTo>
                    <a:pt x="14159" y="7349"/>
                    <a:pt x="13593" y="6964"/>
                    <a:pt x="13004" y="6625"/>
                  </a:cubicBezTo>
                  <a:cubicBezTo>
                    <a:pt x="12962" y="6604"/>
                    <a:pt x="12918" y="6593"/>
                    <a:pt x="12874" y="6593"/>
                  </a:cubicBezTo>
                  <a:close/>
                  <a:moveTo>
                    <a:pt x="16541" y="9603"/>
                  </a:moveTo>
                  <a:cubicBezTo>
                    <a:pt x="16320" y="9603"/>
                    <a:pt x="16116" y="9895"/>
                    <a:pt x="16334" y="10113"/>
                  </a:cubicBezTo>
                  <a:cubicBezTo>
                    <a:pt x="16764" y="10589"/>
                    <a:pt x="17172" y="11087"/>
                    <a:pt x="17557" y="11631"/>
                  </a:cubicBezTo>
                  <a:cubicBezTo>
                    <a:pt x="17603" y="11699"/>
                    <a:pt x="17693" y="11744"/>
                    <a:pt x="17784" y="11744"/>
                  </a:cubicBezTo>
                  <a:lnTo>
                    <a:pt x="17784" y="11767"/>
                  </a:lnTo>
                  <a:cubicBezTo>
                    <a:pt x="17852" y="11767"/>
                    <a:pt x="17897" y="11744"/>
                    <a:pt x="17965" y="11722"/>
                  </a:cubicBezTo>
                  <a:cubicBezTo>
                    <a:pt x="18078" y="11631"/>
                    <a:pt x="18101" y="11450"/>
                    <a:pt x="18033" y="11336"/>
                  </a:cubicBezTo>
                  <a:cubicBezTo>
                    <a:pt x="17625" y="10770"/>
                    <a:pt x="17195" y="10249"/>
                    <a:pt x="16764" y="9728"/>
                  </a:cubicBezTo>
                  <a:cubicBezTo>
                    <a:pt x="16699" y="9640"/>
                    <a:pt x="16619" y="9603"/>
                    <a:pt x="16541" y="9603"/>
                  </a:cubicBezTo>
                  <a:close/>
                  <a:moveTo>
                    <a:pt x="19296" y="13571"/>
                  </a:moveTo>
                  <a:cubicBezTo>
                    <a:pt x="19252" y="13571"/>
                    <a:pt x="19208" y="13581"/>
                    <a:pt x="19166" y="13602"/>
                  </a:cubicBezTo>
                  <a:cubicBezTo>
                    <a:pt x="19030" y="13692"/>
                    <a:pt x="18984" y="13851"/>
                    <a:pt x="19052" y="13987"/>
                  </a:cubicBezTo>
                  <a:cubicBezTo>
                    <a:pt x="19234" y="14327"/>
                    <a:pt x="19415" y="14666"/>
                    <a:pt x="19596" y="15006"/>
                  </a:cubicBezTo>
                  <a:cubicBezTo>
                    <a:pt x="19709" y="15255"/>
                    <a:pt x="19823" y="15505"/>
                    <a:pt x="19936" y="15731"/>
                  </a:cubicBezTo>
                  <a:cubicBezTo>
                    <a:pt x="19981" y="15844"/>
                    <a:pt x="20094" y="15912"/>
                    <a:pt x="20208" y="15912"/>
                  </a:cubicBezTo>
                  <a:cubicBezTo>
                    <a:pt x="20253" y="15912"/>
                    <a:pt x="20298" y="15890"/>
                    <a:pt x="20344" y="15867"/>
                  </a:cubicBezTo>
                  <a:cubicBezTo>
                    <a:pt x="20480" y="15822"/>
                    <a:pt x="20525" y="15641"/>
                    <a:pt x="20480" y="15505"/>
                  </a:cubicBezTo>
                  <a:cubicBezTo>
                    <a:pt x="20366" y="15255"/>
                    <a:pt x="20230" y="15006"/>
                    <a:pt x="20117" y="14757"/>
                  </a:cubicBezTo>
                  <a:cubicBezTo>
                    <a:pt x="19913" y="14417"/>
                    <a:pt x="19732" y="14055"/>
                    <a:pt x="19551" y="13715"/>
                  </a:cubicBezTo>
                  <a:cubicBezTo>
                    <a:pt x="19488" y="13621"/>
                    <a:pt x="19393" y="13571"/>
                    <a:pt x="19296" y="13571"/>
                  </a:cubicBezTo>
                  <a:close/>
                  <a:moveTo>
                    <a:pt x="17705" y="19279"/>
                  </a:moveTo>
                  <a:cubicBezTo>
                    <a:pt x="17535" y="19279"/>
                    <a:pt x="17365" y="19282"/>
                    <a:pt x="17195" y="19288"/>
                  </a:cubicBezTo>
                  <a:cubicBezTo>
                    <a:pt x="17036" y="19288"/>
                    <a:pt x="16900" y="19424"/>
                    <a:pt x="16923" y="19582"/>
                  </a:cubicBezTo>
                  <a:cubicBezTo>
                    <a:pt x="16923" y="19741"/>
                    <a:pt x="17059" y="19854"/>
                    <a:pt x="17217" y="19854"/>
                  </a:cubicBezTo>
                  <a:cubicBezTo>
                    <a:pt x="17376" y="19848"/>
                    <a:pt x="17536" y="19846"/>
                    <a:pt x="17697" y="19846"/>
                  </a:cubicBezTo>
                  <a:cubicBezTo>
                    <a:pt x="18179" y="19846"/>
                    <a:pt x="18667" y="19871"/>
                    <a:pt x="19143" y="19922"/>
                  </a:cubicBezTo>
                  <a:lnTo>
                    <a:pt x="19188" y="19922"/>
                  </a:lnTo>
                  <a:cubicBezTo>
                    <a:pt x="19196" y="19922"/>
                    <a:pt x="19203" y="19923"/>
                    <a:pt x="19211" y="19923"/>
                  </a:cubicBezTo>
                  <a:cubicBezTo>
                    <a:pt x="19574" y="19923"/>
                    <a:pt x="19589" y="19378"/>
                    <a:pt x="19234" y="19356"/>
                  </a:cubicBezTo>
                  <a:cubicBezTo>
                    <a:pt x="18724" y="19305"/>
                    <a:pt x="18214" y="19279"/>
                    <a:pt x="17705" y="19279"/>
                  </a:cubicBezTo>
                  <a:close/>
                  <a:moveTo>
                    <a:pt x="14413" y="19729"/>
                  </a:moveTo>
                  <a:cubicBezTo>
                    <a:pt x="14389" y="19729"/>
                    <a:pt x="14364" y="19733"/>
                    <a:pt x="14340" y="19741"/>
                  </a:cubicBezTo>
                  <a:cubicBezTo>
                    <a:pt x="13684" y="19899"/>
                    <a:pt x="13027" y="20126"/>
                    <a:pt x="12415" y="20420"/>
                  </a:cubicBezTo>
                  <a:cubicBezTo>
                    <a:pt x="12143" y="20534"/>
                    <a:pt x="12234" y="20964"/>
                    <a:pt x="12551" y="20964"/>
                  </a:cubicBezTo>
                  <a:lnTo>
                    <a:pt x="12664" y="20964"/>
                  </a:lnTo>
                  <a:cubicBezTo>
                    <a:pt x="13253" y="20670"/>
                    <a:pt x="13865" y="20443"/>
                    <a:pt x="14476" y="20284"/>
                  </a:cubicBezTo>
                  <a:cubicBezTo>
                    <a:pt x="14635" y="20239"/>
                    <a:pt x="14726" y="20081"/>
                    <a:pt x="14680" y="19945"/>
                  </a:cubicBezTo>
                  <a:cubicBezTo>
                    <a:pt x="14643" y="19814"/>
                    <a:pt x="14528" y="19729"/>
                    <a:pt x="14413" y="19729"/>
                  </a:cubicBezTo>
                  <a:close/>
                  <a:moveTo>
                    <a:pt x="21248" y="17980"/>
                  </a:moveTo>
                  <a:cubicBezTo>
                    <a:pt x="21077" y="17980"/>
                    <a:pt x="20899" y="18135"/>
                    <a:pt x="20955" y="18359"/>
                  </a:cubicBezTo>
                  <a:cubicBezTo>
                    <a:pt x="21159" y="18971"/>
                    <a:pt x="21318" y="19605"/>
                    <a:pt x="21431" y="20239"/>
                  </a:cubicBezTo>
                  <a:cubicBezTo>
                    <a:pt x="21454" y="20352"/>
                    <a:pt x="21544" y="20443"/>
                    <a:pt x="21658" y="20466"/>
                  </a:cubicBezTo>
                  <a:cubicBezTo>
                    <a:pt x="21703" y="20534"/>
                    <a:pt x="21748" y="20579"/>
                    <a:pt x="21816" y="20602"/>
                  </a:cubicBezTo>
                  <a:cubicBezTo>
                    <a:pt x="22428" y="20851"/>
                    <a:pt x="23017" y="21100"/>
                    <a:pt x="23606" y="21417"/>
                  </a:cubicBezTo>
                  <a:cubicBezTo>
                    <a:pt x="23628" y="21440"/>
                    <a:pt x="23674" y="21440"/>
                    <a:pt x="23719" y="21440"/>
                  </a:cubicBezTo>
                  <a:lnTo>
                    <a:pt x="23742" y="21440"/>
                  </a:lnTo>
                  <a:cubicBezTo>
                    <a:pt x="24036" y="21440"/>
                    <a:pt x="24127" y="21032"/>
                    <a:pt x="23878" y="20896"/>
                  </a:cubicBezTo>
                  <a:cubicBezTo>
                    <a:pt x="23266" y="20602"/>
                    <a:pt x="22654" y="20307"/>
                    <a:pt x="22020" y="20058"/>
                  </a:cubicBezTo>
                  <a:lnTo>
                    <a:pt x="21975" y="20058"/>
                  </a:lnTo>
                  <a:cubicBezTo>
                    <a:pt x="21861" y="19424"/>
                    <a:pt x="21703" y="18789"/>
                    <a:pt x="21499" y="18178"/>
                  </a:cubicBezTo>
                  <a:cubicBezTo>
                    <a:pt x="21456" y="18039"/>
                    <a:pt x="21353" y="17980"/>
                    <a:pt x="21248" y="17980"/>
                  </a:cubicBezTo>
                  <a:close/>
                  <a:moveTo>
                    <a:pt x="26212" y="22247"/>
                  </a:moveTo>
                  <a:cubicBezTo>
                    <a:pt x="26110" y="22247"/>
                    <a:pt x="26009" y="22297"/>
                    <a:pt x="25962" y="22391"/>
                  </a:cubicBezTo>
                  <a:cubicBezTo>
                    <a:pt x="25871" y="22527"/>
                    <a:pt x="25916" y="22708"/>
                    <a:pt x="26052" y="22776"/>
                  </a:cubicBezTo>
                  <a:cubicBezTo>
                    <a:pt x="26369" y="22958"/>
                    <a:pt x="26687" y="23139"/>
                    <a:pt x="27004" y="23320"/>
                  </a:cubicBezTo>
                  <a:cubicBezTo>
                    <a:pt x="27253" y="23479"/>
                    <a:pt x="27525" y="23615"/>
                    <a:pt x="27797" y="23750"/>
                  </a:cubicBezTo>
                  <a:cubicBezTo>
                    <a:pt x="27819" y="23773"/>
                    <a:pt x="27887" y="23796"/>
                    <a:pt x="27933" y="23796"/>
                  </a:cubicBezTo>
                  <a:cubicBezTo>
                    <a:pt x="28227" y="23796"/>
                    <a:pt x="28318" y="23388"/>
                    <a:pt x="28068" y="23252"/>
                  </a:cubicBezTo>
                  <a:cubicBezTo>
                    <a:pt x="27797" y="23116"/>
                    <a:pt x="27525" y="22980"/>
                    <a:pt x="27276" y="22822"/>
                  </a:cubicBezTo>
                  <a:cubicBezTo>
                    <a:pt x="26958" y="22640"/>
                    <a:pt x="26641" y="22459"/>
                    <a:pt x="26347" y="22278"/>
                  </a:cubicBezTo>
                  <a:cubicBezTo>
                    <a:pt x="26305" y="22257"/>
                    <a:pt x="26258" y="22247"/>
                    <a:pt x="26212" y="22247"/>
                  </a:cubicBezTo>
                  <a:close/>
                  <a:moveTo>
                    <a:pt x="10198" y="21923"/>
                  </a:moveTo>
                  <a:cubicBezTo>
                    <a:pt x="10128" y="21923"/>
                    <a:pt x="10055" y="21954"/>
                    <a:pt x="9991" y="22029"/>
                  </a:cubicBezTo>
                  <a:cubicBezTo>
                    <a:pt x="9538" y="22459"/>
                    <a:pt x="9130" y="22958"/>
                    <a:pt x="8790" y="23501"/>
                  </a:cubicBezTo>
                  <a:cubicBezTo>
                    <a:pt x="8745" y="23524"/>
                    <a:pt x="8722" y="23569"/>
                    <a:pt x="8700" y="23615"/>
                  </a:cubicBezTo>
                  <a:cubicBezTo>
                    <a:pt x="8632" y="23750"/>
                    <a:pt x="8677" y="23932"/>
                    <a:pt x="8813" y="24000"/>
                  </a:cubicBezTo>
                  <a:cubicBezTo>
                    <a:pt x="8858" y="24022"/>
                    <a:pt x="8904" y="24045"/>
                    <a:pt x="8949" y="24045"/>
                  </a:cubicBezTo>
                  <a:cubicBezTo>
                    <a:pt x="9062" y="24045"/>
                    <a:pt x="9153" y="24000"/>
                    <a:pt x="9198" y="23909"/>
                  </a:cubicBezTo>
                  <a:cubicBezTo>
                    <a:pt x="9221" y="23864"/>
                    <a:pt x="9243" y="23818"/>
                    <a:pt x="9266" y="23796"/>
                  </a:cubicBezTo>
                  <a:cubicBezTo>
                    <a:pt x="9583" y="23275"/>
                    <a:pt x="9946" y="22822"/>
                    <a:pt x="10376" y="22437"/>
                  </a:cubicBezTo>
                  <a:cubicBezTo>
                    <a:pt x="10619" y="22246"/>
                    <a:pt x="10424" y="21923"/>
                    <a:pt x="10198" y="21923"/>
                  </a:cubicBezTo>
                  <a:close/>
                  <a:moveTo>
                    <a:pt x="50969" y="24020"/>
                  </a:moveTo>
                  <a:cubicBezTo>
                    <a:pt x="50955" y="24020"/>
                    <a:pt x="50941" y="24021"/>
                    <a:pt x="50926" y="24022"/>
                  </a:cubicBezTo>
                  <a:lnTo>
                    <a:pt x="50745" y="24045"/>
                  </a:lnTo>
                  <a:cubicBezTo>
                    <a:pt x="50133" y="24136"/>
                    <a:pt x="49521" y="24271"/>
                    <a:pt x="48955" y="24475"/>
                  </a:cubicBezTo>
                  <a:cubicBezTo>
                    <a:pt x="48796" y="24521"/>
                    <a:pt x="48728" y="24679"/>
                    <a:pt x="48774" y="24838"/>
                  </a:cubicBezTo>
                  <a:cubicBezTo>
                    <a:pt x="48819" y="24951"/>
                    <a:pt x="48910" y="25019"/>
                    <a:pt x="49045" y="25019"/>
                  </a:cubicBezTo>
                  <a:lnTo>
                    <a:pt x="49023" y="25042"/>
                  </a:lnTo>
                  <a:cubicBezTo>
                    <a:pt x="49045" y="25042"/>
                    <a:pt x="49091" y="25019"/>
                    <a:pt x="49113" y="25019"/>
                  </a:cubicBezTo>
                  <a:cubicBezTo>
                    <a:pt x="49657" y="24815"/>
                    <a:pt x="50246" y="24679"/>
                    <a:pt x="50812" y="24611"/>
                  </a:cubicBezTo>
                  <a:lnTo>
                    <a:pt x="50994" y="24589"/>
                  </a:lnTo>
                  <a:cubicBezTo>
                    <a:pt x="51364" y="24545"/>
                    <a:pt x="51315" y="24020"/>
                    <a:pt x="50969" y="24020"/>
                  </a:cubicBezTo>
                  <a:close/>
                  <a:moveTo>
                    <a:pt x="21975" y="22731"/>
                  </a:moveTo>
                  <a:cubicBezTo>
                    <a:pt x="21816" y="22731"/>
                    <a:pt x="21703" y="22844"/>
                    <a:pt x="21680" y="23003"/>
                  </a:cubicBezTo>
                  <a:cubicBezTo>
                    <a:pt x="21658" y="23637"/>
                    <a:pt x="21567" y="24271"/>
                    <a:pt x="21408" y="24906"/>
                  </a:cubicBezTo>
                  <a:cubicBezTo>
                    <a:pt x="21363" y="25042"/>
                    <a:pt x="21454" y="25200"/>
                    <a:pt x="21612" y="25246"/>
                  </a:cubicBezTo>
                  <a:lnTo>
                    <a:pt x="21658" y="25246"/>
                  </a:lnTo>
                  <a:cubicBezTo>
                    <a:pt x="21671" y="25248"/>
                    <a:pt x="21685" y="25249"/>
                    <a:pt x="21699" y="25249"/>
                  </a:cubicBezTo>
                  <a:cubicBezTo>
                    <a:pt x="21820" y="25249"/>
                    <a:pt x="21934" y="25161"/>
                    <a:pt x="21975" y="25019"/>
                  </a:cubicBezTo>
                  <a:cubicBezTo>
                    <a:pt x="22133" y="24362"/>
                    <a:pt x="22224" y="23682"/>
                    <a:pt x="22247" y="23003"/>
                  </a:cubicBezTo>
                  <a:cubicBezTo>
                    <a:pt x="22247" y="22844"/>
                    <a:pt x="22133" y="22731"/>
                    <a:pt x="21975" y="22731"/>
                  </a:cubicBezTo>
                  <a:close/>
                  <a:moveTo>
                    <a:pt x="53769" y="24216"/>
                  </a:moveTo>
                  <a:cubicBezTo>
                    <a:pt x="53464" y="24216"/>
                    <a:pt x="53355" y="24688"/>
                    <a:pt x="53689" y="24792"/>
                  </a:cubicBezTo>
                  <a:cubicBezTo>
                    <a:pt x="54324" y="24951"/>
                    <a:pt x="54913" y="25178"/>
                    <a:pt x="55479" y="25472"/>
                  </a:cubicBezTo>
                  <a:cubicBezTo>
                    <a:pt x="55524" y="25495"/>
                    <a:pt x="55570" y="25517"/>
                    <a:pt x="55615" y="25517"/>
                  </a:cubicBezTo>
                  <a:cubicBezTo>
                    <a:pt x="55909" y="25495"/>
                    <a:pt x="56000" y="25110"/>
                    <a:pt x="55751" y="24974"/>
                  </a:cubicBezTo>
                  <a:cubicBezTo>
                    <a:pt x="55139" y="24657"/>
                    <a:pt x="54505" y="24407"/>
                    <a:pt x="53848" y="24226"/>
                  </a:cubicBezTo>
                  <a:cubicBezTo>
                    <a:pt x="53820" y="24219"/>
                    <a:pt x="53794" y="24216"/>
                    <a:pt x="53769" y="24216"/>
                  </a:cubicBezTo>
                  <a:close/>
                  <a:moveTo>
                    <a:pt x="30496" y="24472"/>
                  </a:moveTo>
                  <a:cubicBezTo>
                    <a:pt x="30393" y="24472"/>
                    <a:pt x="30293" y="24539"/>
                    <a:pt x="30243" y="24657"/>
                  </a:cubicBezTo>
                  <a:cubicBezTo>
                    <a:pt x="30175" y="24792"/>
                    <a:pt x="30243" y="24951"/>
                    <a:pt x="30379" y="25019"/>
                  </a:cubicBezTo>
                  <a:cubicBezTo>
                    <a:pt x="31013" y="25291"/>
                    <a:pt x="31625" y="25540"/>
                    <a:pt x="32237" y="25767"/>
                  </a:cubicBezTo>
                  <a:cubicBezTo>
                    <a:pt x="32259" y="25789"/>
                    <a:pt x="32305" y="25789"/>
                    <a:pt x="32327" y="25789"/>
                  </a:cubicBezTo>
                  <a:cubicBezTo>
                    <a:pt x="32644" y="25789"/>
                    <a:pt x="32735" y="25359"/>
                    <a:pt x="32441" y="25246"/>
                  </a:cubicBezTo>
                  <a:cubicBezTo>
                    <a:pt x="31829" y="25019"/>
                    <a:pt x="31217" y="24792"/>
                    <a:pt x="30606" y="24498"/>
                  </a:cubicBezTo>
                  <a:cubicBezTo>
                    <a:pt x="30570" y="24480"/>
                    <a:pt x="30533" y="24472"/>
                    <a:pt x="30496" y="24472"/>
                  </a:cubicBezTo>
                  <a:close/>
                  <a:moveTo>
                    <a:pt x="46426" y="25511"/>
                  </a:moveTo>
                  <a:cubicBezTo>
                    <a:pt x="46388" y="25511"/>
                    <a:pt x="46347" y="25520"/>
                    <a:pt x="46304" y="25540"/>
                  </a:cubicBezTo>
                  <a:cubicBezTo>
                    <a:pt x="45874" y="25721"/>
                    <a:pt x="45512" y="25857"/>
                    <a:pt x="45172" y="25970"/>
                  </a:cubicBezTo>
                  <a:cubicBezTo>
                    <a:pt x="44945" y="26061"/>
                    <a:pt x="44696" y="26129"/>
                    <a:pt x="44470" y="26197"/>
                  </a:cubicBezTo>
                  <a:cubicBezTo>
                    <a:pt x="44099" y="26241"/>
                    <a:pt x="44169" y="26766"/>
                    <a:pt x="44497" y="26766"/>
                  </a:cubicBezTo>
                  <a:cubicBezTo>
                    <a:pt x="44510" y="26766"/>
                    <a:pt x="44524" y="26765"/>
                    <a:pt x="44537" y="26763"/>
                  </a:cubicBezTo>
                  <a:lnTo>
                    <a:pt x="44515" y="26741"/>
                  </a:lnTo>
                  <a:lnTo>
                    <a:pt x="44515" y="26741"/>
                  </a:lnTo>
                  <a:cubicBezTo>
                    <a:pt x="44530" y="26748"/>
                    <a:pt x="44543" y="26751"/>
                    <a:pt x="44554" y="26751"/>
                  </a:cubicBezTo>
                  <a:cubicBezTo>
                    <a:pt x="44578" y="26751"/>
                    <a:pt x="44598" y="26741"/>
                    <a:pt x="44628" y="26741"/>
                  </a:cubicBezTo>
                  <a:cubicBezTo>
                    <a:pt x="44877" y="26673"/>
                    <a:pt x="45126" y="26582"/>
                    <a:pt x="45353" y="26514"/>
                  </a:cubicBezTo>
                  <a:cubicBezTo>
                    <a:pt x="45693" y="26378"/>
                    <a:pt x="46078" y="26242"/>
                    <a:pt x="46531" y="26061"/>
                  </a:cubicBezTo>
                  <a:cubicBezTo>
                    <a:pt x="46828" y="25942"/>
                    <a:pt x="46692" y="25511"/>
                    <a:pt x="46426" y="25511"/>
                  </a:cubicBezTo>
                  <a:close/>
                  <a:moveTo>
                    <a:pt x="34989" y="26074"/>
                  </a:moveTo>
                  <a:cubicBezTo>
                    <a:pt x="34688" y="26074"/>
                    <a:pt x="34598" y="26545"/>
                    <a:pt x="34932" y="26650"/>
                  </a:cubicBezTo>
                  <a:cubicBezTo>
                    <a:pt x="35589" y="26809"/>
                    <a:pt x="36246" y="26945"/>
                    <a:pt x="36903" y="27058"/>
                  </a:cubicBezTo>
                  <a:lnTo>
                    <a:pt x="36971" y="27058"/>
                  </a:lnTo>
                  <a:lnTo>
                    <a:pt x="36949" y="27080"/>
                  </a:lnTo>
                  <a:cubicBezTo>
                    <a:pt x="36956" y="27081"/>
                    <a:pt x="36963" y="27081"/>
                    <a:pt x="36970" y="27081"/>
                  </a:cubicBezTo>
                  <a:cubicBezTo>
                    <a:pt x="37313" y="27081"/>
                    <a:pt x="37349" y="26536"/>
                    <a:pt x="36994" y="26514"/>
                  </a:cubicBezTo>
                  <a:cubicBezTo>
                    <a:pt x="36360" y="26401"/>
                    <a:pt x="35725" y="26265"/>
                    <a:pt x="35068" y="26084"/>
                  </a:cubicBezTo>
                  <a:cubicBezTo>
                    <a:pt x="35041" y="26077"/>
                    <a:pt x="35014" y="26074"/>
                    <a:pt x="34989" y="26074"/>
                  </a:cubicBezTo>
                  <a:close/>
                  <a:moveTo>
                    <a:pt x="41771" y="26715"/>
                  </a:moveTo>
                  <a:cubicBezTo>
                    <a:pt x="41758" y="26715"/>
                    <a:pt x="41743" y="26716"/>
                    <a:pt x="41728" y="26718"/>
                  </a:cubicBezTo>
                  <a:cubicBezTo>
                    <a:pt x="41071" y="26763"/>
                    <a:pt x="40437" y="26786"/>
                    <a:pt x="39780" y="26786"/>
                  </a:cubicBezTo>
                  <a:cubicBezTo>
                    <a:pt x="39622" y="26786"/>
                    <a:pt x="39486" y="26899"/>
                    <a:pt x="39486" y="27058"/>
                  </a:cubicBezTo>
                  <a:cubicBezTo>
                    <a:pt x="39486" y="27216"/>
                    <a:pt x="39622" y="27352"/>
                    <a:pt x="39780" y="27352"/>
                  </a:cubicBezTo>
                  <a:lnTo>
                    <a:pt x="40233" y="27352"/>
                  </a:lnTo>
                  <a:lnTo>
                    <a:pt x="40188" y="27330"/>
                  </a:lnTo>
                  <a:cubicBezTo>
                    <a:pt x="40732" y="27330"/>
                    <a:pt x="41253" y="27307"/>
                    <a:pt x="41774" y="27284"/>
                  </a:cubicBezTo>
                  <a:cubicBezTo>
                    <a:pt x="42144" y="27241"/>
                    <a:pt x="42116" y="26715"/>
                    <a:pt x="41771" y="26715"/>
                  </a:cubicBezTo>
                  <a:close/>
                  <a:moveTo>
                    <a:pt x="57930" y="26543"/>
                  </a:moveTo>
                  <a:cubicBezTo>
                    <a:pt x="57692" y="26543"/>
                    <a:pt x="57496" y="26863"/>
                    <a:pt x="57744" y="27058"/>
                  </a:cubicBezTo>
                  <a:cubicBezTo>
                    <a:pt x="58220" y="27488"/>
                    <a:pt x="58673" y="27964"/>
                    <a:pt x="59104" y="28462"/>
                  </a:cubicBezTo>
                  <a:cubicBezTo>
                    <a:pt x="59147" y="28506"/>
                    <a:pt x="59211" y="28549"/>
                    <a:pt x="59297" y="28553"/>
                  </a:cubicBezTo>
                  <a:lnTo>
                    <a:pt x="59297" y="28553"/>
                  </a:lnTo>
                  <a:cubicBezTo>
                    <a:pt x="59363" y="28550"/>
                    <a:pt x="59447" y="28528"/>
                    <a:pt x="59511" y="28485"/>
                  </a:cubicBezTo>
                  <a:cubicBezTo>
                    <a:pt x="59625" y="28394"/>
                    <a:pt x="59647" y="28213"/>
                    <a:pt x="59534" y="28100"/>
                  </a:cubicBezTo>
                  <a:cubicBezTo>
                    <a:pt x="59104" y="27579"/>
                    <a:pt x="58628" y="27080"/>
                    <a:pt x="58130" y="26627"/>
                  </a:cubicBezTo>
                  <a:cubicBezTo>
                    <a:pt x="58065" y="26568"/>
                    <a:pt x="57996" y="26543"/>
                    <a:pt x="57930" y="26543"/>
                  </a:cubicBezTo>
                  <a:close/>
                  <a:moveTo>
                    <a:pt x="59297" y="28553"/>
                  </a:moveTo>
                  <a:cubicBezTo>
                    <a:pt x="59293" y="28553"/>
                    <a:pt x="59289" y="28553"/>
                    <a:pt x="59285" y="28553"/>
                  </a:cubicBezTo>
                  <a:lnTo>
                    <a:pt x="59307" y="28553"/>
                  </a:lnTo>
                  <a:cubicBezTo>
                    <a:pt x="59304" y="28553"/>
                    <a:pt x="59300" y="28553"/>
                    <a:pt x="59297" y="28553"/>
                  </a:cubicBezTo>
                  <a:close/>
                  <a:moveTo>
                    <a:pt x="8235" y="26180"/>
                  </a:moveTo>
                  <a:cubicBezTo>
                    <a:pt x="8094" y="26180"/>
                    <a:pt x="7952" y="26276"/>
                    <a:pt x="7952" y="26469"/>
                  </a:cubicBezTo>
                  <a:lnTo>
                    <a:pt x="7952" y="26559"/>
                  </a:lnTo>
                  <a:cubicBezTo>
                    <a:pt x="7952" y="27239"/>
                    <a:pt x="8065" y="27896"/>
                    <a:pt x="8315" y="28530"/>
                  </a:cubicBezTo>
                  <a:cubicBezTo>
                    <a:pt x="8360" y="28621"/>
                    <a:pt x="8473" y="28689"/>
                    <a:pt x="8587" y="28689"/>
                  </a:cubicBezTo>
                  <a:lnTo>
                    <a:pt x="8654" y="28689"/>
                  </a:lnTo>
                  <a:cubicBezTo>
                    <a:pt x="8813" y="28621"/>
                    <a:pt x="8881" y="28462"/>
                    <a:pt x="8813" y="28326"/>
                  </a:cubicBezTo>
                  <a:cubicBezTo>
                    <a:pt x="8609" y="27760"/>
                    <a:pt x="8519" y="27148"/>
                    <a:pt x="8519" y="26559"/>
                  </a:cubicBezTo>
                  <a:lnTo>
                    <a:pt x="8519" y="26469"/>
                  </a:lnTo>
                  <a:cubicBezTo>
                    <a:pt x="8519" y="26276"/>
                    <a:pt x="8377" y="26180"/>
                    <a:pt x="8235" y="26180"/>
                  </a:cubicBezTo>
                  <a:close/>
                  <a:moveTo>
                    <a:pt x="20617" y="27298"/>
                  </a:moveTo>
                  <a:cubicBezTo>
                    <a:pt x="20514" y="27298"/>
                    <a:pt x="20413" y="27349"/>
                    <a:pt x="20366" y="27443"/>
                  </a:cubicBezTo>
                  <a:cubicBezTo>
                    <a:pt x="20026" y="27987"/>
                    <a:pt x="19619" y="28485"/>
                    <a:pt x="19166" y="28915"/>
                  </a:cubicBezTo>
                  <a:cubicBezTo>
                    <a:pt x="19075" y="29029"/>
                    <a:pt x="19075" y="29210"/>
                    <a:pt x="19166" y="29323"/>
                  </a:cubicBezTo>
                  <a:cubicBezTo>
                    <a:pt x="19231" y="29367"/>
                    <a:pt x="19296" y="29410"/>
                    <a:pt x="19362" y="29414"/>
                  </a:cubicBezTo>
                  <a:lnTo>
                    <a:pt x="19362" y="29414"/>
                  </a:lnTo>
                  <a:cubicBezTo>
                    <a:pt x="19445" y="29411"/>
                    <a:pt x="19509" y="29387"/>
                    <a:pt x="19573" y="29323"/>
                  </a:cubicBezTo>
                  <a:cubicBezTo>
                    <a:pt x="20049" y="28847"/>
                    <a:pt x="20480" y="28304"/>
                    <a:pt x="20842" y="27737"/>
                  </a:cubicBezTo>
                  <a:cubicBezTo>
                    <a:pt x="20933" y="27601"/>
                    <a:pt x="20887" y="27420"/>
                    <a:pt x="20751" y="27330"/>
                  </a:cubicBezTo>
                  <a:cubicBezTo>
                    <a:pt x="20709" y="27309"/>
                    <a:pt x="20663" y="27298"/>
                    <a:pt x="20617" y="27298"/>
                  </a:cubicBezTo>
                  <a:close/>
                  <a:moveTo>
                    <a:pt x="19362" y="29414"/>
                  </a:moveTo>
                  <a:cubicBezTo>
                    <a:pt x="19357" y="29414"/>
                    <a:pt x="19352" y="29414"/>
                    <a:pt x="19347" y="29414"/>
                  </a:cubicBezTo>
                  <a:lnTo>
                    <a:pt x="19370" y="29414"/>
                  </a:lnTo>
                  <a:cubicBezTo>
                    <a:pt x="19367" y="29414"/>
                    <a:pt x="19364" y="29414"/>
                    <a:pt x="19362" y="29414"/>
                  </a:cubicBezTo>
                  <a:close/>
                  <a:moveTo>
                    <a:pt x="10388" y="30213"/>
                  </a:moveTo>
                  <a:cubicBezTo>
                    <a:pt x="10127" y="30213"/>
                    <a:pt x="9971" y="30596"/>
                    <a:pt x="10240" y="30750"/>
                  </a:cubicBezTo>
                  <a:cubicBezTo>
                    <a:pt x="10852" y="31090"/>
                    <a:pt x="11531" y="31317"/>
                    <a:pt x="12211" y="31407"/>
                  </a:cubicBezTo>
                  <a:lnTo>
                    <a:pt x="12256" y="31407"/>
                  </a:lnTo>
                  <a:cubicBezTo>
                    <a:pt x="12392" y="31407"/>
                    <a:pt x="12506" y="31317"/>
                    <a:pt x="12528" y="31181"/>
                  </a:cubicBezTo>
                  <a:cubicBezTo>
                    <a:pt x="12551" y="31022"/>
                    <a:pt x="12438" y="30886"/>
                    <a:pt x="12279" y="30864"/>
                  </a:cubicBezTo>
                  <a:cubicBezTo>
                    <a:pt x="11667" y="30773"/>
                    <a:pt x="11078" y="30569"/>
                    <a:pt x="10535" y="30252"/>
                  </a:cubicBezTo>
                  <a:cubicBezTo>
                    <a:pt x="10484" y="30225"/>
                    <a:pt x="10434" y="30213"/>
                    <a:pt x="10388" y="30213"/>
                  </a:cubicBezTo>
                  <a:close/>
                  <a:moveTo>
                    <a:pt x="17013" y="30344"/>
                  </a:moveTo>
                  <a:cubicBezTo>
                    <a:pt x="16978" y="30344"/>
                    <a:pt x="16940" y="30350"/>
                    <a:pt x="16900" y="30365"/>
                  </a:cubicBezTo>
                  <a:cubicBezTo>
                    <a:pt x="16311" y="30592"/>
                    <a:pt x="15677" y="30750"/>
                    <a:pt x="15043" y="30841"/>
                  </a:cubicBezTo>
                  <a:cubicBezTo>
                    <a:pt x="14687" y="30863"/>
                    <a:pt x="14702" y="31408"/>
                    <a:pt x="15066" y="31408"/>
                  </a:cubicBezTo>
                  <a:cubicBezTo>
                    <a:pt x="15073" y="31408"/>
                    <a:pt x="15080" y="31408"/>
                    <a:pt x="15088" y="31407"/>
                  </a:cubicBezTo>
                  <a:lnTo>
                    <a:pt x="15133" y="31407"/>
                  </a:lnTo>
                  <a:cubicBezTo>
                    <a:pt x="15813" y="31317"/>
                    <a:pt x="16470" y="31135"/>
                    <a:pt x="17104" y="30909"/>
                  </a:cubicBezTo>
                  <a:cubicBezTo>
                    <a:pt x="17427" y="30788"/>
                    <a:pt x="17301" y="30344"/>
                    <a:pt x="17013" y="30344"/>
                  </a:cubicBezTo>
                  <a:close/>
                  <a:moveTo>
                    <a:pt x="60865" y="30315"/>
                  </a:moveTo>
                  <a:cubicBezTo>
                    <a:pt x="60671" y="30315"/>
                    <a:pt x="60474" y="30517"/>
                    <a:pt x="60599" y="30750"/>
                  </a:cubicBezTo>
                  <a:cubicBezTo>
                    <a:pt x="60916" y="31294"/>
                    <a:pt x="61188" y="31883"/>
                    <a:pt x="61460" y="32517"/>
                  </a:cubicBezTo>
                  <a:cubicBezTo>
                    <a:pt x="61505" y="32608"/>
                    <a:pt x="61595" y="32676"/>
                    <a:pt x="61709" y="32676"/>
                  </a:cubicBezTo>
                  <a:cubicBezTo>
                    <a:pt x="61754" y="32676"/>
                    <a:pt x="61777" y="32676"/>
                    <a:pt x="61822" y="32653"/>
                  </a:cubicBezTo>
                  <a:cubicBezTo>
                    <a:pt x="61958" y="32585"/>
                    <a:pt x="62026" y="32427"/>
                    <a:pt x="61981" y="32268"/>
                  </a:cubicBezTo>
                  <a:cubicBezTo>
                    <a:pt x="61709" y="31656"/>
                    <a:pt x="61414" y="31045"/>
                    <a:pt x="61097" y="30456"/>
                  </a:cubicBezTo>
                  <a:cubicBezTo>
                    <a:pt x="61040" y="30357"/>
                    <a:pt x="60953" y="30315"/>
                    <a:pt x="60865" y="30315"/>
                  </a:cubicBezTo>
                  <a:close/>
                  <a:moveTo>
                    <a:pt x="62663" y="34781"/>
                  </a:moveTo>
                  <a:cubicBezTo>
                    <a:pt x="62492" y="34781"/>
                    <a:pt x="62320" y="34926"/>
                    <a:pt x="62388" y="35145"/>
                  </a:cubicBezTo>
                  <a:cubicBezTo>
                    <a:pt x="62570" y="35711"/>
                    <a:pt x="62751" y="36323"/>
                    <a:pt x="62955" y="37048"/>
                  </a:cubicBezTo>
                  <a:cubicBezTo>
                    <a:pt x="62977" y="37161"/>
                    <a:pt x="63091" y="37252"/>
                    <a:pt x="63227" y="37252"/>
                  </a:cubicBezTo>
                  <a:lnTo>
                    <a:pt x="63294" y="37252"/>
                  </a:lnTo>
                  <a:cubicBezTo>
                    <a:pt x="63453" y="37206"/>
                    <a:pt x="63521" y="37048"/>
                    <a:pt x="63498" y="36889"/>
                  </a:cubicBezTo>
                  <a:cubicBezTo>
                    <a:pt x="63294" y="36164"/>
                    <a:pt x="63113" y="35553"/>
                    <a:pt x="62932" y="34986"/>
                  </a:cubicBezTo>
                  <a:cubicBezTo>
                    <a:pt x="62887" y="34843"/>
                    <a:pt x="62775" y="34781"/>
                    <a:pt x="62663" y="34781"/>
                  </a:cubicBezTo>
                  <a:close/>
                  <a:moveTo>
                    <a:pt x="63938" y="39414"/>
                  </a:moveTo>
                  <a:cubicBezTo>
                    <a:pt x="63767" y="39414"/>
                    <a:pt x="63590" y="39562"/>
                    <a:pt x="63657" y="39789"/>
                  </a:cubicBezTo>
                  <a:cubicBezTo>
                    <a:pt x="63861" y="40582"/>
                    <a:pt x="64042" y="41148"/>
                    <a:pt x="64201" y="41714"/>
                  </a:cubicBezTo>
                  <a:cubicBezTo>
                    <a:pt x="64223" y="41828"/>
                    <a:pt x="64337" y="41918"/>
                    <a:pt x="64472" y="41918"/>
                  </a:cubicBezTo>
                  <a:cubicBezTo>
                    <a:pt x="64495" y="41896"/>
                    <a:pt x="64518" y="41896"/>
                    <a:pt x="64540" y="41896"/>
                  </a:cubicBezTo>
                  <a:cubicBezTo>
                    <a:pt x="64699" y="41850"/>
                    <a:pt x="64767" y="41692"/>
                    <a:pt x="64744" y="41556"/>
                  </a:cubicBezTo>
                  <a:cubicBezTo>
                    <a:pt x="64586" y="41012"/>
                    <a:pt x="64405" y="40423"/>
                    <a:pt x="64201" y="39653"/>
                  </a:cubicBezTo>
                  <a:cubicBezTo>
                    <a:pt x="64173" y="39486"/>
                    <a:pt x="64057" y="39414"/>
                    <a:pt x="63938" y="39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3" name="Google Shape;113;p2"/>
          <p:cNvSpPr/>
          <p:nvPr/>
        </p:nvSpPr>
        <p:spPr>
          <a:xfrm>
            <a:off x="221203" y="3083840"/>
            <a:ext cx="2809861" cy="2583093"/>
          </a:xfrm>
          <a:custGeom>
            <a:avLst/>
            <a:gdLst/>
            <a:ahLst/>
            <a:cxnLst/>
            <a:rect l="l" t="t" r="r" b="b"/>
            <a:pathLst>
              <a:path w="58039" h="53355" extrusionOk="0">
                <a:moveTo>
                  <a:pt x="341" y="278"/>
                </a:moveTo>
                <a:lnTo>
                  <a:pt x="341" y="278"/>
                </a:lnTo>
                <a:cubicBezTo>
                  <a:pt x="2719" y="958"/>
                  <a:pt x="5574" y="2113"/>
                  <a:pt x="8315" y="3223"/>
                </a:cubicBezTo>
                <a:cubicBezTo>
                  <a:pt x="11070" y="4352"/>
                  <a:pt x="13893" y="5504"/>
                  <a:pt x="16267" y="6184"/>
                </a:cubicBezTo>
                <a:lnTo>
                  <a:pt x="16267" y="6184"/>
                </a:lnTo>
                <a:cubicBezTo>
                  <a:pt x="13873" y="8013"/>
                  <a:pt x="11433" y="9775"/>
                  <a:pt x="8926" y="11491"/>
                </a:cubicBezTo>
                <a:cubicBezTo>
                  <a:pt x="6276" y="8093"/>
                  <a:pt x="3671" y="4650"/>
                  <a:pt x="1111" y="1297"/>
                </a:cubicBezTo>
                <a:lnTo>
                  <a:pt x="341" y="278"/>
                </a:lnTo>
                <a:close/>
                <a:moveTo>
                  <a:pt x="250" y="618"/>
                </a:moveTo>
                <a:lnTo>
                  <a:pt x="884" y="1479"/>
                </a:lnTo>
                <a:cubicBezTo>
                  <a:pt x="3444" y="4831"/>
                  <a:pt x="6049" y="8252"/>
                  <a:pt x="8700" y="11673"/>
                </a:cubicBezTo>
                <a:cubicBezTo>
                  <a:pt x="6095" y="13440"/>
                  <a:pt x="3444" y="15161"/>
                  <a:pt x="658" y="16883"/>
                </a:cubicBezTo>
                <a:cubicBezTo>
                  <a:pt x="567" y="14187"/>
                  <a:pt x="499" y="11378"/>
                  <a:pt x="454" y="8682"/>
                </a:cubicBezTo>
                <a:cubicBezTo>
                  <a:pt x="409" y="5987"/>
                  <a:pt x="341" y="3246"/>
                  <a:pt x="250" y="618"/>
                </a:cubicBezTo>
                <a:close/>
                <a:moveTo>
                  <a:pt x="16493" y="6394"/>
                </a:moveTo>
                <a:cubicBezTo>
                  <a:pt x="17059" y="10223"/>
                  <a:pt x="17353" y="13870"/>
                  <a:pt x="17671" y="17721"/>
                </a:cubicBezTo>
                <a:cubicBezTo>
                  <a:pt x="17806" y="19420"/>
                  <a:pt x="17942" y="21164"/>
                  <a:pt x="18124" y="22931"/>
                </a:cubicBezTo>
                <a:cubicBezTo>
                  <a:pt x="17467" y="22138"/>
                  <a:pt x="16810" y="21346"/>
                  <a:pt x="16153" y="20553"/>
                </a:cubicBezTo>
                <a:cubicBezTo>
                  <a:pt x="13774" y="17653"/>
                  <a:pt x="11418" y="14685"/>
                  <a:pt x="9108" y="11718"/>
                </a:cubicBezTo>
                <a:cubicBezTo>
                  <a:pt x="11622" y="9996"/>
                  <a:pt x="14069" y="8207"/>
                  <a:pt x="16493" y="6394"/>
                </a:cubicBezTo>
                <a:close/>
                <a:moveTo>
                  <a:pt x="8858" y="11876"/>
                </a:moveTo>
                <a:cubicBezTo>
                  <a:pt x="11192" y="14867"/>
                  <a:pt x="13548" y="17834"/>
                  <a:pt x="15949" y="20757"/>
                </a:cubicBezTo>
                <a:cubicBezTo>
                  <a:pt x="16606" y="21549"/>
                  <a:pt x="17263" y="22342"/>
                  <a:pt x="17920" y="23135"/>
                </a:cubicBezTo>
                <a:cubicBezTo>
                  <a:pt x="14929" y="22410"/>
                  <a:pt x="11010" y="21074"/>
                  <a:pt x="8383" y="20190"/>
                </a:cubicBezTo>
                <a:cubicBezTo>
                  <a:pt x="5483" y="19193"/>
                  <a:pt x="3082" y="18287"/>
                  <a:pt x="816" y="17109"/>
                </a:cubicBezTo>
                <a:cubicBezTo>
                  <a:pt x="3603" y="15388"/>
                  <a:pt x="6276" y="13666"/>
                  <a:pt x="8858" y="11876"/>
                </a:cubicBezTo>
                <a:close/>
                <a:moveTo>
                  <a:pt x="41706" y="26986"/>
                </a:moveTo>
                <a:cubicBezTo>
                  <a:pt x="41751" y="27031"/>
                  <a:pt x="41774" y="27099"/>
                  <a:pt x="41774" y="27145"/>
                </a:cubicBezTo>
                <a:cubicBezTo>
                  <a:pt x="41751" y="27235"/>
                  <a:pt x="41706" y="27303"/>
                  <a:pt x="41638" y="27349"/>
                </a:cubicBezTo>
                <a:cubicBezTo>
                  <a:pt x="41479" y="27507"/>
                  <a:pt x="41298" y="27620"/>
                  <a:pt x="41117" y="27711"/>
                </a:cubicBezTo>
                <a:cubicBezTo>
                  <a:pt x="40279" y="28119"/>
                  <a:pt x="39418" y="28504"/>
                  <a:pt x="38557" y="28844"/>
                </a:cubicBezTo>
                <a:lnTo>
                  <a:pt x="38353" y="28776"/>
                </a:lnTo>
                <a:cubicBezTo>
                  <a:pt x="38421" y="28640"/>
                  <a:pt x="38534" y="28527"/>
                  <a:pt x="38670" y="28436"/>
                </a:cubicBezTo>
                <a:cubicBezTo>
                  <a:pt x="38987" y="28232"/>
                  <a:pt x="39305" y="28006"/>
                  <a:pt x="39622" y="27802"/>
                </a:cubicBezTo>
                <a:cubicBezTo>
                  <a:pt x="40188" y="27371"/>
                  <a:pt x="40845" y="27099"/>
                  <a:pt x="41547" y="26986"/>
                </a:cubicBezTo>
                <a:close/>
                <a:moveTo>
                  <a:pt x="38285" y="29048"/>
                </a:moveTo>
                <a:lnTo>
                  <a:pt x="38285" y="29048"/>
                </a:lnTo>
                <a:cubicBezTo>
                  <a:pt x="38376" y="29070"/>
                  <a:pt x="38466" y="29093"/>
                  <a:pt x="38534" y="29138"/>
                </a:cubicBezTo>
                <a:cubicBezTo>
                  <a:pt x="39055" y="29954"/>
                  <a:pt x="39305" y="30633"/>
                  <a:pt x="39305" y="31268"/>
                </a:cubicBezTo>
                <a:cubicBezTo>
                  <a:pt x="39305" y="31313"/>
                  <a:pt x="39305" y="31358"/>
                  <a:pt x="39282" y="31404"/>
                </a:cubicBezTo>
                <a:cubicBezTo>
                  <a:pt x="39282" y="31404"/>
                  <a:pt x="39282" y="31404"/>
                  <a:pt x="39237" y="31381"/>
                </a:cubicBezTo>
                <a:cubicBezTo>
                  <a:pt x="39010" y="31132"/>
                  <a:pt x="38806" y="30815"/>
                  <a:pt x="38716" y="30497"/>
                </a:cubicBezTo>
                <a:lnTo>
                  <a:pt x="38670" y="30429"/>
                </a:lnTo>
                <a:cubicBezTo>
                  <a:pt x="38466" y="29999"/>
                  <a:pt x="38330" y="29523"/>
                  <a:pt x="38285" y="29048"/>
                </a:cubicBezTo>
                <a:close/>
                <a:moveTo>
                  <a:pt x="29731" y="30552"/>
                </a:moveTo>
                <a:cubicBezTo>
                  <a:pt x="29859" y="30552"/>
                  <a:pt x="29992" y="30568"/>
                  <a:pt x="30107" y="30611"/>
                </a:cubicBezTo>
                <a:cubicBezTo>
                  <a:pt x="30379" y="30701"/>
                  <a:pt x="30628" y="30815"/>
                  <a:pt x="30877" y="30973"/>
                </a:cubicBezTo>
                <a:cubicBezTo>
                  <a:pt x="31466" y="31290"/>
                  <a:pt x="32010" y="31653"/>
                  <a:pt x="32350" y="32174"/>
                </a:cubicBezTo>
                <a:cubicBezTo>
                  <a:pt x="32350" y="32196"/>
                  <a:pt x="32373" y="32219"/>
                  <a:pt x="32395" y="32219"/>
                </a:cubicBezTo>
                <a:lnTo>
                  <a:pt x="32395" y="32310"/>
                </a:lnTo>
                <a:cubicBezTo>
                  <a:pt x="32344" y="32319"/>
                  <a:pt x="32292" y="32323"/>
                  <a:pt x="32239" y="32323"/>
                </a:cubicBezTo>
                <a:cubicBezTo>
                  <a:pt x="31900" y="32323"/>
                  <a:pt x="31545" y="32146"/>
                  <a:pt x="31172" y="31970"/>
                </a:cubicBezTo>
                <a:cubicBezTo>
                  <a:pt x="30515" y="31607"/>
                  <a:pt x="29835" y="31200"/>
                  <a:pt x="29518" y="30565"/>
                </a:cubicBezTo>
                <a:cubicBezTo>
                  <a:pt x="29585" y="30557"/>
                  <a:pt x="29657" y="30552"/>
                  <a:pt x="29731" y="30552"/>
                </a:cubicBezTo>
                <a:close/>
                <a:moveTo>
                  <a:pt x="34864" y="31449"/>
                </a:moveTo>
                <a:cubicBezTo>
                  <a:pt x="34978" y="31449"/>
                  <a:pt x="35227" y="31472"/>
                  <a:pt x="35295" y="31607"/>
                </a:cubicBezTo>
                <a:cubicBezTo>
                  <a:pt x="35318" y="31743"/>
                  <a:pt x="35272" y="31879"/>
                  <a:pt x="35159" y="31970"/>
                </a:cubicBezTo>
                <a:cubicBezTo>
                  <a:pt x="34910" y="32177"/>
                  <a:pt x="34585" y="32290"/>
                  <a:pt x="34253" y="32290"/>
                </a:cubicBezTo>
                <a:cubicBezTo>
                  <a:pt x="34223" y="32290"/>
                  <a:pt x="34193" y="32289"/>
                  <a:pt x="34162" y="32287"/>
                </a:cubicBezTo>
                <a:cubicBezTo>
                  <a:pt x="33641" y="32287"/>
                  <a:pt x="33143" y="32355"/>
                  <a:pt x="32667" y="32491"/>
                </a:cubicBezTo>
                <a:cubicBezTo>
                  <a:pt x="32803" y="32378"/>
                  <a:pt x="32939" y="32287"/>
                  <a:pt x="33075" y="32174"/>
                </a:cubicBezTo>
                <a:cubicBezTo>
                  <a:pt x="33165" y="32083"/>
                  <a:pt x="33279" y="31993"/>
                  <a:pt x="33369" y="31902"/>
                </a:cubicBezTo>
                <a:cubicBezTo>
                  <a:pt x="33800" y="31607"/>
                  <a:pt x="34275" y="31449"/>
                  <a:pt x="34796" y="31449"/>
                </a:cubicBezTo>
                <a:close/>
                <a:moveTo>
                  <a:pt x="42997" y="32785"/>
                </a:moveTo>
                <a:lnTo>
                  <a:pt x="42997" y="32785"/>
                </a:lnTo>
                <a:cubicBezTo>
                  <a:pt x="43405" y="32853"/>
                  <a:pt x="43790" y="32944"/>
                  <a:pt x="44152" y="33103"/>
                </a:cubicBezTo>
                <a:cubicBezTo>
                  <a:pt x="44356" y="33148"/>
                  <a:pt x="44537" y="33261"/>
                  <a:pt x="44696" y="33374"/>
                </a:cubicBezTo>
                <a:cubicBezTo>
                  <a:pt x="44832" y="33488"/>
                  <a:pt x="44923" y="33646"/>
                  <a:pt x="44945" y="33827"/>
                </a:cubicBezTo>
                <a:lnTo>
                  <a:pt x="44945" y="33873"/>
                </a:lnTo>
                <a:lnTo>
                  <a:pt x="44877" y="33873"/>
                </a:lnTo>
                <a:cubicBezTo>
                  <a:pt x="44777" y="33916"/>
                  <a:pt x="44667" y="33932"/>
                  <a:pt x="44560" y="33932"/>
                </a:cubicBezTo>
                <a:cubicBezTo>
                  <a:pt x="44498" y="33932"/>
                  <a:pt x="44437" y="33926"/>
                  <a:pt x="44379" y="33918"/>
                </a:cubicBezTo>
                <a:cubicBezTo>
                  <a:pt x="44311" y="33895"/>
                  <a:pt x="44243" y="33850"/>
                  <a:pt x="44175" y="33805"/>
                </a:cubicBezTo>
                <a:cubicBezTo>
                  <a:pt x="43835" y="33578"/>
                  <a:pt x="43473" y="33284"/>
                  <a:pt x="43133" y="33012"/>
                </a:cubicBezTo>
                <a:cubicBezTo>
                  <a:pt x="43088" y="32944"/>
                  <a:pt x="43042" y="32853"/>
                  <a:pt x="42997" y="32785"/>
                </a:cubicBezTo>
                <a:close/>
                <a:moveTo>
                  <a:pt x="42612" y="32876"/>
                </a:moveTo>
                <a:cubicBezTo>
                  <a:pt x="42317" y="33714"/>
                  <a:pt x="41887" y="34734"/>
                  <a:pt x="41071" y="35323"/>
                </a:cubicBezTo>
                <a:cubicBezTo>
                  <a:pt x="41004" y="35391"/>
                  <a:pt x="40890" y="35436"/>
                  <a:pt x="40800" y="35459"/>
                </a:cubicBezTo>
                <a:cubicBezTo>
                  <a:pt x="40754" y="34847"/>
                  <a:pt x="41139" y="34303"/>
                  <a:pt x="41457" y="33963"/>
                </a:cubicBezTo>
                <a:cubicBezTo>
                  <a:pt x="41660" y="33737"/>
                  <a:pt x="41887" y="33533"/>
                  <a:pt x="42114" y="33329"/>
                </a:cubicBezTo>
                <a:cubicBezTo>
                  <a:pt x="42272" y="33193"/>
                  <a:pt x="42431" y="33057"/>
                  <a:pt x="42612" y="32876"/>
                </a:cubicBezTo>
                <a:close/>
                <a:moveTo>
                  <a:pt x="35771" y="36770"/>
                </a:moveTo>
                <a:cubicBezTo>
                  <a:pt x="36265" y="36770"/>
                  <a:pt x="36739" y="36882"/>
                  <a:pt x="37175" y="37090"/>
                </a:cubicBezTo>
                <a:cubicBezTo>
                  <a:pt x="37198" y="37112"/>
                  <a:pt x="37198" y="37112"/>
                  <a:pt x="37220" y="37112"/>
                </a:cubicBezTo>
                <a:lnTo>
                  <a:pt x="37220" y="37158"/>
                </a:lnTo>
                <a:cubicBezTo>
                  <a:pt x="37175" y="37339"/>
                  <a:pt x="36926" y="37429"/>
                  <a:pt x="36745" y="37452"/>
                </a:cubicBezTo>
                <a:cubicBezTo>
                  <a:pt x="36667" y="37456"/>
                  <a:pt x="36591" y="37458"/>
                  <a:pt x="36515" y="37458"/>
                </a:cubicBezTo>
                <a:cubicBezTo>
                  <a:pt x="36123" y="37458"/>
                  <a:pt x="35746" y="37407"/>
                  <a:pt x="35385" y="37293"/>
                </a:cubicBezTo>
                <a:cubicBezTo>
                  <a:pt x="35023" y="37203"/>
                  <a:pt x="34661" y="37135"/>
                  <a:pt x="34298" y="37112"/>
                </a:cubicBezTo>
                <a:cubicBezTo>
                  <a:pt x="34275" y="37090"/>
                  <a:pt x="34253" y="37044"/>
                  <a:pt x="34230" y="37022"/>
                </a:cubicBezTo>
                <a:cubicBezTo>
                  <a:pt x="34683" y="36863"/>
                  <a:pt x="35159" y="36795"/>
                  <a:pt x="35635" y="36772"/>
                </a:cubicBezTo>
                <a:cubicBezTo>
                  <a:pt x="35680" y="36771"/>
                  <a:pt x="35726" y="36770"/>
                  <a:pt x="35771" y="36770"/>
                </a:cubicBezTo>
                <a:close/>
                <a:moveTo>
                  <a:pt x="10036" y="30271"/>
                </a:moveTo>
                <a:cubicBezTo>
                  <a:pt x="11305" y="30271"/>
                  <a:pt x="12460" y="31154"/>
                  <a:pt x="13185" y="32106"/>
                </a:cubicBezTo>
                <a:cubicBezTo>
                  <a:pt x="14794" y="34145"/>
                  <a:pt x="15247" y="36772"/>
                  <a:pt x="15450" y="39423"/>
                </a:cubicBezTo>
                <a:cubicBezTo>
                  <a:pt x="14794" y="39609"/>
                  <a:pt x="14118" y="39699"/>
                  <a:pt x="13444" y="39699"/>
                </a:cubicBezTo>
                <a:cubicBezTo>
                  <a:pt x="12884" y="39699"/>
                  <a:pt x="12325" y="39637"/>
                  <a:pt x="11781" y="39513"/>
                </a:cubicBezTo>
                <a:cubicBezTo>
                  <a:pt x="10603" y="39242"/>
                  <a:pt x="9538" y="38675"/>
                  <a:pt x="8677" y="37837"/>
                </a:cubicBezTo>
                <a:cubicBezTo>
                  <a:pt x="7635" y="36772"/>
                  <a:pt x="7069" y="35345"/>
                  <a:pt x="7091" y="33850"/>
                </a:cubicBezTo>
                <a:cubicBezTo>
                  <a:pt x="7114" y="32378"/>
                  <a:pt x="7952" y="30679"/>
                  <a:pt x="9470" y="30339"/>
                </a:cubicBezTo>
                <a:cubicBezTo>
                  <a:pt x="9674" y="30294"/>
                  <a:pt x="9855" y="30271"/>
                  <a:pt x="10036" y="30271"/>
                </a:cubicBezTo>
                <a:close/>
                <a:moveTo>
                  <a:pt x="33890" y="37022"/>
                </a:moveTo>
                <a:lnTo>
                  <a:pt x="34004" y="37158"/>
                </a:lnTo>
                <a:cubicBezTo>
                  <a:pt x="33732" y="37905"/>
                  <a:pt x="33392" y="38607"/>
                  <a:pt x="32984" y="39287"/>
                </a:cubicBezTo>
                <a:cubicBezTo>
                  <a:pt x="32826" y="39559"/>
                  <a:pt x="32622" y="39808"/>
                  <a:pt x="32350" y="39989"/>
                </a:cubicBezTo>
                <a:cubicBezTo>
                  <a:pt x="32305" y="40034"/>
                  <a:pt x="32259" y="40034"/>
                  <a:pt x="32191" y="40034"/>
                </a:cubicBezTo>
                <a:cubicBezTo>
                  <a:pt x="32169" y="40012"/>
                  <a:pt x="32146" y="39921"/>
                  <a:pt x="32169" y="39808"/>
                </a:cubicBezTo>
                <a:cubicBezTo>
                  <a:pt x="32395" y="38698"/>
                  <a:pt x="33165" y="37792"/>
                  <a:pt x="33890" y="37022"/>
                </a:cubicBezTo>
                <a:close/>
                <a:moveTo>
                  <a:pt x="36586" y="28776"/>
                </a:moveTo>
                <a:cubicBezTo>
                  <a:pt x="37084" y="28776"/>
                  <a:pt x="37560" y="28844"/>
                  <a:pt x="38013" y="28957"/>
                </a:cubicBezTo>
                <a:cubicBezTo>
                  <a:pt x="38036" y="29523"/>
                  <a:pt x="38172" y="30044"/>
                  <a:pt x="38421" y="30543"/>
                </a:cubicBezTo>
                <a:lnTo>
                  <a:pt x="38466" y="30611"/>
                </a:lnTo>
                <a:cubicBezTo>
                  <a:pt x="38580" y="30973"/>
                  <a:pt x="38783" y="31313"/>
                  <a:pt x="39078" y="31585"/>
                </a:cubicBezTo>
                <a:cubicBezTo>
                  <a:pt x="39123" y="31653"/>
                  <a:pt x="39191" y="31675"/>
                  <a:pt x="39282" y="31698"/>
                </a:cubicBezTo>
                <a:lnTo>
                  <a:pt x="39305" y="31698"/>
                </a:lnTo>
                <a:cubicBezTo>
                  <a:pt x="39350" y="31698"/>
                  <a:pt x="39418" y="31675"/>
                  <a:pt x="39486" y="31630"/>
                </a:cubicBezTo>
                <a:cubicBezTo>
                  <a:pt x="39554" y="31517"/>
                  <a:pt x="39599" y="31404"/>
                  <a:pt x="39599" y="31268"/>
                </a:cubicBezTo>
                <a:cubicBezTo>
                  <a:pt x="39576" y="30565"/>
                  <a:pt x="39372" y="29908"/>
                  <a:pt x="38987" y="29319"/>
                </a:cubicBezTo>
                <a:lnTo>
                  <a:pt x="38987" y="29319"/>
                </a:lnTo>
                <a:cubicBezTo>
                  <a:pt x="39237" y="29433"/>
                  <a:pt x="39463" y="29546"/>
                  <a:pt x="39690" y="29682"/>
                </a:cubicBezTo>
                <a:cubicBezTo>
                  <a:pt x="40845" y="30384"/>
                  <a:pt x="41842" y="31381"/>
                  <a:pt x="42544" y="32536"/>
                </a:cubicBezTo>
                <a:cubicBezTo>
                  <a:pt x="42363" y="32740"/>
                  <a:pt x="42136" y="32944"/>
                  <a:pt x="41932" y="33125"/>
                </a:cubicBezTo>
                <a:cubicBezTo>
                  <a:pt x="41728" y="33306"/>
                  <a:pt x="41479" y="33533"/>
                  <a:pt x="41253" y="33760"/>
                </a:cubicBezTo>
                <a:cubicBezTo>
                  <a:pt x="40890" y="34167"/>
                  <a:pt x="40460" y="34779"/>
                  <a:pt x="40528" y="35504"/>
                </a:cubicBezTo>
                <a:cubicBezTo>
                  <a:pt x="40528" y="35572"/>
                  <a:pt x="40550" y="35640"/>
                  <a:pt x="40573" y="35685"/>
                </a:cubicBezTo>
                <a:cubicBezTo>
                  <a:pt x="40618" y="35730"/>
                  <a:pt x="40686" y="35753"/>
                  <a:pt x="40754" y="35753"/>
                </a:cubicBezTo>
                <a:lnTo>
                  <a:pt x="40845" y="35753"/>
                </a:lnTo>
                <a:cubicBezTo>
                  <a:pt x="40981" y="35730"/>
                  <a:pt x="41139" y="35640"/>
                  <a:pt x="41253" y="35549"/>
                </a:cubicBezTo>
                <a:cubicBezTo>
                  <a:pt x="42068" y="34960"/>
                  <a:pt x="42521" y="33963"/>
                  <a:pt x="42816" y="33148"/>
                </a:cubicBezTo>
                <a:lnTo>
                  <a:pt x="42906" y="33216"/>
                </a:lnTo>
                <a:cubicBezTo>
                  <a:pt x="43609" y="34666"/>
                  <a:pt x="43903" y="36297"/>
                  <a:pt x="43767" y="37928"/>
                </a:cubicBezTo>
                <a:cubicBezTo>
                  <a:pt x="43631" y="39355"/>
                  <a:pt x="43224" y="40714"/>
                  <a:pt x="42589" y="42005"/>
                </a:cubicBezTo>
                <a:cubicBezTo>
                  <a:pt x="42430" y="42016"/>
                  <a:pt x="42270" y="42022"/>
                  <a:pt x="42111" y="42022"/>
                </a:cubicBezTo>
                <a:cubicBezTo>
                  <a:pt x="41614" y="42022"/>
                  <a:pt x="41116" y="41967"/>
                  <a:pt x="40618" y="41847"/>
                </a:cubicBezTo>
                <a:cubicBezTo>
                  <a:pt x="38262" y="41212"/>
                  <a:pt x="36065" y="39604"/>
                  <a:pt x="34502" y="37407"/>
                </a:cubicBezTo>
                <a:lnTo>
                  <a:pt x="34502" y="37407"/>
                </a:lnTo>
                <a:cubicBezTo>
                  <a:pt x="34774" y="37452"/>
                  <a:pt x="35046" y="37497"/>
                  <a:pt x="35318" y="37565"/>
                </a:cubicBezTo>
                <a:cubicBezTo>
                  <a:pt x="35703" y="37656"/>
                  <a:pt x="36088" y="37724"/>
                  <a:pt x="36495" y="37747"/>
                </a:cubicBezTo>
                <a:cubicBezTo>
                  <a:pt x="36586" y="37747"/>
                  <a:pt x="36677" y="37747"/>
                  <a:pt x="36767" y="37724"/>
                </a:cubicBezTo>
                <a:cubicBezTo>
                  <a:pt x="37084" y="37724"/>
                  <a:pt x="37379" y="37520"/>
                  <a:pt x="37492" y="37248"/>
                </a:cubicBezTo>
                <a:cubicBezTo>
                  <a:pt x="37515" y="37135"/>
                  <a:pt x="37515" y="37044"/>
                  <a:pt x="37447" y="36954"/>
                </a:cubicBezTo>
                <a:cubicBezTo>
                  <a:pt x="37424" y="36908"/>
                  <a:pt x="37379" y="36863"/>
                  <a:pt x="37311" y="36840"/>
                </a:cubicBezTo>
                <a:cubicBezTo>
                  <a:pt x="36828" y="36609"/>
                  <a:pt x="36305" y="36475"/>
                  <a:pt x="35762" y="36475"/>
                </a:cubicBezTo>
                <a:cubicBezTo>
                  <a:pt x="35720" y="36475"/>
                  <a:pt x="35677" y="36476"/>
                  <a:pt x="35635" y="36478"/>
                </a:cubicBezTo>
                <a:cubicBezTo>
                  <a:pt x="35114" y="36501"/>
                  <a:pt x="34593" y="36614"/>
                  <a:pt x="34094" y="36772"/>
                </a:cubicBezTo>
                <a:cubicBezTo>
                  <a:pt x="33868" y="36433"/>
                  <a:pt x="33686" y="36093"/>
                  <a:pt x="33505" y="35730"/>
                </a:cubicBezTo>
                <a:cubicBezTo>
                  <a:pt x="33030" y="34824"/>
                  <a:pt x="32735" y="33827"/>
                  <a:pt x="32667" y="32785"/>
                </a:cubicBezTo>
                <a:cubicBezTo>
                  <a:pt x="33165" y="32650"/>
                  <a:pt x="33664" y="32582"/>
                  <a:pt x="34185" y="32582"/>
                </a:cubicBezTo>
                <a:cubicBezTo>
                  <a:pt x="34216" y="32583"/>
                  <a:pt x="34246" y="32584"/>
                  <a:pt x="34277" y="32584"/>
                </a:cubicBezTo>
                <a:cubicBezTo>
                  <a:pt x="34676" y="32584"/>
                  <a:pt x="35070" y="32447"/>
                  <a:pt x="35385" y="32174"/>
                </a:cubicBezTo>
                <a:cubicBezTo>
                  <a:pt x="35567" y="32015"/>
                  <a:pt x="35635" y="31743"/>
                  <a:pt x="35567" y="31517"/>
                </a:cubicBezTo>
                <a:cubicBezTo>
                  <a:pt x="35448" y="31300"/>
                  <a:pt x="35244" y="31168"/>
                  <a:pt x="35013" y="31168"/>
                </a:cubicBezTo>
                <a:cubicBezTo>
                  <a:pt x="34979" y="31168"/>
                  <a:pt x="34945" y="31171"/>
                  <a:pt x="34910" y="31177"/>
                </a:cubicBezTo>
                <a:cubicBezTo>
                  <a:pt x="34876" y="31176"/>
                  <a:pt x="34841" y="31175"/>
                  <a:pt x="34807" y="31175"/>
                </a:cubicBezTo>
                <a:cubicBezTo>
                  <a:pt x="34233" y="31175"/>
                  <a:pt x="33681" y="31355"/>
                  <a:pt x="33211" y="31675"/>
                </a:cubicBezTo>
                <a:cubicBezTo>
                  <a:pt x="33097" y="31766"/>
                  <a:pt x="33007" y="31857"/>
                  <a:pt x="32894" y="31970"/>
                </a:cubicBezTo>
                <a:lnTo>
                  <a:pt x="32712" y="32128"/>
                </a:lnTo>
                <a:cubicBezTo>
                  <a:pt x="32758" y="31630"/>
                  <a:pt x="32916" y="31132"/>
                  <a:pt x="33165" y="30701"/>
                </a:cubicBezTo>
                <a:cubicBezTo>
                  <a:pt x="33664" y="29795"/>
                  <a:pt x="34525" y="29161"/>
                  <a:pt x="35521" y="28889"/>
                </a:cubicBezTo>
                <a:cubicBezTo>
                  <a:pt x="35861" y="28798"/>
                  <a:pt x="36224" y="28776"/>
                  <a:pt x="36586" y="28776"/>
                </a:cubicBezTo>
                <a:close/>
                <a:moveTo>
                  <a:pt x="160" y="0"/>
                </a:moveTo>
                <a:cubicBezTo>
                  <a:pt x="92" y="0"/>
                  <a:pt x="42" y="44"/>
                  <a:pt x="24" y="119"/>
                </a:cubicBezTo>
                <a:cubicBezTo>
                  <a:pt x="24" y="142"/>
                  <a:pt x="24" y="165"/>
                  <a:pt x="24" y="187"/>
                </a:cubicBezTo>
                <a:lnTo>
                  <a:pt x="1" y="210"/>
                </a:lnTo>
                <a:lnTo>
                  <a:pt x="1" y="233"/>
                </a:lnTo>
                <a:lnTo>
                  <a:pt x="1" y="255"/>
                </a:lnTo>
                <a:cubicBezTo>
                  <a:pt x="114" y="3019"/>
                  <a:pt x="182" y="5919"/>
                  <a:pt x="227" y="8728"/>
                </a:cubicBezTo>
                <a:cubicBezTo>
                  <a:pt x="295" y="11514"/>
                  <a:pt x="341" y="14436"/>
                  <a:pt x="454" y="17200"/>
                </a:cubicBezTo>
                <a:cubicBezTo>
                  <a:pt x="454" y="17223"/>
                  <a:pt x="454" y="17223"/>
                  <a:pt x="454" y="17223"/>
                </a:cubicBezTo>
                <a:lnTo>
                  <a:pt x="454" y="17245"/>
                </a:lnTo>
                <a:lnTo>
                  <a:pt x="454" y="17268"/>
                </a:lnTo>
                <a:lnTo>
                  <a:pt x="477" y="17268"/>
                </a:lnTo>
                <a:cubicBezTo>
                  <a:pt x="2810" y="18514"/>
                  <a:pt x="5279" y="19465"/>
                  <a:pt x="8292" y="20485"/>
                </a:cubicBezTo>
                <a:cubicBezTo>
                  <a:pt x="10988" y="21391"/>
                  <a:pt x="14997" y="22773"/>
                  <a:pt x="18033" y="23498"/>
                </a:cubicBezTo>
                <a:cubicBezTo>
                  <a:pt x="21340" y="25899"/>
                  <a:pt x="22790" y="30497"/>
                  <a:pt x="21431" y="34190"/>
                </a:cubicBezTo>
                <a:cubicBezTo>
                  <a:pt x="20502" y="36704"/>
                  <a:pt x="18260" y="38630"/>
                  <a:pt x="15768" y="39378"/>
                </a:cubicBezTo>
                <a:cubicBezTo>
                  <a:pt x="15518" y="36704"/>
                  <a:pt x="15065" y="34054"/>
                  <a:pt x="13434" y="31947"/>
                </a:cubicBezTo>
                <a:cubicBezTo>
                  <a:pt x="12669" y="30966"/>
                  <a:pt x="11427" y="30019"/>
                  <a:pt x="10063" y="30019"/>
                </a:cubicBezTo>
                <a:cubicBezTo>
                  <a:pt x="9853" y="30019"/>
                  <a:pt x="9640" y="30041"/>
                  <a:pt x="9425" y="30090"/>
                </a:cubicBezTo>
                <a:cubicBezTo>
                  <a:pt x="7748" y="30475"/>
                  <a:pt x="6842" y="32287"/>
                  <a:pt x="6797" y="33873"/>
                </a:cubicBezTo>
                <a:cubicBezTo>
                  <a:pt x="6797" y="35436"/>
                  <a:pt x="7386" y="36931"/>
                  <a:pt x="8473" y="38041"/>
                </a:cubicBezTo>
                <a:cubicBezTo>
                  <a:pt x="9379" y="38902"/>
                  <a:pt x="10489" y="39491"/>
                  <a:pt x="11713" y="39785"/>
                </a:cubicBezTo>
                <a:cubicBezTo>
                  <a:pt x="12301" y="39924"/>
                  <a:pt x="12900" y="39993"/>
                  <a:pt x="13499" y="39993"/>
                </a:cubicBezTo>
                <a:cubicBezTo>
                  <a:pt x="14168" y="39993"/>
                  <a:pt x="14838" y="39907"/>
                  <a:pt x="15496" y="39740"/>
                </a:cubicBezTo>
                <a:cubicBezTo>
                  <a:pt x="15541" y="40284"/>
                  <a:pt x="15564" y="40827"/>
                  <a:pt x="15609" y="41371"/>
                </a:cubicBezTo>
                <a:lnTo>
                  <a:pt x="15632" y="41892"/>
                </a:lnTo>
                <a:cubicBezTo>
                  <a:pt x="15858" y="45335"/>
                  <a:pt x="16447" y="49164"/>
                  <a:pt x="19143" y="51429"/>
                </a:cubicBezTo>
                <a:cubicBezTo>
                  <a:pt x="20933" y="52924"/>
                  <a:pt x="23243" y="53355"/>
                  <a:pt x="25305" y="53355"/>
                </a:cubicBezTo>
                <a:cubicBezTo>
                  <a:pt x="25939" y="53355"/>
                  <a:pt x="26573" y="53309"/>
                  <a:pt x="27208" y="53241"/>
                </a:cubicBezTo>
                <a:cubicBezTo>
                  <a:pt x="30356" y="52856"/>
                  <a:pt x="33347" y="51678"/>
                  <a:pt x="35907" y="49821"/>
                </a:cubicBezTo>
                <a:cubicBezTo>
                  <a:pt x="37968" y="48326"/>
                  <a:pt x="41049" y="45720"/>
                  <a:pt x="42770" y="42277"/>
                </a:cubicBezTo>
                <a:cubicBezTo>
                  <a:pt x="44537" y="42096"/>
                  <a:pt x="46350" y="41303"/>
                  <a:pt x="48003" y="40578"/>
                </a:cubicBezTo>
                <a:cubicBezTo>
                  <a:pt x="48456" y="40374"/>
                  <a:pt x="48887" y="40193"/>
                  <a:pt x="49295" y="40034"/>
                </a:cubicBezTo>
                <a:cubicBezTo>
                  <a:pt x="51335" y="39208"/>
                  <a:pt x="53099" y="38797"/>
                  <a:pt x="54608" y="38797"/>
                </a:cubicBezTo>
                <a:cubicBezTo>
                  <a:pt x="55831" y="38797"/>
                  <a:pt x="56888" y="39067"/>
                  <a:pt x="57790" y="39604"/>
                </a:cubicBezTo>
                <a:cubicBezTo>
                  <a:pt x="57808" y="39610"/>
                  <a:pt x="57828" y="39613"/>
                  <a:pt x="57848" y="39613"/>
                </a:cubicBezTo>
                <a:cubicBezTo>
                  <a:pt x="57903" y="39613"/>
                  <a:pt x="57960" y="39592"/>
                  <a:pt x="57994" y="39559"/>
                </a:cubicBezTo>
                <a:cubicBezTo>
                  <a:pt x="58039" y="39491"/>
                  <a:pt x="58016" y="39400"/>
                  <a:pt x="57948" y="39355"/>
                </a:cubicBezTo>
                <a:cubicBezTo>
                  <a:pt x="56998" y="38793"/>
                  <a:pt x="55892" y="38512"/>
                  <a:pt x="54619" y="38512"/>
                </a:cubicBezTo>
                <a:cubicBezTo>
                  <a:pt x="53068" y="38512"/>
                  <a:pt x="51269" y="38929"/>
                  <a:pt x="49204" y="39763"/>
                </a:cubicBezTo>
                <a:cubicBezTo>
                  <a:pt x="48774" y="39944"/>
                  <a:pt x="48343" y="40125"/>
                  <a:pt x="47890" y="40329"/>
                </a:cubicBezTo>
                <a:cubicBezTo>
                  <a:pt x="46327" y="41009"/>
                  <a:pt x="44583" y="41756"/>
                  <a:pt x="42929" y="41960"/>
                </a:cubicBezTo>
                <a:cubicBezTo>
                  <a:pt x="43541" y="40714"/>
                  <a:pt x="43926" y="39332"/>
                  <a:pt x="44062" y="37950"/>
                </a:cubicBezTo>
                <a:cubicBezTo>
                  <a:pt x="44198" y="36455"/>
                  <a:pt x="43971" y="34960"/>
                  <a:pt x="43405" y="33578"/>
                </a:cubicBezTo>
                <a:lnTo>
                  <a:pt x="43405" y="33578"/>
                </a:lnTo>
                <a:cubicBezTo>
                  <a:pt x="43609" y="33737"/>
                  <a:pt x="43835" y="33895"/>
                  <a:pt x="44039" y="34031"/>
                </a:cubicBezTo>
                <a:cubicBezTo>
                  <a:pt x="44130" y="34099"/>
                  <a:pt x="44220" y="34145"/>
                  <a:pt x="44311" y="34190"/>
                </a:cubicBezTo>
                <a:cubicBezTo>
                  <a:pt x="44413" y="34210"/>
                  <a:pt x="44515" y="34222"/>
                  <a:pt x="44614" y="34222"/>
                </a:cubicBezTo>
                <a:cubicBezTo>
                  <a:pt x="44737" y="34222"/>
                  <a:pt x="44856" y="34205"/>
                  <a:pt x="44968" y="34167"/>
                </a:cubicBezTo>
                <a:cubicBezTo>
                  <a:pt x="45058" y="34145"/>
                  <a:pt x="45126" y="34099"/>
                  <a:pt x="45194" y="34031"/>
                </a:cubicBezTo>
                <a:cubicBezTo>
                  <a:pt x="45240" y="33963"/>
                  <a:pt x="45240" y="33895"/>
                  <a:pt x="45240" y="33827"/>
                </a:cubicBezTo>
                <a:cubicBezTo>
                  <a:pt x="45217" y="33556"/>
                  <a:pt x="45081" y="33329"/>
                  <a:pt x="44900" y="33171"/>
                </a:cubicBezTo>
                <a:cubicBezTo>
                  <a:pt x="44719" y="33012"/>
                  <a:pt x="44492" y="32899"/>
                  <a:pt x="44288" y="32831"/>
                </a:cubicBezTo>
                <a:cubicBezTo>
                  <a:pt x="43813" y="32650"/>
                  <a:pt x="43337" y="32536"/>
                  <a:pt x="42838" y="32468"/>
                </a:cubicBezTo>
                <a:cubicBezTo>
                  <a:pt x="42114" y="31222"/>
                  <a:pt x="41071" y="30180"/>
                  <a:pt x="39848" y="29433"/>
                </a:cubicBezTo>
                <a:cubicBezTo>
                  <a:pt x="39554" y="29274"/>
                  <a:pt x="39259" y="29116"/>
                  <a:pt x="38942" y="28980"/>
                </a:cubicBezTo>
                <a:cubicBezTo>
                  <a:pt x="39735" y="28685"/>
                  <a:pt x="40505" y="28345"/>
                  <a:pt x="41253" y="27960"/>
                </a:cubicBezTo>
                <a:cubicBezTo>
                  <a:pt x="41479" y="27870"/>
                  <a:pt x="41683" y="27734"/>
                  <a:pt x="41864" y="27553"/>
                </a:cubicBezTo>
                <a:cubicBezTo>
                  <a:pt x="41978" y="27462"/>
                  <a:pt x="42046" y="27326"/>
                  <a:pt x="42068" y="27190"/>
                </a:cubicBezTo>
                <a:cubicBezTo>
                  <a:pt x="42091" y="27009"/>
                  <a:pt x="42023" y="26828"/>
                  <a:pt x="41864" y="26760"/>
                </a:cubicBezTo>
                <a:cubicBezTo>
                  <a:pt x="41774" y="26692"/>
                  <a:pt x="41660" y="26692"/>
                  <a:pt x="41547" y="26692"/>
                </a:cubicBezTo>
                <a:cubicBezTo>
                  <a:pt x="40800" y="26805"/>
                  <a:pt x="40097" y="27099"/>
                  <a:pt x="39486" y="27553"/>
                </a:cubicBezTo>
                <a:cubicBezTo>
                  <a:pt x="39169" y="27756"/>
                  <a:pt x="38851" y="27983"/>
                  <a:pt x="38512" y="28209"/>
                </a:cubicBezTo>
                <a:cubicBezTo>
                  <a:pt x="38330" y="28323"/>
                  <a:pt x="38172" y="28481"/>
                  <a:pt x="38081" y="28685"/>
                </a:cubicBezTo>
                <a:cubicBezTo>
                  <a:pt x="37608" y="28548"/>
                  <a:pt x="37121" y="28480"/>
                  <a:pt x="36635" y="28480"/>
                </a:cubicBezTo>
                <a:cubicBezTo>
                  <a:pt x="36237" y="28480"/>
                  <a:pt x="35841" y="28525"/>
                  <a:pt x="35453" y="28617"/>
                </a:cubicBezTo>
                <a:cubicBezTo>
                  <a:pt x="33913" y="29025"/>
                  <a:pt x="32758" y="30271"/>
                  <a:pt x="32463" y="31834"/>
                </a:cubicBezTo>
                <a:cubicBezTo>
                  <a:pt x="32078" y="31358"/>
                  <a:pt x="31580" y="30973"/>
                  <a:pt x="31013" y="30724"/>
                </a:cubicBezTo>
                <a:cubicBezTo>
                  <a:pt x="30764" y="30565"/>
                  <a:pt x="30492" y="30429"/>
                  <a:pt x="30221" y="30339"/>
                </a:cubicBezTo>
                <a:cubicBezTo>
                  <a:pt x="30062" y="30294"/>
                  <a:pt x="29903" y="30271"/>
                  <a:pt x="29745" y="30271"/>
                </a:cubicBezTo>
                <a:cubicBezTo>
                  <a:pt x="29586" y="30271"/>
                  <a:pt x="29428" y="30294"/>
                  <a:pt x="29269" y="30339"/>
                </a:cubicBezTo>
                <a:cubicBezTo>
                  <a:pt x="29246" y="30339"/>
                  <a:pt x="29224" y="30384"/>
                  <a:pt x="29201" y="30407"/>
                </a:cubicBezTo>
                <a:cubicBezTo>
                  <a:pt x="29178" y="30452"/>
                  <a:pt x="29178" y="30497"/>
                  <a:pt x="29201" y="30520"/>
                </a:cubicBezTo>
                <a:cubicBezTo>
                  <a:pt x="29518" y="31313"/>
                  <a:pt x="30311" y="31789"/>
                  <a:pt x="31081" y="32196"/>
                </a:cubicBezTo>
                <a:cubicBezTo>
                  <a:pt x="31444" y="32423"/>
                  <a:pt x="31852" y="32559"/>
                  <a:pt x="32282" y="32604"/>
                </a:cubicBezTo>
                <a:lnTo>
                  <a:pt x="32395" y="32604"/>
                </a:lnTo>
                <a:cubicBezTo>
                  <a:pt x="32418" y="33737"/>
                  <a:pt x="32712" y="34847"/>
                  <a:pt x="33256" y="35866"/>
                </a:cubicBezTo>
                <a:cubicBezTo>
                  <a:pt x="33415" y="36183"/>
                  <a:pt x="33573" y="36478"/>
                  <a:pt x="33754" y="36772"/>
                </a:cubicBezTo>
                <a:cubicBezTo>
                  <a:pt x="32984" y="37588"/>
                  <a:pt x="32146" y="38539"/>
                  <a:pt x="31897" y="39740"/>
                </a:cubicBezTo>
                <a:cubicBezTo>
                  <a:pt x="31852" y="40102"/>
                  <a:pt x="31987" y="40216"/>
                  <a:pt x="32055" y="40284"/>
                </a:cubicBezTo>
                <a:cubicBezTo>
                  <a:pt x="32123" y="40306"/>
                  <a:pt x="32169" y="40329"/>
                  <a:pt x="32237" y="40329"/>
                </a:cubicBezTo>
                <a:cubicBezTo>
                  <a:pt x="32327" y="40306"/>
                  <a:pt x="32441" y="40284"/>
                  <a:pt x="32508" y="40238"/>
                </a:cubicBezTo>
                <a:cubicBezTo>
                  <a:pt x="32826" y="40034"/>
                  <a:pt x="33075" y="39740"/>
                  <a:pt x="33256" y="39423"/>
                </a:cubicBezTo>
                <a:cubicBezTo>
                  <a:pt x="33619" y="38789"/>
                  <a:pt x="33958" y="38132"/>
                  <a:pt x="34208" y="37429"/>
                </a:cubicBezTo>
                <a:cubicBezTo>
                  <a:pt x="35816" y="39763"/>
                  <a:pt x="38104" y="41462"/>
                  <a:pt x="40573" y="42119"/>
                </a:cubicBezTo>
                <a:cubicBezTo>
                  <a:pt x="41060" y="42245"/>
                  <a:pt x="41575" y="42314"/>
                  <a:pt x="42085" y="42314"/>
                </a:cubicBezTo>
                <a:cubicBezTo>
                  <a:pt x="42216" y="42314"/>
                  <a:pt x="42346" y="42309"/>
                  <a:pt x="42476" y="42300"/>
                </a:cubicBezTo>
                <a:lnTo>
                  <a:pt x="42476" y="42300"/>
                </a:lnTo>
                <a:cubicBezTo>
                  <a:pt x="40754" y="45607"/>
                  <a:pt x="37764" y="48122"/>
                  <a:pt x="35771" y="49572"/>
                </a:cubicBezTo>
                <a:cubicBezTo>
                  <a:pt x="33233" y="51384"/>
                  <a:pt x="30288" y="52562"/>
                  <a:pt x="27208" y="52947"/>
                </a:cubicBezTo>
                <a:cubicBezTo>
                  <a:pt x="26634" y="53014"/>
                  <a:pt x="26004" y="53059"/>
                  <a:pt x="25345" y="53059"/>
                </a:cubicBezTo>
                <a:cubicBezTo>
                  <a:pt x="23347" y="53059"/>
                  <a:pt x="21084" y="52645"/>
                  <a:pt x="19347" y="51180"/>
                </a:cubicBezTo>
                <a:cubicBezTo>
                  <a:pt x="16742" y="49005"/>
                  <a:pt x="16175" y="45245"/>
                  <a:pt x="15949" y="41847"/>
                </a:cubicBezTo>
                <a:lnTo>
                  <a:pt x="15904" y="41326"/>
                </a:lnTo>
                <a:cubicBezTo>
                  <a:pt x="15858" y="40759"/>
                  <a:pt x="15836" y="40193"/>
                  <a:pt x="15790" y="39627"/>
                </a:cubicBezTo>
                <a:cubicBezTo>
                  <a:pt x="18418" y="38857"/>
                  <a:pt x="20751" y="36863"/>
                  <a:pt x="21703" y="34258"/>
                </a:cubicBezTo>
                <a:cubicBezTo>
                  <a:pt x="23085" y="30520"/>
                  <a:pt x="21680" y="25921"/>
                  <a:pt x="18441" y="23407"/>
                </a:cubicBezTo>
                <a:lnTo>
                  <a:pt x="18441" y="23384"/>
                </a:lnTo>
                <a:cubicBezTo>
                  <a:pt x="18260" y="21459"/>
                  <a:pt x="18101" y="19556"/>
                  <a:pt x="17965" y="17721"/>
                </a:cubicBezTo>
                <a:cubicBezTo>
                  <a:pt x="17625" y="13779"/>
                  <a:pt x="17331" y="10064"/>
                  <a:pt x="16742" y="6122"/>
                </a:cubicBezTo>
                <a:lnTo>
                  <a:pt x="16742" y="6100"/>
                </a:lnTo>
                <a:lnTo>
                  <a:pt x="16742" y="6077"/>
                </a:lnTo>
                <a:lnTo>
                  <a:pt x="16742" y="6055"/>
                </a:lnTo>
                <a:lnTo>
                  <a:pt x="16696" y="6055"/>
                </a:lnTo>
                <a:cubicBezTo>
                  <a:pt x="14273" y="5398"/>
                  <a:pt x="11328" y="4197"/>
                  <a:pt x="8473" y="3042"/>
                </a:cubicBezTo>
                <a:cubicBezTo>
                  <a:pt x="5619" y="1886"/>
                  <a:pt x="2651" y="686"/>
                  <a:pt x="205" y="6"/>
                </a:cubicBezTo>
                <a:cubicBezTo>
                  <a:pt x="189" y="2"/>
                  <a:pt x="174" y="0"/>
                  <a:pt x="1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950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3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116" name="Google Shape;116;p3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8" name="Google Shape;118;p3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19;p3"/>
          <p:cNvSpPr txBox="1">
            <a:spLocks noGrp="1"/>
          </p:cNvSpPr>
          <p:nvPr>
            <p:ph type="title"/>
          </p:nvPr>
        </p:nvSpPr>
        <p:spPr>
          <a:xfrm>
            <a:off x="1576400" y="2926733"/>
            <a:ext cx="6197600" cy="9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 idx="2" hasCustomPrompt="1"/>
          </p:nvPr>
        </p:nvSpPr>
        <p:spPr>
          <a:xfrm>
            <a:off x="1805933" y="2012500"/>
            <a:ext cx="647600" cy="6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>
            <a:off x="1576400" y="3975933"/>
            <a:ext cx="4913200" cy="9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8414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>
            <a:spLocks noGrp="1"/>
          </p:cNvSpPr>
          <p:nvPr>
            <p:ph type="body" idx="1"/>
          </p:nvPr>
        </p:nvSpPr>
        <p:spPr>
          <a:xfrm>
            <a:off x="960000" y="1713333"/>
            <a:ext cx="10272000" cy="45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960000" y="6184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125" name="Google Shape;125;p4"/>
          <p:cNvGrpSpPr/>
          <p:nvPr/>
        </p:nvGrpSpPr>
        <p:grpSpPr>
          <a:xfrm>
            <a:off x="9700354" y="-1307"/>
            <a:ext cx="2490335" cy="2492948"/>
            <a:chOff x="7275265" y="-981"/>
            <a:chExt cx="1867751" cy="1869711"/>
          </a:xfrm>
        </p:grpSpPr>
        <p:sp>
          <p:nvSpPr>
            <p:cNvPr id="126" name="Google Shape;126;p4"/>
            <p:cNvSpPr/>
            <p:nvPr/>
          </p:nvSpPr>
          <p:spPr>
            <a:xfrm rot="10800000" flipH="1">
              <a:off x="7275265" y="-981"/>
              <a:ext cx="1867750" cy="1869711"/>
            </a:xfrm>
            <a:custGeom>
              <a:avLst/>
              <a:gdLst/>
              <a:ahLst/>
              <a:cxnLst/>
              <a:rect l="l" t="t" r="r" b="b"/>
              <a:pathLst>
                <a:path w="51439" h="51493" extrusionOk="0">
                  <a:moveTo>
                    <a:pt x="51038" y="0"/>
                  </a:moveTo>
                  <a:cubicBezTo>
                    <a:pt x="51031" y="0"/>
                    <a:pt x="51023" y="1"/>
                    <a:pt x="51016" y="1"/>
                  </a:cubicBezTo>
                  <a:cubicBezTo>
                    <a:pt x="50359" y="69"/>
                    <a:pt x="49679" y="160"/>
                    <a:pt x="49045" y="273"/>
                  </a:cubicBezTo>
                  <a:cubicBezTo>
                    <a:pt x="48886" y="318"/>
                    <a:pt x="48773" y="454"/>
                    <a:pt x="48819" y="613"/>
                  </a:cubicBezTo>
                  <a:cubicBezTo>
                    <a:pt x="48841" y="749"/>
                    <a:pt x="48954" y="839"/>
                    <a:pt x="49090" y="839"/>
                  </a:cubicBezTo>
                  <a:lnTo>
                    <a:pt x="49136" y="839"/>
                  </a:lnTo>
                  <a:cubicBezTo>
                    <a:pt x="49770" y="726"/>
                    <a:pt x="50404" y="635"/>
                    <a:pt x="51061" y="567"/>
                  </a:cubicBezTo>
                  <a:cubicBezTo>
                    <a:pt x="51439" y="545"/>
                    <a:pt x="51403" y="0"/>
                    <a:pt x="51038" y="0"/>
                  </a:cubicBezTo>
                  <a:close/>
                  <a:moveTo>
                    <a:pt x="46355" y="984"/>
                  </a:moveTo>
                  <a:cubicBezTo>
                    <a:pt x="46323" y="984"/>
                    <a:pt x="46291" y="989"/>
                    <a:pt x="46259" y="998"/>
                  </a:cubicBezTo>
                  <a:cubicBezTo>
                    <a:pt x="45670" y="1202"/>
                    <a:pt x="45035" y="1428"/>
                    <a:pt x="44378" y="1677"/>
                  </a:cubicBezTo>
                  <a:cubicBezTo>
                    <a:pt x="44113" y="1788"/>
                    <a:pt x="44171" y="2222"/>
                    <a:pt x="44469" y="2222"/>
                  </a:cubicBezTo>
                  <a:cubicBezTo>
                    <a:pt x="44476" y="2222"/>
                    <a:pt x="44484" y="2222"/>
                    <a:pt x="44492" y="2221"/>
                  </a:cubicBezTo>
                  <a:cubicBezTo>
                    <a:pt x="44537" y="2221"/>
                    <a:pt x="44560" y="2221"/>
                    <a:pt x="44605" y="2198"/>
                  </a:cubicBezTo>
                  <a:cubicBezTo>
                    <a:pt x="45239" y="1949"/>
                    <a:pt x="45851" y="1723"/>
                    <a:pt x="46440" y="1542"/>
                  </a:cubicBezTo>
                  <a:cubicBezTo>
                    <a:pt x="46599" y="1496"/>
                    <a:pt x="46666" y="1338"/>
                    <a:pt x="46621" y="1179"/>
                  </a:cubicBezTo>
                  <a:cubicBezTo>
                    <a:pt x="46585" y="1053"/>
                    <a:pt x="46477" y="984"/>
                    <a:pt x="46355" y="984"/>
                  </a:cubicBezTo>
                  <a:close/>
                  <a:moveTo>
                    <a:pt x="41873" y="2815"/>
                  </a:moveTo>
                  <a:cubicBezTo>
                    <a:pt x="41841" y="2815"/>
                    <a:pt x="41808" y="2820"/>
                    <a:pt x="41773" y="2833"/>
                  </a:cubicBezTo>
                  <a:cubicBezTo>
                    <a:pt x="41343" y="3059"/>
                    <a:pt x="40935" y="3263"/>
                    <a:pt x="40505" y="3490"/>
                  </a:cubicBezTo>
                  <a:lnTo>
                    <a:pt x="40006" y="3739"/>
                  </a:lnTo>
                  <a:cubicBezTo>
                    <a:pt x="39735" y="3875"/>
                    <a:pt x="39848" y="4283"/>
                    <a:pt x="40142" y="4283"/>
                  </a:cubicBezTo>
                  <a:cubicBezTo>
                    <a:pt x="40188" y="4283"/>
                    <a:pt x="40233" y="4260"/>
                    <a:pt x="40278" y="4237"/>
                  </a:cubicBezTo>
                  <a:lnTo>
                    <a:pt x="40777" y="3988"/>
                  </a:lnTo>
                  <a:cubicBezTo>
                    <a:pt x="41184" y="3762"/>
                    <a:pt x="41592" y="3558"/>
                    <a:pt x="42023" y="3354"/>
                  </a:cubicBezTo>
                  <a:cubicBezTo>
                    <a:pt x="42285" y="3192"/>
                    <a:pt x="42134" y="2815"/>
                    <a:pt x="41873" y="2815"/>
                  </a:cubicBezTo>
                  <a:close/>
                  <a:moveTo>
                    <a:pt x="37688" y="5129"/>
                  </a:moveTo>
                  <a:cubicBezTo>
                    <a:pt x="37638" y="5129"/>
                    <a:pt x="37586" y="5142"/>
                    <a:pt x="37537" y="5166"/>
                  </a:cubicBezTo>
                  <a:cubicBezTo>
                    <a:pt x="36971" y="5529"/>
                    <a:pt x="36427" y="5936"/>
                    <a:pt x="35906" y="6344"/>
                  </a:cubicBezTo>
                  <a:cubicBezTo>
                    <a:pt x="35680" y="6503"/>
                    <a:pt x="35815" y="6842"/>
                    <a:pt x="36065" y="6842"/>
                  </a:cubicBezTo>
                  <a:lnTo>
                    <a:pt x="36087" y="6865"/>
                  </a:lnTo>
                  <a:cubicBezTo>
                    <a:pt x="36155" y="6842"/>
                    <a:pt x="36201" y="6820"/>
                    <a:pt x="36246" y="6774"/>
                  </a:cubicBezTo>
                  <a:cubicBezTo>
                    <a:pt x="36767" y="6389"/>
                    <a:pt x="37288" y="6004"/>
                    <a:pt x="37832" y="5642"/>
                  </a:cubicBezTo>
                  <a:cubicBezTo>
                    <a:pt x="37968" y="5574"/>
                    <a:pt x="38013" y="5393"/>
                    <a:pt x="37922" y="5257"/>
                  </a:cubicBezTo>
                  <a:cubicBezTo>
                    <a:pt x="37864" y="5170"/>
                    <a:pt x="37778" y="5129"/>
                    <a:pt x="37688" y="5129"/>
                  </a:cubicBezTo>
                  <a:close/>
                  <a:moveTo>
                    <a:pt x="34025" y="8242"/>
                  </a:moveTo>
                  <a:cubicBezTo>
                    <a:pt x="33956" y="8242"/>
                    <a:pt x="33884" y="8270"/>
                    <a:pt x="33822" y="8338"/>
                  </a:cubicBezTo>
                  <a:cubicBezTo>
                    <a:pt x="33392" y="8859"/>
                    <a:pt x="32984" y="9380"/>
                    <a:pt x="32599" y="9923"/>
                  </a:cubicBezTo>
                  <a:cubicBezTo>
                    <a:pt x="32508" y="10059"/>
                    <a:pt x="32531" y="10240"/>
                    <a:pt x="32667" y="10331"/>
                  </a:cubicBezTo>
                  <a:cubicBezTo>
                    <a:pt x="32712" y="10354"/>
                    <a:pt x="32780" y="10376"/>
                    <a:pt x="32825" y="10376"/>
                  </a:cubicBezTo>
                  <a:lnTo>
                    <a:pt x="32848" y="10399"/>
                  </a:lnTo>
                  <a:cubicBezTo>
                    <a:pt x="32939" y="10376"/>
                    <a:pt x="33006" y="10331"/>
                    <a:pt x="33052" y="10263"/>
                  </a:cubicBezTo>
                  <a:cubicBezTo>
                    <a:pt x="33437" y="9719"/>
                    <a:pt x="33822" y="9198"/>
                    <a:pt x="34252" y="8723"/>
                  </a:cubicBezTo>
                  <a:cubicBezTo>
                    <a:pt x="34423" y="8501"/>
                    <a:pt x="34235" y="8242"/>
                    <a:pt x="34025" y="8242"/>
                  </a:cubicBezTo>
                  <a:close/>
                  <a:moveTo>
                    <a:pt x="31339" y="12218"/>
                  </a:moveTo>
                  <a:cubicBezTo>
                    <a:pt x="31250" y="12218"/>
                    <a:pt x="31161" y="12262"/>
                    <a:pt x="31104" y="12370"/>
                  </a:cubicBezTo>
                  <a:cubicBezTo>
                    <a:pt x="30809" y="12868"/>
                    <a:pt x="30515" y="13435"/>
                    <a:pt x="30175" y="14137"/>
                  </a:cubicBezTo>
                  <a:cubicBezTo>
                    <a:pt x="30084" y="14273"/>
                    <a:pt x="30152" y="14431"/>
                    <a:pt x="30288" y="14499"/>
                  </a:cubicBezTo>
                  <a:cubicBezTo>
                    <a:pt x="30333" y="14522"/>
                    <a:pt x="30379" y="14545"/>
                    <a:pt x="30424" y="14545"/>
                  </a:cubicBezTo>
                  <a:cubicBezTo>
                    <a:pt x="30537" y="14545"/>
                    <a:pt x="30628" y="14477"/>
                    <a:pt x="30673" y="14386"/>
                  </a:cubicBezTo>
                  <a:cubicBezTo>
                    <a:pt x="31036" y="13706"/>
                    <a:pt x="31307" y="13163"/>
                    <a:pt x="31602" y="12642"/>
                  </a:cubicBezTo>
                  <a:cubicBezTo>
                    <a:pt x="31726" y="12425"/>
                    <a:pt x="31532" y="12218"/>
                    <a:pt x="31339" y="12218"/>
                  </a:cubicBezTo>
                  <a:close/>
                  <a:moveTo>
                    <a:pt x="9079" y="14969"/>
                  </a:moveTo>
                  <a:cubicBezTo>
                    <a:pt x="9059" y="14969"/>
                    <a:pt x="9038" y="14971"/>
                    <a:pt x="9017" y="14975"/>
                  </a:cubicBezTo>
                  <a:cubicBezTo>
                    <a:pt x="8337" y="15066"/>
                    <a:pt x="7657" y="15292"/>
                    <a:pt x="7068" y="15609"/>
                  </a:cubicBezTo>
                  <a:cubicBezTo>
                    <a:pt x="6932" y="15700"/>
                    <a:pt x="6864" y="15858"/>
                    <a:pt x="6955" y="15994"/>
                  </a:cubicBezTo>
                  <a:cubicBezTo>
                    <a:pt x="7000" y="16085"/>
                    <a:pt x="7091" y="16153"/>
                    <a:pt x="7204" y="16153"/>
                  </a:cubicBezTo>
                  <a:cubicBezTo>
                    <a:pt x="7250" y="16153"/>
                    <a:pt x="7295" y="16153"/>
                    <a:pt x="7340" y="16130"/>
                  </a:cubicBezTo>
                  <a:cubicBezTo>
                    <a:pt x="7884" y="15813"/>
                    <a:pt x="8473" y="15609"/>
                    <a:pt x="9107" y="15541"/>
                  </a:cubicBezTo>
                  <a:cubicBezTo>
                    <a:pt x="9471" y="15477"/>
                    <a:pt x="9410" y="14969"/>
                    <a:pt x="9079" y="14969"/>
                  </a:cubicBezTo>
                  <a:close/>
                  <a:moveTo>
                    <a:pt x="11815" y="15264"/>
                  </a:moveTo>
                  <a:cubicBezTo>
                    <a:pt x="11536" y="15264"/>
                    <a:pt x="11419" y="15714"/>
                    <a:pt x="11758" y="15813"/>
                  </a:cubicBezTo>
                  <a:cubicBezTo>
                    <a:pt x="12347" y="16040"/>
                    <a:pt x="12913" y="16334"/>
                    <a:pt x="13434" y="16719"/>
                  </a:cubicBezTo>
                  <a:cubicBezTo>
                    <a:pt x="13479" y="16742"/>
                    <a:pt x="13525" y="16765"/>
                    <a:pt x="13592" y="16765"/>
                  </a:cubicBezTo>
                  <a:lnTo>
                    <a:pt x="13592" y="16787"/>
                  </a:lnTo>
                  <a:cubicBezTo>
                    <a:pt x="13683" y="16787"/>
                    <a:pt x="13774" y="16742"/>
                    <a:pt x="13819" y="16651"/>
                  </a:cubicBezTo>
                  <a:cubicBezTo>
                    <a:pt x="13910" y="16538"/>
                    <a:pt x="13887" y="16357"/>
                    <a:pt x="13774" y="16266"/>
                  </a:cubicBezTo>
                  <a:cubicBezTo>
                    <a:pt x="13207" y="15836"/>
                    <a:pt x="12596" y="15519"/>
                    <a:pt x="11939" y="15292"/>
                  </a:cubicBezTo>
                  <a:cubicBezTo>
                    <a:pt x="11895" y="15273"/>
                    <a:pt x="11853" y="15264"/>
                    <a:pt x="11815" y="15264"/>
                  </a:cubicBezTo>
                  <a:close/>
                  <a:moveTo>
                    <a:pt x="29129" y="16504"/>
                  </a:moveTo>
                  <a:cubicBezTo>
                    <a:pt x="29036" y="16504"/>
                    <a:pt x="28943" y="16548"/>
                    <a:pt x="28884" y="16651"/>
                  </a:cubicBezTo>
                  <a:cubicBezTo>
                    <a:pt x="28544" y="17331"/>
                    <a:pt x="28249" y="17875"/>
                    <a:pt x="27977" y="18396"/>
                  </a:cubicBezTo>
                  <a:cubicBezTo>
                    <a:pt x="27887" y="18532"/>
                    <a:pt x="27932" y="18690"/>
                    <a:pt x="28068" y="18781"/>
                  </a:cubicBezTo>
                  <a:cubicBezTo>
                    <a:pt x="28113" y="18803"/>
                    <a:pt x="28159" y="18803"/>
                    <a:pt x="28204" y="18803"/>
                  </a:cubicBezTo>
                  <a:lnTo>
                    <a:pt x="28204" y="18826"/>
                  </a:lnTo>
                  <a:cubicBezTo>
                    <a:pt x="28317" y="18826"/>
                    <a:pt x="28408" y="18758"/>
                    <a:pt x="28453" y="18667"/>
                  </a:cubicBezTo>
                  <a:cubicBezTo>
                    <a:pt x="28748" y="18146"/>
                    <a:pt x="29042" y="17603"/>
                    <a:pt x="29405" y="16900"/>
                  </a:cubicBezTo>
                  <a:cubicBezTo>
                    <a:pt x="29511" y="16687"/>
                    <a:pt x="29320" y="16504"/>
                    <a:pt x="29129" y="16504"/>
                  </a:cubicBezTo>
                  <a:close/>
                  <a:moveTo>
                    <a:pt x="5491" y="17729"/>
                  </a:moveTo>
                  <a:cubicBezTo>
                    <a:pt x="5379" y="17729"/>
                    <a:pt x="5269" y="17793"/>
                    <a:pt x="5233" y="17943"/>
                  </a:cubicBezTo>
                  <a:cubicBezTo>
                    <a:pt x="5052" y="18532"/>
                    <a:pt x="4962" y="19166"/>
                    <a:pt x="4962" y="19777"/>
                  </a:cubicBezTo>
                  <a:lnTo>
                    <a:pt x="4962" y="20004"/>
                  </a:lnTo>
                  <a:cubicBezTo>
                    <a:pt x="4962" y="20140"/>
                    <a:pt x="5075" y="20276"/>
                    <a:pt x="5233" y="20276"/>
                  </a:cubicBezTo>
                  <a:lnTo>
                    <a:pt x="5233" y="20253"/>
                  </a:lnTo>
                  <a:cubicBezTo>
                    <a:pt x="5392" y="20253"/>
                    <a:pt x="5528" y="20140"/>
                    <a:pt x="5528" y="19981"/>
                  </a:cubicBezTo>
                  <a:lnTo>
                    <a:pt x="5528" y="19777"/>
                  </a:lnTo>
                  <a:cubicBezTo>
                    <a:pt x="5528" y="19211"/>
                    <a:pt x="5596" y="18645"/>
                    <a:pt x="5754" y="18124"/>
                  </a:cubicBezTo>
                  <a:cubicBezTo>
                    <a:pt x="5851" y="17888"/>
                    <a:pt x="5669" y="17729"/>
                    <a:pt x="5491" y="17729"/>
                  </a:cubicBezTo>
                  <a:close/>
                  <a:moveTo>
                    <a:pt x="15434" y="18330"/>
                  </a:moveTo>
                  <a:cubicBezTo>
                    <a:pt x="15243" y="18330"/>
                    <a:pt x="15056" y="18529"/>
                    <a:pt x="15178" y="18758"/>
                  </a:cubicBezTo>
                  <a:cubicBezTo>
                    <a:pt x="15246" y="18871"/>
                    <a:pt x="15314" y="19007"/>
                    <a:pt x="15382" y="19121"/>
                  </a:cubicBezTo>
                  <a:cubicBezTo>
                    <a:pt x="15586" y="19574"/>
                    <a:pt x="15722" y="20049"/>
                    <a:pt x="15835" y="20525"/>
                  </a:cubicBezTo>
                  <a:cubicBezTo>
                    <a:pt x="15858" y="20661"/>
                    <a:pt x="15971" y="20752"/>
                    <a:pt x="16107" y="20752"/>
                  </a:cubicBezTo>
                  <a:lnTo>
                    <a:pt x="16175" y="20752"/>
                  </a:lnTo>
                  <a:cubicBezTo>
                    <a:pt x="16311" y="20706"/>
                    <a:pt x="16424" y="20570"/>
                    <a:pt x="16379" y="20412"/>
                  </a:cubicBezTo>
                  <a:cubicBezTo>
                    <a:pt x="16266" y="19891"/>
                    <a:pt x="16107" y="19370"/>
                    <a:pt x="15880" y="18894"/>
                  </a:cubicBezTo>
                  <a:cubicBezTo>
                    <a:pt x="15835" y="18758"/>
                    <a:pt x="15745" y="18622"/>
                    <a:pt x="15677" y="18486"/>
                  </a:cubicBezTo>
                  <a:cubicBezTo>
                    <a:pt x="15618" y="18376"/>
                    <a:pt x="15526" y="18330"/>
                    <a:pt x="15434" y="18330"/>
                  </a:cubicBezTo>
                  <a:close/>
                  <a:moveTo>
                    <a:pt x="26727" y="20637"/>
                  </a:moveTo>
                  <a:cubicBezTo>
                    <a:pt x="26645" y="20637"/>
                    <a:pt x="26563" y="20677"/>
                    <a:pt x="26505" y="20774"/>
                  </a:cubicBezTo>
                  <a:cubicBezTo>
                    <a:pt x="26414" y="20910"/>
                    <a:pt x="26324" y="21046"/>
                    <a:pt x="26210" y="21182"/>
                  </a:cubicBezTo>
                  <a:cubicBezTo>
                    <a:pt x="25939" y="21567"/>
                    <a:pt x="25621" y="21952"/>
                    <a:pt x="25304" y="22337"/>
                  </a:cubicBezTo>
                  <a:cubicBezTo>
                    <a:pt x="25146" y="22518"/>
                    <a:pt x="25282" y="22790"/>
                    <a:pt x="25531" y="22790"/>
                  </a:cubicBezTo>
                  <a:cubicBezTo>
                    <a:pt x="25599" y="22790"/>
                    <a:pt x="25689" y="22768"/>
                    <a:pt x="25735" y="22700"/>
                  </a:cubicBezTo>
                  <a:cubicBezTo>
                    <a:pt x="26075" y="22315"/>
                    <a:pt x="26392" y="21907"/>
                    <a:pt x="26686" y="21499"/>
                  </a:cubicBezTo>
                  <a:cubicBezTo>
                    <a:pt x="26777" y="21363"/>
                    <a:pt x="26867" y="21250"/>
                    <a:pt x="26958" y="21114"/>
                  </a:cubicBezTo>
                  <a:cubicBezTo>
                    <a:pt x="27136" y="20887"/>
                    <a:pt x="26932" y="20637"/>
                    <a:pt x="26727" y="20637"/>
                  </a:cubicBezTo>
                  <a:close/>
                  <a:moveTo>
                    <a:pt x="5869" y="22470"/>
                  </a:moveTo>
                  <a:cubicBezTo>
                    <a:pt x="5691" y="22470"/>
                    <a:pt x="5509" y="22641"/>
                    <a:pt x="5596" y="22858"/>
                  </a:cubicBezTo>
                  <a:cubicBezTo>
                    <a:pt x="5868" y="23493"/>
                    <a:pt x="6185" y="24082"/>
                    <a:pt x="6570" y="24648"/>
                  </a:cubicBezTo>
                  <a:cubicBezTo>
                    <a:pt x="6615" y="24739"/>
                    <a:pt x="6706" y="24784"/>
                    <a:pt x="6796" y="24784"/>
                  </a:cubicBezTo>
                  <a:cubicBezTo>
                    <a:pt x="6842" y="24784"/>
                    <a:pt x="6910" y="24761"/>
                    <a:pt x="6955" y="24739"/>
                  </a:cubicBezTo>
                  <a:cubicBezTo>
                    <a:pt x="7091" y="24648"/>
                    <a:pt x="7114" y="24467"/>
                    <a:pt x="7023" y="24353"/>
                  </a:cubicBezTo>
                  <a:cubicBezTo>
                    <a:pt x="6661" y="23810"/>
                    <a:pt x="6366" y="23243"/>
                    <a:pt x="6117" y="22654"/>
                  </a:cubicBezTo>
                  <a:cubicBezTo>
                    <a:pt x="6068" y="22524"/>
                    <a:pt x="5969" y="22470"/>
                    <a:pt x="5869" y="22470"/>
                  </a:cubicBezTo>
                  <a:close/>
                  <a:moveTo>
                    <a:pt x="16165" y="22996"/>
                  </a:moveTo>
                  <a:cubicBezTo>
                    <a:pt x="16038" y="22996"/>
                    <a:pt x="15911" y="23073"/>
                    <a:pt x="15880" y="23243"/>
                  </a:cubicBezTo>
                  <a:cubicBezTo>
                    <a:pt x="15790" y="23878"/>
                    <a:pt x="15609" y="24489"/>
                    <a:pt x="15359" y="25078"/>
                  </a:cubicBezTo>
                  <a:cubicBezTo>
                    <a:pt x="15292" y="25214"/>
                    <a:pt x="15359" y="25395"/>
                    <a:pt x="15495" y="25441"/>
                  </a:cubicBezTo>
                  <a:cubicBezTo>
                    <a:pt x="15541" y="25463"/>
                    <a:pt x="15563" y="25463"/>
                    <a:pt x="15609" y="25463"/>
                  </a:cubicBezTo>
                  <a:cubicBezTo>
                    <a:pt x="15623" y="25466"/>
                    <a:pt x="15638" y="25468"/>
                    <a:pt x="15652" y="25468"/>
                  </a:cubicBezTo>
                  <a:cubicBezTo>
                    <a:pt x="15750" y="25468"/>
                    <a:pt x="15841" y="25403"/>
                    <a:pt x="15880" y="25305"/>
                  </a:cubicBezTo>
                  <a:cubicBezTo>
                    <a:pt x="16152" y="24671"/>
                    <a:pt x="16334" y="24014"/>
                    <a:pt x="16447" y="23334"/>
                  </a:cubicBezTo>
                  <a:cubicBezTo>
                    <a:pt x="16485" y="23119"/>
                    <a:pt x="16325" y="22996"/>
                    <a:pt x="16165" y="22996"/>
                  </a:cubicBezTo>
                  <a:close/>
                  <a:moveTo>
                    <a:pt x="23528" y="24265"/>
                  </a:moveTo>
                  <a:cubicBezTo>
                    <a:pt x="23471" y="24265"/>
                    <a:pt x="23412" y="24284"/>
                    <a:pt x="23356" y="24331"/>
                  </a:cubicBezTo>
                  <a:cubicBezTo>
                    <a:pt x="22858" y="24761"/>
                    <a:pt x="22359" y="25169"/>
                    <a:pt x="21838" y="25554"/>
                  </a:cubicBezTo>
                  <a:cubicBezTo>
                    <a:pt x="21612" y="25735"/>
                    <a:pt x="21725" y="26075"/>
                    <a:pt x="21997" y="26075"/>
                  </a:cubicBezTo>
                  <a:lnTo>
                    <a:pt x="21997" y="26052"/>
                  </a:lnTo>
                  <a:cubicBezTo>
                    <a:pt x="22010" y="26059"/>
                    <a:pt x="22025" y="26062"/>
                    <a:pt x="22041" y="26062"/>
                  </a:cubicBezTo>
                  <a:cubicBezTo>
                    <a:pt x="22080" y="26062"/>
                    <a:pt x="22123" y="26046"/>
                    <a:pt x="22155" y="26030"/>
                  </a:cubicBezTo>
                  <a:cubicBezTo>
                    <a:pt x="22699" y="25622"/>
                    <a:pt x="23220" y="25214"/>
                    <a:pt x="23719" y="24761"/>
                  </a:cubicBezTo>
                  <a:cubicBezTo>
                    <a:pt x="23935" y="24563"/>
                    <a:pt x="23750" y="24265"/>
                    <a:pt x="23528" y="24265"/>
                  </a:cubicBezTo>
                  <a:close/>
                  <a:moveTo>
                    <a:pt x="8690" y="26266"/>
                  </a:moveTo>
                  <a:cubicBezTo>
                    <a:pt x="8456" y="26266"/>
                    <a:pt x="8273" y="26603"/>
                    <a:pt x="8541" y="26800"/>
                  </a:cubicBezTo>
                  <a:cubicBezTo>
                    <a:pt x="9062" y="27230"/>
                    <a:pt x="9628" y="27615"/>
                    <a:pt x="10240" y="27933"/>
                  </a:cubicBezTo>
                  <a:cubicBezTo>
                    <a:pt x="10262" y="27933"/>
                    <a:pt x="10308" y="27955"/>
                    <a:pt x="10353" y="27955"/>
                  </a:cubicBezTo>
                  <a:lnTo>
                    <a:pt x="10353" y="27933"/>
                  </a:lnTo>
                  <a:cubicBezTo>
                    <a:pt x="10670" y="27933"/>
                    <a:pt x="10761" y="27548"/>
                    <a:pt x="10489" y="27412"/>
                  </a:cubicBezTo>
                  <a:cubicBezTo>
                    <a:pt x="9923" y="27117"/>
                    <a:pt x="9379" y="26755"/>
                    <a:pt x="8881" y="26347"/>
                  </a:cubicBezTo>
                  <a:cubicBezTo>
                    <a:pt x="8819" y="26290"/>
                    <a:pt x="8752" y="26266"/>
                    <a:pt x="8690" y="26266"/>
                  </a:cubicBezTo>
                  <a:close/>
                  <a:moveTo>
                    <a:pt x="19576" y="27000"/>
                  </a:moveTo>
                  <a:cubicBezTo>
                    <a:pt x="19536" y="27000"/>
                    <a:pt x="19496" y="27008"/>
                    <a:pt x="19460" y="27027"/>
                  </a:cubicBezTo>
                  <a:cubicBezTo>
                    <a:pt x="18893" y="27344"/>
                    <a:pt x="18304" y="27593"/>
                    <a:pt x="17693" y="27797"/>
                  </a:cubicBezTo>
                  <a:cubicBezTo>
                    <a:pt x="17534" y="27842"/>
                    <a:pt x="17466" y="28023"/>
                    <a:pt x="17512" y="28159"/>
                  </a:cubicBezTo>
                  <a:cubicBezTo>
                    <a:pt x="17557" y="28272"/>
                    <a:pt x="17647" y="28363"/>
                    <a:pt x="17783" y="28363"/>
                  </a:cubicBezTo>
                  <a:lnTo>
                    <a:pt x="17761" y="28340"/>
                  </a:lnTo>
                  <a:lnTo>
                    <a:pt x="17874" y="28340"/>
                  </a:lnTo>
                  <a:cubicBezTo>
                    <a:pt x="18508" y="28114"/>
                    <a:pt x="19120" y="27842"/>
                    <a:pt x="19732" y="27548"/>
                  </a:cubicBezTo>
                  <a:cubicBezTo>
                    <a:pt x="19867" y="27457"/>
                    <a:pt x="19913" y="27298"/>
                    <a:pt x="19845" y="27162"/>
                  </a:cubicBezTo>
                  <a:cubicBezTo>
                    <a:pt x="19795" y="27063"/>
                    <a:pt x="19685" y="27000"/>
                    <a:pt x="19576" y="27000"/>
                  </a:cubicBezTo>
                  <a:close/>
                  <a:moveTo>
                    <a:pt x="14123" y="27316"/>
                  </a:moveTo>
                  <a:cubicBezTo>
                    <a:pt x="14042" y="27316"/>
                    <a:pt x="13961" y="27357"/>
                    <a:pt x="13910" y="27434"/>
                  </a:cubicBezTo>
                  <a:cubicBezTo>
                    <a:pt x="13660" y="27706"/>
                    <a:pt x="13411" y="28001"/>
                    <a:pt x="13139" y="28272"/>
                  </a:cubicBezTo>
                  <a:lnTo>
                    <a:pt x="13094" y="28272"/>
                  </a:lnTo>
                  <a:cubicBezTo>
                    <a:pt x="13080" y="28270"/>
                    <a:pt x="13067" y="28270"/>
                    <a:pt x="13054" y="28270"/>
                  </a:cubicBezTo>
                  <a:cubicBezTo>
                    <a:pt x="12913" y="28270"/>
                    <a:pt x="12798" y="28375"/>
                    <a:pt x="12777" y="28499"/>
                  </a:cubicBezTo>
                  <a:cubicBezTo>
                    <a:pt x="12754" y="28544"/>
                    <a:pt x="12754" y="28590"/>
                    <a:pt x="12777" y="28635"/>
                  </a:cubicBezTo>
                  <a:lnTo>
                    <a:pt x="12573" y="28816"/>
                  </a:lnTo>
                  <a:cubicBezTo>
                    <a:pt x="12369" y="28997"/>
                    <a:pt x="12505" y="29314"/>
                    <a:pt x="12754" y="29314"/>
                  </a:cubicBezTo>
                  <a:cubicBezTo>
                    <a:pt x="12822" y="29314"/>
                    <a:pt x="12890" y="29292"/>
                    <a:pt x="12936" y="29247"/>
                  </a:cubicBezTo>
                  <a:cubicBezTo>
                    <a:pt x="13071" y="29133"/>
                    <a:pt x="13207" y="29020"/>
                    <a:pt x="13343" y="28884"/>
                  </a:cubicBezTo>
                  <a:cubicBezTo>
                    <a:pt x="13709" y="28928"/>
                    <a:pt x="14075" y="28953"/>
                    <a:pt x="14440" y="28953"/>
                  </a:cubicBezTo>
                  <a:cubicBezTo>
                    <a:pt x="14641" y="28953"/>
                    <a:pt x="14842" y="28945"/>
                    <a:pt x="15042" y="28929"/>
                  </a:cubicBezTo>
                  <a:cubicBezTo>
                    <a:pt x="15420" y="28907"/>
                    <a:pt x="15384" y="28362"/>
                    <a:pt x="15019" y="28362"/>
                  </a:cubicBezTo>
                  <a:cubicBezTo>
                    <a:pt x="15012" y="28362"/>
                    <a:pt x="15005" y="28363"/>
                    <a:pt x="14997" y="28363"/>
                  </a:cubicBezTo>
                  <a:cubicBezTo>
                    <a:pt x="14804" y="28374"/>
                    <a:pt x="14612" y="28380"/>
                    <a:pt x="14419" y="28380"/>
                  </a:cubicBezTo>
                  <a:cubicBezTo>
                    <a:pt x="14227" y="28380"/>
                    <a:pt x="14034" y="28374"/>
                    <a:pt x="13842" y="28363"/>
                  </a:cubicBezTo>
                  <a:cubicBezTo>
                    <a:pt x="14023" y="28182"/>
                    <a:pt x="14181" y="27978"/>
                    <a:pt x="14340" y="27774"/>
                  </a:cubicBezTo>
                  <a:cubicBezTo>
                    <a:pt x="14453" y="27661"/>
                    <a:pt x="14431" y="27480"/>
                    <a:pt x="14295" y="27389"/>
                  </a:cubicBezTo>
                  <a:cubicBezTo>
                    <a:pt x="14246" y="27340"/>
                    <a:pt x="14184" y="27316"/>
                    <a:pt x="14123" y="27316"/>
                  </a:cubicBezTo>
                  <a:close/>
                  <a:moveTo>
                    <a:pt x="10348" y="30229"/>
                  </a:moveTo>
                  <a:cubicBezTo>
                    <a:pt x="10319" y="30229"/>
                    <a:pt x="10290" y="30234"/>
                    <a:pt x="10262" y="30243"/>
                  </a:cubicBezTo>
                  <a:cubicBezTo>
                    <a:pt x="9605" y="30470"/>
                    <a:pt x="8994" y="30719"/>
                    <a:pt x="8382" y="30991"/>
                  </a:cubicBezTo>
                  <a:cubicBezTo>
                    <a:pt x="8110" y="31104"/>
                    <a:pt x="8201" y="31512"/>
                    <a:pt x="8518" y="31535"/>
                  </a:cubicBezTo>
                  <a:lnTo>
                    <a:pt x="8518" y="31512"/>
                  </a:lnTo>
                  <a:cubicBezTo>
                    <a:pt x="8541" y="31512"/>
                    <a:pt x="8586" y="31512"/>
                    <a:pt x="8631" y="31489"/>
                  </a:cubicBezTo>
                  <a:cubicBezTo>
                    <a:pt x="9198" y="31240"/>
                    <a:pt x="9809" y="30991"/>
                    <a:pt x="10444" y="30764"/>
                  </a:cubicBezTo>
                  <a:cubicBezTo>
                    <a:pt x="10580" y="30719"/>
                    <a:pt x="10670" y="30560"/>
                    <a:pt x="10625" y="30424"/>
                  </a:cubicBezTo>
                  <a:cubicBezTo>
                    <a:pt x="10571" y="30298"/>
                    <a:pt x="10459" y="30229"/>
                    <a:pt x="10348" y="30229"/>
                  </a:cubicBezTo>
                  <a:close/>
                  <a:moveTo>
                    <a:pt x="6020" y="32279"/>
                  </a:moveTo>
                  <a:cubicBezTo>
                    <a:pt x="5971" y="32279"/>
                    <a:pt x="5920" y="32294"/>
                    <a:pt x="5868" y="32327"/>
                  </a:cubicBezTo>
                  <a:cubicBezTo>
                    <a:pt x="5301" y="32690"/>
                    <a:pt x="4758" y="33098"/>
                    <a:pt x="4237" y="33528"/>
                  </a:cubicBezTo>
                  <a:cubicBezTo>
                    <a:pt x="4033" y="33687"/>
                    <a:pt x="4146" y="34026"/>
                    <a:pt x="4418" y="34026"/>
                  </a:cubicBezTo>
                  <a:lnTo>
                    <a:pt x="4418" y="34004"/>
                  </a:lnTo>
                  <a:cubicBezTo>
                    <a:pt x="4486" y="34004"/>
                    <a:pt x="4531" y="33981"/>
                    <a:pt x="4599" y="33958"/>
                  </a:cubicBezTo>
                  <a:cubicBezTo>
                    <a:pt x="5097" y="33528"/>
                    <a:pt x="5618" y="33166"/>
                    <a:pt x="6162" y="32826"/>
                  </a:cubicBezTo>
                  <a:cubicBezTo>
                    <a:pt x="6427" y="32655"/>
                    <a:pt x="6265" y="32279"/>
                    <a:pt x="6020" y="32279"/>
                  </a:cubicBezTo>
                  <a:close/>
                  <a:moveTo>
                    <a:pt x="2444" y="35488"/>
                  </a:moveTo>
                  <a:cubicBezTo>
                    <a:pt x="2357" y="35488"/>
                    <a:pt x="2273" y="35523"/>
                    <a:pt x="2220" y="35589"/>
                  </a:cubicBezTo>
                  <a:cubicBezTo>
                    <a:pt x="1813" y="36133"/>
                    <a:pt x="1450" y="36699"/>
                    <a:pt x="1133" y="37311"/>
                  </a:cubicBezTo>
                  <a:cubicBezTo>
                    <a:pt x="1065" y="37447"/>
                    <a:pt x="1133" y="37628"/>
                    <a:pt x="1269" y="37696"/>
                  </a:cubicBezTo>
                  <a:cubicBezTo>
                    <a:pt x="1314" y="37719"/>
                    <a:pt x="1337" y="37719"/>
                    <a:pt x="1382" y="37719"/>
                  </a:cubicBezTo>
                  <a:cubicBezTo>
                    <a:pt x="1496" y="37719"/>
                    <a:pt x="1586" y="37651"/>
                    <a:pt x="1654" y="37560"/>
                  </a:cubicBezTo>
                  <a:cubicBezTo>
                    <a:pt x="1926" y="36994"/>
                    <a:pt x="2288" y="36450"/>
                    <a:pt x="2674" y="35952"/>
                  </a:cubicBezTo>
                  <a:cubicBezTo>
                    <a:pt x="2764" y="35816"/>
                    <a:pt x="2742" y="35635"/>
                    <a:pt x="2628" y="35544"/>
                  </a:cubicBezTo>
                  <a:cubicBezTo>
                    <a:pt x="2572" y="35506"/>
                    <a:pt x="2507" y="35488"/>
                    <a:pt x="2444" y="35488"/>
                  </a:cubicBezTo>
                  <a:close/>
                  <a:moveTo>
                    <a:pt x="481" y="39823"/>
                  </a:moveTo>
                  <a:cubicBezTo>
                    <a:pt x="357" y="39823"/>
                    <a:pt x="234" y="39895"/>
                    <a:pt x="204" y="40052"/>
                  </a:cubicBezTo>
                  <a:cubicBezTo>
                    <a:pt x="68" y="40732"/>
                    <a:pt x="0" y="41411"/>
                    <a:pt x="0" y="42091"/>
                  </a:cubicBezTo>
                  <a:cubicBezTo>
                    <a:pt x="0" y="42227"/>
                    <a:pt x="136" y="42363"/>
                    <a:pt x="295" y="42363"/>
                  </a:cubicBezTo>
                  <a:cubicBezTo>
                    <a:pt x="454" y="42363"/>
                    <a:pt x="567" y="42250"/>
                    <a:pt x="567" y="42091"/>
                  </a:cubicBezTo>
                  <a:cubicBezTo>
                    <a:pt x="589" y="41434"/>
                    <a:pt x="657" y="40800"/>
                    <a:pt x="771" y="40165"/>
                  </a:cubicBezTo>
                  <a:cubicBezTo>
                    <a:pt x="809" y="39947"/>
                    <a:pt x="644" y="39823"/>
                    <a:pt x="481" y="39823"/>
                  </a:cubicBezTo>
                  <a:close/>
                  <a:moveTo>
                    <a:pt x="541" y="44602"/>
                  </a:moveTo>
                  <a:cubicBezTo>
                    <a:pt x="527" y="44602"/>
                    <a:pt x="513" y="44603"/>
                    <a:pt x="499" y="44605"/>
                  </a:cubicBezTo>
                  <a:cubicBezTo>
                    <a:pt x="340" y="44628"/>
                    <a:pt x="227" y="44787"/>
                    <a:pt x="272" y="44945"/>
                  </a:cubicBezTo>
                  <a:cubicBezTo>
                    <a:pt x="386" y="45602"/>
                    <a:pt x="567" y="46236"/>
                    <a:pt x="748" y="46893"/>
                  </a:cubicBezTo>
                  <a:cubicBezTo>
                    <a:pt x="793" y="47007"/>
                    <a:pt x="907" y="47097"/>
                    <a:pt x="1043" y="47097"/>
                  </a:cubicBezTo>
                  <a:cubicBezTo>
                    <a:pt x="1065" y="47097"/>
                    <a:pt x="1088" y="47075"/>
                    <a:pt x="1110" y="47075"/>
                  </a:cubicBezTo>
                  <a:cubicBezTo>
                    <a:pt x="1246" y="47029"/>
                    <a:pt x="1337" y="46871"/>
                    <a:pt x="1292" y="46735"/>
                  </a:cubicBezTo>
                  <a:cubicBezTo>
                    <a:pt x="1110" y="46101"/>
                    <a:pt x="952" y="45466"/>
                    <a:pt x="816" y="44832"/>
                  </a:cubicBezTo>
                  <a:cubicBezTo>
                    <a:pt x="796" y="44690"/>
                    <a:pt x="666" y="44602"/>
                    <a:pt x="541" y="44602"/>
                  </a:cubicBezTo>
                  <a:close/>
                  <a:moveTo>
                    <a:pt x="2061" y="49155"/>
                  </a:moveTo>
                  <a:cubicBezTo>
                    <a:pt x="2023" y="49155"/>
                    <a:pt x="1985" y="49163"/>
                    <a:pt x="1949" y="49181"/>
                  </a:cubicBezTo>
                  <a:cubicBezTo>
                    <a:pt x="1790" y="49249"/>
                    <a:pt x="1745" y="49431"/>
                    <a:pt x="1813" y="49567"/>
                  </a:cubicBezTo>
                  <a:cubicBezTo>
                    <a:pt x="2085" y="50178"/>
                    <a:pt x="2402" y="50767"/>
                    <a:pt x="2742" y="51333"/>
                  </a:cubicBezTo>
                  <a:cubicBezTo>
                    <a:pt x="2787" y="51424"/>
                    <a:pt x="2877" y="51469"/>
                    <a:pt x="2991" y="51492"/>
                  </a:cubicBezTo>
                  <a:cubicBezTo>
                    <a:pt x="3036" y="51469"/>
                    <a:pt x="3081" y="51469"/>
                    <a:pt x="3127" y="51447"/>
                  </a:cubicBezTo>
                  <a:cubicBezTo>
                    <a:pt x="3263" y="51356"/>
                    <a:pt x="3308" y="51198"/>
                    <a:pt x="3240" y="51062"/>
                  </a:cubicBezTo>
                  <a:cubicBezTo>
                    <a:pt x="2900" y="50495"/>
                    <a:pt x="2606" y="49929"/>
                    <a:pt x="2311" y="49317"/>
                  </a:cubicBezTo>
                  <a:cubicBezTo>
                    <a:pt x="2261" y="49218"/>
                    <a:pt x="2163" y="49155"/>
                    <a:pt x="2061" y="491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508898" y="633280"/>
              <a:ext cx="634118" cy="836837"/>
            </a:xfrm>
            <a:custGeom>
              <a:avLst/>
              <a:gdLst/>
              <a:ahLst/>
              <a:cxnLst/>
              <a:rect l="l" t="t" r="r" b="b"/>
              <a:pathLst>
                <a:path w="17464" h="23047" extrusionOk="0">
                  <a:moveTo>
                    <a:pt x="7701" y="273"/>
                  </a:moveTo>
                  <a:cubicBezTo>
                    <a:pt x="13648" y="273"/>
                    <a:pt x="17106" y="7160"/>
                    <a:pt x="13388" y="11924"/>
                  </a:cubicBezTo>
                  <a:cubicBezTo>
                    <a:pt x="12913" y="12535"/>
                    <a:pt x="12346" y="13056"/>
                    <a:pt x="11712" y="13509"/>
                  </a:cubicBezTo>
                  <a:cubicBezTo>
                    <a:pt x="10453" y="14337"/>
                    <a:pt x="8997" y="14771"/>
                    <a:pt x="7514" y="14771"/>
                  </a:cubicBezTo>
                  <a:cubicBezTo>
                    <a:pt x="7049" y="14771"/>
                    <a:pt x="6582" y="14729"/>
                    <a:pt x="6117" y="14642"/>
                  </a:cubicBezTo>
                  <a:cubicBezTo>
                    <a:pt x="4259" y="14257"/>
                    <a:pt x="2537" y="12920"/>
                    <a:pt x="1518" y="11063"/>
                  </a:cubicBezTo>
                  <a:cubicBezTo>
                    <a:pt x="838" y="9885"/>
                    <a:pt x="521" y="8548"/>
                    <a:pt x="589" y="7212"/>
                  </a:cubicBezTo>
                  <a:lnTo>
                    <a:pt x="589" y="7212"/>
                  </a:lnTo>
                  <a:cubicBezTo>
                    <a:pt x="770" y="8707"/>
                    <a:pt x="1518" y="10066"/>
                    <a:pt x="2696" y="11018"/>
                  </a:cubicBezTo>
                  <a:cubicBezTo>
                    <a:pt x="3959" y="11970"/>
                    <a:pt x="5504" y="12468"/>
                    <a:pt x="7076" y="12468"/>
                  </a:cubicBezTo>
                  <a:cubicBezTo>
                    <a:pt x="7111" y="12468"/>
                    <a:pt x="7146" y="12468"/>
                    <a:pt x="7181" y="12467"/>
                  </a:cubicBezTo>
                  <a:cubicBezTo>
                    <a:pt x="8812" y="12399"/>
                    <a:pt x="10987" y="11720"/>
                    <a:pt x="12142" y="10270"/>
                  </a:cubicBezTo>
                  <a:cubicBezTo>
                    <a:pt x="13230" y="8933"/>
                    <a:pt x="13456" y="7098"/>
                    <a:pt x="12754" y="5535"/>
                  </a:cubicBezTo>
                  <a:cubicBezTo>
                    <a:pt x="11936" y="3806"/>
                    <a:pt x="10190" y="3034"/>
                    <a:pt x="8452" y="3034"/>
                  </a:cubicBezTo>
                  <a:cubicBezTo>
                    <a:pt x="7640" y="3034"/>
                    <a:pt x="6830" y="3202"/>
                    <a:pt x="6117" y="3519"/>
                  </a:cubicBezTo>
                  <a:cubicBezTo>
                    <a:pt x="5143" y="3904"/>
                    <a:pt x="4395" y="4720"/>
                    <a:pt x="4101" y="5739"/>
                  </a:cubicBezTo>
                  <a:cubicBezTo>
                    <a:pt x="3874" y="6872"/>
                    <a:pt x="4259" y="8027"/>
                    <a:pt x="5143" y="8797"/>
                  </a:cubicBezTo>
                  <a:cubicBezTo>
                    <a:pt x="5767" y="9344"/>
                    <a:pt x="6692" y="9750"/>
                    <a:pt x="7593" y="9750"/>
                  </a:cubicBezTo>
                  <a:cubicBezTo>
                    <a:pt x="7999" y="9750"/>
                    <a:pt x="8401" y="9667"/>
                    <a:pt x="8767" y="9477"/>
                  </a:cubicBezTo>
                  <a:cubicBezTo>
                    <a:pt x="9401" y="9115"/>
                    <a:pt x="9854" y="8503"/>
                    <a:pt x="9945" y="7778"/>
                  </a:cubicBezTo>
                  <a:cubicBezTo>
                    <a:pt x="10058" y="6917"/>
                    <a:pt x="9605" y="6124"/>
                    <a:pt x="8835" y="5739"/>
                  </a:cubicBezTo>
                  <a:cubicBezTo>
                    <a:pt x="8643" y="5654"/>
                    <a:pt x="8435" y="5609"/>
                    <a:pt x="8226" y="5609"/>
                  </a:cubicBezTo>
                  <a:cubicBezTo>
                    <a:pt x="7993" y="5609"/>
                    <a:pt x="7759" y="5665"/>
                    <a:pt x="7544" y="5785"/>
                  </a:cubicBezTo>
                  <a:cubicBezTo>
                    <a:pt x="7249" y="5988"/>
                    <a:pt x="7045" y="6306"/>
                    <a:pt x="7000" y="6668"/>
                  </a:cubicBezTo>
                  <a:cubicBezTo>
                    <a:pt x="6978" y="6963"/>
                    <a:pt x="7068" y="7234"/>
                    <a:pt x="7295" y="7438"/>
                  </a:cubicBezTo>
                  <a:cubicBezTo>
                    <a:pt x="7323" y="7462"/>
                    <a:pt x="7353" y="7471"/>
                    <a:pt x="7381" y="7471"/>
                  </a:cubicBezTo>
                  <a:cubicBezTo>
                    <a:pt x="7492" y="7471"/>
                    <a:pt x="7584" y="7324"/>
                    <a:pt x="7476" y="7234"/>
                  </a:cubicBezTo>
                  <a:cubicBezTo>
                    <a:pt x="7340" y="7098"/>
                    <a:pt x="7272" y="6895"/>
                    <a:pt x="7295" y="6691"/>
                  </a:cubicBezTo>
                  <a:cubicBezTo>
                    <a:pt x="7317" y="6419"/>
                    <a:pt x="7453" y="6192"/>
                    <a:pt x="7680" y="6034"/>
                  </a:cubicBezTo>
                  <a:cubicBezTo>
                    <a:pt x="7855" y="5940"/>
                    <a:pt x="8043" y="5895"/>
                    <a:pt x="8227" y="5895"/>
                  </a:cubicBezTo>
                  <a:cubicBezTo>
                    <a:pt x="8399" y="5895"/>
                    <a:pt x="8569" y="5934"/>
                    <a:pt x="8722" y="6011"/>
                  </a:cubicBezTo>
                  <a:cubicBezTo>
                    <a:pt x="9379" y="6328"/>
                    <a:pt x="9741" y="7008"/>
                    <a:pt x="9673" y="7733"/>
                  </a:cubicBezTo>
                  <a:cubicBezTo>
                    <a:pt x="9583" y="8367"/>
                    <a:pt x="9175" y="8911"/>
                    <a:pt x="8631" y="9228"/>
                  </a:cubicBezTo>
                  <a:cubicBezTo>
                    <a:pt x="8317" y="9399"/>
                    <a:pt x="7965" y="9473"/>
                    <a:pt x="7605" y="9473"/>
                  </a:cubicBezTo>
                  <a:cubicBezTo>
                    <a:pt x="6772" y="9473"/>
                    <a:pt x="5893" y="9077"/>
                    <a:pt x="5324" y="8571"/>
                  </a:cubicBezTo>
                  <a:cubicBezTo>
                    <a:pt x="4531" y="7891"/>
                    <a:pt x="4168" y="6827"/>
                    <a:pt x="4372" y="5807"/>
                  </a:cubicBezTo>
                  <a:cubicBezTo>
                    <a:pt x="4644" y="4878"/>
                    <a:pt x="5324" y="4131"/>
                    <a:pt x="6230" y="3768"/>
                  </a:cubicBezTo>
                  <a:cubicBezTo>
                    <a:pt x="6911" y="3464"/>
                    <a:pt x="7680" y="3304"/>
                    <a:pt x="8448" y="3304"/>
                  </a:cubicBezTo>
                  <a:cubicBezTo>
                    <a:pt x="10082" y="3304"/>
                    <a:pt x="11712" y="4031"/>
                    <a:pt x="12482" y="5649"/>
                  </a:cubicBezTo>
                  <a:cubicBezTo>
                    <a:pt x="13162" y="7121"/>
                    <a:pt x="12935" y="8820"/>
                    <a:pt x="11916" y="10089"/>
                  </a:cubicBezTo>
                  <a:cubicBezTo>
                    <a:pt x="10829" y="11448"/>
                    <a:pt x="8677" y="12128"/>
                    <a:pt x="7159" y="12173"/>
                  </a:cubicBezTo>
                  <a:cubicBezTo>
                    <a:pt x="7094" y="12175"/>
                    <a:pt x="7030" y="12176"/>
                    <a:pt x="6966" y="12176"/>
                  </a:cubicBezTo>
                  <a:cubicBezTo>
                    <a:pt x="5490" y="12176"/>
                    <a:pt x="4026" y="11680"/>
                    <a:pt x="2832" y="10768"/>
                  </a:cubicBezTo>
                  <a:cubicBezTo>
                    <a:pt x="1518" y="9704"/>
                    <a:pt x="748" y="8050"/>
                    <a:pt x="793" y="6351"/>
                  </a:cubicBezTo>
                  <a:cubicBezTo>
                    <a:pt x="793" y="5898"/>
                    <a:pt x="861" y="5467"/>
                    <a:pt x="997" y="5037"/>
                  </a:cubicBezTo>
                  <a:cubicBezTo>
                    <a:pt x="1790" y="2387"/>
                    <a:pt x="4735" y="416"/>
                    <a:pt x="7385" y="280"/>
                  </a:cubicBezTo>
                  <a:cubicBezTo>
                    <a:pt x="7491" y="276"/>
                    <a:pt x="7597" y="273"/>
                    <a:pt x="7701" y="273"/>
                  </a:cubicBezTo>
                  <a:close/>
                  <a:moveTo>
                    <a:pt x="7751" y="1"/>
                  </a:moveTo>
                  <a:cubicBezTo>
                    <a:pt x="7638" y="1"/>
                    <a:pt x="7523" y="3"/>
                    <a:pt x="7408" y="8"/>
                  </a:cubicBezTo>
                  <a:cubicBezTo>
                    <a:pt x="4644" y="121"/>
                    <a:pt x="1586" y="2183"/>
                    <a:pt x="748" y="4946"/>
                  </a:cubicBezTo>
                  <a:cubicBezTo>
                    <a:pt x="0" y="6985"/>
                    <a:pt x="181" y="9273"/>
                    <a:pt x="1246" y="11199"/>
                  </a:cubicBezTo>
                  <a:cubicBezTo>
                    <a:pt x="2311" y="13102"/>
                    <a:pt x="4123" y="14483"/>
                    <a:pt x="6071" y="14891"/>
                  </a:cubicBezTo>
                  <a:cubicBezTo>
                    <a:pt x="6547" y="14982"/>
                    <a:pt x="7045" y="15050"/>
                    <a:pt x="7544" y="15050"/>
                  </a:cubicBezTo>
                  <a:cubicBezTo>
                    <a:pt x="9039" y="15027"/>
                    <a:pt x="10511" y="14597"/>
                    <a:pt x="11757" y="13804"/>
                  </a:cubicBezTo>
                  <a:cubicBezTo>
                    <a:pt x="13683" y="16839"/>
                    <a:pt x="15540" y="19943"/>
                    <a:pt x="17353" y="23046"/>
                  </a:cubicBezTo>
                  <a:lnTo>
                    <a:pt x="17353" y="22480"/>
                  </a:lnTo>
                  <a:cubicBezTo>
                    <a:pt x="15608" y="19512"/>
                    <a:pt x="13819" y="16568"/>
                    <a:pt x="11984" y="13668"/>
                  </a:cubicBezTo>
                  <a:cubicBezTo>
                    <a:pt x="12210" y="13487"/>
                    <a:pt x="12437" y="13328"/>
                    <a:pt x="12664" y="13124"/>
                  </a:cubicBezTo>
                  <a:cubicBezTo>
                    <a:pt x="14249" y="15548"/>
                    <a:pt x="15812" y="18040"/>
                    <a:pt x="17353" y="20622"/>
                  </a:cubicBezTo>
                  <a:lnTo>
                    <a:pt x="17353" y="20056"/>
                  </a:lnTo>
                  <a:cubicBezTo>
                    <a:pt x="15880" y="17610"/>
                    <a:pt x="14385" y="15231"/>
                    <a:pt x="12867" y="12920"/>
                  </a:cubicBezTo>
                  <a:cubicBezTo>
                    <a:pt x="13139" y="12671"/>
                    <a:pt x="13388" y="12377"/>
                    <a:pt x="13638" y="12082"/>
                  </a:cubicBezTo>
                  <a:cubicBezTo>
                    <a:pt x="17463" y="7144"/>
                    <a:pt x="13907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8" name="Google Shape;128;p4"/>
            <p:cNvGrpSpPr/>
            <p:nvPr/>
          </p:nvGrpSpPr>
          <p:grpSpPr>
            <a:xfrm>
              <a:off x="7675149" y="163004"/>
              <a:ext cx="661713" cy="300792"/>
              <a:chOff x="7950249" y="1528254"/>
              <a:chExt cx="661713" cy="300792"/>
            </a:xfrm>
          </p:grpSpPr>
          <p:sp>
            <p:nvSpPr>
              <p:cNvPr id="129" name="Google Shape;129;p4"/>
              <p:cNvSpPr/>
              <p:nvPr/>
            </p:nvSpPr>
            <p:spPr>
              <a:xfrm>
                <a:off x="8441305" y="1633843"/>
                <a:ext cx="170657" cy="192407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5299" extrusionOk="0">
                    <a:moveTo>
                      <a:pt x="2659" y="1"/>
                    </a:moveTo>
                    <a:cubicBezTo>
                      <a:pt x="2351" y="1"/>
                      <a:pt x="2038" y="82"/>
                      <a:pt x="1767" y="188"/>
                    </a:cubicBezTo>
                    <a:cubicBezTo>
                      <a:pt x="1314" y="347"/>
                      <a:pt x="453" y="664"/>
                      <a:pt x="249" y="1117"/>
                    </a:cubicBezTo>
                    <a:cubicBezTo>
                      <a:pt x="159" y="1321"/>
                      <a:pt x="136" y="1570"/>
                      <a:pt x="159" y="1796"/>
                    </a:cubicBezTo>
                    <a:cubicBezTo>
                      <a:pt x="159" y="2023"/>
                      <a:pt x="159" y="2249"/>
                      <a:pt x="159" y="2476"/>
                    </a:cubicBezTo>
                    <a:cubicBezTo>
                      <a:pt x="136" y="2703"/>
                      <a:pt x="46" y="2929"/>
                      <a:pt x="46" y="3156"/>
                    </a:cubicBezTo>
                    <a:cubicBezTo>
                      <a:pt x="0" y="3677"/>
                      <a:pt x="544" y="4107"/>
                      <a:pt x="838" y="4515"/>
                    </a:cubicBezTo>
                    <a:cubicBezTo>
                      <a:pt x="997" y="4809"/>
                      <a:pt x="1224" y="5036"/>
                      <a:pt x="1518" y="5194"/>
                    </a:cubicBezTo>
                    <a:cubicBezTo>
                      <a:pt x="1633" y="5265"/>
                      <a:pt x="1759" y="5298"/>
                      <a:pt x="1884" y="5298"/>
                    </a:cubicBezTo>
                    <a:cubicBezTo>
                      <a:pt x="2079" y="5298"/>
                      <a:pt x="2273" y="5219"/>
                      <a:pt x="2424" y="5081"/>
                    </a:cubicBezTo>
                    <a:cubicBezTo>
                      <a:pt x="2605" y="4764"/>
                      <a:pt x="2583" y="4379"/>
                      <a:pt x="2379" y="4084"/>
                    </a:cubicBezTo>
                    <a:cubicBezTo>
                      <a:pt x="2176" y="3814"/>
                      <a:pt x="1995" y="3520"/>
                      <a:pt x="1815" y="3204"/>
                    </a:cubicBezTo>
                    <a:lnTo>
                      <a:pt x="1815" y="3204"/>
                    </a:lnTo>
                    <a:cubicBezTo>
                      <a:pt x="1901" y="3339"/>
                      <a:pt x="3060" y="3450"/>
                      <a:pt x="3240" y="3450"/>
                    </a:cubicBezTo>
                    <a:cubicBezTo>
                      <a:pt x="3249" y="3451"/>
                      <a:pt x="3258" y="3451"/>
                      <a:pt x="3268" y="3451"/>
                    </a:cubicBezTo>
                    <a:cubicBezTo>
                      <a:pt x="3693" y="3451"/>
                      <a:pt x="4699" y="2964"/>
                      <a:pt x="4123" y="2499"/>
                    </a:cubicBezTo>
                    <a:cubicBezTo>
                      <a:pt x="4055" y="2453"/>
                      <a:pt x="3987" y="2408"/>
                      <a:pt x="3897" y="2385"/>
                    </a:cubicBezTo>
                    <a:cubicBezTo>
                      <a:pt x="3829" y="2363"/>
                      <a:pt x="3761" y="2340"/>
                      <a:pt x="3670" y="2317"/>
                    </a:cubicBezTo>
                    <a:lnTo>
                      <a:pt x="2062" y="1910"/>
                    </a:lnTo>
                    <a:cubicBezTo>
                      <a:pt x="2311" y="1796"/>
                      <a:pt x="2560" y="1660"/>
                      <a:pt x="2787" y="1502"/>
                    </a:cubicBezTo>
                    <a:cubicBezTo>
                      <a:pt x="3194" y="1275"/>
                      <a:pt x="3512" y="1139"/>
                      <a:pt x="3602" y="664"/>
                    </a:cubicBezTo>
                    <a:cubicBezTo>
                      <a:pt x="3625" y="505"/>
                      <a:pt x="3579" y="347"/>
                      <a:pt x="3466" y="256"/>
                    </a:cubicBezTo>
                    <a:cubicBezTo>
                      <a:pt x="3227" y="71"/>
                      <a:pt x="2945" y="1"/>
                      <a:pt x="2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7962558" y="1531848"/>
                <a:ext cx="151413" cy="185980"/>
              </a:xfrm>
              <a:custGeom>
                <a:avLst/>
                <a:gdLst/>
                <a:ahLst/>
                <a:cxnLst/>
                <a:rect l="l" t="t" r="r" b="b"/>
                <a:pathLst>
                  <a:path w="4170" h="5122" extrusionOk="0">
                    <a:moveTo>
                      <a:pt x="2026" y="1"/>
                    </a:moveTo>
                    <a:cubicBezTo>
                      <a:pt x="1708" y="1"/>
                      <a:pt x="1403" y="335"/>
                      <a:pt x="1655" y="641"/>
                    </a:cubicBezTo>
                    <a:cubicBezTo>
                      <a:pt x="2040" y="1094"/>
                      <a:pt x="2425" y="1525"/>
                      <a:pt x="2855" y="1955"/>
                    </a:cubicBezTo>
                    <a:cubicBezTo>
                      <a:pt x="2516" y="1910"/>
                      <a:pt x="2153" y="1819"/>
                      <a:pt x="1904" y="1796"/>
                    </a:cubicBezTo>
                    <a:cubicBezTo>
                      <a:pt x="1551" y="1780"/>
                      <a:pt x="1199" y="1764"/>
                      <a:pt x="847" y="1764"/>
                    </a:cubicBezTo>
                    <a:cubicBezTo>
                      <a:pt x="701" y="1764"/>
                      <a:pt x="555" y="1767"/>
                      <a:pt x="409" y="1774"/>
                    </a:cubicBezTo>
                    <a:cubicBezTo>
                      <a:pt x="160" y="1796"/>
                      <a:pt x="1" y="2000"/>
                      <a:pt x="1" y="2227"/>
                    </a:cubicBezTo>
                    <a:cubicBezTo>
                      <a:pt x="160" y="3042"/>
                      <a:pt x="1043" y="3359"/>
                      <a:pt x="1859" y="3586"/>
                    </a:cubicBezTo>
                    <a:lnTo>
                      <a:pt x="1541" y="3745"/>
                    </a:lnTo>
                    <a:cubicBezTo>
                      <a:pt x="1292" y="3813"/>
                      <a:pt x="1066" y="3948"/>
                      <a:pt x="884" y="4152"/>
                    </a:cubicBezTo>
                    <a:cubicBezTo>
                      <a:pt x="658" y="4492"/>
                      <a:pt x="839" y="4968"/>
                      <a:pt x="1247" y="5081"/>
                    </a:cubicBezTo>
                    <a:cubicBezTo>
                      <a:pt x="1340" y="5108"/>
                      <a:pt x="1442" y="5121"/>
                      <a:pt x="1550" y="5121"/>
                    </a:cubicBezTo>
                    <a:cubicBezTo>
                      <a:pt x="2338" y="5121"/>
                      <a:pt x="3438" y="4442"/>
                      <a:pt x="3558" y="3745"/>
                    </a:cubicBezTo>
                    <a:cubicBezTo>
                      <a:pt x="3580" y="3405"/>
                      <a:pt x="3648" y="3065"/>
                      <a:pt x="3761" y="2748"/>
                    </a:cubicBezTo>
                    <a:cubicBezTo>
                      <a:pt x="3852" y="2544"/>
                      <a:pt x="4169" y="2227"/>
                      <a:pt x="4169" y="1955"/>
                    </a:cubicBezTo>
                    <a:cubicBezTo>
                      <a:pt x="4169" y="1864"/>
                      <a:pt x="4147" y="1796"/>
                      <a:pt x="4101" y="1751"/>
                    </a:cubicBezTo>
                    <a:cubicBezTo>
                      <a:pt x="4011" y="1660"/>
                      <a:pt x="3920" y="1592"/>
                      <a:pt x="3807" y="1525"/>
                    </a:cubicBezTo>
                    <a:cubicBezTo>
                      <a:pt x="3331" y="1275"/>
                      <a:pt x="2946" y="913"/>
                      <a:pt x="2629" y="482"/>
                    </a:cubicBezTo>
                    <a:cubicBezTo>
                      <a:pt x="2538" y="324"/>
                      <a:pt x="2402" y="188"/>
                      <a:pt x="2266" y="75"/>
                    </a:cubicBezTo>
                    <a:cubicBezTo>
                      <a:pt x="2192" y="23"/>
                      <a:pt x="2108" y="1"/>
                      <a:pt x="2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8099120" y="1572334"/>
                <a:ext cx="354567" cy="238920"/>
              </a:xfrm>
              <a:custGeom>
                <a:avLst/>
                <a:gdLst/>
                <a:ahLst/>
                <a:cxnLst/>
                <a:rect l="l" t="t" r="r" b="b"/>
                <a:pathLst>
                  <a:path w="9765" h="6580" extrusionOk="0">
                    <a:moveTo>
                      <a:pt x="4063" y="1"/>
                    </a:moveTo>
                    <a:cubicBezTo>
                      <a:pt x="3727" y="1"/>
                      <a:pt x="3392" y="24"/>
                      <a:pt x="3059" y="70"/>
                    </a:cubicBezTo>
                    <a:cubicBezTo>
                      <a:pt x="1949" y="228"/>
                      <a:pt x="340" y="681"/>
                      <a:pt x="68" y="1950"/>
                    </a:cubicBezTo>
                    <a:cubicBezTo>
                      <a:pt x="0" y="2380"/>
                      <a:pt x="46" y="2833"/>
                      <a:pt x="182" y="3241"/>
                    </a:cubicBezTo>
                    <a:cubicBezTo>
                      <a:pt x="680" y="4827"/>
                      <a:pt x="2153" y="5982"/>
                      <a:pt x="3806" y="6390"/>
                    </a:cubicBezTo>
                    <a:cubicBezTo>
                      <a:pt x="4351" y="6518"/>
                      <a:pt x="4914" y="6580"/>
                      <a:pt x="5477" y="6580"/>
                    </a:cubicBezTo>
                    <a:cubicBezTo>
                      <a:pt x="6013" y="6580"/>
                      <a:pt x="6549" y="6523"/>
                      <a:pt x="7068" y="6413"/>
                    </a:cubicBezTo>
                    <a:cubicBezTo>
                      <a:pt x="8020" y="6231"/>
                      <a:pt x="9039" y="6005"/>
                      <a:pt x="9492" y="5053"/>
                    </a:cubicBezTo>
                    <a:cubicBezTo>
                      <a:pt x="9696" y="4668"/>
                      <a:pt x="9764" y="4215"/>
                      <a:pt x="9741" y="3785"/>
                    </a:cubicBezTo>
                    <a:cubicBezTo>
                      <a:pt x="9719" y="3219"/>
                      <a:pt x="9515" y="2675"/>
                      <a:pt x="9175" y="2222"/>
                    </a:cubicBezTo>
                    <a:cubicBezTo>
                      <a:pt x="8699" y="1610"/>
                      <a:pt x="8088" y="1112"/>
                      <a:pt x="7385" y="795"/>
                    </a:cubicBezTo>
                    <a:cubicBezTo>
                      <a:pt x="6351" y="269"/>
                      <a:pt x="5209" y="1"/>
                      <a:pt x="40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7950249" y="1528254"/>
                <a:ext cx="647371" cy="300792"/>
              </a:xfrm>
              <a:custGeom>
                <a:avLst/>
                <a:gdLst/>
                <a:ahLst/>
                <a:cxnLst/>
                <a:rect l="l" t="t" r="r" b="b"/>
                <a:pathLst>
                  <a:path w="17829" h="8284" extrusionOk="0">
                    <a:moveTo>
                      <a:pt x="2290" y="289"/>
                    </a:moveTo>
                    <a:cubicBezTo>
                      <a:pt x="2409" y="289"/>
                      <a:pt x="2544" y="374"/>
                      <a:pt x="2651" y="446"/>
                    </a:cubicBezTo>
                    <a:cubicBezTo>
                      <a:pt x="3330" y="967"/>
                      <a:pt x="3919" y="1556"/>
                      <a:pt x="4372" y="2258"/>
                    </a:cubicBezTo>
                    <a:lnTo>
                      <a:pt x="4395" y="2280"/>
                    </a:lnTo>
                    <a:cubicBezTo>
                      <a:pt x="4418" y="2303"/>
                      <a:pt x="4350" y="2326"/>
                      <a:pt x="4327" y="2371"/>
                    </a:cubicBezTo>
                    <a:cubicBezTo>
                      <a:pt x="3965" y="2892"/>
                      <a:pt x="3806" y="3572"/>
                      <a:pt x="3942" y="4206"/>
                    </a:cubicBezTo>
                    <a:lnTo>
                      <a:pt x="3919" y="4206"/>
                    </a:lnTo>
                    <a:cubicBezTo>
                      <a:pt x="3398" y="4546"/>
                      <a:pt x="2855" y="4795"/>
                      <a:pt x="2288" y="4976"/>
                    </a:cubicBezTo>
                    <a:cubicBezTo>
                      <a:pt x="2122" y="5037"/>
                      <a:pt x="1956" y="5067"/>
                      <a:pt x="1790" y="5067"/>
                    </a:cubicBezTo>
                    <a:cubicBezTo>
                      <a:pt x="1707" y="5067"/>
                      <a:pt x="1624" y="5059"/>
                      <a:pt x="1541" y="5044"/>
                    </a:cubicBezTo>
                    <a:cubicBezTo>
                      <a:pt x="1337" y="4999"/>
                      <a:pt x="1178" y="4818"/>
                      <a:pt x="1178" y="4591"/>
                    </a:cubicBezTo>
                    <a:cubicBezTo>
                      <a:pt x="1178" y="4410"/>
                      <a:pt x="1337" y="4251"/>
                      <a:pt x="1609" y="4115"/>
                    </a:cubicBezTo>
                    <a:cubicBezTo>
                      <a:pt x="1948" y="3912"/>
                      <a:pt x="2333" y="3798"/>
                      <a:pt x="2719" y="3708"/>
                    </a:cubicBezTo>
                    <a:cubicBezTo>
                      <a:pt x="2787" y="3708"/>
                      <a:pt x="2832" y="3640"/>
                      <a:pt x="2832" y="3572"/>
                    </a:cubicBezTo>
                    <a:cubicBezTo>
                      <a:pt x="2832" y="3504"/>
                      <a:pt x="2764" y="3436"/>
                      <a:pt x="2696" y="3436"/>
                    </a:cubicBezTo>
                    <a:cubicBezTo>
                      <a:pt x="2243" y="3413"/>
                      <a:pt x="1790" y="3345"/>
                      <a:pt x="1359" y="3209"/>
                    </a:cubicBezTo>
                    <a:cubicBezTo>
                      <a:pt x="929" y="3073"/>
                      <a:pt x="567" y="2802"/>
                      <a:pt x="340" y="2439"/>
                    </a:cubicBezTo>
                    <a:cubicBezTo>
                      <a:pt x="317" y="2394"/>
                      <a:pt x="295" y="2348"/>
                      <a:pt x="295" y="2303"/>
                    </a:cubicBezTo>
                    <a:cubicBezTo>
                      <a:pt x="295" y="2235"/>
                      <a:pt x="317" y="2167"/>
                      <a:pt x="363" y="2122"/>
                    </a:cubicBezTo>
                    <a:cubicBezTo>
                      <a:pt x="528" y="1956"/>
                      <a:pt x="751" y="1847"/>
                      <a:pt x="979" y="1847"/>
                    </a:cubicBezTo>
                    <a:cubicBezTo>
                      <a:pt x="1000" y="1847"/>
                      <a:pt x="1021" y="1848"/>
                      <a:pt x="1042" y="1850"/>
                    </a:cubicBezTo>
                    <a:cubicBezTo>
                      <a:pt x="1314" y="1850"/>
                      <a:pt x="1609" y="1895"/>
                      <a:pt x="1880" y="1986"/>
                    </a:cubicBezTo>
                    <a:lnTo>
                      <a:pt x="3058" y="2326"/>
                    </a:lnTo>
                    <a:cubicBezTo>
                      <a:pt x="3126" y="2326"/>
                      <a:pt x="3194" y="2303"/>
                      <a:pt x="3217" y="2258"/>
                    </a:cubicBezTo>
                    <a:cubicBezTo>
                      <a:pt x="3262" y="2213"/>
                      <a:pt x="3240" y="2122"/>
                      <a:pt x="3217" y="2077"/>
                    </a:cubicBezTo>
                    <a:lnTo>
                      <a:pt x="2492" y="1284"/>
                    </a:lnTo>
                    <a:cubicBezTo>
                      <a:pt x="2288" y="1103"/>
                      <a:pt x="2152" y="853"/>
                      <a:pt x="2084" y="581"/>
                    </a:cubicBezTo>
                    <a:cubicBezTo>
                      <a:pt x="2084" y="468"/>
                      <a:pt x="2107" y="378"/>
                      <a:pt x="2198" y="310"/>
                    </a:cubicBezTo>
                    <a:cubicBezTo>
                      <a:pt x="2227" y="295"/>
                      <a:pt x="2258" y="289"/>
                      <a:pt x="2290" y="289"/>
                    </a:cubicBezTo>
                    <a:close/>
                    <a:moveTo>
                      <a:pt x="7929" y="1397"/>
                    </a:moveTo>
                    <a:cubicBezTo>
                      <a:pt x="9537" y="1397"/>
                      <a:pt x="11576" y="1805"/>
                      <a:pt x="12731" y="2892"/>
                    </a:cubicBezTo>
                    <a:cubicBezTo>
                      <a:pt x="13434" y="3526"/>
                      <a:pt x="13751" y="4433"/>
                      <a:pt x="13615" y="5361"/>
                    </a:cubicBezTo>
                    <a:cubicBezTo>
                      <a:pt x="13411" y="6947"/>
                      <a:pt x="11893" y="7808"/>
                      <a:pt x="10557" y="7831"/>
                    </a:cubicBezTo>
                    <a:cubicBezTo>
                      <a:pt x="10483" y="7832"/>
                      <a:pt x="10410" y="7832"/>
                      <a:pt x="10338" y="7832"/>
                    </a:cubicBezTo>
                    <a:cubicBezTo>
                      <a:pt x="8813" y="7832"/>
                      <a:pt x="7634" y="7603"/>
                      <a:pt x="6660" y="7106"/>
                    </a:cubicBezTo>
                    <a:cubicBezTo>
                      <a:pt x="5664" y="6630"/>
                      <a:pt x="4871" y="5837"/>
                      <a:pt x="4418" y="4840"/>
                    </a:cubicBezTo>
                    <a:cubicBezTo>
                      <a:pt x="4055" y="4115"/>
                      <a:pt x="4100" y="3232"/>
                      <a:pt x="4554" y="2552"/>
                    </a:cubicBezTo>
                    <a:cubicBezTo>
                      <a:pt x="4893" y="2077"/>
                      <a:pt x="5460" y="1759"/>
                      <a:pt x="6298" y="1578"/>
                    </a:cubicBezTo>
                    <a:lnTo>
                      <a:pt x="6479" y="1533"/>
                    </a:lnTo>
                    <a:cubicBezTo>
                      <a:pt x="6955" y="1442"/>
                      <a:pt x="7430" y="1397"/>
                      <a:pt x="7929" y="1397"/>
                    </a:cubicBezTo>
                    <a:close/>
                    <a:moveTo>
                      <a:pt x="16039" y="2997"/>
                    </a:moveTo>
                    <a:cubicBezTo>
                      <a:pt x="16287" y="2997"/>
                      <a:pt x="16540" y="3078"/>
                      <a:pt x="16741" y="3232"/>
                    </a:cubicBezTo>
                    <a:cubicBezTo>
                      <a:pt x="16764" y="3277"/>
                      <a:pt x="16809" y="3323"/>
                      <a:pt x="16832" y="3368"/>
                    </a:cubicBezTo>
                    <a:cubicBezTo>
                      <a:pt x="16854" y="3458"/>
                      <a:pt x="16764" y="3617"/>
                      <a:pt x="16696" y="3685"/>
                    </a:cubicBezTo>
                    <a:cubicBezTo>
                      <a:pt x="16243" y="4183"/>
                      <a:pt x="15586" y="4433"/>
                      <a:pt x="14997" y="4682"/>
                    </a:cubicBezTo>
                    <a:cubicBezTo>
                      <a:pt x="14929" y="4704"/>
                      <a:pt x="14883" y="4772"/>
                      <a:pt x="14906" y="4840"/>
                    </a:cubicBezTo>
                    <a:cubicBezTo>
                      <a:pt x="14925" y="4896"/>
                      <a:pt x="14974" y="4937"/>
                      <a:pt x="15029" y="4937"/>
                    </a:cubicBezTo>
                    <a:cubicBezTo>
                      <a:pt x="15041" y="4937"/>
                      <a:pt x="15053" y="4935"/>
                      <a:pt x="15065" y="4931"/>
                    </a:cubicBezTo>
                    <a:cubicBezTo>
                      <a:pt x="15157" y="4923"/>
                      <a:pt x="15249" y="4919"/>
                      <a:pt x="15340" y="4919"/>
                    </a:cubicBezTo>
                    <a:cubicBezTo>
                      <a:pt x="15792" y="4919"/>
                      <a:pt x="16240" y="5011"/>
                      <a:pt x="16673" y="5180"/>
                    </a:cubicBezTo>
                    <a:cubicBezTo>
                      <a:pt x="16922" y="5248"/>
                      <a:pt x="17149" y="5361"/>
                      <a:pt x="17353" y="5543"/>
                    </a:cubicBezTo>
                    <a:cubicBezTo>
                      <a:pt x="17511" y="5678"/>
                      <a:pt x="17534" y="5928"/>
                      <a:pt x="17421" y="6109"/>
                    </a:cubicBezTo>
                    <a:lnTo>
                      <a:pt x="17421" y="6132"/>
                    </a:lnTo>
                    <a:cubicBezTo>
                      <a:pt x="17346" y="6235"/>
                      <a:pt x="17224" y="6281"/>
                      <a:pt x="17040" y="6281"/>
                    </a:cubicBezTo>
                    <a:cubicBezTo>
                      <a:pt x="16943" y="6281"/>
                      <a:pt x="16829" y="6268"/>
                      <a:pt x="16696" y="6245"/>
                    </a:cubicBezTo>
                    <a:cubicBezTo>
                      <a:pt x="16220" y="6177"/>
                      <a:pt x="15744" y="6064"/>
                      <a:pt x="15291" y="5905"/>
                    </a:cubicBezTo>
                    <a:cubicBezTo>
                      <a:pt x="15223" y="5905"/>
                      <a:pt x="15155" y="5928"/>
                      <a:pt x="15133" y="5973"/>
                    </a:cubicBezTo>
                    <a:cubicBezTo>
                      <a:pt x="15087" y="6041"/>
                      <a:pt x="15110" y="6109"/>
                      <a:pt x="15155" y="6154"/>
                    </a:cubicBezTo>
                    <a:cubicBezTo>
                      <a:pt x="15382" y="6358"/>
                      <a:pt x="15563" y="6607"/>
                      <a:pt x="15722" y="6902"/>
                    </a:cubicBezTo>
                    <a:cubicBezTo>
                      <a:pt x="15790" y="7038"/>
                      <a:pt x="16084" y="7740"/>
                      <a:pt x="15654" y="7966"/>
                    </a:cubicBezTo>
                    <a:cubicBezTo>
                      <a:pt x="15594" y="7996"/>
                      <a:pt x="15534" y="8010"/>
                      <a:pt x="15474" y="8010"/>
                    </a:cubicBezTo>
                    <a:cubicBezTo>
                      <a:pt x="15260" y="8010"/>
                      <a:pt x="15040" y="7839"/>
                      <a:pt x="14793" y="7627"/>
                    </a:cubicBezTo>
                    <a:lnTo>
                      <a:pt x="14680" y="7536"/>
                    </a:lnTo>
                    <a:cubicBezTo>
                      <a:pt x="14249" y="7219"/>
                      <a:pt x="13909" y="6811"/>
                      <a:pt x="13660" y="6335"/>
                    </a:cubicBezTo>
                    <a:cubicBezTo>
                      <a:pt x="13660" y="6313"/>
                      <a:pt x="13638" y="6290"/>
                      <a:pt x="13638" y="6290"/>
                    </a:cubicBezTo>
                    <a:cubicBezTo>
                      <a:pt x="13773" y="5996"/>
                      <a:pt x="13864" y="5701"/>
                      <a:pt x="13909" y="5384"/>
                    </a:cubicBezTo>
                    <a:cubicBezTo>
                      <a:pt x="13955" y="4976"/>
                      <a:pt x="13932" y="4546"/>
                      <a:pt x="13841" y="4138"/>
                    </a:cubicBezTo>
                    <a:cubicBezTo>
                      <a:pt x="13977" y="4025"/>
                      <a:pt x="14113" y="3934"/>
                      <a:pt x="14249" y="3821"/>
                    </a:cubicBezTo>
                    <a:cubicBezTo>
                      <a:pt x="14680" y="3481"/>
                      <a:pt x="15178" y="3209"/>
                      <a:pt x="15699" y="3051"/>
                    </a:cubicBezTo>
                    <a:cubicBezTo>
                      <a:pt x="15807" y="3015"/>
                      <a:pt x="15923" y="2997"/>
                      <a:pt x="16039" y="2997"/>
                    </a:cubicBezTo>
                    <a:close/>
                    <a:moveTo>
                      <a:pt x="2275" y="1"/>
                    </a:moveTo>
                    <a:cubicBezTo>
                      <a:pt x="2189" y="1"/>
                      <a:pt x="2110" y="21"/>
                      <a:pt x="2039" y="60"/>
                    </a:cubicBezTo>
                    <a:cubicBezTo>
                      <a:pt x="1880" y="174"/>
                      <a:pt x="1767" y="378"/>
                      <a:pt x="1790" y="604"/>
                    </a:cubicBezTo>
                    <a:cubicBezTo>
                      <a:pt x="1835" y="921"/>
                      <a:pt x="2016" y="1238"/>
                      <a:pt x="2266" y="1465"/>
                    </a:cubicBezTo>
                    <a:lnTo>
                      <a:pt x="2673" y="1918"/>
                    </a:lnTo>
                    <a:lnTo>
                      <a:pt x="1948" y="1714"/>
                    </a:lnTo>
                    <a:cubicBezTo>
                      <a:pt x="1631" y="1624"/>
                      <a:pt x="1337" y="1556"/>
                      <a:pt x="1020" y="1556"/>
                    </a:cubicBezTo>
                    <a:cubicBezTo>
                      <a:pt x="680" y="1556"/>
                      <a:pt x="340" y="1691"/>
                      <a:pt x="136" y="1963"/>
                    </a:cubicBezTo>
                    <a:cubicBezTo>
                      <a:pt x="45" y="2054"/>
                      <a:pt x="0" y="2190"/>
                      <a:pt x="0" y="2326"/>
                    </a:cubicBezTo>
                    <a:cubicBezTo>
                      <a:pt x="0" y="2416"/>
                      <a:pt x="23" y="2484"/>
                      <a:pt x="91" y="2575"/>
                    </a:cubicBezTo>
                    <a:cubicBezTo>
                      <a:pt x="340" y="3005"/>
                      <a:pt x="770" y="3323"/>
                      <a:pt x="1246" y="3481"/>
                    </a:cubicBezTo>
                    <a:cubicBezTo>
                      <a:pt x="1473" y="3549"/>
                      <a:pt x="1699" y="3617"/>
                      <a:pt x="1948" y="3640"/>
                    </a:cubicBezTo>
                    <a:cubicBezTo>
                      <a:pt x="1767" y="3708"/>
                      <a:pt x="1609" y="3776"/>
                      <a:pt x="1473" y="3866"/>
                    </a:cubicBezTo>
                    <a:cubicBezTo>
                      <a:pt x="1155" y="3979"/>
                      <a:pt x="929" y="4274"/>
                      <a:pt x="884" y="4591"/>
                    </a:cubicBezTo>
                    <a:cubicBezTo>
                      <a:pt x="884" y="4954"/>
                      <a:pt x="1133" y="5248"/>
                      <a:pt x="1473" y="5339"/>
                    </a:cubicBezTo>
                    <a:cubicBezTo>
                      <a:pt x="1563" y="5361"/>
                      <a:pt x="1654" y="5361"/>
                      <a:pt x="1744" y="5361"/>
                    </a:cubicBezTo>
                    <a:cubicBezTo>
                      <a:pt x="1948" y="5361"/>
                      <a:pt x="2152" y="5316"/>
                      <a:pt x="2356" y="5271"/>
                    </a:cubicBezTo>
                    <a:cubicBezTo>
                      <a:pt x="2922" y="5089"/>
                      <a:pt x="3489" y="4840"/>
                      <a:pt x="3987" y="4500"/>
                    </a:cubicBezTo>
                    <a:cubicBezTo>
                      <a:pt x="4032" y="4659"/>
                      <a:pt x="4078" y="4818"/>
                      <a:pt x="4146" y="4976"/>
                    </a:cubicBezTo>
                    <a:cubicBezTo>
                      <a:pt x="4621" y="6018"/>
                      <a:pt x="5482" y="6879"/>
                      <a:pt x="6524" y="7377"/>
                    </a:cubicBezTo>
                    <a:cubicBezTo>
                      <a:pt x="7566" y="7876"/>
                      <a:pt x="8812" y="8125"/>
                      <a:pt x="10443" y="8125"/>
                    </a:cubicBezTo>
                    <a:lnTo>
                      <a:pt x="10557" y="8125"/>
                    </a:lnTo>
                    <a:cubicBezTo>
                      <a:pt x="11712" y="8125"/>
                      <a:pt x="12822" y="7559"/>
                      <a:pt x="13456" y="6585"/>
                    </a:cubicBezTo>
                    <a:cubicBezTo>
                      <a:pt x="13705" y="7038"/>
                      <a:pt x="14068" y="7423"/>
                      <a:pt x="14476" y="7740"/>
                    </a:cubicBezTo>
                    <a:lnTo>
                      <a:pt x="14589" y="7853"/>
                    </a:lnTo>
                    <a:cubicBezTo>
                      <a:pt x="14816" y="8080"/>
                      <a:pt x="15133" y="8238"/>
                      <a:pt x="15450" y="8284"/>
                    </a:cubicBezTo>
                    <a:cubicBezTo>
                      <a:pt x="15540" y="8284"/>
                      <a:pt x="15631" y="8261"/>
                      <a:pt x="15722" y="8216"/>
                    </a:cubicBezTo>
                    <a:cubicBezTo>
                      <a:pt x="16265" y="7966"/>
                      <a:pt x="16175" y="7310"/>
                      <a:pt x="15948" y="6788"/>
                    </a:cubicBezTo>
                    <a:cubicBezTo>
                      <a:pt x="15858" y="6607"/>
                      <a:pt x="15767" y="6449"/>
                      <a:pt x="15654" y="6313"/>
                    </a:cubicBezTo>
                    <a:lnTo>
                      <a:pt x="15654" y="6313"/>
                    </a:lnTo>
                    <a:cubicBezTo>
                      <a:pt x="15971" y="6403"/>
                      <a:pt x="16288" y="6471"/>
                      <a:pt x="16628" y="6539"/>
                    </a:cubicBezTo>
                    <a:cubicBezTo>
                      <a:pt x="16740" y="6555"/>
                      <a:pt x="16866" y="6571"/>
                      <a:pt x="16994" y="6571"/>
                    </a:cubicBezTo>
                    <a:cubicBezTo>
                      <a:pt x="17227" y="6571"/>
                      <a:pt x="17463" y="6518"/>
                      <a:pt x="17625" y="6313"/>
                    </a:cubicBezTo>
                    <a:cubicBezTo>
                      <a:pt x="17828" y="6018"/>
                      <a:pt x="17806" y="5588"/>
                      <a:pt x="17557" y="5339"/>
                    </a:cubicBezTo>
                    <a:cubicBezTo>
                      <a:pt x="17330" y="5135"/>
                      <a:pt x="17036" y="4976"/>
                      <a:pt x="16741" y="4908"/>
                    </a:cubicBezTo>
                    <a:cubicBezTo>
                      <a:pt x="16424" y="4795"/>
                      <a:pt x="16084" y="4704"/>
                      <a:pt x="15744" y="4659"/>
                    </a:cubicBezTo>
                    <a:cubicBezTo>
                      <a:pt x="16175" y="4478"/>
                      <a:pt x="16560" y="4206"/>
                      <a:pt x="16900" y="3866"/>
                    </a:cubicBezTo>
                    <a:cubicBezTo>
                      <a:pt x="17058" y="3708"/>
                      <a:pt x="17126" y="3481"/>
                      <a:pt x="17081" y="3255"/>
                    </a:cubicBezTo>
                    <a:cubicBezTo>
                      <a:pt x="17058" y="3164"/>
                      <a:pt x="16990" y="3096"/>
                      <a:pt x="16922" y="3028"/>
                    </a:cubicBezTo>
                    <a:cubicBezTo>
                      <a:pt x="16663" y="2817"/>
                      <a:pt x="16333" y="2699"/>
                      <a:pt x="16001" y="2699"/>
                    </a:cubicBezTo>
                    <a:cubicBezTo>
                      <a:pt x="15869" y="2699"/>
                      <a:pt x="15737" y="2718"/>
                      <a:pt x="15608" y="2756"/>
                    </a:cubicBezTo>
                    <a:cubicBezTo>
                      <a:pt x="15065" y="2937"/>
                      <a:pt x="14544" y="3209"/>
                      <a:pt x="14091" y="3594"/>
                    </a:cubicBezTo>
                    <a:cubicBezTo>
                      <a:pt x="13955" y="3685"/>
                      <a:pt x="13841" y="3753"/>
                      <a:pt x="13728" y="3844"/>
                    </a:cubicBezTo>
                    <a:cubicBezTo>
                      <a:pt x="13547" y="3390"/>
                      <a:pt x="13275" y="3005"/>
                      <a:pt x="12935" y="2688"/>
                    </a:cubicBezTo>
                    <a:cubicBezTo>
                      <a:pt x="11709" y="1530"/>
                      <a:pt x="9573" y="1115"/>
                      <a:pt x="7886" y="1115"/>
                    </a:cubicBezTo>
                    <a:cubicBezTo>
                      <a:pt x="7329" y="1115"/>
                      <a:pt x="6821" y="1160"/>
                      <a:pt x="6411" y="1238"/>
                    </a:cubicBezTo>
                    <a:lnTo>
                      <a:pt x="6230" y="1284"/>
                    </a:lnTo>
                    <a:cubicBezTo>
                      <a:pt x="5618" y="1397"/>
                      <a:pt x="5052" y="1669"/>
                      <a:pt x="4576" y="2077"/>
                    </a:cubicBezTo>
                    <a:cubicBezTo>
                      <a:pt x="4100" y="1352"/>
                      <a:pt x="3511" y="740"/>
                      <a:pt x="2809" y="219"/>
                    </a:cubicBezTo>
                    <a:cubicBezTo>
                      <a:pt x="2617" y="71"/>
                      <a:pt x="2435" y="1"/>
                      <a:pt x="2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6758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5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135" name="Google Shape;135;p5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58767" y="3433752"/>
            <a:ext cx="2856800" cy="10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2"/>
          </p:nvPr>
        </p:nvSpPr>
        <p:spPr>
          <a:xfrm>
            <a:off x="7429300" y="3433752"/>
            <a:ext cx="2856800" cy="10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576400" y="1536192"/>
            <a:ext cx="6079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3"/>
          </p:nvPr>
        </p:nvSpPr>
        <p:spPr>
          <a:xfrm>
            <a:off x="2658767" y="3085785"/>
            <a:ext cx="28568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4"/>
          </p:nvPr>
        </p:nvSpPr>
        <p:spPr>
          <a:xfrm>
            <a:off x="7429300" y="3085785"/>
            <a:ext cx="28568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1832200" y="3327500"/>
            <a:ext cx="5952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9pPr>
          </a:lstStyle>
          <a:p>
            <a:r>
              <a:t>xx%</a:t>
            </a:r>
          </a:p>
        </p:txBody>
      </p:sp>
      <p:sp>
        <p:nvSpPr>
          <p:cNvPr id="144" name="Google Shape;144;p5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591500" y="3327500"/>
            <a:ext cx="5952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506093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147" name="Google Shape;147;p6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9" name="Google Shape;149;p6"/>
          <p:cNvSpPr txBox="1">
            <a:spLocks noGrp="1"/>
          </p:cNvSpPr>
          <p:nvPr>
            <p:ph type="title"/>
          </p:nvPr>
        </p:nvSpPr>
        <p:spPr>
          <a:xfrm>
            <a:off x="960000" y="6184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4659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11/20/2021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1294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7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152" name="Google Shape;152;p7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4" name="Google Shape;154;p7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" name="Google Shape;155;p7"/>
          <p:cNvSpPr txBox="1">
            <a:spLocks noGrp="1"/>
          </p:cNvSpPr>
          <p:nvPr>
            <p:ph type="title"/>
          </p:nvPr>
        </p:nvSpPr>
        <p:spPr>
          <a:xfrm>
            <a:off x="6649200" y="2460067"/>
            <a:ext cx="3356800" cy="13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156" name="Google Shape;156;p7"/>
          <p:cNvSpPr txBox="1">
            <a:spLocks noGrp="1"/>
          </p:cNvSpPr>
          <p:nvPr>
            <p:ph type="subTitle" idx="1"/>
          </p:nvPr>
        </p:nvSpPr>
        <p:spPr>
          <a:xfrm>
            <a:off x="6649200" y="3876100"/>
            <a:ext cx="3356800" cy="12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9713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8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159" name="Google Shape;159;p8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1" name="Google Shape;161;p8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8"/>
          <p:cNvSpPr txBox="1">
            <a:spLocks noGrp="1"/>
          </p:cNvSpPr>
          <p:nvPr>
            <p:ph type="title"/>
          </p:nvPr>
        </p:nvSpPr>
        <p:spPr>
          <a:xfrm>
            <a:off x="1569600" y="2693997"/>
            <a:ext cx="2568000" cy="22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4857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9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165" name="Google Shape;165;p9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7" name="Google Shape;167;p9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" name="Google Shape;168;p9"/>
          <p:cNvSpPr txBox="1">
            <a:spLocks noGrp="1"/>
          </p:cNvSpPr>
          <p:nvPr>
            <p:ph type="title"/>
          </p:nvPr>
        </p:nvSpPr>
        <p:spPr>
          <a:xfrm>
            <a:off x="6294567" y="2151863"/>
            <a:ext cx="4542800" cy="9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subTitle" idx="1"/>
          </p:nvPr>
        </p:nvSpPr>
        <p:spPr>
          <a:xfrm>
            <a:off x="6294567" y="3190667"/>
            <a:ext cx="4542800" cy="13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9157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805233" y="618400"/>
            <a:ext cx="32268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5671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174" name="Google Shape;174;p11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Google Shape;176;p11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793568" y="2515400"/>
            <a:ext cx="3461200" cy="12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subTitle" idx="1"/>
          </p:nvPr>
        </p:nvSpPr>
        <p:spPr>
          <a:xfrm flipH="1">
            <a:off x="1793568" y="4239669"/>
            <a:ext cx="34612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58795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0203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13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182" name="Google Shape;182;p13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4" name="Google Shape;184;p13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"/>
          </p:nvPr>
        </p:nvSpPr>
        <p:spPr>
          <a:xfrm>
            <a:off x="6541700" y="1983233"/>
            <a:ext cx="422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2"/>
          </p:nvPr>
        </p:nvSpPr>
        <p:spPr>
          <a:xfrm>
            <a:off x="6541700" y="2331203"/>
            <a:ext cx="4225600" cy="7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subTitle" idx="3"/>
          </p:nvPr>
        </p:nvSpPr>
        <p:spPr>
          <a:xfrm>
            <a:off x="6541700" y="3246465"/>
            <a:ext cx="422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4"/>
          </p:nvPr>
        </p:nvSpPr>
        <p:spPr>
          <a:xfrm>
            <a:off x="6541700" y="3594435"/>
            <a:ext cx="4225600" cy="7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5"/>
          </p:nvPr>
        </p:nvSpPr>
        <p:spPr>
          <a:xfrm>
            <a:off x="6541700" y="4509697"/>
            <a:ext cx="422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6"/>
          </p:nvPr>
        </p:nvSpPr>
        <p:spPr>
          <a:xfrm>
            <a:off x="6541700" y="4857667"/>
            <a:ext cx="4225600" cy="7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title"/>
          </p:nvPr>
        </p:nvSpPr>
        <p:spPr>
          <a:xfrm>
            <a:off x="1569600" y="2702264"/>
            <a:ext cx="2800800" cy="22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5703967" y="2224267"/>
            <a:ext cx="5952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5703967" y="3487467"/>
            <a:ext cx="5952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5703967" y="4750667"/>
            <a:ext cx="5952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55748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14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197" name="Google Shape;197;p14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9" name="Google Shape;199;p14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14"/>
          <p:cNvSpPr txBox="1">
            <a:spLocks noGrp="1"/>
          </p:cNvSpPr>
          <p:nvPr>
            <p:ph type="subTitle" idx="1"/>
          </p:nvPr>
        </p:nvSpPr>
        <p:spPr>
          <a:xfrm>
            <a:off x="6541700" y="2124703"/>
            <a:ext cx="422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2"/>
          </p:nvPr>
        </p:nvSpPr>
        <p:spPr>
          <a:xfrm>
            <a:off x="6541701" y="2472672"/>
            <a:ext cx="4225600" cy="5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02" name="Google Shape;202;p14"/>
          <p:cNvSpPr txBox="1">
            <a:spLocks noGrp="1"/>
          </p:cNvSpPr>
          <p:nvPr>
            <p:ph type="subTitle" idx="3"/>
          </p:nvPr>
        </p:nvSpPr>
        <p:spPr>
          <a:xfrm>
            <a:off x="6541700" y="3387936"/>
            <a:ext cx="422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3" name="Google Shape;203;p14"/>
          <p:cNvSpPr txBox="1">
            <a:spLocks noGrp="1"/>
          </p:cNvSpPr>
          <p:nvPr>
            <p:ph type="subTitle" idx="4"/>
          </p:nvPr>
        </p:nvSpPr>
        <p:spPr>
          <a:xfrm>
            <a:off x="6541701" y="3735905"/>
            <a:ext cx="4225600" cy="5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04" name="Google Shape;204;p14"/>
          <p:cNvSpPr txBox="1">
            <a:spLocks noGrp="1"/>
          </p:cNvSpPr>
          <p:nvPr>
            <p:ph type="subTitle" idx="5"/>
          </p:nvPr>
        </p:nvSpPr>
        <p:spPr>
          <a:xfrm>
            <a:off x="6541700" y="4651169"/>
            <a:ext cx="422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6"/>
          </p:nvPr>
        </p:nvSpPr>
        <p:spPr>
          <a:xfrm>
            <a:off x="6541701" y="4999139"/>
            <a:ext cx="4225600" cy="5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title"/>
          </p:nvPr>
        </p:nvSpPr>
        <p:spPr>
          <a:xfrm>
            <a:off x="1569600" y="2702264"/>
            <a:ext cx="2800800" cy="22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1669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15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209" name="Google Shape;209;p15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1" name="Google Shape;211;p15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2" name="Google Shape;212;p15"/>
          <p:cNvSpPr txBox="1">
            <a:spLocks noGrp="1"/>
          </p:cNvSpPr>
          <p:nvPr>
            <p:ph type="title"/>
          </p:nvPr>
        </p:nvSpPr>
        <p:spPr>
          <a:xfrm>
            <a:off x="1576400" y="1536192"/>
            <a:ext cx="6079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213" name="Google Shape;213;p15"/>
          <p:cNvSpPr txBox="1">
            <a:spLocks noGrp="1"/>
          </p:cNvSpPr>
          <p:nvPr>
            <p:ph type="body" idx="1"/>
          </p:nvPr>
        </p:nvSpPr>
        <p:spPr>
          <a:xfrm>
            <a:off x="1576400" y="2883907"/>
            <a:ext cx="6079200" cy="1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337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16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216" name="Google Shape;216;p16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8" name="Google Shape;218;p16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16"/>
          <p:cNvSpPr txBox="1">
            <a:spLocks noGrp="1"/>
          </p:cNvSpPr>
          <p:nvPr>
            <p:ph type="title"/>
          </p:nvPr>
        </p:nvSpPr>
        <p:spPr>
          <a:xfrm>
            <a:off x="1569600" y="2693997"/>
            <a:ext cx="2568000" cy="22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70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11/20/2021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593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7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222" name="Google Shape;222;p17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Google Shape;224;p17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5" name="Google Shape;225;p17"/>
          <p:cNvSpPr txBox="1">
            <a:spLocks noGrp="1"/>
          </p:cNvSpPr>
          <p:nvPr>
            <p:ph type="title"/>
          </p:nvPr>
        </p:nvSpPr>
        <p:spPr>
          <a:xfrm>
            <a:off x="1576400" y="1532800"/>
            <a:ext cx="9051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6124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18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228" name="Google Shape;228;p18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0" name="Google Shape;230;p18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18"/>
          <p:cNvSpPr txBox="1">
            <a:spLocks noGrp="1"/>
          </p:cNvSpPr>
          <p:nvPr>
            <p:ph type="title"/>
          </p:nvPr>
        </p:nvSpPr>
        <p:spPr>
          <a:xfrm>
            <a:off x="1569600" y="2205200"/>
            <a:ext cx="3474000" cy="1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subTitle" idx="1"/>
          </p:nvPr>
        </p:nvSpPr>
        <p:spPr>
          <a:xfrm>
            <a:off x="8472100" y="2248167"/>
            <a:ext cx="2389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subTitle" idx="2"/>
          </p:nvPr>
        </p:nvSpPr>
        <p:spPr>
          <a:xfrm>
            <a:off x="8472100" y="2596132"/>
            <a:ext cx="2389600" cy="10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subTitle" idx="3"/>
          </p:nvPr>
        </p:nvSpPr>
        <p:spPr>
          <a:xfrm>
            <a:off x="8472100" y="3961833"/>
            <a:ext cx="2389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4"/>
          </p:nvPr>
        </p:nvSpPr>
        <p:spPr>
          <a:xfrm>
            <a:off x="8472100" y="4309801"/>
            <a:ext cx="2389600" cy="10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subTitle" idx="5"/>
          </p:nvPr>
        </p:nvSpPr>
        <p:spPr>
          <a:xfrm>
            <a:off x="5563067" y="2248167"/>
            <a:ext cx="2389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subTitle" idx="6"/>
          </p:nvPr>
        </p:nvSpPr>
        <p:spPr>
          <a:xfrm>
            <a:off x="5563067" y="2596132"/>
            <a:ext cx="2389600" cy="10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subTitle" idx="7"/>
          </p:nvPr>
        </p:nvSpPr>
        <p:spPr>
          <a:xfrm>
            <a:off x="5563067" y="3961833"/>
            <a:ext cx="2389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subTitle" idx="8"/>
          </p:nvPr>
        </p:nvSpPr>
        <p:spPr>
          <a:xfrm>
            <a:off x="5563067" y="4309801"/>
            <a:ext cx="2389600" cy="10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86628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9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242" name="Google Shape;242;p19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4" name="Google Shape;244;p19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5" name="Google Shape;245;p19"/>
          <p:cNvSpPr txBox="1">
            <a:spLocks noGrp="1"/>
          </p:cNvSpPr>
          <p:nvPr>
            <p:ph type="title"/>
          </p:nvPr>
        </p:nvSpPr>
        <p:spPr>
          <a:xfrm>
            <a:off x="1569600" y="2694000"/>
            <a:ext cx="2977600" cy="22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8645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20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248" name="Google Shape;248;p20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20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1" name="Google Shape;251;p20"/>
          <p:cNvSpPr txBox="1">
            <a:spLocks noGrp="1"/>
          </p:cNvSpPr>
          <p:nvPr>
            <p:ph type="title"/>
          </p:nvPr>
        </p:nvSpPr>
        <p:spPr>
          <a:xfrm>
            <a:off x="1569600" y="2205200"/>
            <a:ext cx="3474000" cy="1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0892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21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254" name="Google Shape;254;p21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21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6" name="Google Shape;256;p21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7" name="Google Shape;257;p21"/>
          <p:cNvSpPr txBox="1">
            <a:spLocks noGrp="1"/>
          </p:cNvSpPr>
          <p:nvPr>
            <p:ph type="title"/>
          </p:nvPr>
        </p:nvSpPr>
        <p:spPr>
          <a:xfrm>
            <a:off x="1569600" y="2239163"/>
            <a:ext cx="2977600" cy="22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80394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22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260" name="Google Shape;260;p22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22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2" name="Google Shape;262;p22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22"/>
          <p:cNvSpPr txBox="1">
            <a:spLocks noGrp="1"/>
          </p:cNvSpPr>
          <p:nvPr>
            <p:ph type="title"/>
          </p:nvPr>
        </p:nvSpPr>
        <p:spPr>
          <a:xfrm>
            <a:off x="1576400" y="1532800"/>
            <a:ext cx="9051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264" name="Google Shape;264;p22"/>
          <p:cNvSpPr txBox="1">
            <a:spLocks noGrp="1"/>
          </p:cNvSpPr>
          <p:nvPr>
            <p:ph type="subTitle" idx="1"/>
          </p:nvPr>
        </p:nvSpPr>
        <p:spPr>
          <a:xfrm>
            <a:off x="8113700" y="2765033"/>
            <a:ext cx="26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subTitle" idx="2"/>
          </p:nvPr>
        </p:nvSpPr>
        <p:spPr>
          <a:xfrm>
            <a:off x="8113700" y="3112999"/>
            <a:ext cx="2653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subTitle" idx="3"/>
          </p:nvPr>
        </p:nvSpPr>
        <p:spPr>
          <a:xfrm>
            <a:off x="8113700" y="4372935"/>
            <a:ext cx="26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67" name="Google Shape;267;p22"/>
          <p:cNvSpPr txBox="1">
            <a:spLocks noGrp="1"/>
          </p:cNvSpPr>
          <p:nvPr>
            <p:ph type="subTitle" idx="4"/>
          </p:nvPr>
        </p:nvSpPr>
        <p:spPr>
          <a:xfrm>
            <a:off x="8113700" y="4720901"/>
            <a:ext cx="2653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68" name="Google Shape;268;p22"/>
          <p:cNvSpPr txBox="1">
            <a:spLocks noGrp="1"/>
          </p:cNvSpPr>
          <p:nvPr>
            <p:ph type="subTitle" idx="5"/>
          </p:nvPr>
        </p:nvSpPr>
        <p:spPr>
          <a:xfrm>
            <a:off x="1576400" y="2765033"/>
            <a:ext cx="26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69" name="Google Shape;269;p22"/>
          <p:cNvSpPr txBox="1">
            <a:spLocks noGrp="1"/>
          </p:cNvSpPr>
          <p:nvPr>
            <p:ph type="subTitle" idx="6"/>
          </p:nvPr>
        </p:nvSpPr>
        <p:spPr>
          <a:xfrm>
            <a:off x="1576400" y="3112999"/>
            <a:ext cx="2653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70" name="Google Shape;270;p22"/>
          <p:cNvSpPr txBox="1">
            <a:spLocks noGrp="1"/>
          </p:cNvSpPr>
          <p:nvPr>
            <p:ph type="subTitle" idx="7"/>
          </p:nvPr>
        </p:nvSpPr>
        <p:spPr>
          <a:xfrm>
            <a:off x="1576400" y="4372935"/>
            <a:ext cx="26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71" name="Google Shape;271;p22"/>
          <p:cNvSpPr txBox="1">
            <a:spLocks noGrp="1"/>
          </p:cNvSpPr>
          <p:nvPr>
            <p:ph type="subTitle" idx="8"/>
          </p:nvPr>
        </p:nvSpPr>
        <p:spPr>
          <a:xfrm>
            <a:off x="1576400" y="4720901"/>
            <a:ext cx="2653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72" name="Google Shape;272;p22"/>
          <p:cNvSpPr txBox="1">
            <a:spLocks noGrp="1"/>
          </p:cNvSpPr>
          <p:nvPr>
            <p:ph type="subTitle" idx="9"/>
          </p:nvPr>
        </p:nvSpPr>
        <p:spPr>
          <a:xfrm>
            <a:off x="4845051" y="2765033"/>
            <a:ext cx="26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73" name="Google Shape;273;p22"/>
          <p:cNvSpPr txBox="1">
            <a:spLocks noGrp="1"/>
          </p:cNvSpPr>
          <p:nvPr>
            <p:ph type="subTitle" idx="13"/>
          </p:nvPr>
        </p:nvSpPr>
        <p:spPr>
          <a:xfrm>
            <a:off x="4845051" y="3112999"/>
            <a:ext cx="2653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74" name="Google Shape;274;p22"/>
          <p:cNvSpPr txBox="1">
            <a:spLocks noGrp="1"/>
          </p:cNvSpPr>
          <p:nvPr>
            <p:ph type="subTitle" idx="14"/>
          </p:nvPr>
        </p:nvSpPr>
        <p:spPr>
          <a:xfrm>
            <a:off x="4845051" y="4372935"/>
            <a:ext cx="26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75" name="Google Shape;275;p22"/>
          <p:cNvSpPr txBox="1">
            <a:spLocks noGrp="1"/>
          </p:cNvSpPr>
          <p:nvPr>
            <p:ph type="subTitle" idx="15"/>
          </p:nvPr>
        </p:nvSpPr>
        <p:spPr>
          <a:xfrm>
            <a:off x="4845051" y="4720901"/>
            <a:ext cx="2653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50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3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278" name="Google Shape;278;p23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23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0" name="Google Shape;280;p23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1" name="Google Shape;281;p23"/>
          <p:cNvSpPr txBox="1">
            <a:spLocks noGrp="1"/>
          </p:cNvSpPr>
          <p:nvPr>
            <p:ph type="title" hasCustomPrompt="1"/>
          </p:nvPr>
        </p:nvSpPr>
        <p:spPr>
          <a:xfrm>
            <a:off x="1571800" y="3592567"/>
            <a:ext cx="27488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9pPr>
          </a:lstStyle>
          <a:p>
            <a:r>
              <a:t>xx%</a:t>
            </a:r>
          </a:p>
        </p:txBody>
      </p:sp>
      <p:sp>
        <p:nvSpPr>
          <p:cNvPr id="282" name="Google Shape;282;p23"/>
          <p:cNvSpPr txBox="1">
            <a:spLocks noGrp="1"/>
          </p:cNvSpPr>
          <p:nvPr>
            <p:ph type="subTitle" idx="1"/>
          </p:nvPr>
        </p:nvSpPr>
        <p:spPr>
          <a:xfrm>
            <a:off x="1571803" y="2886503"/>
            <a:ext cx="27488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3" name="Google Shape;283;p23"/>
          <p:cNvSpPr txBox="1">
            <a:spLocks noGrp="1"/>
          </p:cNvSpPr>
          <p:nvPr>
            <p:ph type="title" idx="2" hasCustomPrompt="1"/>
          </p:nvPr>
        </p:nvSpPr>
        <p:spPr>
          <a:xfrm>
            <a:off x="4721600" y="3592567"/>
            <a:ext cx="27488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9pPr>
          </a:lstStyle>
          <a:p>
            <a:r>
              <a:t>xx%</a:t>
            </a:r>
          </a:p>
        </p:txBody>
      </p:sp>
      <p:sp>
        <p:nvSpPr>
          <p:cNvPr id="284" name="Google Shape;284;p23"/>
          <p:cNvSpPr txBox="1">
            <a:spLocks noGrp="1"/>
          </p:cNvSpPr>
          <p:nvPr>
            <p:ph type="subTitle" idx="3"/>
          </p:nvPr>
        </p:nvSpPr>
        <p:spPr>
          <a:xfrm>
            <a:off x="4721600" y="2886503"/>
            <a:ext cx="27488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5" name="Google Shape;285;p23"/>
          <p:cNvSpPr txBox="1">
            <a:spLocks noGrp="1"/>
          </p:cNvSpPr>
          <p:nvPr>
            <p:ph type="title" idx="4" hasCustomPrompt="1"/>
          </p:nvPr>
        </p:nvSpPr>
        <p:spPr>
          <a:xfrm>
            <a:off x="7871400" y="3592567"/>
            <a:ext cx="27488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9pPr>
          </a:lstStyle>
          <a:p>
            <a:r>
              <a:t>xx%</a:t>
            </a:r>
          </a:p>
        </p:txBody>
      </p:sp>
      <p:sp>
        <p:nvSpPr>
          <p:cNvPr id="286" name="Google Shape;286;p23"/>
          <p:cNvSpPr txBox="1">
            <a:spLocks noGrp="1"/>
          </p:cNvSpPr>
          <p:nvPr>
            <p:ph type="subTitle" idx="5"/>
          </p:nvPr>
        </p:nvSpPr>
        <p:spPr>
          <a:xfrm>
            <a:off x="7866800" y="2886503"/>
            <a:ext cx="27488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7" name="Google Shape;287;p23"/>
          <p:cNvSpPr txBox="1">
            <a:spLocks noGrp="1"/>
          </p:cNvSpPr>
          <p:nvPr>
            <p:ph type="title" idx="6"/>
          </p:nvPr>
        </p:nvSpPr>
        <p:spPr>
          <a:xfrm>
            <a:off x="1576400" y="1532800"/>
            <a:ext cx="9051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1865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24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290" name="Google Shape;290;p24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91;p24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2" name="Google Shape;292;p24"/>
          <p:cNvSpPr/>
          <p:nvPr/>
        </p:nvSpPr>
        <p:spPr>
          <a:xfrm flipH="1"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3" name="Google Shape;293;p24"/>
          <p:cNvSpPr txBox="1">
            <a:spLocks noGrp="1"/>
          </p:cNvSpPr>
          <p:nvPr>
            <p:ph type="title"/>
          </p:nvPr>
        </p:nvSpPr>
        <p:spPr>
          <a:xfrm flipH="1">
            <a:off x="1571124" y="2151863"/>
            <a:ext cx="4542800" cy="9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4"/>
          <p:cNvSpPr txBox="1">
            <a:spLocks noGrp="1"/>
          </p:cNvSpPr>
          <p:nvPr>
            <p:ph type="subTitle" idx="1"/>
          </p:nvPr>
        </p:nvSpPr>
        <p:spPr>
          <a:xfrm flipH="1">
            <a:off x="1571124" y="3190667"/>
            <a:ext cx="4542800" cy="13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5755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25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297" name="Google Shape;297;p25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9" name="Google Shape;299;p25"/>
          <p:cNvSpPr/>
          <p:nvPr/>
        </p:nvSpPr>
        <p:spPr>
          <a:xfrm flipH="1"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0" name="Google Shape;300;p25"/>
          <p:cNvSpPr txBox="1">
            <a:spLocks noGrp="1"/>
          </p:cNvSpPr>
          <p:nvPr>
            <p:ph type="title"/>
          </p:nvPr>
        </p:nvSpPr>
        <p:spPr>
          <a:xfrm flipH="1">
            <a:off x="1576097" y="2000500"/>
            <a:ext cx="3601600" cy="13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301" name="Google Shape;301;p25"/>
          <p:cNvSpPr txBox="1">
            <a:spLocks noGrp="1"/>
          </p:cNvSpPr>
          <p:nvPr>
            <p:ph type="subTitle" idx="1"/>
          </p:nvPr>
        </p:nvSpPr>
        <p:spPr>
          <a:xfrm flipH="1">
            <a:off x="1576097" y="3416533"/>
            <a:ext cx="3601600" cy="12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98101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26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304" name="Google Shape;304;p26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26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6" name="Google Shape;306;p26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26"/>
          <p:cNvSpPr txBox="1">
            <a:spLocks noGrp="1"/>
          </p:cNvSpPr>
          <p:nvPr>
            <p:ph type="title"/>
          </p:nvPr>
        </p:nvSpPr>
        <p:spPr>
          <a:xfrm>
            <a:off x="6649200" y="2000500"/>
            <a:ext cx="3601600" cy="13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308" name="Google Shape;308;p26"/>
          <p:cNvSpPr txBox="1">
            <a:spLocks noGrp="1"/>
          </p:cNvSpPr>
          <p:nvPr>
            <p:ph type="subTitle" idx="1"/>
          </p:nvPr>
        </p:nvSpPr>
        <p:spPr>
          <a:xfrm>
            <a:off x="6649200" y="3416533"/>
            <a:ext cx="3601600" cy="12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54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11/20/2021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295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27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311" name="Google Shape;311;p27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27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3" name="Google Shape;313;p27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27"/>
          <p:cNvSpPr txBox="1">
            <a:spLocks noGrp="1"/>
          </p:cNvSpPr>
          <p:nvPr>
            <p:ph type="title"/>
          </p:nvPr>
        </p:nvSpPr>
        <p:spPr>
          <a:xfrm>
            <a:off x="1575900" y="1588800"/>
            <a:ext cx="4407600" cy="11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7"/>
          <p:cNvSpPr txBox="1">
            <a:spLocks noGrp="1"/>
          </p:cNvSpPr>
          <p:nvPr>
            <p:ph type="subTitle" idx="1"/>
          </p:nvPr>
        </p:nvSpPr>
        <p:spPr>
          <a:xfrm>
            <a:off x="1575900" y="2745200"/>
            <a:ext cx="4407600" cy="17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7"/>
          <p:cNvSpPr txBox="1"/>
          <p:nvPr/>
        </p:nvSpPr>
        <p:spPr>
          <a:xfrm>
            <a:off x="1575900" y="4526585"/>
            <a:ext cx="4424800" cy="10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583387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583387"/>
                </a:solidFill>
                <a:effectLst/>
                <a:uLnTx/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583387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583387"/>
                </a:solidFill>
                <a:effectLst/>
                <a:uLnTx/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583387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583387"/>
                </a:solidFill>
                <a:effectLst/>
                <a:uLnTx/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583387"/>
              </a:solidFill>
              <a:effectLst/>
              <a:uLnTx/>
              <a:uFillTx/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11917389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28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319" name="Google Shape;319;p28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1" name="Google Shape;321;p28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2" name="Google Shape;322;p28"/>
          <p:cNvSpPr txBox="1">
            <a:spLocks noGrp="1"/>
          </p:cNvSpPr>
          <p:nvPr>
            <p:ph type="subTitle" idx="1"/>
          </p:nvPr>
        </p:nvSpPr>
        <p:spPr>
          <a:xfrm>
            <a:off x="6541700" y="2543833"/>
            <a:ext cx="422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323" name="Google Shape;323;p28"/>
          <p:cNvSpPr txBox="1">
            <a:spLocks noGrp="1"/>
          </p:cNvSpPr>
          <p:nvPr>
            <p:ph type="subTitle" idx="2"/>
          </p:nvPr>
        </p:nvSpPr>
        <p:spPr>
          <a:xfrm>
            <a:off x="6541700" y="2891793"/>
            <a:ext cx="42256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24" name="Google Shape;324;p28"/>
          <p:cNvSpPr txBox="1">
            <a:spLocks noGrp="1"/>
          </p:cNvSpPr>
          <p:nvPr>
            <p:ph type="subTitle" idx="3"/>
          </p:nvPr>
        </p:nvSpPr>
        <p:spPr>
          <a:xfrm>
            <a:off x="6541700" y="3926677"/>
            <a:ext cx="422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325" name="Google Shape;325;p28"/>
          <p:cNvSpPr txBox="1">
            <a:spLocks noGrp="1"/>
          </p:cNvSpPr>
          <p:nvPr>
            <p:ph type="subTitle" idx="4"/>
          </p:nvPr>
        </p:nvSpPr>
        <p:spPr>
          <a:xfrm>
            <a:off x="6541700" y="4274637"/>
            <a:ext cx="42256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26" name="Google Shape;326;p28"/>
          <p:cNvSpPr txBox="1">
            <a:spLocks noGrp="1"/>
          </p:cNvSpPr>
          <p:nvPr>
            <p:ph type="title"/>
          </p:nvPr>
        </p:nvSpPr>
        <p:spPr>
          <a:xfrm>
            <a:off x="1569600" y="2702267"/>
            <a:ext cx="3331600" cy="22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66483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29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329" name="Google Shape;329;p29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1" name="Google Shape;331;p29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2" name="Google Shape;332;p29"/>
          <p:cNvSpPr txBox="1">
            <a:spLocks noGrp="1"/>
          </p:cNvSpPr>
          <p:nvPr>
            <p:ph type="title"/>
          </p:nvPr>
        </p:nvSpPr>
        <p:spPr>
          <a:xfrm>
            <a:off x="4210000" y="4904235"/>
            <a:ext cx="37672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Asap"/>
                <a:ea typeface="Asap"/>
                <a:cs typeface="Asap"/>
                <a:sym typeface="Asa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Asap"/>
                <a:ea typeface="Asap"/>
                <a:cs typeface="Asap"/>
                <a:sym typeface="Asa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Asap"/>
                <a:ea typeface="Asap"/>
                <a:cs typeface="Asap"/>
                <a:sym typeface="Asa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Asap"/>
                <a:ea typeface="Asap"/>
                <a:cs typeface="Asap"/>
                <a:sym typeface="Asa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Asap"/>
                <a:ea typeface="Asap"/>
                <a:cs typeface="Asap"/>
                <a:sym typeface="Asa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Asap"/>
                <a:ea typeface="Asap"/>
                <a:cs typeface="Asap"/>
                <a:sym typeface="Asa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Asap"/>
                <a:ea typeface="Asap"/>
                <a:cs typeface="Asap"/>
                <a:sym typeface="Asa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Asap"/>
                <a:ea typeface="Asap"/>
                <a:cs typeface="Asap"/>
                <a:sym typeface="Asa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333" name="Google Shape;333;p29"/>
          <p:cNvSpPr txBox="1">
            <a:spLocks noGrp="1"/>
          </p:cNvSpPr>
          <p:nvPr>
            <p:ph type="subTitle" idx="1"/>
          </p:nvPr>
        </p:nvSpPr>
        <p:spPr>
          <a:xfrm>
            <a:off x="2081400" y="2040833"/>
            <a:ext cx="8029200" cy="2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267"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4267">
                <a:latin typeface="Sniglet"/>
                <a:ea typeface="Sniglet"/>
                <a:cs typeface="Sniglet"/>
                <a:sym typeface="Sniglet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4267">
                <a:latin typeface="Sniglet"/>
                <a:ea typeface="Sniglet"/>
                <a:cs typeface="Sniglet"/>
                <a:sym typeface="Sniglet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4267">
                <a:latin typeface="Sniglet"/>
                <a:ea typeface="Sniglet"/>
                <a:cs typeface="Sniglet"/>
                <a:sym typeface="Sniglet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4267">
                <a:latin typeface="Sniglet"/>
                <a:ea typeface="Sniglet"/>
                <a:cs typeface="Sniglet"/>
                <a:sym typeface="Sniglet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4267">
                <a:latin typeface="Sniglet"/>
                <a:ea typeface="Sniglet"/>
                <a:cs typeface="Sniglet"/>
                <a:sym typeface="Sniglet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4267">
                <a:latin typeface="Sniglet"/>
                <a:ea typeface="Sniglet"/>
                <a:cs typeface="Sniglet"/>
                <a:sym typeface="Sniglet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4267">
                <a:latin typeface="Sniglet"/>
                <a:ea typeface="Sniglet"/>
                <a:cs typeface="Sniglet"/>
                <a:sym typeface="Sniglet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4267"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5759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30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336" name="Google Shape;336;p30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8" name="Google Shape;338;p30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9" name="Google Shape;339;p30"/>
          <p:cNvSpPr txBox="1">
            <a:spLocks noGrp="1"/>
          </p:cNvSpPr>
          <p:nvPr>
            <p:ph type="subTitle" idx="1"/>
          </p:nvPr>
        </p:nvSpPr>
        <p:spPr>
          <a:xfrm>
            <a:off x="4176967" y="2608836"/>
            <a:ext cx="219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340" name="Google Shape;340;p30"/>
          <p:cNvSpPr txBox="1">
            <a:spLocks noGrp="1"/>
          </p:cNvSpPr>
          <p:nvPr>
            <p:ph type="subTitle" idx="2"/>
          </p:nvPr>
        </p:nvSpPr>
        <p:spPr>
          <a:xfrm>
            <a:off x="4176967" y="2956803"/>
            <a:ext cx="2193600" cy="10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41" name="Google Shape;341;p30"/>
          <p:cNvSpPr txBox="1">
            <a:spLocks noGrp="1"/>
          </p:cNvSpPr>
          <p:nvPr>
            <p:ph type="subTitle" idx="3"/>
          </p:nvPr>
        </p:nvSpPr>
        <p:spPr>
          <a:xfrm>
            <a:off x="4176967" y="4322501"/>
            <a:ext cx="219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342" name="Google Shape;342;p30"/>
          <p:cNvSpPr txBox="1">
            <a:spLocks noGrp="1"/>
          </p:cNvSpPr>
          <p:nvPr>
            <p:ph type="subTitle" idx="4"/>
          </p:nvPr>
        </p:nvSpPr>
        <p:spPr>
          <a:xfrm>
            <a:off x="4176967" y="4670471"/>
            <a:ext cx="2193600" cy="10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43" name="Google Shape;343;p30"/>
          <p:cNvSpPr txBox="1">
            <a:spLocks noGrp="1"/>
          </p:cNvSpPr>
          <p:nvPr>
            <p:ph type="subTitle" idx="5"/>
          </p:nvPr>
        </p:nvSpPr>
        <p:spPr>
          <a:xfrm>
            <a:off x="1576400" y="2608836"/>
            <a:ext cx="219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344" name="Google Shape;344;p30"/>
          <p:cNvSpPr txBox="1">
            <a:spLocks noGrp="1"/>
          </p:cNvSpPr>
          <p:nvPr>
            <p:ph type="subTitle" idx="6"/>
          </p:nvPr>
        </p:nvSpPr>
        <p:spPr>
          <a:xfrm>
            <a:off x="1576400" y="2956803"/>
            <a:ext cx="2193600" cy="10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45" name="Google Shape;345;p30"/>
          <p:cNvSpPr txBox="1">
            <a:spLocks noGrp="1"/>
          </p:cNvSpPr>
          <p:nvPr>
            <p:ph type="subTitle" idx="7"/>
          </p:nvPr>
        </p:nvSpPr>
        <p:spPr>
          <a:xfrm>
            <a:off x="1576400" y="4322501"/>
            <a:ext cx="219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346" name="Google Shape;346;p30"/>
          <p:cNvSpPr txBox="1">
            <a:spLocks noGrp="1"/>
          </p:cNvSpPr>
          <p:nvPr>
            <p:ph type="subTitle" idx="8"/>
          </p:nvPr>
        </p:nvSpPr>
        <p:spPr>
          <a:xfrm>
            <a:off x="1576400" y="4670471"/>
            <a:ext cx="2193600" cy="10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47" name="Google Shape;347;p30"/>
          <p:cNvSpPr txBox="1">
            <a:spLocks noGrp="1"/>
          </p:cNvSpPr>
          <p:nvPr>
            <p:ph type="title"/>
          </p:nvPr>
        </p:nvSpPr>
        <p:spPr>
          <a:xfrm>
            <a:off x="1576400" y="1532800"/>
            <a:ext cx="52948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7921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1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350" name="Google Shape;350;p31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31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52" name="Google Shape;352;p31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3" name="Google Shape;353;p31"/>
          <p:cNvSpPr txBox="1">
            <a:spLocks noGrp="1"/>
          </p:cNvSpPr>
          <p:nvPr>
            <p:ph type="title"/>
          </p:nvPr>
        </p:nvSpPr>
        <p:spPr>
          <a:xfrm>
            <a:off x="6649200" y="1938800"/>
            <a:ext cx="3727200" cy="13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subTitle" idx="1"/>
          </p:nvPr>
        </p:nvSpPr>
        <p:spPr>
          <a:xfrm>
            <a:off x="6649200" y="3330071"/>
            <a:ext cx="3727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subTitle" idx="2"/>
          </p:nvPr>
        </p:nvSpPr>
        <p:spPr>
          <a:xfrm>
            <a:off x="6649200" y="3678029"/>
            <a:ext cx="37272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6649200" y="4509708"/>
            <a:ext cx="3727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6649200" y="4857667"/>
            <a:ext cx="37272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0048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2"/>
          <p:cNvSpPr txBox="1">
            <a:spLocks noGrp="1"/>
          </p:cNvSpPr>
          <p:nvPr>
            <p:ph type="body" idx="1"/>
          </p:nvPr>
        </p:nvSpPr>
        <p:spPr>
          <a:xfrm>
            <a:off x="960000" y="2058000"/>
            <a:ext cx="4971200" cy="42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0" name="Google Shape;360;p32"/>
          <p:cNvSpPr txBox="1">
            <a:spLocks noGrp="1"/>
          </p:cNvSpPr>
          <p:nvPr>
            <p:ph type="title"/>
          </p:nvPr>
        </p:nvSpPr>
        <p:spPr>
          <a:xfrm>
            <a:off x="960000" y="6184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361" name="Google Shape;361;p32"/>
          <p:cNvGrpSpPr/>
          <p:nvPr/>
        </p:nvGrpSpPr>
        <p:grpSpPr>
          <a:xfrm>
            <a:off x="9700354" y="-1307"/>
            <a:ext cx="2490335" cy="2492948"/>
            <a:chOff x="7275265" y="-981"/>
            <a:chExt cx="1867751" cy="1869711"/>
          </a:xfrm>
        </p:grpSpPr>
        <p:sp>
          <p:nvSpPr>
            <p:cNvPr id="362" name="Google Shape;362;p32"/>
            <p:cNvSpPr/>
            <p:nvPr/>
          </p:nvSpPr>
          <p:spPr>
            <a:xfrm rot="10800000" flipH="1">
              <a:off x="7275265" y="-981"/>
              <a:ext cx="1867750" cy="1869711"/>
            </a:xfrm>
            <a:custGeom>
              <a:avLst/>
              <a:gdLst/>
              <a:ahLst/>
              <a:cxnLst/>
              <a:rect l="l" t="t" r="r" b="b"/>
              <a:pathLst>
                <a:path w="51439" h="51493" extrusionOk="0">
                  <a:moveTo>
                    <a:pt x="51038" y="0"/>
                  </a:moveTo>
                  <a:cubicBezTo>
                    <a:pt x="51031" y="0"/>
                    <a:pt x="51023" y="1"/>
                    <a:pt x="51016" y="1"/>
                  </a:cubicBezTo>
                  <a:cubicBezTo>
                    <a:pt x="50359" y="69"/>
                    <a:pt x="49679" y="160"/>
                    <a:pt x="49045" y="273"/>
                  </a:cubicBezTo>
                  <a:cubicBezTo>
                    <a:pt x="48886" y="318"/>
                    <a:pt x="48773" y="454"/>
                    <a:pt x="48819" y="613"/>
                  </a:cubicBezTo>
                  <a:cubicBezTo>
                    <a:pt x="48841" y="749"/>
                    <a:pt x="48954" y="839"/>
                    <a:pt x="49090" y="839"/>
                  </a:cubicBezTo>
                  <a:lnTo>
                    <a:pt x="49136" y="839"/>
                  </a:lnTo>
                  <a:cubicBezTo>
                    <a:pt x="49770" y="726"/>
                    <a:pt x="50404" y="635"/>
                    <a:pt x="51061" y="567"/>
                  </a:cubicBezTo>
                  <a:cubicBezTo>
                    <a:pt x="51439" y="545"/>
                    <a:pt x="51403" y="0"/>
                    <a:pt x="51038" y="0"/>
                  </a:cubicBezTo>
                  <a:close/>
                  <a:moveTo>
                    <a:pt x="46355" y="984"/>
                  </a:moveTo>
                  <a:cubicBezTo>
                    <a:pt x="46323" y="984"/>
                    <a:pt x="46291" y="989"/>
                    <a:pt x="46259" y="998"/>
                  </a:cubicBezTo>
                  <a:cubicBezTo>
                    <a:pt x="45670" y="1202"/>
                    <a:pt x="45035" y="1428"/>
                    <a:pt x="44378" y="1677"/>
                  </a:cubicBezTo>
                  <a:cubicBezTo>
                    <a:pt x="44113" y="1788"/>
                    <a:pt x="44171" y="2222"/>
                    <a:pt x="44469" y="2222"/>
                  </a:cubicBezTo>
                  <a:cubicBezTo>
                    <a:pt x="44476" y="2222"/>
                    <a:pt x="44484" y="2222"/>
                    <a:pt x="44492" y="2221"/>
                  </a:cubicBezTo>
                  <a:cubicBezTo>
                    <a:pt x="44537" y="2221"/>
                    <a:pt x="44560" y="2221"/>
                    <a:pt x="44605" y="2198"/>
                  </a:cubicBezTo>
                  <a:cubicBezTo>
                    <a:pt x="45239" y="1949"/>
                    <a:pt x="45851" y="1723"/>
                    <a:pt x="46440" y="1542"/>
                  </a:cubicBezTo>
                  <a:cubicBezTo>
                    <a:pt x="46599" y="1496"/>
                    <a:pt x="46666" y="1338"/>
                    <a:pt x="46621" y="1179"/>
                  </a:cubicBezTo>
                  <a:cubicBezTo>
                    <a:pt x="46585" y="1053"/>
                    <a:pt x="46477" y="984"/>
                    <a:pt x="46355" y="984"/>
                  </a:cubicBezTo>
                  <a:close/>
                  <a:moveTo>
                    <a:pt x="41873" y="2815"/>
                  </a:moveTo>
                  <a:cubicBezTo>
                    <a:pt x="41841" y="2815"/>
                    <a:pt x="41808" y="2820"/>
                    <a:pt x="41773" y="2833"/>
                  </a:cubicBezTo>
                  <a:cubicBezTo>
                    <a:pt x="41343" y="3059"/>
                    <a:pt x="40935" y="3263"/>
                    <a:pt x="40505" y="3490"/>
                  </a:cubicBezTo>
                  <a:lnTo>
                    <a:pt x="40006" y="3739"/>
                  </a:lnTo>
                  <a:cubicBezTo>
                    <a:pt x="39735" y="3875"/>
                    <a:pt x="39848" y="4283"/>
                    <a:pt x="40142" y="4283"/>
                  </a:cubicBezTo>
                  <a:cubicBezTo>
                    <a:pt x="40188" y="4283"/>
                    <a:pt x="40233" y="4260"/>
                    <a:pt x="40278" y="4237"/>
                  </a:cubicBezTo>
                  <a:lnTo>
                    <a:pt x="40777" y="3988"/>
                  </a:lnTo>
                  <a:cubicBezTo>
                    <a:pt x="41184" y="3762"/>
                    <a:pt x="41592" y="3558"/>
                    <a:pt x="42023" y="3354"/>
                  </a:cubicBezTo>
                  <a:cubicBezTo>
                    <a:pt x="42285" y="3192"/>
                    <a:pt x="42134" y="2815"/>
                    <a:pt x="41873" y="2815"/>
                  </a:cubicBezTo>
                  <a:close/>
                  <a:moveTo>
                    <a:pt x="37688" y="5129"/>
                  </a:moveTo>
                  <a:cubicBezTo>
                    <a:pt x="37638" y="5129"/>
                    <a:pt x="37586" y="5142"/>
                    <a:pt x="37537" y="5166"/>
                  </a:cubicBezTo>
                  <a:cubicBezTo>
                    <a:pt x="36971" y="5529"/>
                    <a:pt x="36427" y="5936"/>
                    <a:pt x="35906" y="6344"/>
                  </a:cubicBezTo>
                  <a:cubicBezTo>
                    <a:pt x="35680" y="6503"/>
                    <a:pt x="35815" y="6842"/>
                    <a:pt x="36065" y="6842"/>
                  </a:cubicBezTo>
                  <a:lnTo>
                    <a:pt x="36087" y="6865"/>
                  </a:lnTo>
                  <a:cubicBezTo>
                    <a:pt x="36155" y="6842"/>
                    <a:pt x="36201" y="6820"/>
                    <a:pt x="36246" y="6774"/>
                  </a:cubicBezTo>
                  <a:cubicBezTo>
                    <a:pt x="36767" y="6389"/>
                    <a:pt x="37288" y="6004"/>
                    <a:pt x="37832" y="5642"/>
                  </a:cubicBezTo>
                  <a:cubicBezTo>
                    <a:pt x="37968" y="5574"/>
                    <a:pt x="38013" y="5393"/>
                    <a:pt x="37922" y="5257"/>
                  </a:cubicBezTo>
                  <a:cubicBezTo>
                    <a:pt x="37864" y="5170"/>
                    <a:pt x="37778" y="5129"/>
                    <a:pt x="37688" y="5129"/>
                  </a:cubicBezTo>
                  <a:close/>
                  <a:moveTo>
                    <a:pt x="34025" y="8242"/>
                  </a:moveTo>
                  <a:cubicBezTo>
                    <a:pt x="33956" y="8242"/>
                    <a:pt x="33884" y="8270"/>
                    <a:pt x="33822" y="8338"/>
                  </a:cubicBezTo>
                  <a:cubicBezTo>
                    <a:pt x="33392" y="8859"/>
                    <a:pt x="32984" y="9380"/>
                    <a:pt x="32599" y="9923"/>
                  </a:cubicBezTo>
                  <a:cubicBezTo>
                    <a:pt x="32508" y="10059"/>
                    <a:pt x="32531" y="10240"/>
                    <a:pt x="32667" y="10331"/>
                  </a:cubicBezTo>
                  <a:cubicBezTo>
                    <a:pt x="32712" y="10354"/>
                    <a:pt x="32780" y="10376"/>
                    <a:pt x="32825" y="10376"/>
                  </a:cubicBezTo>
                  <a:lnTo>
                    <a:pt x="32848" y="10399"/>
                  </a:lnTo>
                  <a:cubicBezTo>
                    <a:pt x="32939" y="10376"/>
                    <a:pt x="33006" y="10331"/>
                    <a:pt x="33052" y="10263"/>
                  </a:cubicBezTo>
                  <a:cubicBezTo>
                    <a:pt x="33437" y="9719"/>
                    <a:pt x="33822" y="9198"/>
                    <a:pt x="34252" y="8723"/>
                  </a:cubicBezTo>
                  <a:cubicBezTo>
                    <a:pt x="34423" y="8501"/>
                    <a:pt x="34235" y="8242"/>
                    <a:pt x="34025" y="8242"/>
                  </a:cubicBezTo>
                  <a:close/>
                  <a:moveTo>
                    <a:pt x="31339" y="12218"/>
                  </a:moveTo>
                  <a:cubicBezTo>
                    <a:pt x="31250" y="12218"/>
                    <a:pt x="31161" y="12262"/>
                    <a:pt x="31104" y="12370"/>
                  </a:cubicBezTo>
                  <a:cubicBezTo>
                    <a:pt x="30809" y="12868"/>
                    <a:pt x="30515" y="13435"/>
                    <a:pt x="30175" y="14137"/>
                  </a:cubicBezTo>
                  <a:cubicBezTo>
                    <a:pt x="30084" y="14273"/>
                    <a:pt x="30152" y="14431"/>
                    <a:pt x="30288" y="14499"/>
                  </a:cubicBezTo>
                  <a:cubicBezTo>
                    <a:pt x="30333" y="14522"/>
                    <a:pt x="30379" y="14545"/>
                    <a:pt x="30424" y="14545"/>
                  </a:cubicBezTo>
                  <a:cubicBezTo>
                    <a:pt x="30537" y="14545"/>
                    <a:pt x="30628" y="14477"/>
                    <a:pt x="30673" y="14386"/>
                  </a:cubicBezTo>
                  <a:cubicBezTo>
                    <a:pt x="31036" y="13706"/>
                    <a:pt x="31307" y="13163"/>
                    <a:pt x="31602" y="12642"/>
                  </a:cubicBezTo>
                  <a:cubicBezTo>
                    <a:pt x="31726" y="12425"/>
                    <a:pt x="31532" y="12218"/>
                    <a:pt x="31339" y="12218"/>
                  </a:cubicBezTo>
                  <a:close/>
                  <a:moveTo>
                    <a:pt x="9079" y="14969"/>
                  </a:moveTo>
                  <a:cubicBezTo>
                    <a:pt x="9059" y="14969"/>
                    <a:pt x="9038" y="14971"/>
                    <a:pt x="9017" y="14975"/>
                  </a:cubicBezTo>
                  <a:cubicBezTo>
                    <a:pt x="8337" y="15066"/>
                    <a:pt x="7657" y="15292"/>
                    <a:pt x="7068" y="15609"/>
                  </a:cubicBezTo>
                  <a:cubicBezTo>
                    <a:pt x="6932" y="15700"/>
                    <a:pt x="6864" y="15858"/>
                    <a:pt x="6955" y="15994"/>
                  </a:cubicBezTo>
                  <a:cubicBezTo>
                    <a:pt x="7000" y="16085"/>
                    <a:pt x="7091" y="16153"/>
                    <a:pt x="7204" y="16153"/>
                  </a:cubicBezTo>
                  <a:cubicBezTo>
                    <a:pt x="7250" y="16153"/>
                    <a:pt x="7295" y="16153"/>
                    <a:pt x="7340" y="16130"/>
                  </a:cubicBezTo>
                  <a:cubicBezTo>
                    <a:pt x="7884" y="15813"/>
                    <a:pt x="8473" y="15609"/>
                    <a:pt x="9107" y="15541"/>
                  </a:cubicBezTo>
                  <a:cubicBezTo>
                    <a:pt x="9471" y="15477"/>
                    <a:pt x="9410" y="14969"/>
                    <a:pt x="9079" y="14969"/>
                  </a:cubicBezTo>
                  <a:close/>
                  <a:moveTo>
                    <a:pt x="11815" y="15264"/>
                  </a:moveTo>
                  <a:cubicBezTo>
                    <a:pt x="11536" y="15264"/>
                    <a:pt x="11419" y="15714"/>
                    <a:pt x="11758" y="15813"/>
                  </a:cubicBezTo>
                  <a:cubicBezTo>
                    <a:pt x="12347" y="16040"/>
                    <a:pt x="12913" y="16334"/>
                    <a:pt x="13434" y="16719"/>
                  </a:cubicBezTo>
                  <a:cubicBezTo>
                    <a:pt x="13479" y="16742"/>
                    <a:pt x="13525" y="16765"/>
                    <a:pt x="13592" y="16765"/>
                  </a:cubicBezTo>
                  <a:lnTo>
                    <a:pt x="13592" y="16787"/>
                  </a:lnTo>
                  <a:cubicBezTo>
                    <a:pt x="13683" y="16787"/>
                    <a:pt x="13774" y="16742"/>
                    <a:pt x="13819" y="16651"/>
                  </a:cubicBezTo>
                  <a:cubicBezTo>
                    <a:pt x="13910" y="16538"/>
                    <a:pt x="13887" y="16357"/>
                    <a:pt x="13774" y="16266"/>
                  </a:cubicBezTo>
                  <a:cubicBezTo>
                    <a:pt x="13207" y="15836"/>
                    <a:pt x="12596" y="15519"/>
                    <a:pt x="11939" y="15292"/>
                  </a:cubicBezTo>
                  <a:cubicBezTo>
                    <a:pt x="11895" y="15273"/>
                    <a:pt x="11853" y="15264"/>
                    <a:pt x="11815" y="15264"/>
                  </a:cubicBezTo>
                  <a:close/>
                  <a:moveTo>
                    <a:pt x="29129" y="16504"/>
                  </a:moveTo>
                  <a:cubicBezTo>
                    <a:pt x="29036" y="16504"/>
                    <a:pt x="28943" y="16548"/>
                    <a:pt x="28884" y="16651"/>
                  </a:cubicBezTo>
                  <a:cubicBezTo>
                    <a:pt x="28544" y="17331"/>
                    <a:pt x="28249" y="17875"/>
                    <a:pt x="27977" y="18396"/>
                  </a:cubicBezTo>
                  <a:cubicBezTo>
                    <a:pt x="27887" y="18532"/>
                    <a:pt x="27932" y="18690"/>
                    <a:pt x="28068" y="18781"/>
                  </a:cubicBezTo>
                  <a:cubicBezTo>
                    <a:pt x="28113" y="18803"/>
                    <a:pt x="28159" y="18803"/>
                    <a:pt x="28204" y="18803"/>
                  </a:cubicBezTo>
                  <a:lnTo>
                    <a:pt x="28204" y="18826"/>
                  </a:lnTo>
                  <a:cubicBezTo>
                    <a:pt x="28317" y="18826"/>
                    <a:pt x="28408" y="18758"/>
                    <a:pt x="28453" y="18667"/>
                  </a:cubicBezTo>
                  <a:cubicBezTo>
                    <a:pt x="28748" y="18146"/>
                    <a:pt x="29042" y="17603"/>
                    <a:pt x="29405" y="16900"/>
                  </a:cubicBezTo>
                  <a:cubicBezTo>
                    <a:pt x="29511" y="16687"/>
                    <a:pt x="29320" y="16504"/>
                    <a:pt x="29129" y="16504"/>
                  </a:cubicBezTo>
                  <a:close/>
                  <a:moveTo>
                    <a:pt x="5491" y="17729"/>
                  </a:moveTo>
                  <a:cubicBezTo>
                    <a:pt x="5379" y="17729"/>
                    <a:pt x="5269" y="17793"/>
                    <a:pt x="5233" y="17943"/>
                  </a:cubicBezTo>
                  <a:cubicBezTo>
                    <a:pt x="5052" y="18532"/>
                    <a:pt x="4962" y="19166"/>
                    <a:pt x="4962" y="19777"/>
                  </a:cubicBezTo>
                  <a:lnTo>
                    <a:pt x="4962" y="20004"/>
                  </a:lnTo>
                  <a:cubicBezTo>
                    <a:pt x="4962" y="20140"/>
                    <a:pt x="5075" y="20276"/>
                    <a:pt x="5233" y="20276"/>
                  </a:cubicBezTo>
                  <a:lnTo>
                    <a:pt x="5233" y="20253"/>
                  </a:lnTo>
                  <a:cubicBezTo>
                    <a:pt x="5392" y="20253"/>
                    <a:pt x="5528" y="20140"/>
                    <a:pt x="5528" y="19981"/>
                  </a:cubicBezTo>
                  <a:lnTo>
                    <a:pt x="5528" y="19777"/>
                  </a:lnTo>
                  <a:cubicBezTo>
                    <a:pt x="5528" y="19211"/>
                    <a:pt x="5596" y="18645"/>
                    <a:pt x="5754" y="18124"/>
                  </a:cubicBezTo>
                  <a:cubicBezTo>
                    <a:pt x="5851" y="17888"/>
                    <a:pt x="5669" y="17729"/>
                    <a:pt x="5491" y="17729"/>
                  </a:cubicBezTo>
                  <a:close/>
                  <a:moveTo>
                    <a:pt x="15434" y="18330"/>
                  </a:moveTo>
                  <a:cubicBezTo>
                    <a:pt x="15243" y="18330"/>
                    <a:pt x="15056" y="18529"/>
                    <a:pt x="15178" y="18758"/>
                  </a:cubicBezTo>
                  <a:cubicBezTo>
                    <a:pt x="15246" y="18871"/>
                    <a:pt x="15314" y="19007"/>
                    <a:pt x="15382" y="19121"/>
                  </a:cubicBezTo>
                  <a:cubicBezTo>
                    <a:pt x="15586" y="19574"/>
                    <a:pt x="15722" y="20049"/>
                    <a:pt x="15835" y="20525"/>
                  </a:cubicBezTo>
                  <a:cubicBezTo>
                    <a:pt x="15858" y="20661"/>
                    <a:pt x="15971" y="20752"/>
                    <a:pt x="16107" y="20752"/>
                  </a:cubicBezTo>
                  <a:lnTo>
                    <a:pt x="16175" y="20752"/>
                  </a:lnTo>
                  <a:cubicBezTo>
                    <a:pt x="16311" y="20706"/>
                    <a:pt x="16424" y="20570"/>
                    <a:pt x="16379" y="20412"/>
                  </a:cubicBezTo>
                  <a:cubicBezTo>
                    <a:pt x="16266" y="19891"/>
                    <a:pt x="16107" y="19370"/>
                    <a:pt x="15880" y="18894"/>
                  </a:cubicBezTo>
                  <a:cubicBezTo>
                    <a:pt x="15835" y="18758"/>
                    <a:pt x="15745" y="18622"/>
                    <a:pt x="15677" y="18486"/>
                  </a:cubicBezTo>
                  <a:cubicBezTo>
                    <a:pt x="15618" y="18376"/>
                    <a:pt x="15526" y="18330"/>
                    <a:pt x="15434" y="18330"/>
                  </a:cubicBezTo>
                  <a:close/>
                  <a:moveTo>
                    <a:pt x="26727" y="20637"/>
                  </a:moveTo>
                  <a:cubicBezTo>
                    <a:pt x="26645" y="20637"/>
                    <a:pt x="26563" y="20677"/>
                    <a:pt x="26505" y="20774"/>
                  </a:cubicBezTo>
                  <a:cubicBezTo>
                    <a:pt x="26414" y="20910"/>
                    <a:pt x="26324" y="21046"/>
                    <a:pt x="26210" y="21182"/>
                  </a:cubicBezTo>
                  <a:cubicBezTo>
                    <a:pt x="25939" y="21567"/>
                    <a:pt x="25621" y="21952"/>
                    <a:pt x="25304" y="22337"/>
                  </a:cubicBezTo>
                  <a:cubicBezTo>
                    <a:pt x="25146" y="22518"/>
                    <a:pt x="25282" y="22790"/>
                    <a:pt x="25531" y="22790"/>
                  </a:cubicBezTo>
                  <a:cubicBezTo>
                    <a:pt x="25599" y="22790"/>
                    <a:pt x="25689" y="22768"/>
                    <a:pt x="25735" y="22700"/>
                  </a:cubicBezTo>
                  <a:cubicBezTo>
                    <a:pt x="26075" y="22315"/>
                    <a:pt x="26392" y="21907"/>
                    <a:pt x="26686" y="21499"/>
                  </a:cubicBezTo>
                  <a:cubicBezTo>
                    <a:pt x="26777" y="21363"/>
                    <a:pt x="26867" y="21250"/>
                    <a:pt x="26958" y="21114"/>
                  </a:cubicBezTo>
                  <a:cubicBezTo>
                    <a:pt x="27136" y="20887"/>
                    <a:pt x="26932" y="20637"/>
                    <a:pt x="26727" y="20637"/>
                  </a:cubicBezTo>
                  <a:close/>
                  <a:moveTo>
                    <a:pt x="5869" y="22470"/>
                  </a:moveTo>
                  <a:cubicBezTo>
                    <a:pt x="5691" y="22470"/>
                    <a:pt x="5509" y="22641"/>
                    <a:pt x="5596" y="22858"/>
                  </a:cubicBezTo>
                  <a:cubicBezTo>
                    <a:pt x="5868" y="23493"/>
                    <a:pt x="6185" y="24082"/>
                    <a:pt x="6570" y="24648"/>
                  </a:cubicBezTo>
                  <a:cubicBezTo>
                    <a:pt x="6615" y="24739"/>
                    <a:pt x="6706" y="24784"/>
                    <a:pt x="6796" y="24784"/>
                  </a:cubicBezTo>
                  <a:cubicBezTo>
                    <a:pt x="6842" y="24784"/>
                    <a:pt x="6910" y="24761"/>
                    <a:pt x="6955" y="24739"/>
                  </a:cubicBezTo>
                  <a:cubicBezTo>
                    <a:pt x="7091" y="24648"/>
                    <a:pt x="7114" y="24467"/>
                    <a:pt x="7023" y="24353"/>
                  </a:cubicBezTo>
                  <a:cubicBezTo>
                    <a:pt x="6661" y="23810"/>
                    <a:pt x="6366" y="23243"/>
                    <a:pt x="6117" y="22654"/>
                  </a:cubicBezTo>
                  <a:cubicBezTo>
                    <a:pt x="6068" y="22524"/>
                    <a:pt x="5969" y="22470"/>
                    <a:pt x="5869" y="22470"/>
                  </a:cubicBezTo>
                  <a:close/>
                  <a:moveTo>
                    <a:pt x="16165" y="22996"/>
                  </a:moveTo>
                  <a:cubicBezTo>
                    <a:pt x="16038" y="22996"/>
                    <a:pt x="15911" y="23073"/>
                    <a:pt x="15880" y="23243"/>
                  </a:cubicBezTo>
                  <a:cubicBezTo>
                    <a:pt x="15790" y="23878"/>
                    <a:pt x="15609" y="24489"/>
                    <a:pt x="15359" y="25078"/>
                  </a:cubicBezTo>
                  <a:cubicBezTo>
                    <a:pt x="15292" y="25214"/>
                    <a:pt x="15359" y="25395"/>
                    <a:pt x="15495" y="25441"/>
                  </a:cubicBezTo>
                  <a:cubicBezTo>
                    <a:pt x="15541" y="25463"/>
                    <a:pt x="15563" y="25463"/>
                    <a:pt x="15609" y="25463"/>
                  </a:cubicBezTo>
                  <a:cubicBezTo>
                    <a:pt x="15623" y="25466"/>
                    <a:pt x="15638" y="25468"/>
                    <a:pt x="15652" y="25468"/>
                  </a:cubicBezTo>
                  <a:cubicBezTo>
                    <a:pt x="15750" y="25468"/>
                    <a:pt x="15841" y="25403"/>
                    <a:pt x="15880" y="25305"/>
                  </a:cubicBezTo>
                  <a:cubicBezTo>
                    <a:pt x="16152" y="24671"/>
                    <a:pt x="16334" y="24014"/>
                    <a:pt x="16447" y="23334"/>
                  </a:cubicBezTo>
                  <a:cubicBezTo>
                    <a:pt x="16485" y="23119"/>
                    <a:pt x="16325" y="22996"/>
                    <a:pt x="16165" y="22996"/>
                  </a:cubicBezTo>
                  <a:close/>
                  <a:moveTo>
                    <a:pt x="23528" y="24265"/>
                  </a:moveTo>
                  <a:cubicBezTo>
                    <a:pt x="23471" y="24265"/>
                    <a:pt x="23412" y="24284"/>
                    <a:pt x="23356" y="24331"/>
                  </a:cubicBezTo>
                  <a:cubicBezTo>
                    <a:pt x="22858" y="24761"/>
                    <a:pt x="22359" y="25169"/>
                    <a:pt x="21838" y="25554"/>
                  </a:cubicBezTo>
                  <a:cubicBezTo>
                    <a:pt x="21612" y="25735"/>
                    <a:pt x="21725" y="26075"/>
                    <a:pt x="21997" y="26075"/>
                  </a:cubicBezTo>
                  <a:lnTo>
                    <a:pt x="21997" y="26052"/>
                  </a:lnTo>
                  <a:cubicBezTo>
                    <a:pt x="22010" y="26059"/>
                    <a:pt x="22025" y="26062"/>
                    <a:pt x="22041" y="26062"/>
                  </a:cubicBezTo>
                  <a:cubicBezTo>
                    <a:pt x="22080" y="26062"/>
                    <a:pt x="22123" y="26046"/>
                    <a:pt x="22155" y="26030"/>
                  </a:cubicBezTo>
                  <a:cubicBezTo>
                    <a:pt x="22699" y="25622"/>
                    <a:pt x="23220" y="25214"/>
                    <a:pt x="23719" y="24761"/>
                  </a:cubicBezTo>
                  <a:cubicBezTo>
                    <a:pt x="23935" y="24563"/>
                    <a:pt x="23750" y="24265"/>
                    <a:pt x="23528" y="24265"/>
                  </a:cubicBezTo>
                  <a:close/>
                  <a:moveTo>
                    <a:pt x="8690" y="26266"/>
                  </a:moveTo>
                  <a:cubicBezTo>
                    <a:pt x="8456" y="26266"/>
                    <a:pt x="8273" y="26603"/>
                    <a:pt x="8541" y="26800"/>
                  </a:cubicBezTo>
                  <a:cubicBezTo>
                    <a:pt x="9062" y="27230"/>
                    <a:pt x="9628" y="27615"/>
                    <a:pt x="10240" y="27933"/>
                  </a:cubicBezTo>
                  <a:cubicBezTo>
                    <a:pt x="10262" y="27933"/>
                    <a:pt x="10308" y="27955"/>
                    <a:pt x="10353" y="27955"/>
                  </a:cubicBezTo>
                  <a:lnTo>
                    <a:pt x="10353" y="27933"/>
                  </a:lnTo>
                  <a:cubicBezTo>
                    <a:pt x="10670" y="27933"/>
                    <a:pt x="10761" y="27548"/>
                    <a:pt x="10489" y="27412"/>
                  </a:cubicBezTo>
                  <a:cubicBezTo>
                    <a:pt x="9923" y="27117"/>
                    <a:pt x="9379" y="26755"/>
                    <a:pt x="8881" y="26347"/>
                  </a:cubicBezTo>
                  <a:cubicBezTo>
                    <a:pt x="8819" y="26290"/>
                    <a:pt x="8752" y="26266"/>
                    <a:pt x="8690" y="26266"/>
                  </a:cubicBezTo>
                  <a:close/>
                  <a:moveTo>
                    <a:pt x="19576" y="27000"/>
                  </a:moveTo>
                  <a:cubicBezTo>
                    <a:pt x="19536" y="27000"/>
                    <a:pt x="19496" y="27008"/>
                    <a:pt x="19460" y="27027"/>
                  </a:cubicBezTo>
                  <a:cubicBezTo>
                    <a:pt x="18893" y="27344"/>
                    <a:pt x="18304" y="27593"/>
                    <a:pt x="17693" y="27797"/>
                  </a:cubicBezTo>
                  <a:cubicBezTo>
                    <a:pt x="17534" y="27842"/>
                    <a:pt x="17466" y="28023"/>
                    <a:pt x="17512" y="28159"/>
                  </a:cubicBezTo>
                  <a:cubicBezTo>
                    <a:pt x="17557" y="28272"/>
                    <a:pt x="17647" y="28363"/>
                    <a:pt x="17783" y="28363"/>
                  </a:cubicBezTo>
                  <a:lnTo>
                    <a:pt x="17761" y="28340"/>
                  </a:lnTo>
                  <a:lnTo>
                    <a:pt x="17874" y="28340"/>
                  </a:lnTo>
                  <a:cubicBezTo>
                    <a:pt x="18508" y="28114"/>
                    <a:pt x="19120" y="27842"/>
                    <a:pt x="19732" y="27548"/>
                  </a:cubicBezTo>
                  <a:cubicBezTo>
                    <a:pt x="19867" y="27457"/>
                    <a:pt x="19913" y="27298"/>
                    <a:pt x="19845" y="27162"/>
                  </a:cubicBezTo>
                  <a:cubicBezTo>
                    <a:pt x="19795" y="27063"/>
                    <a:pt x="19685" y="27000"/>
                    <a:pt x="19576" y="27000"/>
                  </a:cubicBezTo>
                  <a:close/>
                  <a:moveTo>
                    <a:pt x="14123" y="27316"/>
                  </a:moveTo>
                  <a:cubicBezTo>
                    <a:pt x="14042" y="27316"/>
                    <a:pt x="13961" y="27357"/>
                    <a:pt x="13910" y="27434"/>
                  </a:cubicBezTo>
                  <a:cubicBezTo>
                    <a:pt x="13660" y="27706"/>
                    <a:pt x="13411" y="28001"/>
                    <a:pt x="13139" y="28272"/>
                  </a:cubicBezTo>
                  <a:lnTo>
                    <a:pt x="13094" y="28272"/>
                  </a:lnTo>
                  <a:cubicBezTo>
                    <a:pt x="13080" y="28270"/>
                    <a:pt x="13067" y="28270"/>
                    <a:pt x="13054" y="28270"/>
                  </a:cubicBezTo>
                  <a:cubicBezTo>
                    <a:pt x="12913" y="28270"/>
                    <a:pt x="12798" y="28375"/>
                    <a:pt x="12777" y="28499"/>
                  </a:cubicBezTo>
                  <a:cubicBezTo>
                    <a:pt x="12754" y="28544"/>
                    <a:pt x="12754" y="28590"/>
                    <a:pt x="12777" y="28635"/>
                  </a:cubicBezTo>
                  <a:lnTo>
                    <a:pt x="12573" y="28816"/>
                  </a:lnTo>
                  <a:cubicBezTo>
                    <a:pt x="12369" y="28997"/>
                    <a:pt x="12505" y="29314"/>
                    <a:pt x="12754" y="29314"/>
                  </a:cubicBezTo>
                  <a:cubicBezTo>
                    <a:pt x="12822" y="29314"/>
                    <a:pt x="12890" y="29292"/>
                    <a:pt x="12936" y="29247"/>
                  </a:cubicBezTo>
                  <a:cubicBezTo>
                    <a:pt x="13071" y="29133"/>
                    <a:pt x="13207" y="29020"/>
                    <a:pt x="13343" y="28884"/>
                  </a:cubicBezTo>
                  <a:cubicBezTo>
                    <a:pt x="13709" y="28928"/>
                    <a:pt x="14075" y="28953"/>
                    <a:pt x="14440" y="28953"/>
                  </a:cubicBezTo>
                  <a:cubicBezTo>
                    <a:pt x="14641" y="28953"/>
                    <a:pt x="14842" y="28945"/>
                    <a:pt x="15042" y="28929"/>
                  </a:cubicBezTo>
                  <a:cubicBezTo>
                    <a:pt x="15420" y="28907"/>
                    <a:pt x="15384" y="28362"/>
                    <a:pt x="15019" y="28362"/>
                  </a:cubicBezTo>
                  <a:cubicBezTo>
                    <a:pt x="15012" y="28362"/>
                    <a:pt x="15005" y="28363"/>
                    <a:pt x="14997" y="28363"/>
                  </a:cubicBezTo>
                  <a:cubicBezTo>
                    <a:pt x="14804" y="28374"/>
                    <a:pt x="14612" y="28380"/>
                    <a:pt x="14419" y="28380"/>
                  </a:cubicBezTo>
                  <a:cubicBezTo>
                    <a:pt x="14227" y="28380"/>
                    <a:pt x="14034" y="28374"/>
                    <a:pt x="13842" y="28363"/>
                  </a:cubicBezTo>
                  <a:cubicBezTo>
                    <a:pt x="14023" y="28182"/>
                    <a:pt x="14181" y="27978"/>
                    <a:pt x="14340" y="27774"/>
                  </a:cubicBezTo>
                  <a:cubicBezTo>
                    <a:pt x="14453" y="27661"/>
                    <a:pt x="14431" y="27480"/>
                    <a:pt x="14295" y="27389"/>
                  </a:cubicBezTo>
                  <a:cubicBezTo>
                    <a:pt x="14246" y="27340"/>
                    <a:pt x="14184" y="27316"/>
                    <a:pt x="14123" y="27316"/>
                  </a:cubicBezTo>
                  <a:close/>
                  <a:moveTo>
                    <a:pt x="10348" y="30229"/>
                  </a:moveTo>
                  <a:cubicBezTo>
                    <a:pt x="10319" y="30229"/>
                    <a:pt x="10290" y="30234"/>
                    <a:pt x="10262" y="30243"/>
                  </a:cubicBezTo>
                  <a:cubicBezTo>
                    <a:pt x="9605" y="30470"/>
                    <a:pt x="8994" y="30719"/>
                    <a:pt x="8382" y="30991"/>
                  </a:cubicBezTo>
                  <a:cubicBezTo>
                    <a:pt x="8110" y="31104"/>
                    <a:pt x="8201" y="31512"/>
                    <a:pt x="8518" y="31535"/>
                  </a:cubicBezTo>
                  <a:lnTo>
                    <a:pt x="8518" y="31512"/>
                  </a:lnTo>
                  <a:cubicBezTo>
                    <a:pt x="8541" y="31512"/>
                    <a:pt x="8586" y="31512"/>
                    <a:pt x="8631" y="31489"/>
                  </a:cubicBezTo>
                  <a:cubicBezTo>
                    <a:pt x="9198" y="31240"/>
                    <a:pt x="9809" y="30991"/>
                    <a:pt x="10444" y="30764"/>
                  </a:cubicBezTo>
                  <a:cubicBezTo>
                    <a:pt x="10580" y="30719"/>
                    <a:pt x="10670" y="30560"/>
                    <a:pt x="10625" y="30424"/>
                  </a:cubicBezTo>
                  <a:cubicBezTo>
                    <a:pt x="10571" y="30298"/>
                    <a:pt x="10459" y="30229"/>
                    <a:pt x="10348" y="30229"/>
                  </a:cubicBezTo>
                  <a:close/>
                  <a:moveTo>
                    <a:pt x="6020" y="32279"/>
                  </a:moveTo>
                  <a:cubicBezTo>
                    <a:pt x="5971" y="32279"/>
                    <a:pt x="5920" y="32294"/>
                    <a:pt x="5868" y="32327"/>
                  </a:cubicBezTo>
                  <a:cubicBezTo>
                    <a:pt x="5301" y="32690"/>
                    <a:pt x="4758" y="33098"/>
                    <a:pt x="4237" y="33528"/>
                  </a:cubicBezTo>
                  <a:cubicBezTo>
                    <a:pt x="4033" y="33687"/>
                    <a:pt x="4146" y="34026"/>
                    <a:pt x="4418" y="34026"/>
                  </a:cubicBezTo>
                  <a:lnTo>
                    <a:pt x="4418" y="34004"/>
                  </a:lnTo>
                  <a:cubicBezTo>
                    <a:pt x="4486" y="34004"/>
                    <a:pt x="4531" y="33981"/>
                    <a:pt x="4599" y="33958"/>
                  </a:cubicBezTo>
                  <a:cubicBezTo>
                    <a:pt x="5097" y="33528"/>
                    <a:pt x="5618" y="33166"/>
                    <a:pt x="6162" y="32826"/>
                  </a:cubicBezTo>
                  <a:cubicBezTo>
                    <a:pt x="6427" y="32655"/>
                    <a:pt x="6265" y="32279"/>
                    <a:pt x="6020" y="32279"/>
                  </a:cubicBezTo>
                  <a:close/>
                  <a:moveTo>
                    <a:pt x="2444" y="35488"/>
                  </a:moveTo>
                  <a:cubicBezTo>
                    <a:pt x="2357" y="35488"/>
                    <a:pt x="2273" y="35523"/>
                    <a:pt x="2220" y="35589"/>
                  </a:cubicBezTo>
                  <a:cubicBezTo>
                    <a:pt x="1813" y="36133"/>
                    <a:pt x="1450" y="36699"/>
                    <a:pt x="1133" y="37311"/>
                  </a:cubicBezTo>
                  <a:cubicBezTo>
                    <a:pt x="1065" y="37447"/>
                    <a:pt x="1133" y="37628"/>
                    <a:pt x="1269" y="37696"/>
                  </a:cubicBezTo>
                  <a:cubicBezTo>
                    <a:pt x="1314" y="37719"/>
                    <a:pt x="1337" y="37719"/>
                    <a:pt x="1382" y="37719"/>
                  </a:cubicBezTo>
                  <a:cubicBezTo>
                    <a:pt x="1496" y="37719"/>
                    <a:pt x="1586" y="37651"/>
                    <a:pt x="1654" y="37560"/>
                  </a:cubicBezTo>
                  <a:cubicBezTo>
                    <a:pt x="1926" y="36994"/>
                    <a:pt x="2288" y="36450"/>
                    <a:pt x="2674" y="35952"/>
                  </a:cubicBezTo>
                  <a:cubicBezTo>
                    <a:pt x="2764" y="35816"/>
                    <a:pt x="2742" y="35635"/>
                    <a:pt x="2628" y="35544"/>
                  </a:cubicBezTo>
                  <a:cubicBezTo>
                    <a:pt x="2572" y="35506"/>
                    <a:pt x="2507" y="35488"/>
                    <a:pt x="2444" y="35488"/>
                  </a:cubicBezTo>
                  <a:close/>
                  <a:moveTo>
                    <a:pt x="481" y="39823"/>
                  </a:moveTo>
                  <a:cubicBezTo>
                    <a:pt x="357" y="39823"/>
                    <a:pt x="234" y="39895"/>
                    <a:pt x="204" y="40052"/>
                  </a:cubicBezTo>
                  <a:cubicBezTo>
                    <a:pt x="68" y="40732"/>
                    <a:pt x="0" y="41411"/>
                    <a:pt x="0" y="42091"/>
                  </a:cubicBezTo>
                  <a:cubicBezTo>
                    <a:pt x="0" y="42227"/>
                    <a:pt x="136" y="42363"/>
                    <a:pt x="295" y="42363"/>
                  </a:cubicBezTo>
                  <a:cubicBezTo>
                    <a:pt x="454" y="42363"/>
                    <a:pt x="567" y="42250"/>
                    <a:pt x="567" y="42091"/>
                  </a:cubicBezTo>
                  <a:cubicBezTo>
                    <a:pt x="589" y="41434"/>
                    <a:pt x="657" y="40800"/>
                    <a:pt x="771" y="40165"/>
                  </a:cubicBezTo>
                  <a:cubicBezTo>
                    <a:pt x="809" y="39947"/>
                    <a:pt x="644" y="39823"/>
                    <a:pt x="481" y="39823"/>
                  </a:cubicBezTo>
                  <a:close/>
                  <a:moveTo>
                    <a:pt x="541" y="44602"/>
                  </a:moveTo>
                  <a:cubicBezTo>
                    <a:pt x="527" y="44602"/>
                    <a:pt x="513" y="44603"/>
                    <a:pt x="499" y="44605"/>
                  </a:cubicBezTo>
                  <a:cubicBezTo>
                    <a:pt x="340" y="44628"/>
                    <a:pt x="227" y="44787"/>
                    <a:pt x="272" y="44945"/>
                  </a:cubicBezTo>
                  <a:cubicBezTo>
                    <a:pt x="386" y="45602"/>
                    <a:pt x="567" y="46236"/>
                    <a:pt x="748" y="46893"/>
                  </a:cubicBezTo>
                  <a:cubicBezTo>
                    <a:pt x="793" y="47007"/>
                    <a:pt x="907" y="47097"/>
                    <a:pt x="1043" y="47097"/>
                  </a:cubicBezTo>
                  <a:cubicBezTo>
                    <a:pt x="1065" y="47097"/>
                    <a:pt x="1088" y="47075"/>
                    <a:pt x="1110" y="47075"/>
                  </a:cubicBezTo>
                  <a:cubicBezTo>
                    <a:pt x="1246" y="47029"/>
                    <a:pt x="1337" y="46871"/>
                    <a:pt x="1292" y="46735"/>
                  </a:cubicBezTo>
                  <a:cubicBezTo>
                    <a:pt x="1110" y="46101"/>
                    <a:pt x="952" y="45466"/>
                    <a:pt x="816" y="44832"/>
                  </a:cubicBezTo>
                  <a:cubicBezTo>
                    <a:pt x="796" y="44690"/>
                    <a:pt x="666" y="44602"/>
                    <a:pt x="541" y="44602"/>
                  </a:cubicBezTo>
                  <a:close/>
                  <a:moveTo>
                    <a:pt x="2061" y="49155"/>
                  </a:moveTo>
                  <a:cubicBezTo>
                    <a:pt x="2023" y="49155"/>
                    <a:pt x="1985" y="49163"/>
                    <a:pt x="1949" y="49181"/>
                  </a:cubicBezTo>
                  <a:cubicBezTo>
                    <a:pt x="1790" y="49249"/>
                    <a:pt x="1745" y="49431"/>
                    <a:pt x="1813" y="49567"/>
                  </a:cubicBezTo>
                  <a:cubicBezTo>
                    <a:pt x="2085" y="50178"/>
                    <a:pt x="2402" y="50767"/>
                    <a:pt x="2742" y="51333"/>
                  </a:cubicBezTo>
                  <a:cubicBezTo>
                    <a:pt x="2787" y="51424"/>
                    <a:pt x="2877" y="51469"/>
                    <a:pt x="2991" y="51492"/>
                  </a:cubicBezTo>
                  <a:cubicBezTo>
                    <a:pt x="3036" y="51469"/>
                    <a:pt x="3081" y="51469"/>
                    <a:pt x="3127" y="51447"/>
                  </a:cubicBezTo>
                  <a:cubicBezTo>
                    <a:pt x="3263" y="51356"/>
                    <a:pt x="3308" y="51198"/>
                    <a:pt x="3240" y="51062"/>
                  </a:cubicBezTo>
                  <a:cubicBezTo>
                    <a:pt x="2900" y="50495"/>
                    <a:pt x="2606" y="49929"/>
                    <a:pt x="2311" y="49317"/>
                  </a:cubicBezTo>
                  <a:cubicBezTo>
                    <a:pt x="2261" y="49218"/>
                    <a:pt x="2163" y="49155"/>
                    <a:pt x="2061" y="491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32"/>
            <p:cNvSpPr/>
            <p:nvPr/>
          </p:nvSpPr>
          <p:spPr>
            <a:xfrm>
              <a:off x="8508898" y="633280"/>
              <a:ext cx="634118" cy="836837"/>
            </a:xfrm>
            <a:custGeom>
              <a:avLst/>
              <a:gdLst/>
              <a:ahLst/>
              <a:cxnLst/>
              <a:rect l="l" t="t" r="r" b="b"/>
              <a:pathLst>
                <a:path w="17464" h="23047" extrusionOk="0">
                  <a:moveTo>
                    <a:pt x="7701" y="273"/>
                  </a:moveTo>
                  <a:cubicBezTo>
                    <a:pt x="13648" y="273"/>
                    <a:pt x="17106" y="7160"/>
                    <a:pt x="13388" y="11924"/>
                  </a:cubicBezTo>
                  <a:cubicBezTo>
                    <a:pt x="12913" y="12535"/>
                    <a:pt x="12346" y="13056"/>
                    <a:pt x="11712" y="13509"/>
                  </a:cubicBezTo>
                  <a:cubicBezTo>
                    <a:pt x="10453" y="14337"/>
                    <a:pt x="8997" y="14771"/>
                    <a:pt x="7514" y="14771"/>
                  </a:cubicBezTo>
                  <a:cubicBezTo>
                    <a:pt x="7049" y="14771"/>
                    <a:pt x="6582" y="14729"/>
                    <a:pt x="6117" y="14642"/>
                  </a:cubicBezTo>
                  <a:cubicBezTo>
                    <a:pt x="4259" y="14257"/>
                    <a:pt x="2537" y="12920"/>
                    <a:pt x="1518" y="11063"/>
                  </a:cubicBezTo>
                  <a:cubicBezTo>
                    <a:pt x="838" y="9885"/>
                    <a:pt x="521" y="8548"/>
                    <a:pt x="589" y="7212"/>
                  </a:cubicBezTo>
                  <a:lnTo>
                    <a:pt x="589" y="7212"/>
                  </a:lnTo>
                  <a:cubicBezTo>
                    <a:pt x="770" y="8707"/>
                    <a:pt x="1518" y="10066"/>
                    <a:pt x="2696" y="11018"/>
                  </a:cubicBezTo>
                  <a:cubicBezTo>
                    <a:pt x="3959" y="11970"/>
                    <a:pt x="5504" y="12468"/>
                    <a:pt x="7076" y="12468"/>
                  </a:cubicBezTo>
                  <a:cubicBezTo>
                    <a:pt x="7111" y="12468"/>
                    <a:pt x="7146" y="12468"/>
                    <a:pt x="7181" y="12467"/>
                  </a:cubicBezTo>
                  <a:cubicBezTo>
                    <a:pt x="8812" y="12399"/>
                    <a:pt x="10987" y="11720"/>
                    <a:pt x="12142" y="10270"/>
                  </a:cubicBezTo>
                  <a:cubicBezTo>
                    <a:pt x="13230" y="8933"/>
                    <a:pt x="13456" y="7098"/>
                    <a:pt x="12754" y="5535"/>
                  </a:cubicBezTo>
                  <a:cubicBezTo>
                    <a:pt x="11936" y="3806"/>
                    <a:pt x="10190" y="3034"/>
                    <a:pt x="8452" y="3034"/>
                  </a:cubicBezTo>
                  <a:cubicBezTo>
                    <a:pt x="7640" y="3034"/>
                    <a:pt x="6830" y="3202"/>
                    <a:pt x="6117" y="3519"/>
                  </a:cubicBezTo>
                  <a:cubicBezTo>
                    <a:pt x="5143" y="3904"/>
                    <a:pt x="4395" y="4720"/>
                    <a:pt x="4101" y="5739"/>
                  </a:cubicBezTo>
                  <a:cubicBezTo>
                    <a:pt x="3874" y="6872"/>
                    <a:pt x="4259" y="8027"/>
                    <a:pt x="5143" y="8797"/>
                  </a:cubicBezTo>
                  <a:cubicBezTo>
                    <a:pt x="5767" y="9344"/>
                    <a:pt x="6692" y="9750"/>
                    <a:pt x="7593" y="9750"/>
                  </a:cubicBezTo>
                  <a:cubicBezTo>
                    <a:pt x="7999" y="9750"/>
                    <a:pt x="8401" y="9667"/>
                    <a:pt x="8767" y="9477"/>
                  </a:cubicBezTo>
                  <a:cubicBezTo>
                    <a:pt x="9401" y="9115"/>
                    <a:pt x="9854" y="8503"/>
                    <a:pt x="9945" y="7778"/>
                  </a:cubicBezTo>
                  <a:cubicBezTo>
                    <a:pt x="10058" y="6917"/>
                    <a:pt x="9605" y="6124"/>
                    <a:pt x="8835" y="5739"/>
                  </a:cubicBezTo>
                  <a:cubicBezTo>
                    <a:pt x="8643" y="5654"/>
                    <a:pt x="8435" y="5609"/>
                    <a:pt x="8226" y="5609"/>
                  </a:cubicBezTo>
                  <a:cubicBezTo>
                    <a:pt x="7993" y="5609"/>
                    <a:pt x="7759" y="5665"/>
                    <a:pt x="7544" y="5785"/>
                  </a:cubicBezTo>
                  <a:cubicBezTo>
                    <a:pt x="7249" y="5988"/>
                    <a:pt x="7045" y="6306"/>
                    <a:pt x="7000" y="6668"/>
                  </a:cubicBezTo>
                  <a:cubicBezTo>
                    <a:pt x="6978" y="6963"/>
                    <a:pt x="7068" y="7234"/>
                    <a:pt x="7295" y="7438"/>
                  </a:cubicBezTo>
                  <a:cubicBezTo>
                    <a:pt x="7323" y="7462"/>
                    <a:pt x="7353" y="7471"/>
                    <a:pt x="7381" y="7471"/>
                  </a:cubicBezTo>
                  <a:cubicBezTo>
                    <a:pt x="7492" y="7471"/>
                    <a:pt x="7584" y="7324"/>
                    <a:pt x="7476" y="7234"/>
                  </a:cubicBezTo>
                  <a:cubicBezTo>
                    <a:pt x="7340" y="7098"/>
                    <a:pt x="7272" y="6895"/>
                    <a:pt x="7295" y="6691"/>
                  </a:cubicBezTo>
                  <a:cubicBezTo>
                    <a:pt x="7317" y="6419"/>
                    <a:pt x="7453" y="6192"/>
                    <a:pt x="7680" y="6034"/>
                  </a:cubicBezTo>
                  <a:cubicBezTo>
                    <a:pt x="7855" y="5940"/>
                    <a:pt x="8043" y="5895"/>
                    <a:pt x="8227" y="5895"/>
                  </a:cubicBezTo>
                  <a:cubicBezTo>
                    <a:pt x="8399" y="5895"/>
                    <a:pt x="8569" y="5934"/>
                    <a:pt x="8722" y="6011"/>
                  </a:cubicBezTo>
                  <a:cubicBezTo>
                    <a:pt x="9379" y="6328"/>
                    <a:pt x="9741" y="7008"/>
                    <a:pt x="9673" y="7733"/>
                  </a:cubicBezTo>
                  <a:cubicBezTo>
                    <a:pt x="9583" y="8367"/>
                    <a:pt x="9175" y="8911"/>
                    <a:pt x="8631" y="9228"/>
                  </a:cubicBezTo>
                  <a:cubicBezTo>
                    <a:pt x="8317" y="9399"/>
                    <a:pt x="7965" y="9473"/>
                    <a:pt x="7605" y="9473"/>
                  </a:cubicBezTo>
                  <a:cubicBezTo>
                    <a:pt x="6772" y="9473"/>
                    <a:pt x="5893" y="9077"/>
                    <a:pt x="5324" y="8571"/>
                  </a:cubicBezTo>
                  <a:cubicBezTo>
                    <a:pt x="4531" y="7891"/>
                    <a:pt x="4168" y="6827"/>
                    <a:pt x="4372" y="5807"/>
                  </a:cubicBezTo>
                  <a:cubicBezTo>
                    <a:pt x="4644" y="4878"/>
                    <a:pt x="5324" y="4131"/>
                    <a:pt x="6230" y="3768"/>
                  </a:cubicBezTo>
                  <a:cubicBezTo>
                    <a:pt x="6911" y="3464"/>
                    <a:pt x="7680" y="3304"/>
                    <a:pt x="8448" y="3304"/>
                  </a:cubicBezTo>
                  <a:cubicBezTo>
                    <a:pt x="10082" y="3304"/>
                    <a:pt x="11712" y="4031"/>
                    <a:pt x="12482" y="5649"/>
                  </a:cubicBezTo>
                  <a:cubicBezTo>
                    <a:pt x="13162" y="7121"/>
                    <a:pt x="12935" y="8820"/>
                    <a:pt x="11916" y="10089"/>
                  </a:cubicBezTo>
                  <a:cubicBezTo>
                    <a:pt x="10829" y="11448"/>
                    <a:pt x="8677" y="12128"/>
                    <a:pt x="7159" y="12173"/>
                  </a:cubicBezTo>
                  <a:cubicBezTo>
                    <a:pt x="7094" y="12175"/>
                    <a:pt x="7030" y="12176"/>
                    <a:pt x="6966" y="12176"/>
                  </a:cubicBezTo>
                  <a:cubicBezTo>
                    <a:pt x="5490" y="12176"/>
                    <a:pt x="4026" y="11680"/>
                    <a:pt x="2832" y="10768"/>
                  </a:cubicBezTo>
                  <a:cubicBezTo>
                    <a:pt x="1518" y="9704"/>
                    <a:pt x="748" y="8050"/>
                    <a:pt x="793" y="6351"/>
                  </a:cubicBezTo>
                  <a:cubicBezTo>
                    <a:pt x="793" y="5898"/>
                    <a:pt x="861" y="5467"/>
                    <a:pt x="997" y="5037"/>
                  </a:cubicBezTo>
                  <a:cubicBezTo>
                    <a:pt x="1790" y="2387"/>
                    <a:pt x="4735" y="416"/>
                    <a:pt x="7385" y="280"/>
                  </a:cubicBezTo>
                  <a:cubicBezTo>
                    <a:pt x="7491" y="276"/>
                    <a:pt x="7597" y="273"/>
                    <a:pt x="7701" y="273"/>
                  </a:cubicBezTo>
                  <a:close/>
                  <a:moveTo>
                    <a:pt x="7751" y="1"/>
                  </a:moveTo>
                  <a:cubicBezTo>
                    <a:pt x="7638" y="1"/>
                    <a:pt x="7523" y="3"/>
                    <a:pt x="7408" y="8"/>
                  </a:cubicBezTo>
                  <a:cubicBezTo>
                    <a:pt x="4644" y="121"/>
                    <a:pt x="1586" y="2183"/>
                    <a:pt x="748" y="4946"/>
                  </a:cubicBezTo>
                  <a:cubicBezTo>
                    <a:pt x="0" y="6985"/>
                    <a:pt x="181" y="9273"/>
                    <a:pt x="1246" y="11199"/>
                  </a:cubicBezTo>
                  <a:cubicBezTo>
                    <a:pt x="2311" y="13102"/>
                    <a:pt x="4123" y="14483"/>
                    <a:pt x="6071" y="14891"/>
                  </a:cubicBezTo>
                  <a:cubicBezTo>
                    <a:pt x="6547" y="14982"/>
                    <a:pt x="7045" y="15050"/>
                    <a:pt x="7544" y="15050"/>
                  </a:cubicBezTo>
                  <a:cubicBezTo>
                    <a:pt x="9039" y="15027"/>
                    <a:pt x="10511" y="14597"/>
                    <a:pt x="11757" y="13804"/>
                  </a:cubicBezTo>
                  <a:cubicBezTo>
                    <a:pt x="13683" y="16839"/>
                    <a:pt x="15540" y="19943"/>
                    <a:pt x="17353" y="23046"/>
                  </a:cubicBezTo>
                  <a:lnTo>
                    <a:pt x="17353" y="22480"/>
                  </a:lnTo>
                  <a:cubicBezTo>
                    <a:pt x="15608" y="19512"/>
                    <a:pt x="13819" y="16568"/>
                    <a:pt x="11984" y="13668"/>
                  </a:cubicBezTo>
                  <a:cubicBezTo>
                    <a:pt x="12210" y="13487"/>
                    <a:pt x="12437" y="13328"/>
                    <a:pt x="12664" y="13124"/>
                  </a:cubicBezTo>
                  <a:cubicBezTo>
                    <a:pt x="14249" y="15548"/>
                    <a:pt x="15812" y="18040"/>
                    <a:pt x="17353" y="20622"/>
                  </a:cubicBezTo>
                  <a:lnTo>
                    <a:pt x="17353" y="20056"/>
                  </a:lnTo>
                  <a:cubicBezTo>
                    <a:pt x="15880" y="17610"/>
                    <a:pt x="14385" y="15231"/>
                    <a:pt x="12867" y="12920"/>
                  </a:cubicBezTo>
                  <a:cubicBezTo>
                    <a:pt x="13139" y="12671"/>
                    <a:pt x="13388" y="12377"/>
                    <a:pt x="13638" y="12082"/>
                  </a:cubicBezTo>
                  <a:cubicBezTo>
                    <a:pt x="17463" y="7144"/>
                    <a:pt x="13907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4" name="Google Shape;364;p32"/>
            <p:cNvGrpSpPr/>
            <p:nvPr/>
          </p:nvGrpSpPr>
          <p:grpSpPr>
            <a:xfrm>
              <a:off x="7675149" y="163004"/>
              <a:ext cx="661713" cy="300792"/>
              <a:chOff x="7950249" y="1528254"/>
              <a:chExt cx="661713" cy="300792"/>
            </a:xfrm>
          </p:grpSpPr>
          <p:sp>
            <p:nvSpPr>
              <p:cNvPr id="365" name="Google Shape;365;p32"/>
              <p:cNvSpPr/>
              <p:nvPr/>
            </p:nvSpPr>
            <p:spPr>
              <a:xfrm>
                <a:off x="8441305" y="1633843"/>
                <a:ext cx="170657" cy="192407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5299" extrusionOk="0">
                    <a:moveTo>
                      <a:pt x="2659" y="1"/>
                    </a:moveTo>
                    <a:cubicBezTo>
                      <a:pt x="2351" y="1"/>
                      <a:pt x="2038" y="82"/>
                      <a:pt x="1767" y="188"/>
                    </a:cubicBezTo>
                    <a:cubicBezTo>
                      <a:pt x="1314" y="347"/>
                      <a:pt x="453" y="664"/>
                      <a:pt x="249" y="1117"/>
                    </a:cubicBezTo>
                    <a:cubicBezTo>
                      <a:pt x="159" y="1321"/>
                      <a:pt x="136" y="1570"/>
                      <a:pt x="159" y="1796"/>
                    </a:cubicBezTo>
                    <a:cubicBezTo>
                      <a:pt x="159" y="2023"/>
                      <a:pt x="159" y="2249"/>
                      <a:pt x="159" y="2476"/>
                    </a:cubicBezTo>
                    <a:cubicBezTo>
                      <a:pt x="136" y="2703"/>
                      <a:pt x="46" y="2929"/>
                      <a:pt x="46" y="3156"/>
                    </a:cubicBezTo>
                    <a:cubicBezTo>
                      <a:pt x="0" y="3677"/>
                      <a:pt x="544" y="4107"/>
                      <a:pt x="838" y="4515"/>
                    </a:cubicBezTo>
                    <a:cubicBezTo>
                      <a:pt x="997" y="4809"/>
                      <a:pt x="1224" y="5036"/>
                      <a:pt x="1518" y="5194"/>
                    </a:cubicBezTo>
                    <a:cubicBezTo>
                      <a:pt x="1633" y="5265"/>
                      <a:pt x="1759" y="5298"/>
                      <a:pt x="1884" y="5298"/>
                    </a:cubicBezTo>
                    <a:cubicBezTo>
                      <a:pt x="2079" y="5298"/>
                      <a:pt x="2273" y="5219"/>
                      <a:pt x="2424" y="5081"/>
                    </a:cubicBezTo>
                    <a:cubicBezTo>
                      <a:pt x="2605" y="4764"/>
                      <a:pt x="2583" y="4379"/>
                      <a:pt x="2379" y="4084"/>
                    </a:cubicBezTo>
                    <a:cubicBezTo>
                      <a:pt x="2176" y="3814"/>
                      <a:pt x="1995" y="3520"/>
                      <a:pt x="1815" y="3204"/>
                    </a:cubicBezTo>
                    <a:lnTo>
                      <a:pt x="1815" y="3204"/>
                    </a:lnTo>
                    <a:cubicBezTo>
                      <a:pt x="1901" y="3339"/>
                      <a:pt x="3060" y="3450"/>
                      <a:pt x="3240" y="3450"/>
                    </a:cubicBezTo>
                    <a:cubicBezTo>
                      <a:pt x="3249" y="3451"/>
                      <a:pt x="3258" y="3451"/>
                      <a:pt x="3268" y="3451"/>
                    </a:cubicBezTo>
                    <a:cubicBezTo>
                      <a:pt x="3693" y="3451"/>
                      <a:pt x="4699" y="2964"/>
                      <a:pt x="4123" y="2499"/>
                    </a:cubicBezTo>
                    <a:cubicBezTo>
                      <a:pt x="4055" y="2453"/>
                      <a:pt x="3987" y="2408"/>
                      <a:pt x="3897" y="2385"/>
                    </a:cubicBezTo>
                    <a:cubicBezTo>
                      <a:pt x="3829" y="2363"/>
                      <a:pt x="3761" y="2340"/>
                      <a:pt x="3670" y="2317"/>
                    </a:cubicBezTo>
                    <a:lnTo>
                      <a:pt x="2062" y="1910"/>
                    </a:lnTo>
                    <a:cubicBezTo>
                      <a:pt x="2311" y="1796"/>
                      <a:pt x="2560" y="1660"/>
                      <a:pt x="2787" y="1502"/>
                    </a:cubicBezTo>
                    <a:cubicBezTo>
                      <a:pt x="3194" y="1275"/>
                      <a:pt x="3512" y="1139"/>
                      <a:pt x="3602" y="664"/>
                    </a:cubicBezTo>
                    <a:cubicBezTo>
                      <a:pt x="3625" y="505"/>
                      <a:pt x="3579" y="347"/>
                      <a:pt x="3466" y="256"/>
                    </a:cubicBezTo>
                    <a:cubicBezTo>
                      <a:pt x="3227" y="71"/>
                      <a:pt x="2945" y="1"/>
                      <a:pt x="2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32"/>
              <p:cNvSpPr/>
              <p:nvPr/>
            </p:nvSpPr>
            <p:spPr>
              <a:xfrm>
                <a:off x="7962558" y="1531848"/>
                <a:ext cx="151413" cy="185980"/>
              </a:xfrm>
              <a:custGeom>
                <a:avLst/>
                <a:gdLst/>
                <a:ahLst/>
                <a:cxnLst/>
                <a:rect l="l" t="t" r="r" b="b"/>
                <a:pathLst>
                  <a:path w="4170" h="5122" extrusionOk="0">
                    <a:moveTo>
                      <a:pt x="2026" y="1"/>
                    </a:moveTo>
                    <a:cubicBezTo>
                      <a:pt x="1708" y="1"/>
                      <a:pt x="1403" y="335"/>
                      <a:pt x="1655" y="641"/>
                    </a:cubicBezTo>
                    <a:cubicBezTo>
                      <a:pt x="2040" y="1094"/>
                      <a:pt x="2425" y="1525"/>
                      <a:pt x="2855" y="1955"/>
                    </a:cubicBezTo>
                    <a:cubicBezTo>
                      <a:pt x="2516" y="1910"/>
                      <a:pt x="2153" y="1819"/>
                      <a:pt x="1904" y="1796"/>
                    </a:cubicBezTo>
                    <a:cubicBezTo>
                      <a:pt x="1551" y="1780"/>
                      <a:pt x="1199" y="1764"/>
                      <a:pt x="847" y="1764"/>
                    </a:cubicBezTo>
                    <a:cubicBezTo>
                      <a:pt x="701" y="1764"/>
                      <a:pt x="555" y="1767"/>
                      <a:pt x="409" y="1774"/>
                    </a:cubicBezTo>
                    <a:cubicBezTo>
                      <a:pt x="160" y="1796"/>
                      <a:pt x="1" y="2000"/>
                      <a:pt x="1" y="2227"/>
                    </a:cubicBezTo>
                    <a:cubicBezTo>
                      <a:pt x="160" y="3042"/>
                      <a:pt x="1043" y="3359"/>
                      <a:pt x="1859" y="3586"/>
                    </a:cubicBezTo>
                    <a:lnTo>
                      <a:pt x="1541" y="3745"/>
                    </a:lnTo>
                    <a:cubicBezTo>
                      <a:pt x="1292" y="3813"/>
                      <a:pt x="1066" y="3948"/>
                      <a:pt x="884" y="4152"/>
                    </a:cubicBezTo>
                    <a:cubicBezTo>
                      <a:pt x="658" y="4492"/>
                      <a:pt x="839" y="4968"/>
                      <a:pt x="1247" y="5081"/>
                    </a:cubicBezTo>
                    <a:cubicBezTo>
                      <a:pt x="1340" y="5108"/>
                      <a:pt x="1442" y="5121"/>
                      <a:pt x="1550" y="5121"/>
                    </a:cubicBezTo>
                    <a:cubicBezTo>
                      <a:pt x="2338" y="5121"/>
                      <a:pt x="3438" y="4442"/>
                      <a:pt x="3558" y="3745"/>
                    </a:cubicBezTo>
                    <a:cubicBezTo>
                      <a:pt x="3580" y="3405"/>
                      <a:pt x="3648" y="3065"/>
                      <a:pt x="3761" y="2748"/>
                    </a:cubicBezTo>
                    <a:cubicBezTo>
                      <a:pt x="3852" y="2544"/>
                      <a:pt x="4169" y="2227"/>
                      <a:pt x="4169" y="1955"/>
                    </a:cubicBezTo>
                    <a:cubicBezTo>
                      <a:pt x="4169" y="1864"/>
                      <a:pt x="4147" y="1796"/>
                      <a:pt x="4101" y="1751"/>
                    </a:cubicBezTo>
                    <a:cubicBezTo>
                      <a:pt x="4011" y="1660"/>
                      <a:pt x="3920" y="1592"/>
                      <a:pt x="3807" y="1525"/>
                    </a:cubicBezTo>
                    <a:cubicBezTo>
                      <a:pt x="3331" y="1275"/>
                      <a:pt x="2946" y="913"/>
                      <a:pt x="2629" y="482"/>
                    </a:cubicBezTo>
                    <a:cubicBezTo>
                      <a:pt x="2538" y="324"/>
                      <a:pt x="2402" y="188"/>
                      <a:pt x="2266" y="75"/>
                    </a:cubicBezTo>
                    <a:cubicBezTo>
                      <a:pt x="2192" y="23"/>
                      <a:pt x="2108" y="1"/>
                      <a:pt x="2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32"/>
              <p:cNvSpPr/>
              <p:nvPr/>
            </p:nvSpPr>
            <p:spPr>
              <a:xfrm>
                <a:off x="8099120" y="1572334"/>
                <a:ext cx="354567" cy="238920"/>
              </a:xfrm>
              <a:custGeom>
                <a:avLst/>
                <a:gdLst/>
                <a:ahLst/>
                <a:cxnLst/>
                <a:rect l="l" t="t" r="r" b="b"/>
                <a:pathLst>
                  <a:path w="9765" h="6580" extrusionOk="0">
                    <a:moveTo>
                      <a:pt x="4063" y="1"/>
                    </a:moveTo>
                    <a:cubicBezTo>
                      <a:pt x="3727" y="1"/>
                      <a:pt x="3392" y="24"/>
                      <a:pt x="3059" y="70"/>
                    </a:cubicBezTo>
                    <a:cubicBezTo>
                      <a:pt x="1949" y="228"/>
                      <a:pt x="340" y="681"/>
                      <a:pt x="68" y="1950"/>
                    </a:cubicBezTo>
                    <a:cubicBezTo>
                      <a:pt x="0" y="2380"/>
                      <a:pt x="46" y="2833"/>
                      <a:pt x="182" y="3241"/>
                    </a:cubicBezTo>
                    <a:cubicBezTo>
                      <a:pt x="680" y="4827"/>
                      <a:pt x="2153" y="5982"/>
                      <a:pt x="3806" y="6390"/>
                    </a:cubicBezTo>
                    <a:cubicBezTo>
                      <a:pt x="4351" y="6518"/>
                      <a:pt x="4914" y="6580"/>
                      <a:pt x="5477" y="6580"/>
                    </a:cubicBezTo>
                    <a:cubicBezTo>
                      <a:pt x="6013" y="6580"/>
                      <a:pt x="6549" y="6523"/>
                      <a:pt x="7068" y="6413"/>
                    </a:cubicBezTo>
                    <a:cubicBezTo>
                      <a:pt x="8020" y="6231"/>
                      <a:pt x="9039" y="6005"/>
                      <a:pt x="9492" y="5053"/>
                    </a:cubicBezTo>
                    <a:cubicBezTo>
                      <a:pt x="9696" y="4668"/>
                      <a:pt x="9764" y="4215"/>
                      <a:pt x="9741" y="3785"/>
                    </a:cubicBezTo>
                    <a:cubicBezTo>
                      <a:pt x="9719" y="3219"/>
                      <a:pt x="9515" y="2675"/>
                      <a:pt x="9175" y="2222"/>
                    </a:cubicBezTo>
                    <a:cubicBezTo>
                      <a:pt x="8699" y="1610"/>
                      <a:pt x="8088" y="1112"/>
                      <a:pt x="7385" y="795"/>
                    </a:cubicBezTo>
                    <a:cubicBezTo>
                      <a:pt x="6351" y="269"/>
                      <a:pt x="5209" y="1"/>
                      <a:pt x="40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32"/>
              <p:cNvSpPr/>
              <p:nvPr/>
            </p:nvSpPr>
            <p:spPr>
              <a:xfrm>
                <a:off x="7950249" y="1528254"/>
                <a:ext cx="647371" cy="300792"/>
              </a:xfrm>
              <a:custGeom>
                <a:avLst/>
                <a:gdLst/>
                <a:ahLst/>
                <a:cxnLst/>
                <a:rect l="l" t="t" r="r" b="b"/>
                <a:pathLst>
                  <a:path w="17829" h="8284" extrusionOk="0">
                    <a:moveTo>
                      <a:pt x="2290" y="289"/>
                    </a:moveTo>
                    <a:cubicBezTo>
                      <a:pt x="2409" y="289"/>
                      <a:pt x="2544" y="374"/>
                      <a:pt x="2651" y="446"/>
                    </a:cubicBezTo>
                    <a:cubicBezTo>
                      <a:pt x="3330" y="967"/>
                      <a:pt x="3919" y="1556"/>
                      <a:pt x="4372" y="2258"/>
                    </a:cubicBezTo>
                    <a:lnTo>
                      <a:pt x="4395" y="2280"/>
                    </a:lnTo>
                    <a:cubicBezTo>
                      <a:pt x="4418" y="2303"/>
                      <a:pt x="4350" y="2326"/>
                      <a:pt x="4327" y="2371"/>
                    </a:cubicBezTo>
                    <a:cubicBezTo>
                      <a:pt x="3965" y="2892"/>
                      <a:pt x="3806" y="3572"/>
                      <a:pt x="3942" y="4206"/>
                    </a:cubicBezTo>
                    <a:lnTo>
                      <a:pt x="3919" y="4206"/>
                    </a:lnTo>
                    <a:cubicBezTo>
                      <a:pt x="3398" y="4546"/>
                      <a:pt x="2855" y="4795"/>
                      <a:pt x="2288" y="4976"/>
                    </a:cubicBezTo>
                    <a:cubicBezTo>
                      <a:pt x="2122" y="5037"/>
                      <a:pt x="1956" y="5067"/>
                      <a:pt x="1790" y="5067"/>
                    </a:cubicBezTo>
                    <a:cubicBezTo>
                      <a:pt x="1707" y="5067"/>
                      <a:pt x="1624" y="5059"/>
                      <a:pt x="1541" y="5044"/>
                    </a:cubicBezTo>
                    <a:cubicBezTo>
                      <a:pt x="1337" y="4999"/>
                      <a:pt x="1178" y="4818"/>
                      <a:pt x="1178" y="4591"/>
                    </a:cubicBezTo>
                    <a:cubicBezTo>
                      <a:pt x="1178" y="4410"/>
                      <a:pt x="1337" y="4251"/>
                      <a:pt x="1609" y="4115"/>
                    </a:cubicBezTo>
                    <a:cubicBezTo>
                      <a:pt x="1948" y="3912"/>
                      <a:pt x="2333" y="3798"/>
                      <a:pt x="2719" y="3708"/>
                    </a:cubicBezTo>
                    <a:cubicBezTo>
                      <a:pt x="2787" y="3708"/>
                      <a:pt x="2832" y="3640"/>
                      <a:pt x="2832" y="3572"/>
                    </a:cubicBezTo>
                    <a:cubicBezTo>
                      <a:pt x="2832" y="3504"/>
                      <a:pt x="2764" y="3436"/>
                      <a:pt x="2696" y="3436"/>
                    </a:cubicBezTo>
                    <a:cubicBezTo>
                      <a:pt x="2243" y="3413"/>
                      <a:pt x="1790" y="3345"/>
                      <a:pt x="1359" y="3209"/>
                    </a:cubicBezTo>
                    <a:cubicBezTo>
                      <a:pt x="929" y="3073"/>
                      <a:pt x="567" y="2802"/>
                      <a:pt x="340" y="2439"/>
                    </a:cubicBezTo>
                    <a:cubicBezTo>
                      <a:pt x="317" y="2394"/>
                      <a:pt x="295" y="2348"/>
                      <a:pt x="295" y="2303"/>
                    </a:cubicBezTo>
                    <a:cubicBezTo>
                      <a:pt x="295" y="2235"/>
                      <a:pt x="317" y="2167"/>
                      <a:pt x="363" y="2122"/>
                    </a:cubicBezTo>
                    <a:cubicBezTo>
                      <a:pt x="528" y="1956"/>
                      <a:pt x="751" y="1847"/>
                      <a:pt x="979" y="1847"/>
                    </a:cubicBezTo>
                    <a:cubicBezTo>
                      <a:pt x="1000" y="1847"/>
                      <a:pt x="1021" y="1848"/>
                      <a:pt x="1042" y="1850"/>
                    </a:cubicBezTo>
                    <a:cubicBezTo>
                      <a:pt x="1314" y="1850"/>
                      <a:pt x="1609" y="1895"/>
                      <a:pt x="1880" y="1986"/>
                    </a:cubicBezTo>
                    <a:lnTo>
                      <a:pt x="3058" y="2326"/>
                    </a:lnTo>
                    <a:cubicBezTo>
                      <a:pt x="3126" y="2326"/>
                      <a:pt x="3194" y="2303"/>
                      <a:pt x="3217" y="2258"/>
                    </a:cubicBezTo>
                    <a:cubicBezTo>
                      <a:pt x="3262" y="2213"/>
                      <a:pt x="3240" y="2122"/>
                      <a:pt x="3217" y="2077"/>
                    </a:cubicBezTo>
                    <a:lnTo>
                      <a:pt x="2492" y="1284"/>
                    </a:lnTo>
                    <a:cubicBezTo>
                      <a:pt x="2288" y="1103"/>
                      <a:pt x="2152" y="853"/>
                      <a:pt x="2084" y="581"/>
                    </a:cubicBezTo>
                    <a:cubicBezTo>
                      <a:pt x="2084" y="468"/>
                      <a:pt x="2107" y="378"/>
                      <a:pt x="2198" y="310"/>
                    </a:cubicBezTo>
                    <a:cubicBezTo>
                      <a:pt x="2227" y="295"/>
                      <a:pt x="2258" y="289"/>
                      <a:pt x="2290" y="289"/>
                    </a:cubicBezTo>
                    <a:close/>
                    <a:moveTo>
                      <a:pt x="7929" y="1397"/>
                    </a:moveTo>
                    <a:cubicBezTo>
                      <a:pt x="9537" y="1397"/>
                      <a:pt x="11576" y="1805"/>
                      <a:pt x="12731" y="2892"/>
                    </a:cubicBezTo>
                    <a:cubicBezTo>
                      <a:pt x="13434" y="3526"/>
                      <a:pt x="13751" y="4433"/>
                      <a:pt x="13615" y="5361"/>
                    </a:cubicBezTo>
                    <a:cubicBezTo>
                      <a:pt x="13411" y="6947"/>
                      <a:pt x="11893" y="7808"/>
                      <a:pt x="10557" y="7831"/>
                    </a:cubicBezTo>
                    <a:cubicBezTo>
                      <a:pt x="10483" y="7832"/>
                      <a:pt x="10410" y="7832"/>
                      <a:pt x="10338" y="7832"/>
                    </a:cubicBezTo>
                    <a:cubicBezTo>
                      <a:pt x="8813" y="7832"/>
                      <a:pt x="7634" y="7603"/>
                      <a:pt x="6660" y="7106"/>
                    </a:cubicBezTo>
                    <a:cubicBezTo>
                      <a:pt x="5664" y="6630"/>
                      <a:pt x="4871" y="5837"/>
                      <a:pt x="4418" y="4840"/>
                    </a:cubicBezTo>
                    <a:cubicBezTo>
                      <a:pt x="4055" y="4115"/>
                      <a:pt x="4100" y="3232"/>
                      <a:pt x="4554" y="2552"/>
                    </a:cubicBezTo>
                    <a:cubicBezTo>
                      <a:pt x="4893" y="2077"/>
                      <a:pt x="5460" y="1759"/>
                      <a:pt x="6298" y="1578"/>
                    </a:cubicBezTo>
                    <a:lnTo>
                      <a:pt x="6479" y="1533"/>
                    </a:lnTo>
                    <a:cubicBezTo>
                      <a:pt x="6955" y="1442"/>
                      <a:pt x="7430" y="1397"/>
                      <a:pt x="7929" y="1397"/>
                    </a:cubicBezTo>
                    <a:close/>
                    <a:moveTo>
                      <a:pt x="16039" y="2997"/>
                    </a:moveTo>
                    <a:cubicBezTo>
                      <a:pt x="16287" y="2997"/>
                      <a:pt x="16540" y="3078"/>
                      <a:pt x="16741" y="3232"/>
                    </a:cubicBezTo>
                    <a:cubicBezTo>
                      <a:pt x="16764" y="3277"/>
                      <a:pt x="16809" y="3323"/>
                      <a:pt x="16832" y="3368"/>
                    </a:cubicBezTo>
                    <a:cubicBezTo>
                      <a:pt x="16854" y="3458"/>
                      <a:pt x="16764" y="3617"/>
                      <a:pt x="16696" y="3685"/>
                    </a:cubicBezTo>
                    <a:cubicBezTo>
                      <a:pt x="16243" y="4183"/>
                      <a:pt x="15586" y="4433"/>
                      <a:pt x="14997" y="4682"/>
                    </a:cubicBezTo>
                    <a:cubicBezTo>
                      <a:pt x="14929" y="4704"/>
                      <a:pt x="14883" y="4772"/>
                      <a:pt x="14906" y="4840"/>
                    </a:cubicBezTo>
                    <a:cubicBezTo>
                      <a:pt x="14925" y="4896"/>
                      <a:pt x="14974" y="4937"/>
                      <a:pt x="15029" y="4937"/>
                    </a:cubicBezTo>
                    <a:cubicBezTo>
                      <a:pt x="15041" y="4937"/>
                      <a:pt x="15053" y="4935"/>
                      <a:pt x="15065" y="4931"/>
                    </a:cubicBezTo>
                    <a:cubicBezTo>
                      <a:pt x="15157" y="4923"/>
                      <a:pt x="15249" y="4919"/>
                      <a:pt x="15340" y="4919"/>
                    </a:cubicBezTo>
                    <a:cubicBezTo>
                      <a:pt x="15792" y="4919"/>
                      <a:pt x="16240" y="5011"/>
                      <a:pt x="16673" y="5180"/>
                    </a:cubicBezTo>
                    <a:cubicBezTo>
                      <a:pt x="16922" y="5248"/>
                      <a:pt x="17149" y="5361"/>
                      <a:pt x="17353" y="5543"/>
                    </a:cubicBezTo>
                    <a:cubicBezTo>
                      <a:pt x="17511" y="5678"/>
                      <a:pt x="17534" y="5928"/>
                      <a:pt x="17421" y="6109"/>
                    </a:cubicBezTo>
                    <a:lnTo>
                      <a:pt x="17421" y="6132"/>
                    </a:lnTo>
                    <a:cubicBezTo>
                      <a:pt x="17346" y="6235"/>
                      <a:pt x="17224" y="6281"/>
                      <a:pt x="17040" y="6281"/>
                    </a:cubicBezTo>
                    <a:cubicBezTo>
                      <a:pt x="16943" y="6281"/>
                      <a:pt x="16829" y="6268"/>
                      <a:pt x="16696" y="6245"/>
                    </a:cubicBezTo>
                    <a:cubicBezTo>
                      <a:pt x="16220" y="6177"/>
                      <a:pt x="15744" y="6064"/>
                      <a:pt x="15291" y="5905"/>
                    </a:cubicBezTo>
                    <a:cubicBezTo>
                      <a:pt x="15223" y="5905"/>
                      <a:pt x="15155" y="5928"/>
                      <a:pt x="15133" y="5973"/>
                    </a:cubicBezTo>
                    <a:cubicBezTo>
                      <a:pt x="15087" y="6041"/>
                      <a:pt x="15110" y="6109"/>
                      <a:pt x="15155" y="6154"/>
                    </a:cubicBezTo>
                    <a:cubicBezTo>
                      <a:pt x="15382" y="6358"/>
                      <a:pt x="15563" y="6607"/>
                      <a:pt x="15722" y="6902"/>
                    </a:cubicBezTo>
                    <a:cubicBezTo>
                      <a:pt x="15790" y="7038"/>
                      <a:pt x="16084" y="7740"/>
                      <a:pt x="15654" y="7966"/>
                    </a:cubicBezTo>
                    <a:cubicBezTo>
                      <a:pt x="15594" y="7996"/>
                      <a:pt x="15534" y="8010"/>
                      <a:pt x="15474" y="8010"/>
                    </a:cubicBezTo>
                    <a:cubicBezTo>
                      <a:pt x="15260" y="8010"/>
                      <a:pt x="15040" y="7839"/>
                      <a:pt x="14793" y="7627"/>
                    </a:cubicBezTo>
                    <a:lnTo>
                      <a:pt x="14680" y="7536"/>
                    </a:lnTo>
                    <a:cubicBezTo>
                      <a:pt x="14249" y="7219"/>
                      <a:pt x="13909" y="6811"/>
                      <a:pt x="13660" y="6335"/>
                    </a:cubicBezTo>
                    <a:cubicBezTo>
                      <a:pt x="13660" y="6313"/>
                      <a:pt x="13638" y="6290"/>
                      <a:pt x="13638" y="6290"/>
                    </a:cubicBezTo>
                    <a:cubicBezTo>
                      <a:pt x="13773" y="5996"/>
                      <a:pt x="13864" y="5701"/>
                      <a:pt x="13909" y="5384"/>
                    </a:cubicBezTo>
                    <a:cubicBezTo>
                      <a:pt x="13955" y="4976"/>
                      <a:pt x="13932" y="4546"/>
                      <a:pt x="13841" y="4138"/>
                    </a:cubicBezTo>
                    <a:cubicBezTo>
                      <a:pt x="13977" y="4025"/>
                      <a:pt x="14113" y="3934"/>
                      <a:pt x="14249" y="3821"/>
                    </a:cubicBezTo>
                    <a:cubicBezTo>
                      <a:pt x="14680" y="3481"/>
                      <a:pt x="15178" y="3209"/>
                      <a:pt x="15699" y="3051"/>
                    </a:cubicBezTo>
                    <a:cubicBezTo>
                      <a:pt x="15807" y="3015"/>
                      <a:pt x="15923" y="2997"/>
                      <a:pt x="16039" y="2997"/>
                    </a:cubicBezTo>
                    <a:close/>
                    <a:moveTo>
                      <a:pt x="2275" y="1"/>
                    </a:moveTo>
                    <a:cubicBezTo>
                      <a:pt x="2189" y="1"/>
                      <a:pt x="2110" y="21"/>
                      <a:pt x="2039" y="60"/>
                    </a:cubicBezTo>
                    <a:cubicBezTo>
                      <a:pt x="1880" y="174"/>
                      <a:pt x="1767" y="378"/>
                      <a:pt x="1790" y="604"/>
                    </a:cubicBezTo>
                    <a:cubicBezTo>
                      <a:pt x="1835" y="921"/>
                      <a:pt x="2016" y="1238"/>
                      <a:pt x="2266" y="1465"/>
                    </a:cubicBezTo>
                    <a:lnTo>
                      <a:pt x="2673" y="1918"/>
                    </a:lnTo>
                    <a:lnTo>
                      <a:pt x="1948" y="1714"/>
                    </a:lnTo>
                    <a:cubicBezTo>
                      <a:pt x="1631" y="1624"/>
                      <a:pt x="1337" y="1556"/>
                      <a:pt x="1020" y="1556"/>
                    </a:cubicBezTo>
                    <a:cubicBezTo>
                      <a:pt x="680" y="1556"/>
                      <a:pt x="340" y="1691"/>
                      <a:pt x="136" y="1963"/>
                    </a:cubicBezTo>
                    <a:cubicBezTo>
                      <a:pt x="45" y="2054"/>
                      <a:pt x="0" y="2190"/>
                      <a:pt x="0" y="2326"/>
                    </a:cubicBezTo>
                    <a:cubicBezTo>
                      <a:pt x="0" y="2416"/>
                      <a:pt x="23" y="2484"/>
                      <a:pt x="91" y="2575"/>
                    </a:cubicBezTo>
                    <a:cubicBezTo>
                      <a:pt x="340" y="3005"/>
                      <a:pt x="770" y="3323"/>
                      <a:pt x="1246" y="3481"/>
                    </a:cubicBezTo>
                    <a:cubicBezTo>
                      <a:pt x="1473" y="3549"/>
                      <a:pt x="1699" y="3617"/>
                      <a:pt x="1948" y="3640"/>
                    </a:cubicBezTo>
                    <a:cubicBezTo>
                      <a:pt x="1767" y="3708"/>
                      <a:pt x="1609" y="3776"/>
                      <a:pt x="1473" y="3866"/>
                    </a:cubicBezTo>
                    <a:cubicBezTo>
                      <a:pt x="1155" y="3979"/>
                      <a:pt x="929" y="4274"/>
                      <a:pt x="884" y="4591"/>
                    </a:cubicBezTo>
                    <a:cubicBezTo>
                      <a:pt x="884" y="4954"/>
                      <a:pt x="1133" y="5248"/>
                      <a:pt x="1473" y="5339"/>
                    </a:cubicBezTo>
                    <a:cubicBezTo>
                      <a:pt x="1563" y="5361"/>
                      <a:pt x="1654" y="5361"/>
                      <a:pt x="1744" y="5361"/>
                    </a:cubicBezTo>
                    <a:cubicBezTo>
                      <a:pt x="1948" y="5361"/>
                      <a:pt x="2152" y="5316"/>
                      <a:pt x="2356" y="5271"/>
                    </a:cubicBezTo>
                    <a:cubicBezTo>
                      <a:pt x="2922" y="5089"/>
                      <a:pt x="3489" y="4840"/>
                      <a:pt x="3987" y="4500"/>
                    </a:cubicBezTo>
                    <a:cubicBezTo>
                      <a:pt x="4032" y="4659"/>
                      <a:pt x="4078" y="4818"/>
                      <a:pt x="4146" y="4976"/>
                    </a:cubicBezTo>
                    <a:cubicBezTo>
                      <a:pt x="4621" y="6018"/>
                      <a:pt x="5482" y="6879"/>
                      <a:pt x="6524" y="7377"/>
                    </a:cubicBezTo>
                    <a:cubicBezTo>
                      <a:pt x="7566" y="7876"/>
                      <a:pt x="8812" y="8125"/>
                      <a:pt x="10443" y="8125"/>
                    </a:cubicBezTo>
                    <a:lnTo>
                      <a:pt x="10557" y="8125"/>
                    </a:lnTo>
                    <a:cubicBezTo>
                      <a:pt x="11712" y="8125"/>
                      <a:pt x="12822" y="7559"/>
                      <a:pt x="13456" y="6585"/>
                    </a:cubicBezTo>
                    <a:cubicBezTo>
                      <a:pt x="13705" y="7038"/>
                      <a:pt x="14068" y="7423"/>
                      <a:pt x="14476" y="7740"/>
                    </a:cubicBezTo>
                    <a:lnTo>
                      <a:pt x="14589" y="7853"/>
                    </a:lnTo>
                    <a:cubicBezTo>
                      <a:pt x="14816" y="8080"/>
                      <a:pt x="15133" y="8238"/>
                      <a:pt x="15450" y="8284"/>
                    </a:cubicBezTo>
                    <a:cubicBezTo>
                      <a:pt x="15540" y="8284"/>
                      <a:pt x="15631" y="8261"/>
                      <a:pt x="15722" y="8216"/>
                    </a:cubicBezTo>
                    <a:cubicBezTo>
                      <a:pt x="16265" y="7966"/>
                      <a:pt x="16175" y="7310"/>
                      <a:pt x="15948" y="6788"/>
                    </a:cubicBezTo>
                    <a:cubicBezTo>
                      <a:pt x="15858" y="6607"/>
                      <a:pt x="15767" y="6449"/>
                      <a:pt x="15654" y="6313"/>
                    </a:cubicBezTo>
                    <a:lnTo>
                      <a:pt x="15654" y="6313"/>
                    </a:lnTo>
                    <a:cubicBezTo>
                      <a:pt x="15971" y="6403"/>
                      <a:pt x="16288" y="6471"/>
                      <a:pt x="16628" y="6539"/>
                    </a:cubicBezTo>
                    <a:cubicBezTo>
                      <a:pt x="16740" y="6555"/>
                      <a:pt x="16866" y="6571"/>
                      <a:pt x="16994" y="6571"/>
                    </a:cubicBezTo>
                    <a:cubicBezTo>
                      <a:pt x="17227" y="6571"/>
                      <a:pt x="17463" y="6518"/>
                      <a:pt x="17625" y="6313"/>
                    </a:cubicBezTo>
                    <a:cubicBezTo>
                      <a:pt x="17828" y="6018"/>
                      <a:pt x="17806" y="5588"/>
                      <a:pt x="17557" y="5339"/>
                    </a:cubicBezTo>
                    <a:cubicBezTo>
                      <a:pt x="17330" y="5135"/>
                      <a:pt x="17036" y="4976"/>
                      <a:pt x="16741" y="4908"/>
                    </a:cubicBezTo>
                    <a:cubicBezTo>
                      <a:pt x="16424" y="4795"/>
                      <a:pt x="16084" y="4704"/>
                      <a:pt x="15744" y="4659"/>
                    </a:cubicBezTo>
                    <a:cubicBezTo>
                      <a:pt x="16175" y="4478"/>
                      <a:pt x="16560" y="4206"/>
                      <a:pt x="16900" y="3866"/>
                    </a:cubicBezTo>
                    <a:cubicBezTo>
                      <a:pt x="17058" y="3708"/>
                      <a:pt x="17126" y="3481"/>
                      <a:pt x="17081" y="3255"/>
                    </a:cubicBezTo>
                    <a:cubicBezTo>
                      <a:pt x="17058" y="3164"/>
                      <a:pt x="16990" y="3096"/>
                      <a:pt x="16922" y="3028"/>
                    </a:cubicBezTo>
                    <a:cubicBezTo>
                      <a:pt x="16663" y="2817"/>
                      <a:pt x="16333" y="2699"/>
                      <a:pt x="16001" y="2699"/>
                    </a:cubicBezTo>
                    <a:cubicBezTo>
                      <a:pt x="15869" y="2699"/>
                      <a:pt x="15737" y="2718"/>
                      <a:pt x="15608" y="2756"/>
                    </a:cubicBezTo>
                    <a:cubicBezTo>
                      <a:pt x="15065" y="2937"/>
                      <a:pt x="14544" y="3209"/>
                      <a:pt x="14091" y="3594"/>
                    </a:cubicBezTo>
                    <a:cubicBezTo>
                      <a:pt x="13955" y="3685"/>
                      <a:pt x="13841" y="3753"/>
                      <a:pt x="13728" y="3844"/>
                    </a:cubicBezTo>
                    <a:cubicBezTo>
                      <a:pt x="13547" y="3390"/>
                      <a:pt x="13275" y="3005"/>
                      <a:pt x="12935" y="2688"/>
                    </a:cubicBezTo>
                    <a:cubicBezTo>
                      <a:pt x="11709" y="1530"/>
                      <a:pt x="9573" y="1115"/>
                      <a:pt x="7886" y="1115"/>
                    </a:cubicBezTo>
                    <a:cubicBezTo>
                      <a:pt x="7329" y="1115"/>
                      <a:pt x="6821" y="1160"/>
                      <a:pt x="6411" y="1238"/>
                    </a:cubicBezTo>
                    <a:lnTo>
                      <a:pt x="6230" y="1284"/>
                    </a:lnTo>
                    <a:cubicBezTo>
                      <a:pt x="5618" y="1397"/>
                      <a:pt x="5052" y="1669"/>
                      <a:pt x="4576" y="2077"/>
                    </a:cubicBezTo>
                    <a:cubicBezTo>
                      <a:pt x="4100" y="1352"/>
                      <a:pt x="3511" y="740"/>
                      <a:pt x="2809" y="219"/>
                    </a:cubicBezTo>
                    <a:cubicBezTo>
                      <a:pt x="2617" y="71"/>
                      <a:pt x="2435" y="1"/>
                      <a:pt x="2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69" name="Google Shape;369;p32"/>
          <p:cNvSpPr txBox="1">
            <a:spLocks noGrp="1"/>
          </p:cNvSpPr>
          <p:nvPr>
            <p:ph type="body" idx="2"/>
          </p:nvPr>
        </p:nvSpPr>
        <p:spPr>
          <a:xfrm>
            <a:off x="6260800" y="2821800"/>
            <a:ext cx="4971200" cy="3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11043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33"/>
          <p:cNvGrpSpPr/>
          <p:nvPr/>
        </p:nvGrpSpPr>
        <p:grpSpPr>
          <a:xfrm>
            <a:off x="-1085761" y="-231972"/>
            <a:ext cx="13989775" cy="7430251"/>
            <a:chOff x="-814321" y="-173979"/>
            <a:chExt cx="10492331" cy="5572688"/>
          </a:xfrm>
        </p:grpSpPr>
        <p:sp>
          <p:nvSpPr>
            <p:cNvPr id="372" name="Google Shape;372;p33"/>
            <p:cNvSpPr/>
            <p:nvPr/>
          </p:nvSpPr>
          <p:spPr>
            <a:xfrm rot="10800000">
              <a:off x="7378679" y="-173979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33"/>
            <p:cNvSpPr/>
            <p:nvPr/>
          </p:nvSpPr>
          <p:spPr>
            <a:xfrm>
              <a:off x="-814321" y="3970746"/>
              <a:ext cx="2299331" cy="1427963"/>
            </a:xfrm>
            <a:custGeom>
              <a:avLst/>
              <a:gdLst/>
              <a:ahLst/>
              <a:cxnLst/>
              <a:rect l="l" t="t" r="r" b="b"/>
              <a:pathLst>
                <a:path w="63325" h="39327" extrusionOk="0">
                  <a:moveTo>
                    <a:pt x="5218" y="0"/>
                  </a:moveTo>
                  <a:cubicBezTo>
                    <a:pt x="4833" y="0"/>
                    <a:pt x="4811" y="567"/>
                    <a:pt x="5196" y="567"/>
                  </a:cubicBezTo>
                  <a:cubicBezTo>
                    <a:pt x="5830" y="589"/>
                    <a:pt x="6487" y="657"/>
                    <a:pt x="7144" y="748"/>
                  </a:cubicBezTo>
                  <a:lnTo>
                    <a:pt x="7189" y="748"/>
                  </a:lnTo>
                  <a:lnTo>
                    <a:pt x="7189" y="725"/>
                  </a:lnTo>
                  <a:cubicBezTo>
                    <a:pt x="7325" y="725"/>
                    <a:pt x="7438" y="635"/>
                    <a:pt x="7461" y="499"/>
                  </a:cubicBezTo>
                  <a:cubicBezTo>
                    <a:pt x="7484" y="340"/>
                    <a:pt x="7370" y="204"/>
                    <a:pt x="7212" y="181"/>
                  </a:cubicBezTo>
                  <a:cubicBezTo>
                    <a:pt x="6532" y="91"/>
                    <a:pt x="5875" y="23"/>
                    <a:pt x="5218" y="0"/>
                  </a:cubicBezTo>
                  <a:close/>
                  <a:moveTo>
                    <a:pt x="2384" y="88"/>
                  </a:moveTo>
                  <a:cubicBezTo>
                    <a:pt x="2370" y="88"/>
                    <a:pt x="2356" y="89"/>
                    <a:pt x="2341" y="91"/>
                  </a:cubicBezTo>
                  <a:cubicBezTo>
                    <a:pt x="1684" y="159"/>
                    <a:pt x="1005" y="295"/>
                    <a:pt x="370" y="453"/>
                  </a:cubicBezTo>
                  <a:cubicBezTo>
                    <a:pt x="0" y="497"/>
                    <a:pt x="49" y="1022"/>
                    <a:pt x="395" y="1022"/>
                  </a:cubicBezTo>
                  <a:cubicBezTo>
                    <a:pt x="409" y="1022"/>
                    <a:pt x="424" y="1021"/>
                    <a:pt x="438" y="1020"/>
                  </a:cubicBezTo>
                  <a:cubicBezTo>
                    <a:pt x="461" y="1020"/>
                    <a:pt x="484" y="1020"/>
                    <a:pt x="506" y="997"/>
                  </a:cubicBezTo>
                  <a:cubicBezTo>
                    <a:pt x="1118" y="838"/>
                    <a:pt x="1752" y="725"/>
                    <a:pt x="2409" y="657"/>
                  </a:cubicBezTo>
                  <a:cubicBezTo>
                    <a:pt x="2780" y="614"/>
                    <a:pt x="2731" y="88"/>
                    <a:pt x="2384" y="88"/>
                  </a:cubicBezTo>
                  <a:close/>
                  <a:moveTo>
                    <a:pt x="9945" y="670"/>
                  </a:moveTo>
                  <a:cubicBezTo>
                    <a:pt x="9641" y="670"/>
                    <a:pt x="9551" y="1162"/>
                    <a:pt x="9908" y="1246"/>
                  </a:cubicBezTo>
                  <a:cubicBezTo>
                    <a:pt x="10542" y="1382"/>
                    <a:pt x="11176" y="1541"/>
                    <a:pt x="11810" y="1745"/>
                  </a:cubicBezTo>
                  <a:lnTo>
                    <a:pt x="11878" y="1745"/>
                  </a:lnTo>
                  <a:cubicBezTo>
                    <a:pt x="11992" y="1745"/>
                    <a:pt x="12105" y="1654"/>
                    <a:pt x="12150" y="1541"/>
                  </a:cubicBezTo>
                  <a:cubicBezTo>
                    <a:pt x="12196" y="1382"/>
                    <a:pt x="12105" y="1224"/>
                    <a:pt x="11969" y="1201"/>
                  </a:cubicBezTo>
                  <a:cubicBezTo>
                    <a:pt x="11312" y="997"/>
                    <a:pt x="10678" y="838"/>
                    <a:pt x="10021" y="680"/>
                  </a:cubicBezTo>
                  <a:cubicBezTo>
                    <a:pt x="9994" y="673"/>
                    <a:pt x="9969" y="670"/>
                    <a:pt x="9945" y="670"/>
                  </a:cubicBezTo>
                  <a:close/>
                  <a:moveTo>
                    <a:pt x="14555" y="2062"/>
                  </a:moveTo>
                  <a:cubicBezTo>
                    <a:pt x="14286" y="2062"/>
                    <a:pt x="14162" y="2485"/>
                    <a:pt x="14484" y="2605"/>
                  </a:cubicBezTo>
                  <a:cubicBezTo>
                    <a:pt x="15095" y="2832"/>
                    <a:pt x="15707" y="3081"/>
                    <a:pt x="16296" y="3353"/>
                  </a:cubicBezTo>
                  <a:cubicBezTo>
                    <a:pt x="16341" y="3376"/>
                    <a:pt x="16364" y="3376"/>
                    <a:pt x="16409" y="3376"/>
                  </a:cubicBezTo>
                  <a:cubicBezTo>
                    <a:pt x="16704" y="3376"/>
                    <a:pt x="16794" y="2968"/>
                    <a:pt x="16522" y="2832"/>
                  </a:cubicBezTo>
                  <a:cubicBezTo>
                    <a:pt x="15911" y="2560"/>
                    <a:pt x="15299" y="2311"/>
                    <a:pt x="14665" y="2084"/>
                  </a:cubicBezTo>
                  <a:cubicBezTo>
                    <a:pt x="14626" y="2069"/>
                    <a:pt x="14589" y="2062"/>
                    <a:pt x="14555" y="2062"/>
                  </a:cubicBezTo>
                  <a:close/>
                  <a:moveTo>
                    <a:pt x="18953" y="4033"/>
                  </a:moveTo>
                  <a:cubicBezTo>
                    <a:pt x="18690" y="4033"/>
                    <a:pt x="18526" y="4442"/>
                    <a:pt x="18833" y="4576"/>
                  </a:cubicBezTo>
                  <a:cubicBezTo>
                    <a:pt x="19218" y="4780"/>
                    <a:pt x="19603" y="5007"/>
                    <a:pt x="19966" y="5210"/>
                  </a:cubicBezTo>
                  <a:cubicBezTo>
                    <a:pt x="20170" y="5324"/>
                    <a:pt x="20351" y="5437"/>
                    <a:pt x="20532" y="5550"/>
                  </a:cubicBezTo>
                  <a:cubicBezTo>
                    <a:pt x="20575" y="5572"/>
                    <a:pt x="20637" y="5593"/>
                    <a:pt x="20682" y="5595"/>
                  </a:cubicBezTo>
                  <a:lnTo>
                    <a:pt x="20682" y="5595"/>
                  </a:lnTo>
                  <a:cubicBezTo>
                    <a:pt x="20791" y="5592"/>
                    <a:pt x="20896" y="5546"/>
                    <a:pt x="20940" y="5460"/>
                  </a:cubicBezTo>
                  <a:cubicBezTo>
                    <a:pt x="21030" y="5324"/>
                    <a:pt x="20985" y="5143"/>
                    <a:pt x="20849" y="5075"/>
                  </a:cubicBezTo>
                  <a:lnTo>
                    <a:pt x="20283" y="4735"/>
                  </a:lnTo>
                  <a:cubicBezTo>
                    <a:pt x="19898" y="4508"/>
                    <a:pt x="19513" y="4282"/>
                    <a:pt x="19105" y="4078"/>
                  </a:cubicBezTo>
                  <a:cubicBezTo>
                    <a:pt x="19052" y="4046"/>
                    <a:pt x="19001" y="4033"/>
                    <a:pt x="18953" y="4033"/>
                  </a:cubicBezTo>
                  <a:close/>
                  <a:moveTo>
                    <a:pt x="20682" y="5595"/>
                  </a:moveTo>
                  <a:cubicBezTo>
                    <a:pt x="20677" y="5596"/>
                    <a:pt x="20673" y="5596"/>
                    <a:pt x="20668" y="5596"/>
                  </a:cubicBezTo>
                  <a:lnTo>
                    <a:pt x="20691" y="5596"/>
                  </a:lnTo>
                  <a:cubicBezTo>
                    <a:pt x="20688" y="5596"/>
                    <a:pt x="20685" y="5596"/>
                    <a:pt x="20682" y="5595"/>
                  </a:cubicBezTo>
                  <a:close/>
                  <a:moveTo>
                    <a:pt x="36130" y="4582"/>
                  </a:moveTo>
                  <a:cubicBezTo>
                    <a:pt x="36074" y="4582"/>
                    <a:pt x="36015" y="4601"/>
                    <a:pt x="35959" y="4644"/>
                  </a:cubicBezTo>
                  <a:cubicBezTo>
                    <a:pt x="35415" y="5075"/>
                    <a:pt x="34940" y="5596"/>
                    <a:pt x="34577" y="6185"/>
                  </a:cubicBezTo>
                  <a:cubicBezTo>
                    <a:pt x="34486" y="6320"/>
                    <a:pt x="34532" y="6502"/>
                    <a:pt x="34668" y="6592"/>
                  </a:cubicBezTo>
                  <a:cubicBezTo>
                    <a:pt x="34713" y="6615"/>
                    <a:pt x="34758" y="6615"/>
                    <a:pt x="34826" y="6615"/>
                  </a:cubicBezTo>
                  <a:cubicBezTo>
                    <a:pt x="34917" y="6615"/>
                    <a:pt x="35007" y="6570"/>
                    <a:pt x="35053" y="6502"/>
                  </a:cubicBezTo>
                  <a:cubicBezTo>
                    <a:pt x="35393" y="5958"/>
                    <a:pt x="35823" y="5482"/>
                    <a:pt x="36299" y="5097"/>
                  </a:cubicBezTo>
                  <a:cubicBezTo>
                    <a:pt x="36555" y="4914"/>
                    <a:pt x="36367" y="4582"/>
                    <a:pt x="36130" y="4582"/>
                  </a:cubicBezTo>
                  <a:close/>
                  <a:moveTo>
                    <a:pt x="38382" y="4782"/>
                  </a:moveTo>
                  <a:cubicBezTo>
                    <a:pt x="38196" y="4782"/>
                    <a:pt x="38004" y="4981"/>
                    <a:pt x="38111" y="5210"/>
                  </a:cubicBezTo>
                  <a:cubicBezTo>
                    <a:pt x="38406" y="5754"/>
                    <a:pt x="38541" y="6366"/>
                    <a:pt x="38541" y="6977"/>
                  </a:cubicBezTo>
                  <a:cubicBezTo>
                    <a:pt x="38541" y="7136"/>
                    <a:pt x="38677" y="7249"/>
                    <a:pt x="38836" y="7249"/>
                  </a:cubicBezTo>
                  <a:cubicBezTo>
                    <a:pt x="38994" y="7249"/>
                    <a:pt x="39108" y="7136"/>
                    <a:pt x="39108" y="6977"/>
                  </a:cubicBezTo>
                  <a:cubicBezTo>
                    <a:pt x="39108" y="6253"/>
                    <a:pt x="38949" y="5573"/>
                    <a:pt x="38609" y="4939"/>
                  </a:cubicBezTo>
                  <a:cubicBezTo>
                    <a:pt x="38558" y="4828"/>
                    <a:pt x="38471" y="4782"/>
                    <a:pt x="38382" y="4782"/>
                  </a:cubicBezTo>
                  <a:close/>
                  <a:moveTo>
                    <a:pt x="23048" y="6520"/>
                  </a:moveTo>
                  <a:cubicBezTo>
                    <a:pt x="22805" y="6520"/>
                    <a:pt x="22647" y="6876"/>
                    <a:pt x="22911" y="7045"/>
                  </a:cubicBezTo>
                  <a:cubicBezTo>
                    <a:pt x="23454" y="7408"/>
                    <a:pt x="24021" y="7770"/>
                    <a:pt x="24587" y="8110"/>
                  </a:cubicBezTo>
                  <a:cubicBezTo>
                    <a:pt x="24632" y="8133"/>
                    <a:pt x="24678" y="8155"/>
                    <a:pt x="24746" y="8155"/>
                  </a:cubicBezTo>
                  <a:cubicBezTo>
                    <a:pt x="24836" y="8155"/>
                    <a:pt x="24927" y="8110"/>
                    <a:pt x="24972" y="8019"/>
                  </a:cubicBezTo>
                  <a:cubicBezTo>
                    <a:pt x="25063" y="7884"/>
                    <a:pt x="25017" y="7725"/>
                    <a:pt x="24881" y="7634"/>
                  </a:cubicBezTo>
                  <a:cubicBezTo>
                    <a:pt x="24315" y="7295"/>
                    <a:pt x="23771" y="6932"/>
                    <a:pt x="23205" y="6570"/>
                  </a:cubicBezTo>
                  <a:cubicBezTo>
                    <a:pt x="23151" y="6535"/>
                    <a:pt x="23098" y="6520"/>
                    <a:pt x="23048" y="6520"/>
                  </a:cubicBezTo>
                  <a:close/>
                  <a:moveTo>
                    <a:pt x="27197" y="9008"/>
                  </a:moveTo>
                  <a:cubicBezTo>
                    <a:pt x="26932" y="9008"/>
                    <a:pt x="26782" y="9403"/>
                    <a:pt x="27056" y="9560"/>
                  </a:cubicBezTo>
                  <a:cubicBezTo>
                    <a:pt x="27690" y="9877"/>
                    <a:pt x="28279" y="10149"/>
                    <a:pt x="28868" y="10398"/>
                  </a:cubicBezTo>
                  <a:cubicBezTo>
                    <a:pt x="28914" y="10421"/>
                    <a:pt x="28936" y="10421"/>
                    <a:pt x="28982" y="10421"/>
                  </a:cubicBezTo>
                  <a:lnTo>
                    <a:pt x="28982" y="10443"/>
                  </a:lnTo>
                  <a:cubicBezTo>
                    <a:pt x="29299" y="10443"/>
                    <a:pt x="29389" y="10013"/>
                    <a:pt x="29095" y="9900"/>
                  </a:cubicBezTo>
                  <a:cubicBezTo>
                    <a:pt x="28529" y="9651"/>
                    <a:pt x="27940" y="9379"/>
                    <a:pt x="27328" y="9039"/>
                  </a:cubicBezTo>
                  <a:cubicBezTo>
                    <a:pt x="27282" y="9018"/>
                    <a:pt x="27239" y="9008"/>
                    <a:pt x="27197" y="9008"/>
                  </a:cubicBezTo>
                  <a:close/>
                  <a:moveTo>
                    <a:pt x="37965" y="9333"/>
                  </a:moveTo>
                  <a:cubicBezTo>
                    <a:pt x="37888" y="9333"/>
                    <a:pt x="37810" y="9367"/>
                    <a:pt x="37749" y="9447"/>
                  </a:cubicBezTo>
                  <a:cubicBezTo>
                    <a:pt x="37522" y="9741"/>
                    <a:pt x="37250" y="9990"/>
                    <a:pt x="36933" y="10194"/>
                  </a:cubicBezTo>
                  <a:cubicBezTo>
                    <a:pt x="36729" y="10330"/>
                    <a:pt x="36525" y="10443"/>
                    <a:pt x="36299" y="10557"/>
                  </a:cubicBezTo>
                  <a:cubicBezTo>
                    <a:pt x="36163" y="10602"/>
                    <a:pt x="36095" y="10783"/>
                    <a:pt x="36163" y="10919"/>
                  </a:cubicBezTo>
                  <a:cubicBezTo>
                    <a:pt x="36208" y="11032"/>
                    <a:pt x="36299" y="11100"/>
                    <a:pt x="36412" y="11100"/>
                  </a:cubicBezTo>
                  <a:cubicBezTo>
                    <a:pt x="36457" y="11100"/>
                    <a:pt x="36480" y="11078"/>
                    <a:pt x="36525" y="11078"/>
                  </a:cubicBezTo>
                  <a:cubicBezTo>
                    <a:pt x="36774" y="10964"/>
                    <a:pt x="37024" y="10828"/>
                    <a:pt x="37250" y="10670"/>
                  </a:cubicBezTo>
                  <a:cubicBezTo>
                    <a:pt x="37613" y="10421"/>
                    <a:pt x="37930" y="10126"/>
                    <a:pt x="38179" y="9786"/>
                  </a:cubicBezTo>
                  <a:cubicBezTo>
                    <a:pt x="38360" y="9572"/>
                    <a:pt x="38169" y="9333"/>
                    <a:pt x="37965" y="9333"/>
                  </a:cubicBezTo>
                  <a:close/>
                  <a:moveTo>
                    <a:pt x="33797" y="8678"/>
                  </a:moveTo>
                  <a:cubicBezTo>
                    <a:pt x="33670" y="8678"/>
                    <a:pt x="33542" y="8755"/>
                    <a:pt x="33512" y="8926"/>
                  </a:cubicBezTo>
                  <a:cubicBezTo>
                    <a:pt x="33422" y="9424"/>
                    <a:pt x="33376" y="9922"/>
                    <a:pt x="33376" y="10443"/>
                  </a:cubicBezTo>
                  <a:cubicBezTo>
                    <a:pt x="33376" y="10625"/>
                    <a:pt x="33399" y="10783"/>
                    <a:pt x="33399" y="10964"/>
                  </a:cubicBezTo>
                  <a:cubicBezTo>
                    <a:pt x="33331" y="10964"/>
                    <a:pt x="33263" y="10942"/>
                    <a:pt x="33195" y="10942"/>
                  </a:cubicBezTo>
                  <a:cubicBezTo>
                    <a:pt x="32697" y="10896"/>
                    <a:pt x="32221" y="10828"/>
                    <a:pt x="31745" y="10715"/>
                  </a:cubicBezTo>
                  <a:cubicBezTo>
                    <a:pt x="31713" y="10706"/>
                    <a:pt x="31682" y="10701"/>
                    <a:pt x="31653" y="10701"/>
                  </a:cubicBezTo>
                  <a:cubicBezTo>
                    <a:pt x="31341" y="10701"/>
                    <a:pt x="31259" y="11219"/>
                    <a:pt x="31632" y="11282"/>
                  </a:cubicBezTo>
                  <a:cubicBezTo>
                    <a:pt x="32131" y="11372"/>
                    <a:pt x="32629" y="11463"/>
                    <a:pt x="33127" y="11508"/>
                  </a:cubicBezTo>
                  <a:cubicBezTo>
                    <a:pt x="33308" y="11531"/>
                    <a:pt x="33467" y="11531"/>
                    <a:pt x="33648" y="11531"/>
                  </a:cubicBezTo>
                  <a:lnTo>
                    <a:pt x="33648" y="11553"/>
                  </a:lnTo>
                  <a:cubicBezTo>
                    <a:pt x="33807" y="11553"/>
                    <a:pt x="33943" y="11417"/>
                    <a:pt x="33943" y="11259"/>
                  </a:cubicBezTo>
                  <a:cubicBezTo>
                    <a:pt x="33943" y="11214"/>
                    <a:pt x="33943" y="11168"/>
                    <a:pt x="33897" y="11123"/>
                  </a:cubicBezTo>
                  <a:cubicBezTo>
                    <a:pt x="33943" y="11055"/>
                    <a:pt x="33965" y="10987"/>
                    <a:pt x="33965" y="10919"/>
                  </a:cubicBezTo>
                  <a:cubicBezTo>
                    <a:pt x="33965" y="10761"/>
                    <a:pt x="33943" y="10602"/>
                    <a:pt x="33943" y="10443"/>
                  </a:cubicBezTo>
                  <a:cubicBezTo>
                    <a:pt x="33965" y="9968"/>
                    <a:pt x="33988" y="9492"/>
                    <a:pt x="34079" y="9016"/>
                  </a:cubicBezTo>
                  <a:cubicBezTo>
                    <a:pt x="34117" y="8801"/>
                    <a:pt x="33957" y="8678"/>
                    <a:pt x="33797" y="8678"/>
                  </a:cubicBezTo>
                  <a:close/>
                  <a:moveTo>
                    <a:pt x="34299" y="13402"/>
                  </a:moveTo>
                  <a:cubicBezTo>
                    <a:pt x="34123" y="13402"/>
                    <a:pt x="33948" y="13567"/>
                    <a:pt x="34033" y="13796"/>
                  </a:cubicBezTo>
                  <a:cubicBezTo>
                    <a:pt x="34260" y="14408"/>
                    <a:pt x="34554" y="15042"/>
                    <a:pt x="34872" y="15631"/>
                  </a:cubicBezTo>
                  <a:cubicBezTo>
                    <a:pt x="34917" y="15699"/>
                    <a:pt x="35007" y="15767"/>
                    <a:pt x="35121" y="15767"/>
                  </a:cubicBezTo>
                  <a:cubicBezTo>
                    <a:pt x="35166" y="15767"/>
                    <a:pt x="35234" y="15767"/>
                    <a:pt x="35257" y="15722"/>
                  </a:cubicBezTo>
                  <a:cubicBezTo>
                    <a:pt x="35415" y="15654"/>
                    <a:pt x="35461" y="15472"/>
                    <a:pt x="35370" y="15337"/>
                  </a:cubicBezTo>
                  <a:cubicBezTo>
                    <a:pt x="35053" y="14793"/>
                    <a:pt x="34781" y="14204"/>
                    <a:pt x="34554" y="13592"/>
                  </a:cubicBezTo>
                  <a:cubicBezTo>
                    <a:pt x="34504" y="13458"/>
                    <a:pt x="34402" y="13402"/>
                    <a:pt x="34299" y="13402"/>
                  </a:cubicBezTo>
                  <a:close/>
                  <a:moveTo>
                    <a:pt x="36715" y="17538"/>
                  </a:moveTo>
                  <a:cubicBezTo>
                    <a:pt x="36503" y="17538"/>
                    <a:pt x="36313" y="17792"/>
                    <a:pt x="36480" y="18010"/>
                  </a:cubicBezTo>
                  <a:cubicBezTo>
                    <a:pt x="36729" y="18327"/>
                    <a:pt x="37001" y="18667"/>
                    <a:pt x="37295" y="18984"/>
                  </a:cubicBezTo>
                  <a:cubicBezTo>
                    <a:pt x="37454" y="19165"/>
                    <a:pt x="37613" y="19346"/>
                    <a:pt x="37771" y="19527"/>
                  </a:cubicBezTo>
                  <a:cubicBezTo>
                    <a:pt x="37817" y="19595"/>
                    <a:pt x="37907" y="19618"/>
                    <a:pt x="37975" y="19641"/>
                  </a:cubicBezTo>
                  <a:cubicBezTo>
                    <a:pt x="38043" y="19618"/>
                    <a:pt x="38111" y="19595"/>
                    <a:pt x="38179" y="19550"/>
                  </a:cubicBezTo>
                  <a:cubicBezTo>
                    <a:pt x="38292" y="19459"/>
                    <a:pt x="38292" y="19278"/>
                    <a:pt x="38179" y="19165"/>
                  </a:cubicBezTo>
                  <a:cubicBezTo>
                    <a:pt x="38020" y="18984"/>
                    <a:pt x="37884" y="18802"/>
                    <a:pt x="37726" y="18621"/>
                  </a:cubicBezTo>
                  <a:cubicBezTo>
                    <a:pt x="37431" y="18304"/>
                    <a:pt x="37182" y="17964"/>
                    <a:pt x="36933" y="17647"/>
                  </a:cubicBezTo>
                  <a:cubicBezTo>
                    <a:pt x="36868" y="17570"/>
                    <a:pt x="36790" y="17538"/>
                    <a:pt x="36715" y="17538"/>
                  </a:cubicBezTo>
                  <a:close/>
                  <a:moveTo>
                    <a:pt x="39969" y="21096"/>
                  </a:moveTo>
                  <a:cubicBezTo>
                    <a:pt x="39895" y="21096"/>
                    <a:pt x="39821" y="21124"/>
                    <a:pt x="39765" y="21181"/>
                  </a:cubicBezTo>
                  <a:cubicBezTo>
                    <a:pt x="39651" y="21294"/>
                    <a:pt x="39651" y="21476"/>
                    <a:pt x="39765" y="21566"/>
                  </a:cubicBezTo>
                  <a:cubicBezTo>
                    <a:pt x="40240" y="22019"/>
                    <a:pt x="40739" y="22472"/>
                    <a:pt x="41260" y="22903"/>
                  </a:cubicBezTo>
                  <a:cubicBezTo>
                    <a:pt x="41305" y="22948"/>
                    <a:pt x="41373" y="22971"/>
                    <a:pt x="41441" y="22971"/>
                  </a:cubicBezTo>
                  <a:cubicBezTo>
                    <a:pt x="41450" y="22971"/>
                    <a:pt x="41458" y="22972"/>
                    <a:pt x="41467" y="22972"/>
                  </a:cubicBezTo>
                  <a:cubicBezTo>
                    <a:pt x="41721" y="22972"/>
                    <a:pt x="41842" y="22648"/>
                    <a:pt x="41645" y="22472"/>
                  </a:cubicBezTo>
                  <a:cubicBezTo>
                    <a:pt x="41124" y="22065"/>
                    <a:pt x="40626" y="21611"/>
                    <a:pt x="40172" y="21181"/>
                  </a:cubicBezTo>
                  <a:cubicBezTo>
                    <a:pt x="40116" y="21124"/>
                    <a:pt x="40042" y="21096"/>
                    <a:pt x="39969" y="21096"/>
                  </a:cubicBezTo>
                  <a:close/>
                  <a:moveTo>
                    <a:pt x="43684" y="24140"/>
                  </a:moveTo>
                  <a:cubicBezTo>
                    <a:pt x="43599" y="24140"/>
                    <a:pt x="43512" y="24180"/>
                    <a:pt x="43457" y="24262"/>
                  </a:cubicBezTo>
                  <a:cubicBezTo>
                    <a:pt x="43367" y="24375"/>
                    <a:pt x="43389" y="24556"/>
                    <a:pt x="43525" y="24647"/>
                  </a:cubicBezTo>
                  <a:cubicBezTo>
                    <a:pt x="44046" y="25032"/>
                    <a:pt x="44613" y="25395"/>
                    <a:pt x="45179" y="25757"/>
                  </a:cubicBezTo>
                  <a:cubicBezTo>
                    <a:pt x="45224" y="25780"/>
                    <a:pt x="45269" y="25802"/>
                    <a:pt x="45337" y="25802"/>
                  </a:cubicBezTo>
                  <a:cubicBezTo>
                    <a:pt x="45428" y="25802"/>
                    <a:pt x="45519" y="25757"/>
                    <a:pt x="45564" y="25666"/>
                  </a:cubicBezTo>
                  <a:cubicBezTo>
                    <a:pt x="45655" y="25530"/>
                    <a:pt x="45609" y="25372"/>
                    <a:pt x="45473" y="25281"/>
                  </a:cubicBezTo>
                  <a:cubicBezTo>
                    <a:pt x="44930" y="24919"/>
                    <a:pt x="44386" y="24556"/>
                    <a:pt x="43842" y="24194"/>
                  </a:cubicBezTo>
                  <a:cubicBezTo>
                    <a:pt x="43797" y="24158"/>
                    <a:pt x="43741" y="24140"/>
                    <a:pt x="43684" y="24140"/>
                  </a:cubicBezTo>
                  <a:close/>
                  <a:moveTo>
                    <a:pt x="47774" y="26647"/>
                  </a:moveTo>
                  <a:cubicBezTo>
                    <a:pt x="47512" y="26647"/>
                    <a:pt x="47359" y="27030"/>
                    <a:pt x="47648" y="27184"/>
                  </a:cubicBezTo>
                  <a:cubicBezTo>
                    <a:pt x="48237" y="27501"/>
                    <a:pt x="48849" y="27796"/>
                    <a:pt x="49438" y="28068"/>
                  </a:cubicBezTo>
                  <a:cubicBezTo>
                    <a:pt x="49483" y="28090"/>
                    <a:pt x="49528" y="28090"/>
                    <a:pt x="49551" y="28090"/>
                  </a:cubicBezTo>
                  <a:cubicBezTo>
                    <a:pt x="49868" y="28090"/>
                    <a:pt x="49959" y="27683"/>
                    <a:pt x="49687" y="27547"/>
                  </a:cubicBezTo>
                  <a:cubicBezTo>
                    <a:pt x="49098" y="27275"/>
                    <a:pt x="48486" y="26980"/>
                    <a:pt x="47920" y="26686"/>
                  </a:cubicBezTo>
                  <a:cubicBezTo>
                    <a:pt x="47869" y="26659"/>
                    <a:pt x="47820" y="26647"/>
                    <a:pt x="47774" y="26647"/>
                  </a:cubicBezTo>
                  <a:close/>
                  <a:moveTo>
                    <a:pt x="52157" y="28612"/>
                  </a:moveTo>
                  <a:cubicBezTo>
                    <a:pt x="51873" y="28612"/>
                    <a:pt x="51763" y="29057"/>
                    <a:pt x="52066" y="29178"/>
                  </a:cubicBezTo>
                  <a:lnTo>
                    <a:pt x="52768" y="29427"/>
                  </a:lnTo>
                  <a:cubicBezTo>
                    <a:pt x="53153" y="29563"/>
                    <a:pt x="53561" y="29699"/>
                    <a:pt x="53946" y="29835"/>
                  </a:cubicBezTo>
                  <a:lnTo>
                    <a:pt x="54036" y="29835"/>
                  </a:lnTo>
                  <a:cubicBezTo>
                    <a:pt x="54172" y="29835"/>
                    <a:pt x="54263" y="29767"/>
                    <a:pt x="54308" y="29653"/>
                  </a:cubicBezTo>
                  <a:cubicBezTo>
                    <a:pt x="54353" y="29495"/>
                    <a:pt x="54286" y="29336"/>
                    <a:pt x="54127" y="29291"/>
                  </a:cubicBezTo>
                  <a:cubicBezTo>
                    <a:pt x="53742" y="29178"/>
                    <a:pt x="53357" y="29019"/>
                    <a:pt x="52949" y="28883"/>
                  </a:cubicBezTo>
                  <a:lnTo>
                    <a:pt x="52269" y="28634"/>
                  </a:lnTo>
                  <a:cubicBezTo>
                    <a:pt x="52230" y="28619"/>
                    <a:pt x="52192" y="28612"/>
                    <a:pt x="52157" y="28612"/>
                  </a:cubicBezTo>
                  <a:close/>
                  <a:moveTo>
                    <a:pt x="56698" y="30192"/>
                  </a:moveTo>
                  <a:cubicBezTo>
                    <a:pt x="56414" y="30192"/>
                    <a:pt x="56280" y="30644"/>
                    <a:pt x="56619" y="30763"/>
                  </a:cubicBezTo>
                  <a:cubicBezTo>
                    <a:pt x="57230" y="30990"/>
                    <a:pt x="57819" y="31239"/>
                    <a:pt x="58386" y="31556"/>
                  </a:cubicBezTo>
                  <a:cubicBezTo>
                    <a:pt x="58431" y="31579"/>
                    <a:pt x="58476" y="31579"/>
                    <a:pt x="58522" y="31579"/>
                  </a:cubicBezTo>
                  <a:cubicBezTo>
                    <a:pt x="58635" y="31579"/>
                    <a:pt x="58726" y="31511"/>
                    <a:pt x="58771" y="31420"/>
                  </a:cubicBezTo>
                  <a:cubicBezTo>
                    <a:pt x="58839" y="31284"/>
                    <a:pt x="58794" y="31126"/>
                    <a:pt x="58658" y="31035"/>
                  </a:cubicBezTo>
                  <a:cubicBezTo>
                    <a:pt x="58069" y="30741"/>
                    <a:pt x="57457" y="30469"/>
                    <a:pt x="56823" y="30220"/>
                  </a:cubicBezTo>
                  <a:cubicBezTo>
                    <a:pt x="56779" y="30201"/>
                    <a:pt x="56737" y="30192"/>
                    <a:pt x="56698" y="30192"/>
                  </a:cubicBezTo>
                  <a:close/>
                  <a:moveTo>
                    <a:pt x="60824" y="32603"/>
                  </a:moveTo>
                  <a:cubicBezTo>
                    <a:pt x="60600" y="32603"/>
                    <a:pt x="60411" y="32913"/>
                    <a:pt x="60651" y="33119"/>
                  </a:cubicBezTo>
                  <a:cubicBezTo>
                    <a:pt x="61127" y="33550"/>
                    <a:pt x="61535" y="34048"/>
                    <a:pt x="61874" y="34569"/>
                  </a:cubicBezTo>
                  <a:cubicBezTo>
                    <a:pt x="61920" y="34660"/>
                    <a:pt x="62010" y="34705"/>
                    <a:pt x="62124" y="34705"/>
                  </a:cubicBezTo>
                  <a:cubicBezTo>
                    <a:pt x="62327" y="34705"/>
                    <a:pt x="62463" y="34456"/>
                    <a:pt x="62350" y="34275"/>
                  </a:cubicBezTo>
                  <a:cubicBezTo>
                    <a:pt x="61988" y="33686"/>
                    <a:pt x="61535" y="33165"/>
                    <a:pt x="61036" y="32712"/>
                  </a:cubicBezTo>
                  <a:cubicBezTo>
                    <a:pt x="60970" y="32635"/>
                    <a:pt x="60895" y="32603"/>
                    <a:pt x="60824" y="32603"/>
                  </a:cubicBezTo>
                  <a:close/>
                  <a:moveTo>
                    <a:pt x="63026" y="36794"/>
                  </a:moveTo>
                  <a:cubicBezTo>
                    <a:pt x="62876" y="36794"/>
                    <a:pt x="62723" y="36902"/>
                    <a:pt x="62735" y="37106"/>
                  </a:cubicBezTo>
                  <a:cubicBezTo>
                    <a:pt x="62758" y="37242"/>
                    <a:pt x="62758" y="37356"/>
                    <a:pt x="62758" y="37491"/>
                  </a:cubicBezTo>
                  <a:cubicBezTo>
                    <a:pt x="62758" y="37990"/>
                    <a:pt x="62690" y="38488"/>
                    <a:pt x="62554" y="38987"/>
                  </a:cubicBezTo>
                  <a:cubicBezTo>
                    <a:pt x="62509" y="39122"/>
                    <a:pt x="62599" y="39281"/>
                    <a:pt x="62758" y="39326"/>
                  </a:cubicBezTo>
                  <a:lnTo>
                    <a:pt x="62826" y="39326"/>
                  </a:lnTo>
                  <a:cubicBezTo>
                    <a:pt x="62962" y="39326"/>
                    <a:pt x="63075" y="39236"/>
                    <a:pt x="63120" y="39122"/>
                  </a:cubicBezTo>
                  <a:cubicBezTo>
                    <a:pt x="63256" y="38579"/>
                    <a:pt x="63324" y="38035"/>
                    <a:pt x="63324" y="37491"/>
                  </a:cubicBezTo>
                  <a:cubicBezTo>
                    <a:pt x="63324" y="37356"/>
                    <a:pt x="63302" y="37197"/>
                    <a:pt x="63302" y="37061"/>
                  </a:cubicBezTo>
                  <a:cubicBezTo>
                    <a:pt x="63291" y="36880"/>
                    <a:pt x="63160" y="36794"/>
                    <a:pt x="63026" y="36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4" name="Google Shape;374;p33"/>
          <p:cNvSpPr/>
          <p:nvPr/>
        </p:nvSpPr>
        <p:spPr>
          <a:xfrm>
            <a:off x="960000" y="720000"/>
            <a:ext cx="10272000" cy="5419200"/>
          </a:xfrm>
          <a:prstGeom prst="roundRect">
            <a:avLst>
              <a:gd name="adj" fmla="val 440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28854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4"/>
          <p:cNvGrpSpPr/>
          <p:nvPr/>
        </p:nvGrpSpPr>
        <p:grpSpPr>
          <a:xfrm>
            <a:off x="9700354" y="-1307"/>
            <a:ext cx="2490335" cy="2492948"/>
            <a:chOff x="7275265" y="-981"/>
            <a:chExt cx="1867751" cy="1869711"/>
          </a:xfrm>
        </p:grpSpPr>
        <p:sp>
          <p:nvSpPr>
            <p:cNvPr id="377" name="Google Shape;377;p34"/>
            <p:cNvSpPr/>
            <p:nvPr/>
          </p:nvSpPr>
          <p:spPr>
            <a:xfrm rot="10800000" flipH="1">
              <a:off x="7275265" y="-981"/>
              <a:ext cx="1867750" cy="1869711"/>
            </a:xfrm>
            <a:custGeom>
              <a:avLst/>
              <a:gdLst/>
              <a:ahLst/>
              <a:cxnLst/>
              <a:rect l="l" t="t" r="r" b="b"/>
              <a:pathLst>
                <a:path w="51439" h="51493" extrusionOk="0">
                  <a:moveTo>
                    <a:pt x="51038" y="0"/>
                  </a:moveTo>
                  <a:cubicBezTo>
                    <a:pt x="51031" y="0"/>
                    <a:pt x="51023" y="1"/>
                    <a:pt x="51016" y="1"/>
                  </a:cubicBezTo>
                  <a:cubicBezTo>
                    <a:pt x="50359" y="69"/>
                    <a:pt x="49679" y="160"/>
                    <a:pt x="49045" y="273"/>
                  </a:cubicBezTo>
                  <a:cubicBezTo>
                    <a:pt x="48886" y="318"/>
                    <a:pt x="48773" y="454"/>
                    <a:pt x="48819" y="613"/>
                  </a:cubicBezTo>
                  <a:cubicBezTo>
                    <a:pt x="48841" y="749"/>
                    <a:pt x="48954" y="839"/>
                    <a:pt x="49090" y="839"/>
                  </a:cubicBezTo>
                  <a:lnTo>
                    <a:pt x="49136" y="839"/>
                  </a:lnTo>
                  <a:cubicBezTo>
                    <a:pt x="49770" y="726"/>
                    <a:pt x="50404" y="635"/>
                    <a:pt x="51061" y="567"/>
                  </a:cubicBezTo>
                  <a:cubicBezTo>
                    <a:pt x="51439" y="545"/>
                    <a:pt x="51403" y="0"/>
                    <a:pt x="51038" y="0"/>
                  </a:cubicBezTo>
                  <a:close/>
                  <a:moveTo>
                    <a:pt x="46355" y="984"/>
                  </a:moveTo>
                  <a:cubicBezTo>
                    <a:pt x="46323" y="984"/>
                    <a:pt x="46291" y="989"/>
                    <a:pt x="46259" y="998"/>
                  </a:cubicBezTo>
                  <a:cubicBezTo>
                    <a:pt x="45670" y="1202"/>
                    <a:pt x="45035" y="1428"/>
                    <a:pt x="44378" y="1677"/>
                  </a:cubicBezTo>
                  <a:cubicBezTo>
                    <a:pt x="44113" y="1788"/>
                    <a:pt x="44171" y="2222"/>
                    <a:pt x="44469" y="2222"/>
                  </a:cubicBezTo>
                  <a:cubicBezTo>
                    <a:pt x="44476" y="2222"/>
                    <a:pt x="44484" y="2222"/>
                    <a:pt x="44492" y="2221"/>
                  </a:cubicBezTo>
                  <a:cubicBezTo>
                    <a:pt x="44537" y="2221"/>
                    <a:pt x="44560" y="2221"/>
                    <a:pt x="44605" y="2198"/>
                  </a:cubicBezTo>
                  <a:cubicBezTo>
                    <a:pt x="45239" y="1949"/>
                    <a:pt x="45851" y="1723"/>
                    <a:pt x="46440" y="1542"/>
                  </a:cubicBezTo>
                  <a:cubicBezTo>
                    <a:pt x="46599" y="1496"/>
                    <a:pt x="46666" y="1338"/>
                    <a:pt x="46621" y="1179"/>
                  </a:cubicBezTo>
                  <a:cubicBezTo>
                    <a:pt x="46585" y="1053"/>
                    <a:pt x="46477" y="984"/>
                    <a:pt x="46355" y="984"/>
                  </a:cubicBezTo>
                  <a:close/>
                  <a:moveTo>
                    <a:pt x="41873" y="2815"/>
                  </a:moveTo>
                  <a:cubicBezTo>
                    <a:pt x="41841" y="2815"/>
                    <a:pt x="41808" y="2820"/>
                    <a:pt x="41773" y="2833"/>
                  </a:cubicBezTo>
                  <a:cubicBezTo>
                    <a:pt x="41343" y="3059"/>
                    <a:pt x="40935" y="3263"/>
                    <a:pt x="40505" y="3490"/>
                  </a:cubicBezTo>
                  <a:lnTo>
                    <a:pt x="40006" y="3739"/>
                  </a:lnTo>
                  <a:cubicBezTo>
                    <a:pt x="39735" y="3875"/>
                    <a:pt x="39848" y="4283"/>
                    <a:pt x="40142" y="4283"/>
                  </a:cubicBezTo>
                  <a:cubicBezTo>
                    <a:pt x="40188" y="4283"/>
                    <a:pt x="40233" y="4260"/>
                    <a:pt x="40278" y="4237"/>
                  </a:cubicBezTo>
                  <a:lnTo>
                    <a:pt x="40777" y="3988"/>
                  </a:lnTo>
                  <a:cubicBezTo>
                    <a:pt x="41184" y="3762"/>
                    <a:pt x="41592" y="3558"/>
                    <a:pt x="42023" y="3354"/>
                  </a:cubicBezTo>
                  <a:cubicBezTo>
                    <a:pt x="42285" y="3192"/>
                    <a:pt x="42134" y="2815"/>
                    <a:pt x="41873" y="2815"/>
                  </a:cubicBezTo>
                  <a:close/>
                  <a:moveTo>
                    <a:pt x="37688" y="5129"/>
                  </a:moveTo>
                  <a:cubicBezTo>
                    <a:pt x="37638" y="5129"/>
                    <a:pt x="37586" y="5142"/>
                    <a:pt x="37537" y="5166"/>
                  </a:cubicBezTo>
                  <a:cubicBezTo>
                    <a:pt x="36971" y="5529"/>
                    <a:pt x="36427" y="5936"/>
                    <a:pt x="35906" y="6344"/>
                  </a:cubicBezTo>
                  <a:cubicBezTo>
                    <a:pt x="35680" y="6503"/>
                    <a:pt x="35815" y="6842"/>
                    <a:pt x="36065" y="6842"/>
                  </a:cubicBezTo>
                  <a:lnTo>
                    <a:pt x="36087" y="6865"/>
                  </a:lnTo>
                  <a:cubicBezTo>
                    <a:pt x="36155" y="6842"/>
                    <a:pt x="36201" y="6820"/>
                    <a:pt x="36246" y="6774"/>
                  </a:cubicBezTo>
                  <a:cubicBezTo>
                    <a:pt x="36767" y="6389"/>
                    <a:pt x="37288" y="6004"/>
                    <a:pt x="37832" y="5642"/>
                  </a:cubicBezTo>
                  <a:cubicBezTo>
                    <a:pt x="37968" y="5574"/>
                    <a:pt x="38013" y="5393"/>
                    <a:pt x="37922" y="5257"/>
                  </a:cubicBezTo>
                  <a:cubicBezTo>
                    <a:pt x="37864" y="5170"/>
                    <a:pt x="37778" y="5129"/>
                    <a:pt x="37688" y="5129"/>
                  </a:cubicBezTo>
                  <a:close/>
                  <a:moveTo>
                    <a:pt x="34025" y="8242"/>
                  </a:moveTo>
                  <a:cubicBezTo>
                    <a:pt x="33956" y="8242"/>
                    <a:pt x="33884" y="8270"/>
                    <a:pt x="33822" y="8338"/>
                  </a:cubicBezTo>
                  <a:cubicBezTo>
                    <a:pt x="33392" y="8859"/>
                    <a:pt x="32984" y="9380"/>
                    <a:pt x="32599" y="9923"/>
                  </a:cubicBezTo>
                  <a:cubicBezTo>
                    <a:pt x="32508" y="10059"/>
                    <a:pt x="32531" y="10240"/>
                    <a:pt x="32667" y="10331"/>
                  </a:cubicBezTo>
                  <a:cubicBezTo>
                    <a:pt x="32712" y="10354"/>
                    <a:pt x="32780" y="10376"/>
                    <a:pt x="32825" y="10376"/>
                  </a:cubicBezTo>
                  <a:lnTo>
                    <a:pt x="32848" y="10399"/>
                  </a:lnTo>
                  <a:cubicBezTo>
                    <a:pt x="32939" y="10376"/>
                    <a:pt x="33006" y="10331"/>
                    <a:pt x="33052" y="10263"/>
                  </a:cubicBezTo>
                  <a:cubicBezTo>
                    <a:pt x="33437" y="9719"/>
                    <a:pt x="33822" y="9198"/>
                    <a:pt x="34252" y="8723"/>
                  </a:cubicBezTo>
                  <a:cubicBezTo>
                    <a:pt x="34423" y="8501"/>
                    <a:pt x="34235" y="8242"/>
                    <a:pt x="34025" y="8242"/>
                  </a:cubicBezTo>
                  <a:close/>
                  <a:moveTo>
                    <a:pt x="31339" y="12218"/>
                  </a:moveTo>
                  <a:cubicBezTo>
                    <a:pt x="31250" y="12218"/>
                    <a:pt x="31161" y="12262"/>
                    <a:pt x="31104" y="12370"/>
                  </a:cubicBezTo>
                  <a:cubicBezTo>
                    <a:pt x="30809" y="12868"/>
                    <a:pt x="30515" y="13435"/>
                    <a:pt x="30175" y="14137"/>
                  </a:cubicBezTo>
                  <a:cubicBezTo>
                    <a:pt x="30084" y="14273"/>
                    <a:pt x="30152" y="14431"/>
                    <a:pt x="30288" y="14499"/>
                  </a:cubicBezTo>
                  <a:cubicBezTo>
                    <a:pt x="30333" y="14522"/>
                    <a:pt x="30379" y="14545"/>
                    <a:pt x="30424" y="14545"/>
                  </a:cubicBezTo>
                  <a:cubicBezTo>
                    <a:pt x="30537" y="14545"/>
                    <a:pt x="30628" y="14477"/>
                    <a:pt x="30673" y="14386"/>
                  </a:cubicBezTo>
                  <a:cubicBezTo>
                    <a:pt x="31036" y="13706"/>
                    <a:pt x="31307" y="13163"/>
                    <a:pt x="31602" y="12642"/>
                  </a:cubicBezTo>
                  <a:cubicBezTo>
                    <a:pt x="31726" y="12425"/>
                    <a:pt x="31532" y="12218"/>
                    <a:pt x="31339" y="12218"/>
                  </a:cubicBezTo>
                  <a:close/>
                  <a:moveTo>
                    <a:pt x="9079" y="14969"/>
                  </a:moveTo>
                  <a:cubicBezTo>
                    <a:pt x="9059" y="14969"/>
                    <a:pt x="9038" y="14971"/>
                    <a:pt x="9017" y="14975"/>
                  </a:cubicBezTo>
                  <a:cubicBezTo>
                    <a:pt x="8337" y="15066"/>
                    <a:pt x="7657" y="15292"/>
                    <a:pt x="7068" y="15609"/>
                  </a:cubicBezTo>
                  <a:cubicBezTo>
                    <a:pt x="6932" y="15700"/>
                    <a:pt x="6864" y="15858"/>
                    <a:pt x="6955" y="15994"/>
                  </a:cubicBezTo>
                  <a:cubicBezTo>
                    <a:pt x="7000" y="16085"/>
                    <a:pt x="7091" y="16153"/>
                    <a:pt x="7204" y="16153"/>
                  </a:cubicBezTo>
                  <a:cubicBezTo>
                    <a:pt x="7250" y="16153"/>
                    <a:pt x="7295" y="16153"/>
                    <a:pt x="7340" y="16130"/>
                  </a:cubicBezTo>
                  <a:cubicBezTo>
                    <a:pt x="7884" y="15813"/>
                    <a:pt x="8473" y="15609"/>
                    <a:pt x="9107" y="15541"/>
                  </a:cubicBezTo>
                  <a:cubicBezTo>
                    <a:pt x="9471" y="15477"/>
                    <a:pt x="9410" y="14969"/>
                    <a:pt x="9079" y="14969"/>
                  </a:cubicBezTo>
                  <a:close/>
                  <a:moveTo>
                    <a:pt x="11815" y="15264"/>
                  </a:moveTo>
                  <a:cubicBezTo>
                    <a:pt x="11536" y="15264"/>
                    <a:pt x="11419" y="15714"/>
                    <a:pt x="11758" y="15813"/>
                  </a:cubicBezTo>
                  <a:cubicBezTo>
                    <a:pt x="12347" y="16040"/>
                    <a:pt x="12913" y="16334"/>
                    <a:pt x="13434" y="16719"/>
                  </a:cubicBezTo>
                  <a:cubicBezTo>
                    <a:pt x="13479" y="16742"/>
                    <a:pt x="13525" y="16765"/>
                    <a:pt x="13592" y="16765"/>
                  </a:cubicBezTo>
                  <a:lnTo>
                    <a:pt x="13592" y="16787"/>
                  </a:lnTo>
                  <a:cubicBezTo>
                    <a:pt x="13683" y="16787"/>
                    <a:pt x="13774" y="16742"/>
                    <a:pt x="13819" y="16651"/>
                  </a:cubicBezTo>
                  <a:cubicBezTo>
                    <a:pt x="13910" y="16538"/>
                    <a:pt x="13887" y="16357"/>
                    <a:pt x="13774" y="16266"/>
                  </a:cubicBezTo>
                  <a:cubicBezTo>
                    <a:pt x="13207" y="15836"/>
                    <a:pt x="12596" y="15519"/>
                    <a:pt x="11939" y="15292"/>
                  </a:cubicBezTo>
                  <a:cubicBezTo>
                    <a:pt x="11895" y="15273"/>
                    <a:pt x="11853" y="15264"/>
                    <a:pt x="11815" y="15264"/>
                  </a:cubicBezTo>
                  <a:close/>
                  <a:moveTo>
                    <a:pt x="29129" y="16504"/>
                  </a:moveTo>
                  <a:cubicBezTo>
                    <a:pt x="29036" y="16504"/>
                    <a:pt x="28943" y="16548"/>
                    <a:pt x="28884" y="16651"/>
                  </a:cubicBezTo>
                  <a:cubicBezTo>
                    <a:pt x="28544" y="17331"/>
                    <a:pt x="28249" y="17875"/>
                    <a:pt x="27977" y="18396"/>
                  </a:cubicBezTo>
                  <a:cubicBezTo>
                    <a:pt x="27887" y="18532"/>
                    <a:pt x="27932" y="18690"/>
                    <a:pt x="28068" y="18781"/>
                  </a:cubicBezTo>
                  <a:cubicBezTo>
                    <a:pt x="28113" y="18803"/>
                    <a:pt x="28159" y="18803"/>
                    <a:pt x="28204" y="18803"/>
                  </a:cubicBezTo>
                  <a:lnTo>
                    <a:pt x="28204" y="18826"/>
                  </a:lnTo>
                  <a:cubicBezTo>
                    <a:pt x="28317" y="18826"/>
                    <a:pt x="28408" y="18758"/>
                    <a:pt x="28453" y="18667"/>
                  </a:cubicBezTo>
                  <a:cubicBezTo>
                    <a:pt x="28748" y="18146"/>
                    <a:pt x="29042" y="17603"/>
                    <a:pt x="29405" y="16900"/>
                  </a:cubicBezTo>
                  <a:cubicBezTo>
                    <a:pt x="29511" y="16687"/>
                    <a:pt x="29320" y="16504"/>
                    <a:pt x="29129" y="16504"/>
                  </a:cubicBezTo>
                  <a:close/>
                  <a:moveTo>
                    <a:pt x="5491" y="17729"/>
                  </a:moveTo>
                  <a:cubicBezTo>
                    <a:pt x="5379" y="17729"/>
                    <a:pt x="5269" y="17793"/>
                    <a:pt x="5233" y="17943"/>
                  </a:cubicBezTo>
                  <a:cubicBezTo>
                    <a:pt x="5052" y="18532"/>
                    <a:pt x="4962" y="19166"/>
                    <a:pt x="4962" y="19777"/>
                  </a:cubicBezTo>
                  <a:lnTo>
                    <a:pt x="4962" y="20004"/>
                  </a:lnTo>
                  <a:cubicBezTo>
                    <a:pt x="4962" y="20140"/>
                    <a:pt x="5075" y="20276"/>
                    <a:pt x="5233" y="20276"/>
                  </a:cubicBezTo>
                  <a:lnTo>
                    <a:pt x="5233" y="20253"/>
                  </a:lnTo>
                  <a:cubicBezTo>
                    <a:pt x="5392" y="20253"/>
                    <a:pt x="5528" y="20140"/>
                    <a:pt x="5528" y="19981"/>
                  </a:cubicBezTo>
                  <a:lnTo>
                    <a:pt x="5528" y="19777"/>
                  </a:lnTo>
                  <a:cubicBezTo>
                    <a:pt x="5528" y="19211"/>
                    <a:pt x="5596" y="18645"/>
                    <a:pt x="5754" y="18124"/>
                  </a:cubicBezTo>
                  <a:cubicBezTo>
                    <a:pt x="5851" y="17888"/>
                    <a:pt x="5669" y="17729"/>
                    <a:pt x="5491" y="17729"/>
                  </a:cubicBezTo>
                  <a:close/>
                  <a:moveTo>
                    <a:pt x="15434" y="18330"/>
                  </a:moveTo>
                  <a:cubicBezTo>
                    <a:pt x="15243" y="18330"/>
                    <a:pt x="15056" y="18529"/>
                    <a:pt x="15178" y="18758"/>
                  </a:cubicBezTo>
                  <a:cubicBezTo>
                    <a:pt x="15246" y="18871"/>
                    <a:pt x="15314" y="19007"/>
                    <a:pt x="15382" y="19121"/>
                  </a:cubicBezTo>
                  <a:cubicBezTo>
                    <a:pt x="15586" y="19574"/>
                    <a:pt x="15722" y="20049"/>
                    <a:pt x="15835" y="20525"/>
                  </a:cubicBezTo>
                  <a:cubicBezTo>
                    <a:pt x="15858" y="20661"/>
                    <a:pt x="15971" y="20752"/>
                    <a:pt x="16107" y="20752"/>
                  </a:cubicBezTo>
                  <a:lnTo>
                    <a:pt x="16175" y="20752"/>
                  </a:lnTo>
                  <a:cubicBezTo>
                    <a:pt x="16311" y="20706"/>
                    <a:pt x="16424" y="20570"/>
                    <a:pt x="16379" y="20412"/>
                  </a:cubicBezTo>
                  <a:cubicBezTo>
                    <a:pt x="16266" y="19891"/>
                    <a:pt x="16107" y="19370"/>
                    <a:pt x="15880" y="18894"/>
                  </a:cubicBezTo>
                  <a:cubicBezTo>
                    <a:pt x="15835" y="18758"/>
                    <a:pt x="15745" y="18622"/>
                    <a:pt x="15677" y="18486"/>
                  </a:cubicBezTo>
                  <a:cubicBezTo>
                    <a:pt x="15618" y="18376"/>
                    <a:pt x="15526" y="18330"/>
                    <a:pt x="15434" y="18330"/>
                  </a:cubicBezTo>
                  <a:close/>
                  <a:moveTo>
                    <a:pt x="26727" y="20637"/>
                  </a:moveTo>
                  <a:cubicBezTo>
                    <a:pt x="26645" y="20637"/>
                    <a:pt x="26563" y="20677"/>
                    <a:pt x="26505" y="20774"/>
                  </a:cubicBezTo>
                  <a:cubicBezTo>
                    <a:pt x="26414" y="20910"/>
                    <a:pt x="26324" y="21046"/>
                    <a:pt x="26210" y="21182"/>
                  </a:cubicBezTo>
                  <a:cubicBezTo>
                    <a:pt x="25939" y="21567"/>
                    <a:pt x="25621" y="21952"/>
                    <a:pt x="25304" y="22337"/>
                  </a:cubicBezTo>
                  <a:cubicBezTo>
                    <a:pt x="25146" y="22518"/>
                    <a:pt x="25282" y="22790"/>
                    <a:pt x="25531" y="22790"/>
                  </a:cubicBezTo>
                  <a:cubicBezTo>
                    <a:pt x="25599" y="22790"/>
                    <a:pt x="25689" y="22768"/>
                    <a:pt x="25735" y="22700"/>
                  </a:cubicBezTo>
                  <a:cubicBezTo>
                    <a:pt x="26075" y="22315"/>
                    <a:pt x="26392" y="21907"/>
                    <a:pt x="26686" y="21499"/>
                  </a:cubicBezTo>
                  <a:cubicBezTo>
                    <a:pt x="26777" y="21363"/>
                    <a:pt x="26867" y="21250"/>
                    <a:pt x="26958" y="21114"/>
                  </a:cubicBezTo>
                  <a:cubicBezTo>
                    <a:pt x="27136" y="20887"/>
                    <a:pt x="26932" y="20637"/>
                    <a:pt x="26727" y="20637"/>
                  </a:cubicBezTo>
                  <a:close/>
                  <a:moveTo>
                    <a:pt x="5869" y="22470"/>
                  </a:moveTo>
                  <a:cubicBezTo>
                    <a:pt x="5691" y="22470"/>
                    <a:pt x="5509" y="22641"/>
                    <a:pt x="5596" y="22858"/>
                  </a:cubicBezTo>
                  <a:cubicBezTo>
                    <a:pt x="5868" y="23493"/>
                    <a:pt x="6185" y="24082"/>
                    <a:pt x="6570" y="24648"/>
                  </a:cubicBezTo>
                  <a:cubicBezTo>
                    <a:pt x="6615" y="24739"/>
                    <a:pt x="6706" y="24784"/>
                    <a:pt x="6796" y="24784"/>
                  </a:cubicBezTo>
                  <a:cubicBezTo>
                    <a:pt x="6842" y="24784"/>
                    <a:pt x="6910" y="24761"/>
                    <a:pt x="6955" y="24739"/>
                  </a:cubicBezTo>
                  <a:cubicBezTo>
                    <a:pt x="7091" y="24648"/>
                    <a:pt x="7114" y="24467"/>
                    <a:pt x="7023" y="24353"/>
                  </a:cubicBezTo>
                  <a:cubicBezTo>
                    <a:pt x="6661" y="23810"/>
                    <a:pt x="6366" y="23243"/>
                    <a:pt x="6117" y="22654"/>
                  </a:cubicBezTo>
                  <a:cubicBezTo>
                    <a:pt x="6068" y="22524"/>
                    <a:pt x="5969" y="22470"/>
                    <a:pt x="5869" y="22470"/>
                  </a:cubicBezTo>
                  <a:close/>
                  <a:moveTo>
                    <a:pt x="16165" y="22996"/>
                  </a:moveTo>
                  <a:cubicBezTo>
                    <a:pt x="16038" y="22996"/>
                    <a:pt x="15911" y="23073"/>
                    <a:pt x="15880" y="23243"/>
                  </a:cubicBezTo>
                  <a:cubicBezTo>
                    <a:pt x="15790" y="23878"/>
                    <a:pt x="15609" y="24489"/>
                    <a:pt x="15359" y="25078"/>
                  </a:cubicBezTo>
                  <a:cubicBezTo>
                    <a:pt x="15292" y="25214"/>
                    <a:pt x="15359" y="25395"/>
                    <a:pt x="15495" y="25441"/>
                  </a:cubicBezTo>
                  <a:cubicBezTo>
                    <a:pt x="15541" y="25463"/>
                    <a:pt x="15563" y="25463"/>
                    <a:pt x="15609" y="25463"/>
                  </a:cubicBezTo>
                  <a:cubicBezTo>
                    <a:pt x="15623" y="25466"/>
                    <a:pt x="15638" y="25468"/>
                    <a:pt x="15652" y="25468"/>
                  </a:cubicBezTo>
                  <a:cubicBezTo>
                    <a:pt x="15750" y="25468"/>
                    <a:pt x="15841" y="25403"/>
                    <a:pt x="15880" y="25305"/>
                  </a:cubicBezTo>
                  <a:cubicBezTo>
                    <a:pt x="16152" y="24671"/>
                    <a:pt x="16334" y="24014"/>
                    <a:pt x="16447" y="23334"/>
                  </a:cubicBezTo>
                  <a:cubicBezTo>
                    <a:pt x="16485" y="23119"/>
                    <a:pt x="16325" y="22996"/>
                    <a:pt x="16165" y="22996"/>
                  </a:cubicBezTo>
                  <a:close/>
                  <a:moveTo>
                    <a:pt x="23528" y="24265"/>
                  </a:moveTo>
                  <a:cubicBezTo>
                    <a:pt x="23471" y="24265"/>
                    <a:pt x="23412" y="24284"/>
                    <a:pt x="23356" y="24331"/>
                  </a:cubicBezTo>
                  <a:cubicBezTo>
                    <a:pt x="22858" y="24761"/>
                    <a:pt x="22359" y="25169"/>
                    <a:pt x="21838" y="25554"/>
                  </a:cubicBezTo>
                  <a:cubicBezTo>
                    <a:pt x="21612" y="25735"/>
                    <a:pt x="21725" y="26075"/>
                    <a:pt x="21997" y="26075"/>
                  </a:cubicBezTo>
                  <a:lnTo>
                    <a:pt x="21997" y="26052"/>
                  </a:lnTo>
                  <a:cubicBezTo>
                    <a:pt x="22010" y="26059"/>
                    <a:pt x="22025" y="26062"/>
                    <a:pt x="22041" y="26062"/>
                  </a:cubicBezTo>
                  <a:cubicBezTo>
                    <a:pt x="22080" y="26062"/>
                    <a:pt x="22123" y="26046"/>
                    <a:pt x="22155" y="26030"/>
                  </a:cubicBezTo>
                  <a:cubicBezTo>
                    <a:pt x="22699" y="25622"/>
                    <a:pt x="23220" y="25214"/>
                    <a:pt x="23719" y="24761"/>
                  </a:cubicBezTo>
                  <a:cubicBezTo>
                    <a:pt x="23935" y="24563"/>
                    <a:pt x="23750" y="24265"/>
                    <a:pt x="23528" y="24265"/>
                  </a:cubicBezTo>
                  <a:close/>
                  <a:moveTo>
                    <a:pt x="8690" y="26266"/>
                  </a:moveTo>
                  <a:cubicBezTo>
                    <a:pt x="8456" y="26266"/>
                    <a:pt x="8273" y="26603"/>
                    <a:pt x="8541" y="26800"/>
                  </a:cubicBezTo>
                  <a:cubicBezTo>
                    <a:pt x="9062" y="27230"/>
                    <a:pt x="9628" y="27615"/>
                    <a:pt x="10240" y="27933"/>
                  </a:cubicBezTo>
                  <a:cubicBezTo>
                    <a:pt x="10262" y="27933"/>
                    <a:pt x="10308" y="27955"/>
                    <a:pt x="10353" y="27955"/>
                  </a:cubicBezTo>
                  <a:lnTo>
                    <a:pt x="10353" y="27933"/>
                  </a:lnTo>
                  <a:cubicBezTo>
                    <a:pt x="10670" y="27933"/>
                    <a:pt x="10761" y="27548"/>
                    <a:pt x="10489" y="27412"/>
                  </a:cubicBezTo>
                  <a:cubicBezTo>
                    <a:pt x="9923" y="27117"/>
                    <a:pt x="9379" y="26755"/>
                    <a:pt x="8881" y="26347"/>
                  </a:cubicBezTo>
                  <a:cubicBezTo>
                    <a:pt x="8819" y="26290"/>
                    <a:pt x="8752" y="26266"/>
                    <a:pt x="8690" y="26266"/>
                  </a:cubicBezTo>
                  <a:close/>
                  <a:moveTo>
                    <a:pt x="19576" y="27000"/>
                  </a:moveTo>
                  <a:cubicBezTo>
                    <a:pt x="19536" y="27000"/>
                    <a:pt x="19496" y="27008"/>
                    <a:pt x="19460" y="27027"/>
                  </a:cubicBezTo>
                  <a:cubicBezTo>
                    <a:pt x="18893" y="27344"/>
                    <a:pt x="18304" y="27593"/>
                    <a:pt x="17693" y="27797"/>
                  </a:cubicBezTo>
                  <a:cubicBezTo>
                    <a:pt x="17534" y="27842"/>
                    <a:pt x="17466" y="28023"/>
                    <a:pt x="17512" y="28159"/>
                  </a:cubicBezTo>
                  <a:cubicBezTo>
                    <a:pt x="17557" y="28272"/>
                    <a:pt x="17647" y="28363"/>
                    <a:pt x="17783" y="28363"/>
                  </a:cubicBezTo>
                  <a:lnTo>
                    <a:pt x="17761" y="28340"/>
                  </a:lnTo>
                  <a:lnTo>
                    <a:pt x="17874" y="28340"/>
                  </a:lnTo>
                  <a:cubicBezTo>
                    <a:pt x="18508" y="28114"/>
                    <a:pt x="19120" y="27842"/>
                    <a:pt x="19732" y="27548"/>
                  </a:cubicBezTo>
                  <a:cubicBezTo>
                    <a:pt x="19867" y="27457"/>
                    <a:pt x="19913" y="27298"/>
                    <a:pt x="19845" y="27162"/>
                  </a:cubicBezTo>
                  <a:cubicBezTo>
                    <a:pt x="19795" y="27063"/>
                    <a:pt x="19685" y="27000"/>
                    <a:pt x="19576" y="27000"/>
                  </a:cubicBezTo>
                  <a:close/>
                  <a:moveTo>
                    <a:pt x="14123" y="27316"/>
                  </a:moveTo>
                  <a:cubicBezTo>
                    <a:pt x="14042" y="27316"/>
                    <a:pt x="13961" y="27357"/>
                    <a:pt x="13910" y="27434"/>
                  </a:cubicBezTo>
                  <a:cubicBezTo>
                    <a:pt x="13660" y="27706"/>
                    <a:pt x="13411" y="28001"/>
                    <a:pt x="13139" y="28272"/>
                  </a:cubicBezTo>
                  <a:lnTo>
                    <a:pt x="13094" y="28272"/>
                  </a:lnTo>
                  <a:cubicBezTo>
                    <a:pt x="13080" y="28270"/>
                    <a:pt x="13067" y="28270"/>
                    <a:pt x="13054" y="28270"/>
                  </a:cubicBezTo>
                  <a:cubicBezTo>
                    <a:pt x="12913" y="28270"/>
                    <a:pt x="12798" y="28375"/>
                    <a:pt x="12777" y="28499"/>
                  </a:cubicBezTo>
                  <a:cubicBezTo>
                    <a:pt x="12754" y="28544"/>
                    <a:pt x="12754" y="28590"/>
                    <a:pt x="12777" y="28635"/>
                  </a:cubicBezTo>
                  <a:lnTo>
                    <a:pt x="12573" y="28816"/>
                  </a:lnTo>
                  <a:cubicBezTo>
                    <a:pt x="12369" y="28997"/>
                    <a:pt x="12505" y="29314"/>
                    <a:pt x="12754" y="29314"/>
                  </a:cubicBezTo>
                  <a:cubicBezTo>
                    <a:pt x="12822" y="29314"/>
                    <a:pt x="12890" y="29292"/>
                    <a:pt x="12936" y="29247"/>
                  </a:cubicBezTo>
                  <a:cubicBezTo>
                    <a:pt x="13071" y="29133"/>
                    <a:pt x="13207" y="29020"/>
                    <a:pt x="13343" y="28884"/>
                  </a:cubicBezTo>
                  <a:cubicBezTo>
                    <a:pt x="13709" y="28928"/>
                    <a:pt x="14075" y="28953"/>
                    <a:pt x="14440" y="28953"/>
                  </a:cubicBezTo>
                  <a:cubicBezTo>
                    <a:pt x="14641" y="28953"/>
                    <a:pt x="14842" y="28945"/>
                    <a:pt x="15042" y="28929"/>
                  </a:cubicBezTo>
                  <a:cubicBezTo>
                    <a:pt x="15420" y="28907"/>
                    <a:pt x="15384" y="28362"/>
                    <a:pt x="15019" y="28362"/>
                  </a:cubicBezTo>
                  <a:cubicBezTo>
                    <a:pt x="15012" y="28362"/>
                    <a:pt x="15005" y="28363"/>
                    <a:pt x="14997" y="28363"/>
                  </a:cubicBezTo>
                  <a:cubicBezTo>
                    <a:pt x="14804" y="28374"/>
                    <a:pt x="14612" y="28380"/>
                    <a:pt x="14419" y="28380"/>
                  </a:cubicBezTo>
                  <a:cubicBezTo>
                    <a:pt x="14227" y="28380"/>
                    <a:pt x="14034" y="28374"/>
                    <a:pt x="13842" y="28363"/>
                  </a:cubicBezTo>
                  <a:cubicBezTo>
                    <a:pt x="14023" y="28182"/>
                    <a:pt x="14181" y="27978"/>
                    <a:pt x="14340" y="27774"/>
                  </a:cubicBezTo>
                  <a:cubicBezTo>
                    <a:pt x="14453" y="27661"/>
                    <a:pt x="14431" y="27480"/>
                    <a:pt x="14295" y="27389"/>
                  </a:cubicBezTo>
                  <a:cubicBezTo>
                    <a:pt x="14246" y="27340"/>
                    <a:pt x="14184" y="27316"/>
                    <a:pt x="14123" y="27316"/>
                  </a:cubicBezTo>
                  <a:close/>
                  <a:moveTo>
                    <a:pt x="10348" y="30229"/>
                  </a:moveTo>
                  <a:cubicBezTo>
                    <a:pt x="10319" y="30229"/>
                    <a:pt x="10290" y="30234"/>
                    <a:pt x="10262" y="30243"/>
                  </a:cubicBezTo>
                  <a:cubicBezTo>
                    <a:pt x="9605" y="30470"/>
                    <a:pt x="8994" y="30719"/>
                    <a:pt x="8382" y="30991"/>
                  </a:cubicBezTo>
                  <a:cubicBezTo>
                    <a:pt x="8110" y="31104"/>
                    <a:pt x="8201" y="31512"/>
                    <a:pt x="8518" y="31535"/>
                  </a:cubicBezTo>
                  <a:lnTo>
                    <a:pt x="8518" y="31512"/>
                  </a:lnTo>
                  <a:cubicBezTo>
                    <a:pt x="8541" y="31512"/>
                    <a:pt x="8586" y="31512"/>
                    <a:pt x="8631" y="31489"/>
                  </a:cubicBezTo>
                  <a:cubicBezTo>
                    <a:pt x="9198" y="31240"/>
                    <a:pt x="9809" y="30991"/>
                    <a:pt x="10444" y="30764"/>
                  </a:cubicBezTo>
                  <a:cubicBezTo>
                    <a:pt x="10580" y="30719"/>
                    <a:pt x="10670" y="30560"/>
                    <a:pt x="10625" y="30424"/>
                  </a:cubicBezTo>
                  <a:cubicBezTo>
                    <a:pt x="10571" y="30298"/>
                    <a:pt x="10459" y="30229"/>
                    <a:pt x="10348" y="30229"/>
                  </a:cubicBezTo>
                  <a:close/>
                  <a:moveTo>
                    <a:pt x="6020" y="32279"/>
                  </a:moveTo>
                  <a:cubicBezTo>
                    <a:pt x="5971" y="32279"/>
                    <a:pt x="5920" y="32294"/>
                    <a:pt x="5868" y="32327"/>
                  </a:cubicBezTo>
                  <a:cubicBezTo>
                    <a:pt x="5301" y="32690"/>
                    <a:pt x="4758" y="33098"/>
                    <a:pt x="4237" y="33528"/>
                  </a:cubicBezTo>
                  <a:cubicBezTo>
                    <a:pt x="4033" y="33687"/>
                    <a:pt x="4146" y="34026"/>
                    <a:pt x="4418" y="34026"/>
                  </a:cubicBezTo>
                  <a:lnTo>
                    <a:pt x="4418" y="34004"/>
                  </a:lnTo>
                  <a:cubicBezTo>
                    <a:pt x="4486" y="34004"/>
                    <a:pt x="4531" y="33981"/>
                    <a:pt x="4599" y="33958"/>
                  </a:cubicBezTo>
                  <a:cubicBezTo>
                    <a:pt x="5097" y="33528"/>
                    <a:pt x="5618" y="33166"/>
                    <a:pt x="6162" y="32826"/>
                  </a:cubicBezTo>
                  <a:cubicBezTo>
                    <a:pt x="6427" y="32655"/>
                    <a:pt x="6265" y="32279"/>
                    <a:pt x="6020" y="32279"/>
                  </a:cubicBezTo>
                  <a:close/>
                  <a:moveTo>
                    <a:pt x="2444" y="35488"/>
                  </a:moveTo>
                  <a:cubicBezTo>
                    <a:pt x="2357" y="35488"/>
                    <a:pt x="2273" y="35523"/>
                    <a:pt x="2220" y="35589"/>
                  </a:cubicBezTo>
                  <a:cubicBezTo>
                    <a:pt x="1813" y="36133"/>
                    <a:pt x="1450" y="36699"/>
                    <a:pt x="1133" y="37311"/>
                  </a:cubicBezTo>
                  <a:cubicBezTo>
                    <a:pt x="1065" y="37447"/>
                    <a:pt x="1133" y="37628"/>
                    <a:pt x="1269" y="37696"/>
                  </a:cubicBezTo>
                  <a:cubicBezTo>
                    <a:pt x="1314" y="37719"/>
                    <a:pt x="1337" y="37719"/>
                    <a:pt x="1382" y="37719"/>
                  </a:cubicBezTo>
                  <a:cubicBezTo>
                    <a:pt x="1496" y="37719"/>
                    <a:pt x="1586" y="37651"/>
                    <a:pt x="1654" y="37560"/>
                  </a:cubicBezTo>
                  <a:cubicBezTo>
                    <a:pt x="1926" y="36994"/>
                    <a:pt x="2288" y="36450"/>
                    <a:pt x="2674" y="35952"/>
                  </a:cubicBezTo>
                  <a:cubicBezTo>
                    <a:pt x="2764" y="35816"/>
                    <a:pt x="2742" y="35635"/>
                    <a:pt x="2628" y="35544"/>
                  </a:cubicBezTo>
                  <a:cubicBezTo>
                    <a:pt x="2572" y="35506"/>
                    <a:pt x="2507" y="35488"/>
                    <a:pt x="2444" y="35488"/>
                  </a:cubicBezTo>
                  <a:close/>
                  <a:moveTo>
                    <a:pt x="481" y="39823"/>
                  </a:moveTo>
                  <a:cubicBezTo>
                    <a:pt x="357" y="39823"/>
                    <a:pt x="234" y="39895"/>
                    <a:pt x="204" y="40052"/>
                  </a:cubicBezTo>
                  <a:cubicBezTo>
                    <a:pt x="68" y="40732"/>
                    <a:pt x="0" y="41411"/>
                    <a:pt x="0" y="42091"/>
                  </a:cubicBezTo>
                  <a:cubicBezTo>
                    <a:pt x="0" y="42227"/>
                    <a:pt x="136" y="42363"/>
                    <a:pt x="295" y="42363"/>
                  </a:cubicBezTo>
                  <a:cubicBezTo>
                    <a:pt x="454" y="42363"/>
                    <a:pt x="567" y="42250"/>
                    <a:pt x="567" y="42091"/>
                  </a:cubicBezTo>
                  <a:cubicBezTo>
                    <a:pt x="589" y="41434"/>
                    <a:pt x="657" y="40800"/>
                    <a:pt x="771" y="40165"/>
                  </a:cubicBezTo>
                  <a:cubicBezTo>
                    <a:pt x="809" y="39947"/>
                    <a:pt x="644" y="39823"/>
                    <a:pt x="481" y="39823"/>
                  </a:cubicBezTo>
                  <a:close/>
                  <a:moveTo>
                    <a:pt x="541" y="44602"/>
                  </a:moveTo>
                  <a:cubicBezTo>
                    <a:pt x="527" y="44602"/>
                    <a:pt x="513" y="44603"/>
                    <a:pt x="499" y="44605"/>
                  </a:cubicBezTo>
                  <a:cubicBezTo>
                    <a:pt x="340" y="44628"/>
                    <a:pt x="227" y="44787"/>
                    <a:pt x="272" y="44945"/>
                  </a:cubicBezTo>
                  <a:cubicBezTo>
                    <a:pt x="386" y="45602"/>
                    <a:pt x="567" y="46236"/>
                    <a:pt x="748" y="46893"/>
                  </a:cubicBezTo>
                  <a:cubicBezTo>
                    <a:pt x="793" y="47007"/>
                    <a:pt x="907" y="47097"/>
                    <a:pt x="1043" y="47097"/>
                  </a:cubicBezTo>
                  <a:cubicBezTo>
                    <a:pt x="1065" y="47097"/>
                    <a:pt x="1088" y="47075"/>
                    <a:pt x="1110" y="47075"/>
                  </a:cubicBezTo>
                  <a:cubicBezTo>
                    <a:pt x="1246" y="47029"/>
                    <a:pt x="1337" y="46871"/>
                    <a:pt x="1292" y="46735"/>
                  </a:cubicBezTo>
                  <a:cubicBezTo>
                    <a:pt x="1110" y="46101"/>
                    <a:pt x="952" y="45466"/>
                    <a:pt x="816" y="44832"/>
                  </a:cubicBezTo>
                  <a:cubicBezTo>
                    <a:pt x="796" y="44690"/>
                    <a:pt x="666" y="44602"/>
                    <a:pt x="541" y="44602"/>
                  </a:cubicBezTo>
                  <a:close/>
                  <a:moveTo>
                    <a:pt x="2061" y="49155"/>
                  </a:moveTo>
                  <a:cubicBezTo>
                    <a:pt x="2023" y="49155"/>
                    <a:pt x="1985" y="49163"/>
                    <a:pt x="1949" y="49181"/>
                  </a:cubicBezTo>
                  <a:cubicBezTo>
                    <a:pt x="1790" y="49249"/>
                    <a:pt x="1745" y="49431"/>
                    <a:pt x="1813" y="49567"/>
                  </a:cubicBezTo>
                  <a:cubicBezTo>
                    <a:pt x="2085" y="50178"/>
                    <a:pt x="2402" y="50767"/>
                    <a:pt x="2742" y="51333"/>
                  </a:cubicBezTo>
                  <a:cubicBezTo>
                    <a:pt x="2787" y="51424"/>
                    <a:pt x="2877" y="51469"/>
                    <a:pt x="2991" y="51492"/>
                  </a:cubicBezTo>
                  <a:cubicBezTo>
                    <a:pt x="3036" y="51469"/>
                    <a:pt x="3081" y="51469"/>
                    <a:pt x="3127" y="51447"/>
                  </a:cubicBezTo>
                  <a:cubicBezTo>
                    <a:pt x="3263" y="51356"/>
                    <a:pt x="3308" y="51198"/>
                    <a:pt x="3240" y="51062"/>
                  </a:cubicBezTo>
                  <a:cubicBezTo>
                    <a:pt x="2900" y="50495"/>
                    <a:pt x="2606" y="49929"/>
                    <a:pt x="2311" y="49317"/>
                  </a:cubicBezTo>
                  <a:cubicBezTo>
                    <a:pt x="2261" y="49218"/>
                    <a:pt x="2163" y="49155"/>
                    <a:pt x="2061" y="491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4"/>
            <p:cNvSpPr/>
            <p:nvPr/>
          </p:nvSpPr>
          <p:spPr>
            <a:xfrm>
              <a:off x="8508898" y="633280"/>
              <a:ext cx="634118" cy="836837"/>
            </a:xfrm>
            <a:custGeom>
              <a:avLst/>
              <a:gdLst/>
              <a:ahLst/>
              <a:cxnLst/>
              <a:rect l="l" t="t" r="r" b="b"/>
              <a:pathLst>
                <a:path w="17464" h="23047" extrusionOk="0">
                  <a:moveTo>
                    <a:pt x="7701" y="273"/>
                  </a:moveTo>
                  <a:cubicBezTo>
                    <a:pt x="13648" y="273"/>
                    <a:pt x="17106" y="7160"/>
                    <a:pt x="13388" y="11924"/>
                  </a:cubicBezTo>
                  <a:cubicBezTo>
                    <a:pt x="12913" y="12535"/>
                    <a:pt x="12346" y="13056"/>
                    <a:pt x="11712" y="13509"/>
                  </a:cubicBezTo>
                  <a:cubicBezTo>
                    <a:pt x="10453" y="14337"/>
                    <a:pt x="8997" y="14771"/>
                    <a:pt x="7514" y="14771"/>
                  </a:cubicBezTo>
                  <a:cubicBezTo>
                    <a:pt x="7049" y="14771"/>
                    <a:pt x="6582" y="14729"/>
                    <a:pt x="6117" y="14642"/>
                  </a:cubicBezTo>
                  <a:cubicBezTo>
                    <a:pt x="4259" y="14257"/>
                    <a:pt x="2537" y="12920"/>
                    <a:pt x="1518" y="11063"/>
                  </a:cubicBezTo>
                  <a:cubicBezTo>
                    <a:pt x="838" y="9885"/>
                    <a:pt x="521" y="8548"/>
                    <a:pt x="589" y="7212"/>
                  </a:cubicBezTo>
                  <a:lnTo>
                    <a:pt x="589" y="7212"/>
                  </a:lnTo>
                  <a:cubicBezTo>
                    <a:pt x="770" y="8707"/>
                    <a:pt x="1518" y="10066"/>
                    <a:pt x="2696" y="11018"/>
                  </a:cubicBezTo>
                  <a:cubicBezTo>
                    <a:pt x="3959" y="11970"/>
                    <a:pt x="5504" y="12468"/>
                    <a:pt x="7076" y="12468"/>
                  </a:cubicBezTo>
                  <a:cubicBezTo>
                    <a:pt x="7111" y="12468"/>
                    <a:pt x="7146" y="12468"/>
                    <a:pt x="7181" y="12467"/>
                  </a:cubicBezTo>
                  <a:cubicBezTo>
                    <a:pt x="8812" y="12399"/>
                    <a:pt x="10987" y="11720"/>
                    <a:pt x="12142" y="10270"/>
                  </a:cubicBezTo>
                  <a:cubicBezTo>
                    <a:pt x="13230" y="8933"/>
                    <a:pt x="13456" y="7098"/>
                    <a:pt x="12754" y="5535"/>
                  </a:cubicBezTo>
                  <a:cubicBezTo>
                    <a:pt x="11936" y="3806"/>
                    <a:pt x="10190" y="3034"/>
                    <a:pt x="8452" y="3034"/>
                  </a:cubicBezTo>
                  <a:cubicBezTo>
                    <a:pt x="7640" y="3034"/>
                    <a:pt x="6830" y="3202"/>
                    <a:pt x="6117" y="3519"/>
                  </a:cubicBezTo>
                  <a:cubicBezTo>
                    <a:pt x="5143" y="3904"/>
                    <a:pt x="4395" y="4720"/>
                    <a:pt x="4101" y="5739"/>
                  </a:cubicBezTo>
                  <a:cubicBezTo>
                    <a:pt x="3874" y="6872"/>
                    <a:pt x="4259" y="8027"/>
                    <a:pt x="5143" y="8797"/>
                  </a:cubicBezTo>
                  <a:cubicBezTo>
                    <a:pt x="5767" y="9344"/>
                    <a:pt x="6692" y="9750"/>
                    <a:pt x="7593" y="9750"/>
                  </a:cubicBezTo>
                  <a:cubicBezTo>
                    <a:pt x="7999" y="9750"/>
                    <a:pt x="8401" y="9667"/>
                    <a:pt x="8767" y="9477"/>
                  </a:cubicBezTo>
                  <a:cubicBezTo>
                    <a:pt x="9401" y="9115"/>
                    <a:pt x="9854" y="8503"/>
                    <a:pt x="9945" y="7778"/>
                  </a:cubicBezTo>
                  <a:cubicBezTo>
                    <a:pt x="10058" y="6917"/>
                    <a:pt x="9605" y="6124"/>
                    <a:pt x="8835" y="5739"/>
                  </a:cubicBezTo>
                  <a:cubicBezTo>
                    <a:pt x="8643" y="5654"/>
                    <a:pt x="8435" y="5609"/>
                    <a:pt x="8226" y="5609"/>
                  </a:cubicBezTo>
                  <a:cubicBezTo>
                    <a:pt x="7993" y="5609"/>
                    <a:pt x="7759" y="5665"/>
                    <a:pt x="7544" y="5785"/>
                  </a:cubicBezTo>
                  <a:cubicBezTo>
                    <a:pt x="7249" y="5988"/>
                    <a:pt x="7045" y="6306"/>
                    <a:pt x="7000" y="6668"/>
                  </a:cubicBezTo>
                  <a:cubicBezTo>
                    <a:pt x="6978" y="6963"/>
                    <a:pt x="7068" y="7234"/>
                    <a:pt x="7295" y="7438"/>
                  </a:cubicBezTo>
                  <a:cubicBezTo>
                    <a:pt x="7323" y="7462"/>
                    <a:pt x="7353" y="7471"/>
                    <a:pt x="7381" y="7471"/>
                  </a:cubicBezTo>
                  <a:cubicBezTo>
                    <a:pt x="7492" y="7471"/>
                    <a:pt x="7584" y="7324"/>
                    <a:pt x="7476" y="7234"/>
                  </a:cubicBezTo>
                  <a:cubicBezTo>
                    <a:pt x="7340" y="7098"/>
                    <a:pt x="7272" y="6895"/>
                    <a:pt x="7295" y="6691"/>
                  </a:cubicBezTo>
                  <a:cubicBezTo>
                    <a:pt x="7317" y="6419"/>
                    <a:pt x="7453" y="6192"/>
                    <a:pt x="7680" y="6034"/>
                  </a:cubicBezTo>
                  <a:cubicBezTo>
                    <a:pt x="7855" y="5940"/>
                    <a:pt x="8043" y="5895"/>
                    <a:pt x="8227" y="5895"/>
                  </a:cubicBezTo>
                  <a:cubicBezTo>
                    <a:pt x="8399" y="5895"/>
                    <a:pt x="8569" y="5934"/>
                    <a:pt x="8722" y="6011"/>
                  </a:cubicBezTo>
                  <a:cubicBezTo>
                    <a:pt x="9379" y="6328"/>
                    <a:pt x="9741" y="7008"/>
                    <a:pt x="9673" y="7733"/>
                  </a:cubicBezTo>
                  <a:cubicBezTo>
                    <a:pt x="9583" y="8367"/>
                    <a:pt x="9175" y="8911"/>
                    <a:pt x="8631" y="9228"/>
                  </a:cubicBezTo>
                  <a:cubicBezTo>
                    <a:pt x="8317" y="9399"/>
                    <a:pt x="7965" y="9473"/>
                    <a:pt x="7605" y="9473"/>
                  </a:cubicBezTo>
                  <a:cubicBezTo>
                    <a:pt x="6772" y="9473"/>
                    <a:pt x="5893" y="9077"/>
                    <a:pt x="5324" y="8571"/>
                  </a:cubicBezTo>
                  <a:cubicBezTo>
                    <a:pt x="4531" y="7891"/>
                    <a:pt x="4168" y="6827"/>
                    <a:pt x="4372" y="5807"/>
                  </a:cubicBezTo>
                  <a:cubicBezTo>
                    <a:pt x="4644" y="4878"/>
                    <a:pt x="5324" y="4131"/>
                    <a:pt x="6230" y="3768"/>
                  </a:cubicBezTo>
                  <a:cubicBezTo>
                    <a:pt x="6911" y="3464"/>
                    <a:pt x="7680" y="3304"/>
                    <a:pt x="8448" y="3304"/>
                  </a:cubicBezTo>
                  <a:cubicBezTo>
                    <a:pt x="10082" y="3304"/>
                    <a:pt x="11712" y="4031"/>
                    <a:pt x="12482" y="5649"/>
                  </a:cubicBezTo>
                  <a:cubicBezTo>
                    <a:pt x="13162" y="7121"/>
                    <a:pt x="12935" y="8820"/>
                    <a:pt x="11916" y="10089"/>
                  </a:cubicBezTo>
                  <a:cubicBezTo>
                    <a:pt x="10829" y="11448"/>
                    <a:pt x="8677" y="12128"/>
                    <a:pt x="7159" y="12173"/>
                  </a:cubicBezTo>
                  <a:cubicBezTo>
                    <a:pt x="7094" y="12175"/>
                    <a:pt x="7030" y="12176"/>
                    <a:pt x="6966" y="12176"/>
                  </a:cubicBezTo>
                  <a:cubicBezTo>
                    <a:pt x="5490" y="12176"/>
                    <a:pt x="4026" y="11680"/>
                    <a:pt x="2832" y="10768"/>
                  </a:cubicBezTo>
                  <a:cubicBezTo>
                    <a:pt x="1518" y="9704"/>
                    <a:pt x="748" y="8050"/>
                    <a:pt x="793" y="6351"/>
                  </a:cubicBezTo>
                  <a:cubicBezTo>
                    <a:pt x="793" y="5898"/>
                    <a:pt x="861" y="5467"/>
                    <a:pt x="997" y="5037"/>
                  </a:cubicBezTo>
                  <a:cubicBezTo>
                    <a:pt x="1790" y="2387"/>
                    <a:pt x="4735" y="416"/>
                    <a:pt x="7385" y="280"/>
                  </a:cubicBezTo>
                  <a:cubicBezTo>
                    <a:pt x="7491" y="276"/>
                    <a:pt x="7597" y="273"/>
                    <a:pt x="7701" y="273"/>
                  </a:cubicBezTo>
                  <a:close/>
                  <a:moveTo>
                    <a:pt x="7751" y="1"/>
                  </a:moveTo>
                  <a:cubicBezTo>
                    <a:pt x="7638" y="1"/>
                    <a:pt x="7523" y="3"/>
                    <a:pt x="7408" y="8"/>
                  </a:cubicBezTo>
                  <a:cubicBezTo>
                    <a:pt x="4644" y="121"/>
                    <a:pt x="1586" y="2183"/>
                    <a:pt x="748" y="4946"/>
                  </a:cubicBezTo>
                  <a:cubicBezTo>
                    <a:pt x="0" y="6985"/>
                    <a:pt x="181" y="9273"/>
                    <a:pt x="1246" y="11199"/>
                  </a:cubicBezTo>
                  <a:cubicBezTo>
                    <a:pt x="2311" y="13102"/>
                    <a:pt x="4123" y="14483"/>
                    <a:pt x="6071" y="14891"/>
                  </a:cubicBezTo>
                  <a:cubicBezTo>
                    <a:pt x="6547" y="14982"/>
                    <a:pt x="7045" y="15050"/>
                    <a:pt x="7544" y="15050"/>
                  </a:cubicBezTo>
                  <a:cubicBezTo>
                    <a:pt x="9039" y="15027"/>
                    <a:pt x="10511" y="14597"/>
                    <a:pt x="11757" y="13804"/>
                  </a:cubicBezTo>
                  <a:cubicBezTo>
                    <a:pt x="13683" y="16839"/>
                    <a:pt x="15540" y="19943"/>
                    <a:pt x="17353" y="23046"/>
                  </a:cubicBezTo>
                  <a:lnTo>
                    <a:pt x="17353" y="22480"/>
                  </a:lnTo>
                  <a:cubicBezTo>
                    <a:pt x="15608" y="19512"/>
                    <a:pt x="13819" y="16568"/>
                    <a:pt x="11984" y="13668"/>
                  </a:cubicBezTo>
                  <a:cubicBezTo>
                    <a:pt x="12210" y="13487"/>
                    <a:pt x="12437" y="13328"/>
                    <a:pt x="12664" y="13124"/>
                  </a:cubicBezTo>
                  <a:cubicBezTo>
                    <a:pt x="14249" y="15548"/>
                    <a:pt x="15812" y="18040"/>
                    <a:pt x="17353" y="20622"/>
                  </a:cubicBezTo>
                  <a:lnTo>
                    <a:pt x="17353" y="20056"/>
                  </a:lnTo>
                  <a:cubicBezTo>
                    <a:pt x="15880" y="17610"/>
                    <a:pt x="14385" y="15231"/>
                    <a:pt x="12867" y="12920"/>
                  </a:cubicBezTo>
                  <a:cubicBezTo>
                    <a:pt x="13139" y="12671"/>
                    <a:pt x="13388" y="12377"/>
                    <a:pt x="13638" y="12082"/>
                  </a:cubicBezTo>
                  <a:cubicBezTo>
                    <a:pt x="17463" y="7144"/>
                    <a:pt x="13907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79" name="Google Shape;379;p34"/>
            <p:cNvGrpSpPr/>
            <p:nvPr/>
          </p:nvGrpSpPr>
          <p:grpSpPr>
            <a:xfrm>
              <a:off x="7675149" y="163004"/>
              <a:ext cx="661713" cy="300792"/>
              <a:chOff x="7950249" y="1528254"/>
              <a:chExt cx="661713" cy="300792"/>
            </a:xfrm>
          </p:grpSpPr>
          <p:sp>
            <p:nvSpPr>
              <p:cNvPr id="380" name="Google Shape;380;p34"/>
              <p:cNvSpPr/>
              <p:nvPr/>
            </p:nvSpPr>
            <p:spPr>
              <a:xfrm>
                <a:off x="8441305" y="1633843"/>
                <a:ext cx="170657" cy="192407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5299" extrusionOk="0">
                    <a:moveTo>
                      <a:pt x="2659" y="1"/>
                    </a:moveTo>
                    <a:cubicBezTo>
                      <a:pt x="2351" y="1"/>
                      <a:pt x="2038" y="82"/>
                      <a:pt x="1767" y="188"/>
                    </a:cubicBezTo>
                    <a:cubicBezTo>
                      <a:pt x="1314" y="347"/>
                      <a:pt x="453" y="664"/>
                      <a:pt x="249" y="1117"/>
                    </a:cubicBezTo>
                    <a:cubicBezTo>
                      <a:pt x="159" y="1321"/>
                      <a:pt x="136" y="1570"/>
                      <a:pt x="159" y="1796"/>
                    </a:cubicBezTo>
                    <a:cubicBezTo>
                      <a:pt x="159" y="2023"/>
                      <a:pt x="159" y="2249"/>
                      <a:pt x="159" y="2476"/>
                    </a:cubicBezTo>
                    <a:cubicBezTo>
                      <a:pt x="136" y="2703"/>
                      <a:pt x="46" y="2929"/>
                      <a:pt x="46" y="3156"/>
                    </a:cubicBezTo>
                    <a:cubicBezTo>
                      <a:pt x="0" y="3677"/>
                      <a:pt x="544" y="4107"/>
                      <a:pt x="838" y="4515"/>
                    </a:cubicBezTo>
                    <a:cubicBezTo>
                      <a:pt x="997" y="4809"/>
                      <a:pt x="1224" y="5036"/>
                      <a:pt x="1518" y="5194"/>
                    </a:cubicBezTo>
                    <a:cubicBezTo>
                      <a:pt x="1633" y="5265"/>
                      <a:pt x="1759" y="5298"/>
                      <a:pt x="1884" y="5298"/>
                    </a:cubicBezTo>
                    <a:cubicBezTo>
                      <a:pt x="2079" y="5298"/>
                      <a:pt x="2273" y="5219"/>
                      <a:pt x="2424" y="5081"/>
                    </a:cubicBezTo>
                    <a:cubicBezTo>
                      <a:pt x="2605" y="4764"/>
                      <a:pt x="2583" y="4379"/>
                      <a:pt x="2379" y="4084"/>
                    </a:cubicBezTo>
                    <a:cubicBezTo>
                      <a:pt x="2176" y="3814"/>
                      <a:pt x="1995" y="3520"/>
                      <a:pt x="1815" y="3204"/>
                    </a:cubicBezTo>
                    <a:lnTo>
                      <a:pt x="1815" y="3204"/>
                    </a:lnTo>
                    <a:cubicBezTo>
                      <a:pt x="1901" y="3339"/>
                      <a:pt x="3060" y="3450"/>
                      <a:pt x="3240" y="3450"/>
                    </a:cubicBezTo>
                    <a:cubicBezTo>
                      <a:pt x="3249" y="3451"/>
                      <a:pt x="3258" y="3451"/>
                      <a:pt x="3268" y="3451"/>
                    </a:cubicBezTo>
                    <a:cubicBezTo>
                      <a:pt x="3693" y="3451"/>
                      <a:pt x="4699" y="2964"/>
                      <a:pt x="4123" y="2499"/>
                    </a:cubicBezTo>
                    <a:cubicBezTo>
                      <a:pt x="4055" y="2453"/>
                      <a:pt x="3987" y="2408"/>
                      <a:pt x="3897" y="2385"/>
                    </a:cubicBezTo>
                    <a:cubicBezTo>
                      <a:pt x="3829" y="2363"/>
                      <a:pt x="3761" y="2340"/>
                      <a:pt x="3670" y="2317"/>
                    </a:cubicBezTo>
                    <a:lnTo>
                      <a:pt x="2062" y="1910"/>
                    </a:lnTo>
                    <a:cubicBezTo>
                      <a:pt x="2311" y="1796"/>
                      <a:pt x="2560" y="1660"/>
                      <a:pt x="2787" y="1502"/>
                    </a:cubicBezTo>
                    <a:cubicBezTo>
                      <a:pt x="3194" y="1275"/>
                      <a:pt x="3512" y="1139"/>
                      <a:pt x="3602" y="664"/>
                    </a:cubicBezTo>
                    <a:cubicBezTo>
                      <a:pt x="3625" y="505"/>
                      <a:pt x="3579" y="347"/>
                      <a:pt x="3466" y="256"/>
                    </a:cubicBezTo>
                    <a:cubicBezTo>
                      <a:pt x="3227" y="71"/>
                      <a:pt x="2945" y="1"/>
                      <a:pt x="2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4"/>
              <p:cNvSpPr/>
              <p:nvPr/>
            </p:nvSpPr>
            <p:spPr>
              <a:xfrm>
                <a:off x="7962558" y="1531848"/>
                <a:ext cx="151413" cy="185980"/>
              </a:xfrm>
              <a:custGeom>
                <a:avLst/>
                <a:gdLst/>
                <a:ahLst/>
                <a:cxnLst/>
                <a:rect l="l" t="t" r="r" b="b"/>
                <a:pathLst>
                  <a:path w="4170" h="5122" extrusionOk="0">
                    <a:moveTo>
                      <a:pt x="2026" y="1"/>
                    </a:moveTo>
                    <a:cubicBezTo>
                      <a:pt x="1708" y="1"/>
                      <a:pt x="1403" y="335"/>
                      <a:pt x="1655" y="641"/>
                    </a:cubicBezTo>
                    <a:cubicBezTo>
                      <a:pt x="2040" y="1094"/>
                      <a:pt x="2425" y="1525"/>
                      <a:pt x="2855" y="1955"/>
                    </a:cubicBezTo>
                    <a:cubicBezTo>
                      <a:pt x="2516" y="1910"/>
                      <a:pt x="2153" y="1819"/>
                      <a:pt x="1904" y="1796"/>
                    </a:cubicBezTo>
                    <a:cubicBezTo>
                      <a:pt x="1551" y="1780"/>
                      <a:pt x="1199" y="1764"/>
                      <a:pt x="847" y="1764"/>
                    </a:cubicBezTo>
                    <a:cubicBezTo>
                      <a:pt x="701" y="1764"/>
                      <a:pt x="555" y="1767"/>
                      <a:pt x="409" y="1774"/>
                    </a:cubicBezTo>
                    <a:cubicBezTo>
                      <a:pt x="160" y="1796"/>
                      <a:pt x="1" y="2000"/>
                      <a:pt x="1" y="2227"/>
                    </a:cubicBezTo>
                    <a:cubicBezTo>
                      <a:pt x="160" y="3042"/>
                      <a:pt x="1043" y="3359"/>
                      <a:pt x="1859" y="3586"/>
                    </a:cubicBezTo>
                    <a:lnTo>
                      <a:pt x="1541" y="3745"/>
                    </a:lnTo>
                    <a:cubicBezTo>
                      <a:pt x="1292" y="3813"/>
                      <a:pt x="1066" y="3948"/>
                      <a:pt x="884" y="4152"/>
                    </a:cubicBezTo>
                    <a:cubicBezTo>
                      <a:pt x="658" y="4492"/>
                      <a:pt x="839" y="4968"/>
                      <a:pt x="1247" y="5081"/>
                    </a:cubicBezTo>
                    <a:cubicBezTo>
                      <a:pt x="1340" y="5108"/>
                      <a:pt x="1442" y="5121"/>
                      <a:pt x="1550" y="5121"/>
                    </a:cubicBezTo>
                    <a:cubicBezTo>
                      <a:pt x="2338" y="5121"/>
                      <a:pt x="3438" y="4442"/>
                      <a:pt x="3558" y="3745"/>
                    </a:cubicBezTo>
                    <a:cubicBezTo>
                      <a:pt x="3580" y="3405"/>
                      <a:pt x="3648" y="3065"/>
                      <a:pt x="3761" y="2748"/>
                    </a:cubicBezTo>
                    <a:cubicBezTo>
                      <a:pt x="3852" y="2544"/>
                      <a:pt x="4169" y="2227"/>
                      <a:pt x="4169" y="1955"/>
                    </a:cubicBezTo>
                    <a:cubicBezTo>
                      <a:pt x="4169" y="1864"/>
                      <a:pt x="4147" y="1796"/>
                      <a:pt x="4101" y="1751"/>
                    </a:cubicBezTo>
                    <a:cubicBezTo>
                      <a:pt x="4011" y="1660"/>
                      <a:pt x="3920" y="1592"/>
                      <a:pt x="3807" y="1525"/>
                    </a:cubicBezTo>
                    <a:cubicBezTo>
                      <a:pt x="3331" y="1275"/>
                      <a:pt x="2946" y="913"/>
                      <a:pt x="2629" y="482"/>
                    </a:cubicBezTo>
                    <a:cubicBezTo>
                      <a:pt x="2538" y="324"/>
                      <a:pt x="2402" y="188"/>
                      <a:pt x="2266" y="75"/>
                    </a:cubicBezTo>
                    <a:cubicBezTo>
                      <a:pt x="2192" y="23"/>
                      <a:pt x="2108" y="1"/>
                      <a:pt x="2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4"/>
              <p:cNvSpPr/>
              <p:nvPr/>
            </p:nvSpPr>
            <p:spPr>
              <a:xfrm>
                <a:off x="8099120" y="1572334"/>
                <a:ext cx="354567" cy="238920"/>
              </a:xfrm>
              <a:custGeom>
                <a:avLst/>
                <a:gdLst/>
                <a:ahLst/>
                <a:cxnLst/>
                <a:rect l="l" t="t" r="r" b="b"/>
                <a:pathLst>
                  <a:path w="9765" h="6580" extrusionOk="0">
                    <a:moveTo>
                      <a:pt x="4063" y="1"/>
                    </a:moveTo>
                    <a:cubicBezTo>
                      <a:pt x="3727" y="1"/>
                      <a:pt x="3392" y="24"/>
                      <a:pt x="3059" y="70"/>
                    </a:cubicBezTo>
                    <a:cubicBezTo>
                      <a:pt x="1949" y="228"/>
                      <a:pt x="340" y="681"/>
                      <a:pt x="68" y="1950"/>
                    </a:cubicBezTo>
                    <a:cubicBezTo>
                      <a:pt x="0" y="2380"/>
                      <a:pt x="46" y="2833"/>
                      <a:pt x="182" y="3241"/>
                    </a:cubicBezTo>
                    <a:cubicBezTo>
                      <a:pt x="680" y="4827"/>
                      <a:pt x="2153" y="5982"/>
                      <a:pt x="3806" y="6390"/>
                    </a:cubicBezTo>
                    <a:cubicBezTo>
                      <a:pt x="4351" y="6518"/>
                      <a:pt x="4914" y="6580"/>
                      <a:pt x="5477" y="6580"/>
                    </a:cubicBezTo>
                    <a:cubicBezTo>
                      <a:pt x="6013" y="6580"/>
                      <a:pt x="6549" y="6523"/>
                      <a:pt x="7068" y="6413"/>
                    </a:cubicBezTo>
                    <a:cubicBezTo>
                      <a:pt x="8020" y="6231"/>
                      <a:pt x="9039" y="6005"/>
                      <a:pt x="9492" y="5053"/>
                    </a:cubicBezTo>
                    <a:cubicBezTo>
                      <a:pt x="9696" y="4668"/>
                      <a:pt x="9764" y="4215"/>
                      <a:pt x="9741" y="3785"/>
                    </a:cubicBezTo>
                    <a:cubicBezTo>
                      <a:pt x="9719" y="3219"/>
                      <a:pt x="9515" y="2675"/>
                      <a:pt x="9175" y="2222"/>
                    </a:cubicBezTo>
                    <a:cubicBezTo>
                      <a:pt x="8699" y="1610"/>
                      <a:pt x="8088" y="1112"/>
                      <a:pt x="7385" y="795"/>
                    </a:cubicBezTo>
                    <a:cubicBezTo>
                      <a:pt x="6351" y="269"/>
                      <a:pt x="5209" y="1"/>
                      <a:pt x="40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34"/>
              <p:cNvSpPr/>
              <p:nvPr/>
            </p:nvSpPr>
            <p:spPr>
              <a:xfrm>
                <a:off x="7950249" y="1528254"/>
                <a:ext cx="647371" cy="300792"/>
              </a:xfrm>
              <a:custGeom>
                <a:avLst/>
                <a:gdLst/>
                <a:ahLst/>
                <a:cxnLst/>
                <a:rect l="l" t="t" r="r" b="b"/>
                <a:pathLst>
                  <a:path w="17829" h="8284" extrusionOk="0">
                    <a:moveTo>
                      <a:pt x="2290" y="289"/>
                    </a:moveTo>
                    <a:cubicBezTo>
                      <a:pt x="2409" y="289"/>
                      <a:pt x="2544" y="374"/>
                      <a:pt x="2651" y="446"/>
                    </a:cubicBezTo>
                    <a:cubicBezTo>
                      <a:pt x="3330" y="967"/>
                      <a:pt x="3919" y="1556"/>
                      <a:pt x="4372" y="2258"/>
                    </a:cubicBezTo>
                    <a:lnTo>
                      <a:pt x="4395" y="2280"/>
                    </a:lnTo>
                    <a:cubicBezTo>
                      <a:pt x="4418" y="2303"/>
                      <a:pt x="4350" y="2326"/>
                      <a:pt x="4327" y="2371"/>
                    </a:cubicBezTo>
                    <a:cubicBezTo>
                      <a:pt x="3965" y="2892"/>
                      <a:pt x="3806" y="3572"/>
                      <a:pt x="3942" y="4206"/>
                    </a:cubicBezTo>
                    <a:lnTo>
                      <a:pt x="3919" y="4206"/>
                    </a:lnTo>
                    <a:cubicBezTo>
                      <a:pt x="3398" y="4546"/>
                      <a:pt x="2855" y="4795"/>
                      <a:pt x="2288" y="4976"/>
                    </a:cubicBezTo>
                    <a:cubicBezTo>
                      <a:pt x="2122" y="5037"/>
                      <a:pt x="1956" y="5067"/>
                      <a:pt x="1790" y="5067"/>
                    </a:cubicBezTo>
                    <a:cubicBezTo>
                      <a:pt x="1707" y="5067"/>
                      <a:pt x="1624" y="5059"/>
                      <a:pt x="1541" y="5044"/>
                    </a:cubicBezTo>
                    <a:cubicBezTo>
                      <a:pt x="1337" y="4999"/>
                      <a:pt x="1178" y="4818"/>
                      <a:pt x="1178" y="4591"/>
                    </a:cubicBezTo>
                    <a:cubicBezTo>
                      <a:pt x="1178" y="4410"/>
                      <a:pt x="1337" y="4251"/>
                      <a:pt x="1609" y="4115"/>
                    </a:cubicBezTo>
                    <a:cubicBezTo>
                      <a:pt x="1948" y="3912"/>
                      <a:pt x="2333" y="3798"/>
                      <a:pt x="2719" y="3708"/>
                    </a:cubicBezTo>
                    <a:cubicBezTo>
                      <a:pt x="2787" y="3708"/>
                      <a:pt x="2832" y="3640"/>
                      <a:pt x="2832" y="3572"/>
                    </a:cubicBezTo>
                    <a:cubicBezTo>
                      <a:pt x="2832" y="3504"/>
                      <a:pt x="2764" y="3436"/>
                      <a:pt x="2696" y="3436"/>
                    </a:cubicBezTo>
                    <a:cubicBezTo>
                      <a:pt x="2243" y="3413"/>
                      <a:pt x="1790" y="3345"/>
                      <a:pt x="1359" y="3209"/>
                    </a:cubicBezTo>
                    <a:cubicBezTo>
                      <a:pt x="929" y="3073"/>
                      <a:pt x="567" y="2802"/>
                      <a:pt x="340" y="2439"/>
                    </a:cubicBezTo>
                    <a:cubicBezTo>
                      <a:pt x="317" y="2394"/>
                      <a:pt x="295" y="2348"/>
                      <a:pt x="295" y="2303"/>
                    </a:cubicBezTo>
                    <a:cubicBezTo>
                      <a:pt x="295" y="2235"/>
                      <a:pt x="317" y="2167"/>
                      <a:pt x="363" y="2122"/>
                    </a:cubicBezTo>
                    <a:cubicBezTo>
                      <a:pt x="528" y="1956"/>
                      <a:pt x="751" y="1847"/>
                      <a:pt x="979" y="1847"/>
                    </a:cubicBezTo>
                    <a:cubicBezTo>
                      <a:pt x="1000" y="1847"/>
                      <a:pt x="1021" y="1848"/>
                      <a:pt x="1042" y="1850"/>
                    </a:cubicBezTo>
                    <a:cubicBezTo>
                      <a:pt x="1314" y="1850"/>
                      <a:pt x="1609" y="1895"/>
                      <a:pt x="1880" y="1986"/>
                    </a:cubicBezTo>
                    <a:lnTo>
                      <a:pt x="3058" y="2326"/>
                    </a:lnTo>
                    <a:cubicBezTo>
                      <a:pt x="3126" y="2326"/>
                      <a:pt x="3194" y="2303"/>
                      <a:pt x="3217" y="2258"/>
                    </a:cubicBezTo>
                    <a:cubicBezTo>
                      <a:pt x="3262" y="2213"/>
                      <a:pt x="3240" y="2122"/>
                      <a:pt x="3217" y="2077"/>
                    </a:cubicBezTo>
                    <a:lnTo>
                      <a:pt x="2492" y="1284"/>
                    </a:lnTo>
                    <a:cubicBezTo>
                      <a:pt x="2288" y="1103"/>
                      <a:pt x="2152" y="853"/>
                      <a:pt x="2084" y="581"/>
                    </a:cubicBezTo>
                    <a:cubicBezTo>
                      <a:pt x="2084" y="468"/>
                      <a:pt x="2107" y="378"/>
                      <a:pt x="2198" y="310"/>
                    </a:cubicBezTo>
                    <a:cubicBezTo>
                      <a:pt x="2227" y="295"/>
                      <a:pt x="2258" y="289"/>
                      <a:pt x="2290" y="289"/>
                    </a:cubicBezTo>
                    <a:close/>
                    <a:moveTo>
                      <a:pt x="7929" y="1397"/>
                    </a:moveTo>
                    <a:cubicBezTo>
                      <a:pt x="9537" y="1397"/>
                      <a:pt x="11576" y="1805"/>
                      <a:pt x="12731" y="2892"/>
                    </a:cubicBezTo>
                    <a:cubicBezTo>
                      <a:pt x="13434" y="3526"/>
                      <a:pt x="13751" y="4433"/>
                      <a:pt x="13615" y="5361"/>
                    </a:cubicBezTo>
                    <a:cubicBezTo>
                      <a:pt x="13411" y="6947"/>
                      <a:pt x="11893" y="7808"/>
                      <a:pt x="10557" y="7831"/>
                    </a:cubicBezTo>
                    <a:cubicBezTo>
                      <a:pt x="10483" y="7832"/>
                      <a:pt x="10410" y="7832"/>
                      <a:pt x="10338" y="7832"/>
                    </a:cubicBezTo>
                    <a:cubicBezTo>
                      <a:pt x="8813" y="7832"/>
                      <a:pt x="7634" y="7603"/>
                      <a:pt x="6660" y="7106"/>
                    </a:cubicBezTo>
                    <a:cubicBezTo>
                      <a:pt x="5664" y="6630"/>
                      <a:pt x="4871" y="5837"/>
                      <a:pt x="4418" y="4840"/>
                    </a:cubicBezTo>
                    <a:cubicBezTo>
                      <a:pt x="4055" y="4115"/>
                      <a:pt x="4100" y="3232"/>
                      <a:pt x="4554" y="2552"/>
                    </a:cubicBezTo>
                    <a:cubicBezTo>
                      <a:pt x="4893" y="2077"/>
                      <a:pt x="5460" y="1759"/>
                      <a:pt x="6298" y="1578"/>
                    </a:cubicBezTo>
                    <a:lnTo>
                      <a:pt x="6479" y="1533"/>
                    </a:lnTo>
                    <a:cubicBezTo>
                      <a:pt x="6955" y="1442"/>
                      <a:pt x="7430" y="1397"/>
                      <a:pt x="7929" y="1397"/>
                    </a:cubicBezTo>
                    <a:close/>
                    <a:moveTo>
                      <a:pt x="16039" y="2997"/>
                    </a:moveTo>
                    <a:cubicBezTo>
                      <a:pt x="16287" y="2997"/>
                      <a:pt x="16540" y="3078"/>
                      <a:pt x="16741" y="3232"/>
                    </a:cubicBezTo>
                    <a:cubicBezTo>
                      <a:pt x="16764" y="3277"/>
                      <a:pt x="16809" y="3323"/>
                      <a:pt x="16832" y="3368"/>
                    </a:cubicBezTo>
                    <a:cubicBezTo>
                      <a:pt x="16854" y="3458"/>
                      <a:pt x="16764" y="3617"/>
                      <a:pt x="16696" y="3685"/>
                    </a:cubicBezTo>
                    <a:cubicBezTo>
                      <a:pt x="16243" y="4183"/>
                      <a:pt x="15586" y="4433"/>
                      <a:pt x="14997" y="4682"/>
                    </a:cubicBezTo>
                    <a:cubicBezTo>
                      <a:pt x="14929" y="4704"/>
                      <a:pt x="14883" y="4772"/>
                      <a:pt x="14906" y="4840"/>
                    </a:cubicBezTo>
                    <a:cubicBezTo>
                      <a:pt x="14925" y="4896"/>
                      <a:pt x="14974" y="4937"/>
                      <a:pt x="15029" y="4937"/>
                    </a:cubicBezTo>
                    <a:cubicBezTo>
                      <a:pt x="15041" y="4937"/>
                      <a:pt x="15053" y="4935"/>
                      <a:pt x="15065" y="4931"/>
                    </a:cubicBezTo>
                    <a:cubicBezTo>
                      <a:pt x="15157" y="4923"/>
                      <a:pt x="15249" y="4919"/>
                      <a:pt x="15340" y="4919"/>
                    </a:cubicBezTo>
                    <a:cubicBezTo>
                      <a:pt x="15792" y="4919"/>
                      <a:pt x="16240" y="5011"/>
                      <a:pt x="16673" y="5180"/>
                    </a:cubicBezTo>
                    <a:cubicBezTo>
                      <a:pt x="16922" y="5248"/>
                      <a:pt x="17149" y="5361"/>
                      <a:pt x="17353" y="5543"/>
                    </a:cubicBezTo>
                    <a:cubicBezTo>
                      <a:pt x="17511" y="5678"/>
                      <a:pt x="17534" y="5928"/>
                      <a:pt x="17421" y="6109"/>
                    </a:cubicBezTo>
                    <a:lnTo>
                      <a:pt x="17421" y="6132"/>
                    </a:lnTo>
                    <a:cubicBezTo>
                      <a:pt x="17346" y="6235"/>
                      <a:pt x="17224" y="6281"/>
                      <a:pt x="17040" y="6281"/>
                    </a:cubicBezTo>
                    <a:cubicBezTo>
                      <a:pt x="16943" y="6281"/>
                      <a:pt x="16829" y="6268"/>
                      <a:pt x="16696" y="6245"/>
                    </a:cubicBezTo>
                    <a:cubicBezTo>
                      <a:pt x="16220" y="6177"/>
                      <a:pt x="15744" y="6064"/>
                      <a:pt x="15291" y="5905"/>
                    </a:cubicBezTo>
                    <a:cubicBezTo>
                      <a:pt x="15223" y="5905"/>
                      <a:pt x="15155" y="5928"/>
                      <a:pt x="15133" y="5973"/>
                    </a:cubicBezTo>
                    <a:cubicBezTo>
                      <a:pt x="15087" y="6041"/>
                      <a:pt x="15110" y="6109"/>
                      <a:pt x="15155" y="6154"/>
                    </a:cubicBezTo>
                    <a:cubicBezTo>
                      <a:pt x="15382" y="6358"/>
                      <a:pt x="15563" y="6607"/>
                      <a:pt x="15722" y="6902"/>
                    </a:cubicBezTo>
                    <a:cubicBezTo>
                      <a:pt x="15790" y="7038"/>
                      <a:pt x="16084" y="7740"/>
                      <a:pt x="15654" y="7966"/>
                    </a:cubicBezTo>
                    <a:cubicBezTo>
                      <a:pt x="15594" y="7996"/>
                      <a:pt x="15534" y="8010"/>
                      <a:pt x="15474" y="8010"/>
                    </a:cubicBezTo>
                    <a:cubicBezTo>
                      <a:pt x="15260" y="8010"/>
                      <a:pt x="15040" y="7839"/>
                      <a:pt x="14793" y="7627"/>
                    </a:cubicBezTo>
                    <a:lnTo>
                      <a:pt x="14680" y="7536"/>
                    </a:lnTo>
                    <a:cubicBezTo>
                      <a:pt x="14249" y="7219"/>
                      <a:pt x="13909" y="6811"/>
                      <a:pt x="13660" y="6335"/>
                    </a:cubicBezTo>
                    <a:cubicBezTo>
                      <a:pt x="13660" y="6313"/>
                      <a:pt x="13638" y="6290"/>
                      <a:pt x="13638" y="6290"/>
                    </a:cubicBezTo>
                    <a:cubicBezTo>
                      <a:pt x="13773" y="5996"/>
                      <a:pt x="13864" y="5701"/>
                      <a:pt x="13909" y="5384"/>
                    </a:cubicBezTo>
                    <a:cubicBezTo>
                      <a:pt x="13955" y="4976"/>
                      <a:pt x="13932" y="4546"/>
                      <a:pt x="13841" y="4138"/>
                    </a:cubicBezTo>
                    <a:cubicBezTo>
                      <a:pt x="13977" y="4025"/>
                      <a:pt x="14113" y="3934"/>
                      <a:pt x="14249" y="3821"/>
                    </a:cubicBezTo>
                    <a:cubicBezTo>
                      <a:pt x="14680" y="3481"/>
                      <a:pt x="15178" y="3209"/>
                      <a:pt x="15699" y="3051"/>
                    </a:cubicBezTo>
                    <a:cubicBezTo>
                      <a:pt x="15807" y="3015"/>
                      <a:pt x="15923" y="2997"/>
                      <a:pt x="16039" y="2997"/>
                    </a:cubicBezTo>
                    <a:close/>
                    <a:moveTo>
                      <a:pt x="2275" y="1"/>
                    </a:moveTo>
                    <a:cubicBezTo>
                      <a:pt x="2189" y="1"/>
                      <a:pt x="2110" y="21"/>
                      <a:pt x="2039" y="60"/>
                    </a:cubicBezTo>
                    <a:cubicBezTo>
                      <a:pt x="1880" y="174"/>
                      <a:pt x="1767" y="378"/>
                      <a:pt x="1790" y="604"/>
                    </a:cubicBezTo>
                    <a:cubicBezTo>
                      <a:pt x="1835" y="921"/>
                      <a:pt x="2016" y="1238"/>
                      <a:pt x="2266" y="1465"/>
                    </a:cubicBezTo>
                    <a:lnTo>
                      <a:pt x="2673" y="1918"/>
                    </a:lnTo>
                    <a:lnTo>
                      <a:pt x="1948" y="1714"/>
                    </a:lnTo>
                    <a:cubicBezTo>
                      <a:pt x="1631" y="1624"/>
                      <a:pt x="1337" y="1556"/>
                      <a:pt x="1020" y="1556"/>
                    </a:cubicBezTo>
                    <a:cubicBezTo>
                      <a:pt x="680" y="1556"/>
                      <a:pt x="340" y="1691"/>
                      <a:pt x="136" y="1963"/>
                    </a:cubicBezTo>
                    <a:cubicBezTo>
                      <a:pt x="45" y="2054"/>
                      <a:pt x="0" y="2190"/>
                      <a:pt x="0" y="2326"/>
                    </a:cubicBezTo>
                    <a:cubicBezTo>
                      <a:pt x="0" y="2416"/>
                      <a:pt x="23" y="2484"/>
                      <a:pt x="91" y="2575"/>
                    </a:cubicBezTo>
                    <a:cubicBezTo>
                      <a:pt x="340" y="3005"/>
                      <a:pt x="770" y="3323"/>
                      <a:pt x="1246" y="3481"/>
                    </a:cubicBezTo>
                    <a:cubicBezTo>
                      <a:pt x="1473" y="3549"/>
                      <a:pt x="1699" y="3617"/>
                      <a:pt x="1948" y="3640"/>
                    </a:cubicBezTo>
                    <a:cubicBezTo>
                      <a:pt x="1767" y="3708"/>
                      <a:pt x="1609" y="3776"/>
                      <a:pt x="1473" y="3866"/>
                    </a:cubicBezTo>
                    <a:cubicBezTo>
                      <a:pt x="1155" y="3979"/>
                      <a:pt x="929" y="4274"/>
                      <a:pt x="884" y="4591"/>
                    </a:cubicBezTo>
                    <a:cubicBezTo>
                      <a:pt x="884" y="4954"/>
                      <a:pt x="1133" y="5248"/>
                      <a:pt x="1473" y="5339"/>
                    </a:cubicBezTo>
                    <a:cubicBezTo>
                      <a:pt x="1563" y="5361"/>
                      <a:pt x="1654" y="5361"/>
                      <a:pt x="1744" y="5361"/>
                    </a:cubicBezTo>
                    <a:cubicBezTo>
                      <a:pt x="1948" y="5361"/>
                      <a:pt x="2152" y="5316"/>
                      <a:pt x="2356" y="5271"/>
                    </a:cubicBezTo>
                    <a:cubicBezTo>
                      <a:pt x="2922" y="5089"/>
                      <a:pt x="3489" y="4840"/>
                      <a:pt x="3987" y="4500"/>
                    </a:cubicBezTo>
                    <a:cubicBezTo>
                      <a:pt x="4032" y="4659"/>
                      <a:pt x="4078" y="4818"/>
                      <a:pt x="4146" y="4976"/>
                    </a:cubicBezTo>
                    <a:cubicBezTo>
                      <a:pt x="4621" y="6018"/>
                      <a:pt x="5482" y="6879"/>
                      <a:pt x="6524" y="7377"/>
                    </a:cubicBezTo>
                    <a:cubicBezTo>
                      <a:pt x="7566" y="7876"/>
                      <a:pt x="8812" y="8125"/>
                      <a:pt x="10443" y="8125"/>
                    </a:cubicBezTo>
                    <a:lnTo>
                      <a:pt x="10557" y="8125"/>
                    </a:lnTo>
                    <a:cubicBezTo>
                      <a:pt x="11712" y="8125"/>
                      <a:pt x="12822" y="7559"/>
                      <a:pt x="13456" y="6585"/>
                    </a:cubicBezTo>
                    <a:cubicBezTo>
                      <a:pt x="13705" y="7038"/>
                      <a:pt x="14068" y="7423"/>
                      <a:pt x="14476" y="7740"/>
                    </a:cubicBezTo>
                    <a:lnTo>
                      <a:pt x="14589" y="7853"/>
                    </a:lnTo>
                    <a:cubicBezTo>
                      <a:pt x="14816" y="8080"/>
                      <a:pt x="15133" y="8238"/>
                      <a:pt x="15450" y="8284"/>
                    </a:cubicBezTo>
                    <a:cubicBezTo>
                      <a:pt x="15540" y="8284"/>
                      <a:pt x="15631" y="8261"/>
                      <a:pt x="15722" y="8216"/>
                    </a:cubicBezTo>
                    <a:cubicBezTo>
                      <a:pt x="16265" y="7966"/>
                      <a:pt x="16175" y="7310"/>
                      <a:pt x="15948" y="6788"/>
                    </a:cubicBezTo>
                    <a:cubicBezTo>
                      <a:pt x="15858" y="6607"/>
                      <a:pt x="15767" y="6449"/>
                      <a:pt x="15654" y="6313"/>
                    </a:cubicBezTo>
                    <a:lnTo>
                      <a:pt x="15654" y="6313"/>
                    </a:lnTo>
                    <a:cubicBezTo>
                      <a:pt x="15971" y="6403"/>
                      <a:pt x="16288" y="6471"/>
                      <a:pt x="16628" y="6539"/>
                    </a:cubicBezTo>
                    <a:cubicBezTo>
                      <a:pt x="16740" y="6555"/>
                      <a:pt x="16866" y="6571"/>
                      <a:pt x="16994" y="6571"/>
                    </a:cubicBezTo>
                    <a:cubicBezTo>
                      <a:pt x="17227" y="6571"/>
                      <a:pt x="17463" y="6518"/>
                      <a:pt x="17625" y="6313"/>
                    </a:cubicBezTo>
                    <a:cubicBezTo>
                      <a:pt x="17828" y="6018"/>
                      <a:pt x="17806" y="5588"/>
                      <a:pt x="17557" y="5339"/>
                    </a:cubicBezTo>
                    <a:cubicBezTo>
                      <a:pt x="17330" y="5135"/>
                      <a:pt x="17036" y="4976"/>
                      <a:pt x="16741" y="4908"/>
                    </a:cubicBezTo>
                    <a:cubicBezTo>
                      <a:pt x="16424" y="4795"/>
                      <a:pt x="16084" y="4704"/>
                      <a:pt x="15744" y="4659"/>
                    </a:cubicBezTo>
                    <a:cubicBezTo>
                      <a:pt x="16175" y="4478"/>
                      <a:pt x="16560" y="4206"/>
                      <a:pt x="16900" y="3866"/>
                    </a:cubicBezTo>
                    <a:cubicBezTo>
                      <a:pt x="17058" y="3708"/>
                      <a:pt x="17126" y="3481"/>
                      <a:pt x="17081" y="3255"/>
                    </a:cubicBezTo>
                    <a:cubicBezTo>
                      <a:pt x="17058" y="3164"/>
                      <a:pt x="16990" y="3096"/>
                      <a:pt x="16922" y="3028"/>
                    </a:cubicBezTo>
                    <a:cubicBezTo>
                      <a:pt x="16663" y="2817"/>
                      <a:pt x="16333" y="2699"/>
                      <a:pt x="16001" y="2699"/>
                    </a:cubicBezTo>
                    <a:cubicBezTo>
                      <a:pt x="15869" y="2699"/>
                      <a:pt x="15737" y="2718"/>
                      <a:pt x="15608" y="2756"/>
                    </a:cubicBezTo>
                    <a:cubicBezTo>
                      <a:pt x="15065" y="2937"/>
                      <a:pt x="14544" y="3209"/>
                      <a:pt x="14091" y="3594"/>
                    </a:cubicBezTo>
                    <a:cubicBezTo>
                      <a:pt x="13955" y="3685"/>
                      <a:pt x="13841" y="3753"/>
                      <a:pt x="13728" y="3844"/>
                    </a:cubicBezTo>
                    <a:cubicBezTo>
                      <a:pt x="13547" y="3390"/>
                      <a:pt x="13275" y="3005"/>
                      <a:pt x="12935" y="2688"/>
                    </a:cubicBezTo>
                    <a:cubicBezTo>
                      <a:pt x="11709" y="1530"/>
                      <a:pt x="9573" y="1115"/>
                      <a:pt x="7886" y="1115"/>
                    </a:cubicBezTo>
                    <a:cubicBezTo>
                      <a:pt x="7329" y="1115"/>
                      <a:pt x="6821" y="1160"/>
                      <a:pt x="6411" y="1238"/>
                    </a:cubicBezTo>
                    <a:lnTo>
                      <a:pt x="6230" y="1284"/>
                    </a:lnTo>
                    <a:cubicBezTo>
                      <a:pt x="5618" y="1397"/>
                      <a:pt x="5052" y="1669"/>
                      <a:pt x="4576" y="2077"/>
                    </a:cubicBezTo>
                    <a:cubicBezTo>
                      <a:pt x="4100" y="1352"/>
                      <a:pt x="3511" y="740"/>
                      <a:pt x="2809" y="219"/>
                    </a:cubicBezTo>
                    <a:cubicBezTo>
                      <a:pt x="2617" y="71"/>
                      <a:pt x="2435" y="1"/>
                      <a:pt x="2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01024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204670">
            <a:off x="1135208" y="697323"/>
            <a:ext cx="9748488" cy="5471567"/>
            <a:chOff x="238125" y="847975"/>
            <a:chExt cx="7143400" cy="4009400"/>
          </a:xfrm>
        </p:grpSpPr>
        <p:sp>
          <p:nvSpPr>
            <p:cNvPr id="10" name="Google Shape;10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1274744" y="722945"/>
            <a:ext cx="9642637" cy="5412156"/>
            <a:chOff x="238125" y="847975"/>
            <a:chExt cx="7143400" cy="4009400"/>
          </a:xfrm>
        </p:grpSpPr>
        <p:sp>
          <p:nvSpPr>
            <p:cNvPr id="41" name="Google Shape;41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1" name="Google Shape;71;p2"/>
          <p:cNvSpPr txBox="1">
            <a:spLocks noGrp="1"/>
          </p:cNvSpPr>
          <p:nvPr>
            <p:ph type="ctrTitle"/>
          </p:nvPr>
        </p:nvSpPr>
        <p:spPr>
          <a:xfrm rot="950">
            <a:off x="3924400" y="1680067"/>
            <a:ext cx="4343200" cy="19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6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2" name="Google Shape;72;p2"/>
          <p:cNvSpPr txBox="1">
            <a:spLocks noGrp="1"/>
          </p:cNvSpPr>
          <p:nvPr>
            <p:ph type="subTitle" idx="1"/>
          </p:nvPr>
        </p:nvSpPr>
        <p:spPr>
          <a:xfrm rot="1327">
            <a:off x="4023067" y="3992700"/>
            <a:ext cx="4145600" cy="11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53426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/>
          <p:nvPr/>
        </p:nvSpPr>
        <p:spPr>
          <a:xfrm rot="162584">
            <a:off x="4676570" y="814585"/>
            <a:ext cx="4636884" cy="5268515"/>
          </a:xfrm>
          <a:custGeom>
            <a:avLst/>
            <a:gdLst/>
            <a:ahLst/>
            <a:cxnLst/>
            <a:rect l="l" t="t" r="r" b="b"/>
            <a:pathLst>
              <a:path w="34540" h="39245" extrusionOk="0">
                <a:moveTo>
                  <a:pt x="1" y="0"/>
                </a:moveTo>
                <a:lnTo>
                  <a:pt x="1" y="39245"/>
                </a:lnTo>
                <a:lnTo>
                  <a:pt x="34539" y="39245"/>
                </a:lnTo>
                <a:lnTo>
                  <a:pt x="34539" y="1374"/>
                </a:lnTo>
                <a:cubicBezTo>
                  <a:pt x="34239" y="901"/>
                  <a:pt x="34065" y="395"/>
                  <a:pt x="33702" y="0"/>
                </a:cubicBezTo>
                <a:lnTo>
                  <a:pt x="32818" y="0"/>
                </a:lnTo>
                <a:cubicBezTo>
                  <a:pt x="32660" y="537"/>
                  <a:pt x="32470" y="1074"/>
                  <a:pt x="32628" y="1564"/>
                </a:cubicBezTo>
                <a:cubicBezTo>
                  <a:pt x="33276" y="1864"/>
                  <a:pt x="33197" y="2827"/>
                  <a:pt x="32486" y="3017"/>
                </a:cubicBezTo>
                <a:cubicBezTo>
                  <a:pt x="32419" y="3033"/>
                  <a:pt x="32354" y="3041"/>
                  <a:pt x="32291" y="3041"/>
                </a:cubicBezTo>
                <a:cubicBezTo>
                  <a:pt x="31683" y="3041"/>
                  <a:pt x="31280" y="2330"/>
                  <a:pt x="31681" y="1801"/>
                </a:cubicBezTo>
                <a:lnTo>
                  <a:pt x="31681" y="0"/>
                </a:lnTo>
                <a:lnTo>
                  <a:pt x="30117" y="0"/>
                </a:lnTo>
                <a:cubicBezTo>
                  <a:pt x="30086" y="553"/>
                  <a:pt x="30117" y="1090"/>
                  <a:pt x="30243" y="1627"/>
                </a:cubicBezTo>
                <a:cubicBezTo>
                  <a:pt x="30861" y="2075"/>
                  <a:pt x="30543" y="3034"/>
                  <a:pt x="29807" y="3034"/>
                </a:cubicBezTo>
                <a:cubicBezTo>
                  <a:pt x="29789" y="3034"/>
                  <a:pt x="29772" y="3034"/>
                  <a:pt x="29754" y="3033"/>
                </a:cubicBezTo>
                <a:cubicBezTo>
                  <a:pt x="28980" y="3001"/>
                  <a:pt x="28743" y="1975"/>
                  <a:pt x="29406" y="1596"/>
                </a:cubicBezTo>
                <a:cubicBezTo>
                  <a:pt x="29485" y="1059"/>
                  <a:pt x="29517" y="537"/>
                  <a:pt x="29485" y="0"/>
                </a:cubicBezTo>
                <a:lnTo>
                  <a:pt x="27685" y="0"/>
                </a:lnTo>
                <a:cubicBezTo>
                  <a:pt x="27732" y="632"/>
                  <a:pt x="27827" y="1248"/>
                  <a:pt x="27954" y="1864"/>
                </a:cubicBezTo>
                <a:cubicBezTo>
                  <a:pt x="28265" y="2402"/>
                  <a:pt x="27866" y="3028"/>
                  <a:pt x="27303" y="3028"/>
                </a:cubicBezTo>
                <a:cubicBezTo>
                  <a:pt x="27238" y="3028"/>
                  <a:pt x="27170" y="3019"/>
                  <a:pt x="27101" y="3001"/>
                </a:cubicBezTo>
                <a:cubicBezTo>
                  <a:pt x="26437" y="2843"/>
                  <a:pt x="26295" y="1959"/>
                  <a:pt x="26895" y="1596"/>
                </a:cubicBezTo>
                <a:cubicBezTo>
                  <a:pt x="26943" y="1059"/>
                  <a:pt x="27148" y="553"/>
                  <a:pt x="27038" y="0"/>
                </a:cubicBezTo>
                <a:lnTo>
                  <a:pt x="25064" y="0"/>
                </a:lnTo>
                <a:cubicBezTo>
                  <a:pt x="25127" y="601"/>
                  <a:pt x="25237" y="1185"/>
                  <a:pt x="25379" y="1769"/>
                </a:cubicBezTo>
                <a:cubicBezTo>
                  <a:pt x="25790" y="2286"/>
                  <a:pt x="25411" y="3036"/>
                  <a:pt x="24777" y="3036"/>
                </a:cubicBezTo>
                <a:cubicBezTo>
                  <a:pt x="24751" y="3036"/>
                  <a:pt x="24726" y="3035"/>
                  <a:pt x="24700" y="3033"/>
                </a:cubicBezTo>
                <a:cubicBezTo>
                  <a:pt x="24005" y="2954"/>
                  <a:pt x="23753" y="2085"/>
                  <a:pt x="24290" y="1659"/>
                </a:cubicBezTo>
                <a:cubicBezTo>
                  <a:pt x="24369" y="1106"/>
                  <a:pt x="24384" y="553"/>
                  <a:pt x="24353" y="0"/>
                </a:cubicBezTo>
                <a:lnTo>
                  <a:pt x="23026" y="0"/>
                </a:lnTo>
                <a:cubicBezTo>
                  <a:pt x="22979" y="537"/>
                  <a:pt x="22774" y="1090"/>
                  <a:pt x="22726" y="1643"/>
                </a:cubicBezTo>
                <a:cubicBezTo>
                  <a:pt x="23343" y="2075"/>
                  <a:pt x="23011" y="3034"/>
                  <a:pt x="22274" y="3034"/>
                </a:cubicBezTo>
                <a:cubicBezTo>
                  <a:pt x="22256" y="3034"/>
                  <a:pt x="22239" y="3034"/>
                  <a:pt x="22221" y="3033"/>
                </a:cubicBezTo>
                <a:cubicBezTo>
                  <a:pt x="21447" y="2985"/>
                  <a:pt x="21226" y="1943"/>
                  <a:pt x="21921" y="1580"/>
                </a:cubicBezTo>
                <a:cubicBezTo>
                  <a:pt x="22016" y="1043"/>
                  <a:pt x="22142" y="522"/>
                  <a:pt x="22205" y="0"/>
                </a:cubicBezTo>
                <a:lnTo>
                  <a:pt x="19994" y="0"/>
                </a:lnTo>
                <a:cubicBezTo>
                  <a:pt x="19963" y="506"/>
                  <a:pt x="19836" y="1185"/>
                  <a:pt x="20041" y="1532"/>
                </a:cubicBezTo>
                <a:cubicBezTo>
                  <a:pt x="20752" y="1801"/>
                  <a:pt x="20705" y="2827"/>
                  <a:pt x="19963" y="3017"/>
                </a:cubicBezTo>
                <a:cubicBezTo>
                  <a:pt x="19894" y="3035"/>
                  <a:pt x="19828" y="3043"/>
                  <a:pt x="19763" y="3043"/>
                </a:cubicBezTo>
                <a:cubicBezTo>
                  <a:pt x="19142" y="3043"/>
                  <a:pt x="18731" y="2269"/>
                  <a:pt x="19189" y="1753"/>
                </a:cubicBezTo>
                <a:cubicBezTo>
                  <a:pt x="19189" y="1169"/>
                  <a:pt x="19173" y="585"/>
                  <a:pt x="19141" y="0"/>
                </a:cubicBezTo>
                <a:lnTo>
                  <a:pt x="17767" y="0"/>
                </a:lnTo>
                <a:cubicBezTo>
                  <a:pt x="17752" y="632"/>
                  <a:pt x="17799" y="1280"/>
                  <a:pt x="17941" y="1896"/>
                </a:cubicBezTo>
                <a:cubicBezTo>
                  <a:pt x="18223" y="2431"/>
                  <a:pt x="17826" y="3029"/>
                  <a:pt x="17278" y="3029"/>
                </a:cubicBezTo>
                <a:cubicBezTo>
                  <a:pt x="17211" y="3029"/>
                  <a:pt x="17143" y="3020"/>
                  <a:pt x="17072" y="3001"/>
                </a:cubicBezTo>
                <a:cubicBezTo>
                  <a:pt x="16425" y="2843"/>
                  <a:pt x="16283" y="1990"/>
                  <a:pt x="16836" y="1627"/>
                </a:cubicBezTo>
                <a:cubicBezTo>
                  <a:pt x="16962" y="1090"/>
                  <a:pt x="16994" y="537"/>
                  <a:pt x="16962" y="0"/>
                </a:cubicBezTo>
                <a:lnTo>
                  <a:pt x="15462" y="0"/>
                </a:lnTo>
                <a:cubicBezTo>
                  <a:pt x="15462" y="664"/>
                  <a:pt x="15477" y="1564"/>
                  <a:pt x="15477" y="1975"/>
                </a:cubicBezTo>
                <a:cubicBezTo>
                  <a:pt x="15509" y="2069"/>
                  <a:pt x="15525" y="2164"/>
                  <a:pt x="15525" y="2259"/>
                </a:cubicBezTo>
                <a:cubicBezTo>
                  <a:pt x="15556" y="2701"/>
                  <a:pt x="15209" y="3064"/>
                  <a:pt x="14767" y="3064"/>
                </a:cubicBezTo>
                <a:cubicBezTo>
                  <a:pt x="14325" y="3064"/>
                  <a:pt x="13961" y="2701"/>
                  <a:pt x="13993" y="2259"/>
                </a:cubicBezTo>
                <a:cubicBezTo>
                  <a:pt x="14025" y="1927"/>
                  <a:pt x="14230" y="1643"/>
                  <a:pt x="14546" y="1532"/>
                </a:cubicBezTo>
                <a:cubicBezTo>
                  <a:pt x="14767" y="774"/>
                  <a:pt x="14625" y="601"/>
                  <a:pt x="14719" y="0"/>
                </a:cubicBezTo>
                <a:lnTo>
                  <a:pt x="13393" y="0"/>
                </a:lnTo>
                <a:cubicBezTo>
                  <a:pt x="13251" y="585"/>
                  <a:pt x="12966" y="1122"/>
                  <a:pt x="12809" y="1722"/>
                </a:cubicBezTo>
                <a:cubicBezTo>
                  <a:pt x="13296" y="2239"/>
                  <a:pt x="12911" y="3042"/>
                  <a:pt x="12267" y="3042"/>
                </a:cubicBezTo>
                <a:cubicBezTo>
                  <a:pt x="12203" y="3042"/>
                  <a:pt x="12135" y="3034"/>
                  <a:pt x="12066" y="3017"/>
                </a:cubicBezTo>
                <a:cubicBezTo>
                  <a:pt x="11308" y="2827"/>
                  <a:pt x="11277" y="1753"/>
                  <a:pt x="12035" y="1532"/>
                </a:cubicBezTo>
                <a:cubicBezTo>
                  <a:pt x="12145" y="1027"/>
                  <a:pt x="12272" y="522"/>
                  <a:pt x="12335" y="0"/>
                </a:cubicBezTo>
                <a:lnTo>
                  <a:pt x="10124" y="0"/>
                </a:lnTo>
                <a:cubicBezTo>
                  <a:pt x="10250" y="616"/>
                  <a:pt x="10282" y="1217"/>
                  <a:pt x="10376" y="1817"/>
                </a:cubicBezTo>
                <a:cubicBezTo>
                  <a:pt x="10471" y="1943"/>
                  <a:pt x="10519" y="2101"/>
                  <a:pt x="10519" y="2275"/>
                </a:cubicBezTo>
                <a:cubicBezTo>
                  <a:pt x="10519" y="2718"/>
                  <a:pt x="10153" y="3049"/>
                  <a:pt x="9748" y="3049"/>
                </a:cubicBezTo>
                <a:cubicBezTo>
                  <a:pt x="9647" y="3049"/>
                  <a:pt x="9545" y="3029"/>
                  <a:pt x="9445" y="2985"/>
                </a:cubicBezTo>
                <a:cubicBezTo>
                  <a:pt x="8924" y="2764"/>
                  <a:pt x="8813" y="2085"/>
                  <a:pt x="9224" y="1706"/>
                </a:cubicBezTo>
                <a:cubicBezTo>
                  <a:pt x="9318" y="1138"/>
                  <a:pt x="9397" y="569"/>
                  <a:pt x="9445" y="0"/>
                </a:cubicBezTo>
                <a:lnTo>
                  <a:pt x="7755" y="0"/>
                </a:lnTo>
                <a:cubicBezTo>
                  <a:pt x="7755" y="601"/>
                  <a:pt x="7850" y="1185"/>
                  <a:pt x="7834" y="1769"/>
                </a:cubicBezTo>
                <a:cubicBezTo>
                  <a:pt x="7960" y="1911"/>
                  <a:pt x="8023" y="2085"/>
                  <a:pt x="8023" y="2275"/>
                </a:cubicBezTo>
                <a:cubicBezTo>
                  <a:pt x="8023" y="2725"/>
                  <a:pt x="7658" y="3044"/>
                  <a:pt x="7252" y="3044"/>
                </a:cubicBezTo>
                <a:cubicBezTo>
                  <a:pt x="7131" y="3044"/>
                  <a:pt x="7006" y="3015"/>
                  <a:pt x="6886" y="2954"/>
                </a:cubicBezTo>
                <a:cubicBezTo>
                  <a:pt x="6365" y="2669"/>
                  <a:pt x="6349" y="1927"/>
                  <a:pt x="6839" y="1611"/>
                </a:cubicBezTo>
                <a:cubicBezTo>
                  <a:pt x="6997" y="1090"/>
                  <a:pt x="7076" y="553"/>
                  <a:pt x="7060" y="0"/>
                </a:cubicBezTo>
                <a:lnTo>
                  <a:pt x="5323" y="0"/>
                </a:lnTo>
                <a:lnTo>
                  <a:pt x="5323" y="1769"/>
                </a:lnTo>
                <a:cubicBezTo>
                  <a:pt x="5791" y="2292"/>
                  <a:pt x="5372" y="3054"/>
                  <a:pt x="4755" y="3054"/>
                </a:cubicBezTo>
                <a:cubicBezTo>
                  <a:pt x="4663" y="3054"/>
                  <a:pt x="4568" y="3038"/>
                  <a:pt x="4470" y="3001"/>
                </a:cubicBezTo>
                <a:cubicBezTo>
                  <a:pt x="3728" y="2717"/>
                  <a:pt x="3854" y="1611"/>
                  <a:pt x="4644" y="1501"/>
                </a:cubicBezTo>
                <a:cubicBezTo>
                  <a:pt x="4691" y="995"/>
                  <a:pt x="4707" y="522"/>
                  <a:pt x="4707" y="0"/>
                </a:cubicBezTo>
                <a:lnTo>
                  <a:pt x="2970" y="0"/>
                </a:lnTo>
                <a:cubicBezTo>
                  <a:pt x="2970" y="664"/>
                  <a:pt x="3033" y="1343"/>
                  <a:pt x="2970" y="1990"/>
                </a:cubicBezTo>
                <a:cubicBezTo>
                  <a:pt x="3172" y="2534"/>
                  <a:pt x="2746" y="3038"/>
                  <a:pt x="2252" y="3038"/>
                </a:cubicBezTo>
                <a:cubicBezTo>
                  <a:pt x="2129" y="3038"/>
                  <a:pt x="2003" y="3007"/>
                  <a:pt x="1880" y="2938"/>
                </a:cubicBezTo>
                <a:cubicBezTo>
                  <a:pt x="1248" y="2590"/>
                  <a:pt x="1391" y="1643"/>
                  <a:pt x="2101" y="1517"/>
                </a:cubicBezTo>
                <a:cubicBezTo>
                  <a:pt x="2212" y="1043"/>
                  <a:pt x="2275" y="522"/>
                  <a:pt x="2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38100" dir="5400000" algn="bl" rotWithShape="0">
              <a:srgbClr val="783F04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3"/>
          <p:cNvSpPr txBox="1">
            <a:spLocks noGrp="1"/>
          </p:cNvSpPr>
          <p:nvPr>
            <p:ph type="ctrTitle"/>
          </p:nvPr>
        </p:nvSpPr>
        <p:spPr>
          <a:xfrm rot="162489">
            <a:off x="4713848" y="1698783"/>
            <a:ext cx="4622363" cy="22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subTitle" idx="1"/>
          </p:nvPr>
        </p:nvSpPr>
        <p:spPr>
          <a:xfrm rot="162502">
            <a:off x="5041717" y="4438228"/>
            <a:ext cx="3767008" cy="9622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 rot="-532199">
            <a:off x="2754708" y="2587957"/>
            <a:ext cx="1590217" cy="122667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1233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11/20/2021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2513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4"/>
          <p:cNvGrpSpPr/>
          <p:nvPr/>
        </p:nvGrpSpPr>
        <p:grpSpPr>
          <a:xfrm>
            <a:off x="805122" y="459374"/>
            <a:ext cx="10581756" cy="5939257"/>
            <a:chOff x="238125" y="847975"/>
            <a:chExt cx="7143400" cy="4009400"/>
          </a:xfrm>
        </p:grpSpPr>
        <p:sp>
          <p:nvSpPr>
            <p:cNvPr id="80" name="Google Shape;80;p4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0" name="Google Shape;110;p4"/>
          <p:cNvSpPr txBox="1">
            <a:spLocks noGrp="1"/>
          </p:cNvSpPr>
          <p:nvPr>
            <p:ph type="body" idx="1"/>
          </p:nvPr>
        </p:nvSpPr>
        <p:spPr>
          <a:xfrm>
            <a:off x="2336800" y="1983933"/>
            <a:ext cx="7518400" cy="3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 SemiBold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210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5"/>
          <p:cNvGrpSpPr/>
          <p:nvPr/>
        </p:nvGrpSpPr>
        <p:grpSpPr>
          <a:xfrm>
            <a:off x="805089" y="459374"/>
            <a:ext cx="10581756" cy="5939257"/>
            <a:chOff x="238125" y="847975"/>
            <a:chExt cx="7143400" cy="4009400"/>
          </a:xfrm>
        </p:grpSpPr>
        <p:sp>
          <p:nvSpPr>
            <p:cNvPr id="114" name="Google Shape;114;p5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4" name="Google Shape;144;p5"/>
          <p:cNvSpPr txBox="1">
            <a:spLocks noGrp="1"/>
          </p:cNvSpPr>
          <p:nvPr>
            <p:ph type="ctrTitle"/>
          </p:nvPr>
        </p:nvSpPr>
        <p:spPr>
          <a:xfrm flipH="1">
            <a:off x="7171532" y="2764309"/>
            <a:ext cx="23676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1"/>
          </p:nvPr>
        </p:nvSpPr>
        <p:spPr>
          <a:xfrm flipH="1">
            <a:off x="6455867" y="3706232"/>
            <a:ext cx="3798800" cy="1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ctrTitle" idx="2"/>
          </p:nvPr>
        </p:nvSpPr>
        <p:spPr>
          <a:xfrm flipH="1">
            <a:off x="2604005" y="2764301"/>
            <a:ext cx="24236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3"/>
          </p:nvPr>
        </p:nvSpPr>
        <p:spPr>
          <a:xfrm flipH="1">
            <a:off x="1916400" y="3706247"/>
            <a:ext cx="3798800" cy="1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 idx="4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33785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6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151" name="Google Shape;151;p6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1" name="Google Shape;181;p6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65021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>
            <a:off x="805122" y="459374"/>
            <a:ext cx="10581756" cy="5939257"/>
            <a:chOff x="238125" y="847975"/>
            <a:chExt cx="7143400" cy="4009400"/>
          </a:xfrm>
        </p:grpSpPr>
        <p:sp>
          <p:nvSpPr>
            <p:cNvPr id="184" name="Google Shape;184;p7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4" name="Google Shape;214;p7"/>
          <p:cNvSpPr txBox="1">
            <a:spLocks noGrp="1"/>
          </p:cNvSpPr>
          <p:nvPr>
            <p:ph type="subTitle" idx="1"/>
          </p:nvPr>
        </p:nvSpPr>
        <p:spPr>
          <a:xfrm flipH="1">
            <a:off x="1420767" y="1715433"/>
            <a:ext cx="9350800" cy="42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 sz="15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38999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 txBox="1">
            <a:spLocks noGrp="1"/>
          </p:cNvSpPr>
          <p:nvPr>
            <p:ph type="title"/>
          </p:nvPr>
        </p:nvSpPr>
        <p:spPr>
          <a:xfrm>
            <a:off x="2784067" y="1914800"/>
            <a:ext cx="6715200" cy="30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758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 txBox="1">
            <a:spLocks noGrp="1"/>
          </p:cNvSpPr>
          <p:nvPr>
            <p:ph type="subTitle" idx="1"/>
          </p:nvPr>
        </p:nvSpPr>
        <p:spPr>
          <a:xfrm rot="212600">
            <a:off x="4822903" y="1894206"/>
            <a:ext cx="4375164" cy="9289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0" name="Google Shape;220;p9"/>
          <p:cNvSpPr txBox="1">
            <a:spLocks noGrp="1"/>
          </p:cNvSpPr>
          <p:nvPr>
            <p:ph type="body" idx="2"/>
          </p:nvPr>
        </p:nvSpPr>
        <p:spPr>
          <a:xfrm rot="212793">
            <a:off x="4083615" y="3279293"/>
            <a:ext cx="6000692" cy="21673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21" name="Google Shape;221;p9"/>
          <p:cNvSpPr txBox="1">
            <a:spLocks noGrp="1"/>
          </p:cNvSpPr>
          <p:nvPr>
            <p:ph type="title"/>
          </p:nvPr>
        </p:nvSpPr>
        <p:spPr>
          <a:xfrm rot="-552747">
            <a:off x="1529627" y="1080873"/>
            <a:ext cx="2578459" cy="1991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5550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 txBox="1">
            <a:spLocks noGrp="1"/>
          </p:cNvSpPr>
          <p:nvPr>
            <p:ph type="ctrTitle"/>
          </p:nvPr>
        </p:nvSpPr>
        <p:spPr>
          <a:xfrm rot="248135" flipH="1">
            <a:off x="4999628" y="1807684"/>
            <a:ext cx="5457811" cy="20537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4" name="Google Shape;224;p10"/>
          <p:cNvSpPr txBox="1">
            <a:spLocks noGrp="1"/>
          </p:cNvSpPr>
          <p:nvPr>
            <p:ph type="subTitle" idx="1"/>
          </p:nvPr>
        </p:nvSpPr>
        <p:spPr>
          <a:xfrm rot="248338" flipH="1">
            <a:off x="5361019" y="3752890"/>
            <a:ext cx="4561096" cy="13731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3770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Big picture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 txBox="1">
            <a:spLocks noGrp="1"/>
          </p:cNvSpPr>
          <p:nvPr>
            <p:ph type="title"/>
          </p:nvPr>
        </p:nvSpPr>
        <p:spPr>
          <a:xfrm rot="-185949">
            <a:off x="565266" y="3235339"/>
            <a:ext cx="3277593" cy="25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2029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>
            <a:spLocks noGrp="1"/>
          </p:cNvSpPr>
          <p:nvPr>
            <p:ph type="title" hasCustomPrompt="1"/>
          </p:nvPr>
        </p:nvSpPr>
        <p:spPr>
          <a:xfrm rot="184">
            <a:off x="2354567" y="1762267"/>
            <a:ext cx="74828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9" name="Google Shape;229;p12"/>
          <p:cNvSpPr txBox="1">
            <a:spLocks noGrp="1"/>
          </p:cNvSpPr>
          <p:nvPr>
            <p:ph type="subTitle" idx="1"/>
          </p:nvPr>
        </p:nvSpPr>
        <p:spPr>
          <a:xfrm flipH="1">
            <a:off x="3322033" y="3637633"/>
            <a:ext cx="55480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0143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 1">
  <p:cSld name="Big Picture 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 rot="900074">
            <a:off x="7680269" y="1397886"/>
            <a:ext cx="3277703" cy="25310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5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11/20/2021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406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14"/>
          <p:cNvGrpSpPr/>
          <p:nvPr/>
        </p:nvGrpSpPr>
        <p:grpSpPr>
          <a:xfrm>
            <a:off x="805122" y="459374"/>
            <a:ext cx="10581756" cy="5939257"/>
            <a:chOff x="238125" y="847975"/>
            <a:chExt cx="7143400" cy="4009400"/>
          </a:xfrm>
        </p:grpSpPr>
        <p:sp>
          <p:nvSpPr>
            <p:cNvPr id="234" name="Google Shape;234;p14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4" name="Google Shape;264;p14"/>
          <p:cNvSpPr txBox="1">
            <a:spLocks noGrp="1"/>
          </p:cNvSpPr>
          <p:nvPr>
            <p:ph type="title" hasCustomPrompt="1"/>
          </p:nvPr>
        </p:nvSpPr>
        <p:spPr>
          <a:xfrm flipH="1">
            <a:off x="8602932" y="2453820"/>
            <a:ext cx="161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0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 txBox="1">
            <a:spLocks noGrp="1"/>
          </p:cNvSpPr>
          <p:nvPr>
            <p:ph type="subTitle" idx="1"/>
          </p:nvPr>
        </p:nvSpPr>
        <p:spPr>
          <a:xfrm flipH="1">
            <a:off x="1354600" y="4607600"/>
            <a:ext cx="2850800" cy="12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2"/>
          </p:nvPr>
        </p:nvSpPr>
        <p:spPr>
          <a:xfrm>
            <a:off x="7983933" y="4640465"/>
            <a:ext cx="2850800" cy="12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subTitle" idx="3"/>
          </p:nvPr>
        </p:nvSpPr>
        <p:spPr>
          <a:xfrm flipH="1">
            <a:off x="4670585" y="4607600"/>
            <a:ext cx="2850800" cy="12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subTitle" idx="4"/>
          </p:nvPr>
        </p:nvSpPr>
        <p:spPr>
          <a:xfrm flipH="1">
            <a:off x="1354617" y="4054900"/>
            <a:ext cx="285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667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5"/>
          </p:nvPr>
        </p:nvSpPr>
        <p:spPr>
          <a:xfrm>
            <a:off x="7983900" y="4054900"/>
            <a:ext cx="285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667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subTitle" idx="6"/>
          </p:nvPr>
        </p:nvSpPr>
        <p:spPr>
          <a:xfrm flipH="1">
            <a:off x="4670600" y="4054900"/>
            <a:ext cx="285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667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1" name="Google Shape;271;p14"/>
          <p:cNvSpPr txBox="1">
            <a:spLocks noGrp="1"/>
          </p:cNvSpPr>
          <p:nvPr>
            <p:ph type="title" idx="7" hasCustomPrompt="1"/>
          </p:nvPr>
        </p:nvSpPr>
        <p:spPr>
          <a:xfrm rot="477559">
            <a:off x="5213479" y="2453884"/>
            <a:ext cx="1765003" cy="77024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6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14"/>
          <p:cNvSpPr txBox="1">
            <a:spLocks noGrp="1"/>
          </p:cNvSpPr>
          <p:nvPr>
            <p:ph type="title" idx="8" hasCustomPrompt="1"/>
          </p:nvPr>
        </p:nvSpPr>
        <p:spPr>
          <a:xfrm rot="-498617">
            <a:off x="2060382" y="2453749"/>
            <a:ext cx="1439111" cy="77046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60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14"/>
          <p:cNvSpPr txBox="1">
            <a:spLocks noGrp="1"/>
          </p:cNvSpPr>
          <p:nvPr>
            <p:ph type="title" idx="9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8204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15"/>
          <p:cNvGrpSpPr/>
          <p:nvPr/>
        </p:nvGrpSpPr>
        <p:grpSpPr>
          <a:xfrm rot="-334">
            <a:off x="1931446" y="859868"/>
            <a:ext cx="9047589" cy="5398120"/>
            <a:chOff x="2016900" y="1269249"/>
            <a:chExt cx="6591250" cy="2916851"/>
          </a:xfrm>
        </p:grpSpPr>
        <p:sp>
          <p:nvSpPr>
            <p:cNvPr id="276" name="Google Shape;276;p15"/>
            <p:cNvSpPr/>
            <p:nvPr/>
          </p:nvSpPr>
          <p:spPr>
            <a:xfrm>
              <a:off x="2028525" y="1278000"/>
              <a:ext cx="6579625" cy="2908100"/>
            </a:xfrm>
            <a:custGeom>
              <a:avLst/>
              <a:gdLst/>
              <a:ahLst/>
              <a:cxnLst/>
              <a:rect l="l" t="t" r="r" b="b"/>
              <a:pathLst>
                <a:path w="263185" h="116324" extrusionOk="0">
                  <a:moveTo>
                    <a:pt x="1" y="0"/>
                  </a:moveTo>
                  <a:lnTo>
                    <a:pt x="1" y="116324"/>
                  </a:lnTo>
                  <a:lnTo>
                    <a:pt x="263184" y="116324"/>
                  </a:lnTo>
                  <a:lnTo>
                    <a:pt x="263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016900" y="1730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016900" y="1875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016900" y="21620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016900" y="23074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2016900" y="2595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016900" y="27407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2016900" y="3027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2016900" y="3172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2016900" y="34605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2016900" y="360592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2016900" y="3892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2016900" y="403777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2579514" y="1269249"/>
              <a:ext cx="25" cy="2916825"/>
            </a:xfrm>
            <a:custGeom>
              <a:avLst/>
              <a:gdLst/>
              <a:ahLst/>
              <a:cxnLst/>
              <a:rect l="l" t="t" r="r" b="b"/>
              <a:pathLst>
                <a:path w="1" h="116673" fill="none" extrusionOk="0">
                  <a:moveTo>
                    <a:pt x="0" y="0"/>
                  </a:moveTo>
                  <a:lnTo>
                    <a:pt x="0" y="116673"/>
                  </a:lnTo>
                </a:path>
              </a:pathLst>
            </a:custGeom>
            <a:solidFill>
              <a:srgbClr val="E72D53"/>
            </a:solidFill>
            <a:ln w="18900" cap="flat" cmpd="sng">
              <a:solidFill>
                <a:srgbClr val="E72D53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0" name="Google Shape;290;p15"/>
          <p:cNvSpPr txBox="1">
            <a:spLocks noGrp="1"/>
          </p:cNvSpPr>
          <p:nvPr>
            <p:ph type="title"/>
          </p:nvPr>
        </p:nvSpPr>
        <p:spPr>
          <a:xfrm rot="-452303">
            <a:off x="1166528" y="1085036"/>
            <a:ext cx="2530672" cy="13750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4265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16"/>
          <p:cNvGrpSpPr/>
          <p:nvPr/>
        </p:nvGrpSpPr>
        <p:grpSpPr>
          <a:xfrm>
            <a:off x="1153607" y="1525397"/>
            <a:ext cx="11404357" cy="4873248"/>
            <a:chOff x="2933975" y="1161575"/>
            <a:chExt cx="4017128" cy="1782635"/>
          </a:xfrm>
        </p:grpSpPr>
        <p:sp>
          <p:nvSpPr>
            <p:cNvPr id="293" name="Google Shape;293;p16"/>
            <p:cNvSpPr/>
            <p:nvPr/>
          </p:nvSpPr>
          <p:spPr>
            <a:xfrm>
              <a:off x="2933975" y="1161575"/>
              <a:ext cx="4017114" cy="1782635"/>
            </a:xfrm>
            <a:custGeom>
              <a:avLst/>
              <a:gdLst/>
              <a:ahLst/>
              <a:cxnLst/>
              <a:rect l="l" t="t" r="r" b="b"/>
              <a:pathLst>
                <a:path w="71463" h="31586" extrusionOk="0">
                  <a:moveTo>
                    <a:pt x="1" y="0"/>
                  </a:moveTo>
                  <a:lnTo>
                    <a:pt x="1" y="31585"/>
                  </a:lnTo>
                  <a:lnTo>
                    <a:pt x="71462" y="31585"/>
                  </a:lnTo>
                  <a:lnTo>
                    <a:pt x="714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2933975" y="1227430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0"/>
                  </a:moveTo>
                  <a:lnTo>
                    <a:pt x="72283" y="0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2933975" y="1281838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0"/>
                  </a:moveTo>
                  <a:lnTo>
                    <a:pt x="72283" y="0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2933975" y="1337135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0"/>
                  </a:moveTo>
                  <a:lnTo>
                    <a:pt x="72283" y="0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2933975" y="1391543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0"/>
                  </a:moveTo>
                  <a:lnTo>
                    <a:pt x="72283" y="0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2933975" y="1446841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0"/>
                  </a:moveTo>
                  <a:lnTo>
                    <a:pt x="72283" y="0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2933975" y="1501249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0"/>
                  </a:moveTo>
                  <a:lnTo>
                    <a:pt x="72283" y="0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2933975" y="1556546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0"/>
                  </a:moveTo>
                  <a:lnTo>
                    <a:pt x="72283" y="0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2933975" y="1610954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2933975" y="1666251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0"/>
                  </a:moveTo>
                  <a:lnTo>
                    <a:pt x="72283" y="0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2933975" y="1720659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2933975" y="1775956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2933975" y="1830364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2933975" y="1885661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2933975" y="1940069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2933975" y="1995367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2933975" y="2049775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2933975" y="2105072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2933975" y="2159480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2933975" y="2214777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2933975" y="2269185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2933975" y="2324482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2933975" y="2378890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2933975" y="2434188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2933975" y="2488651"/>
              <a:ext cx="4017128" cy="0"/>
            </a:xfrm>
            <a:custGeom>
              <a:avLst/>
              <a:gdLst/>
              <a:ahLst/>
              <a:cxnLst/>
              <a:rect l="l" t="t" r="r" b="b"/>
              <a:pathLst>
                <a:path w="72283" fill="none" extrusionOk="0">
                  <a:moveTo>
                    <a:pt x="0" y="0"/>
                  </a:moveTo>
                  <a:lnTo>
                    <a:pt x="72283" y="0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16"/>
            <p:cNvSpPr/>
            <p:nvPr/>
          </p:nvSpPr>
          <p:spPr>
            <a:xfrm>
              <a:off x="2933975" y="2543893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2933975" y="2598356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0"/>
                  </a:moveTo>
                  <a:lnTo>
                    <a:pt x="72283" y="0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2933975" y="2653598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1"/>
                  </a:moveTo>
                  <a:lnTo>
                    <a:pt x="72283" y="1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2933975" y="2708061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0"/>
                  </a:moveTo>
                  <a:lnTo>
                    <a:pt x="72283" y="0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16"/>
            <p:cNvSpPr/>
            <p:nvPr/>
          </p:nvSpPr>
          <p:spPr>
            <a:xfrm>
              <a:off x="2933975" y="2763359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0"/>
                  </a:moveTo>
                  <a:lnTo>
                    <a:pt x="72283" y="0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2933975" y="2817767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0"/>
                  </a:moveTo>
                  <a:lnTo>
                    <a:pt x="72283" y="0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2933975" y="2873064"/>
              <a:ext cx="4017128" cy="56"/>
            </a:xfrm>
            <a:custGeom>
              <a:avLst/>
              <a:gdLst/>
              <a:ahLst/>
              <a:cxnLst/>
              <a:rect l="l" t="t" r="r" b="b"/>
              <a:pathLst>
                <a:path w="72283" h="1" fill="none" extrusionOk="0">
                  <a:moveTo>
                    <a:pt x="0" y="0"/>
                  </a:moveTo>
                  <a:lnTo>
                    <a:pt x="72283" y="0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16"/>
            <p:cNvSpPr/>
            <p:nvPr/>
          </p:nvSpPr>
          <p:spPr>
            <a:xfrm>
              <a:off x="3035788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16"/>
            <p:cNvSpPr/>
            <p:nvPr/>
          </p:nvSpPr>
          <p:spPr>
            <a:xfrm>
              <a:off x="3091085" y="1165075"/>
              <a:ext cx="0" cy="1779122"/>
            </a:xfrm>
            <a:custGeom>
              <a:avLst/>
              <a:gdLst/>
              <a:ahLst/>
              <a:cxnLst/>
              <a:rect l="l" t="t" r="r" b="b"/>
              <a:pathLst>
                <a:path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16"/>
            <p:cNvSpPr/>
            <p:nvPr/>
          </p:nvSpPr>
          <p:spPr>
            <a:xfrm>
              <a:off x="3145493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3200790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16"/>
            <p:cNvSpPr/>
            <p:nvPr/>
          </p:nvSpPr>
          <p:spPr>
            <a:xfrm>
              <a:off x="3255198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16"/>
            <p:cNvSpPr/>
            <p:nvPr/>
          </p:nvSpPr>
          <p:spPr>
            <a:xfrm>
              <a:off x="3310495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3364903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3420200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16"/>
            <p:cNvSpPr/>
            <p:nvPr/>
          </p:nvSpPr>
          <p:spPr>
            <a:xfrm>
              <a:off x="3474608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16"/>
            <p:cNvSpPr/>
            <p:nvPr/>
          </p:nvSpPr>
          <p:spPr>
            <a:xfrm>
              <a:off x="3529905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16"/>
            <p:cNvSpPr/>
            <p:nvPr/>
          </p:nvSpPr>
          <p:spPr>
            <a:xfrm>
              <a:off x="3584313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16"/>
            <p:cNvSpPr/>
            <p:nvPr/>
          </p:nvSpPr>
          <p:spPr>
            <a:xfrm>
              <a:off x="3639610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3694018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16"/>
            <p:cNvSpPr/>
            <p:nvPr/>
          </p:nvSpPr>
          <p:spPr>
            <a:xfrm>
              <a:off x="3749315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16"/>
            <p:cNvSpPr/>
            <p:nvPr/>
          </p:nvSpPr>
          <p:spPr>
            <a:xfrm>
              <a:off x="3803723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16"/>
            <p:cNvSpPr/>
            <p:nvPr/>
          </p:nvSpPr>
          <p:spPr>
            <a:xfrm>
              <a:off x="3859020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16"/>
            <p:cNvSpPr/>
            <p:nvPr/>
          </p:nvSpPr>
          <p:spPr>
            <a:xfrm>
              <a:off x="3913428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16"/>
            <p:cNvSpPr/>
            <p:nvPr/>
          </p:nvSpPr>
          <p:spPr>
            <a:xfrm>
              <a:off x="3968725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16"/>
            <p:cNvSpPr/>
            <p:nvPr/>
          </p:nvSpPr>
          <p:spPr>
            <a:xfrm>
              <a:off x="4023133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16"/>
            <p:cNvSpPr/>
            <p:nvPr/>
          </p:nvSpPr>
          <p:spPr>
            <a:xfrm>
              <a:off x="4078430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16"/>
            <p:cNvSpPr/>
            <p:nvPr/>
          </p:nvSpPr>
          <p:spPr>
            <a:xfrm>
              <a:off x="4132838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16"/>
            <p:cNvSpPr/>
            <p:nvPr/>
          </p:nvSpPr>
          <p:spPr>
            <a:xfrm>
              <a:off x="4188135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16"/>
            <p:cNvSpPr/>
            <p:nvPr/>
          </p:nvSpPr>
          <p:spPr>
            <a:xfrm>
              <a:off x="4242543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16"/>
            <p:cNvSpPr/>
            <p:nvPr/>
          </p:nvSpPr>
          <p:spPr>
            <a:xfrm>
              <a:off x="4297840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16"/>
            <p:cNvSpPr/>
            <p:nvPr/>
          </p:nvSpPr>
          <p:spPr>
            <a:xfrm>
              <a:off x="4352248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16"/>
            <p:cNvSpPr/>
            <p:nvPr/>
          </p:nvSpPr>
          <p:spPr>
            <a:xfrm>
              <a:off x="4407545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16"/>
            <p:cNvSpPr/>
            <p:nvPr/>
          </p:nvSpPr>
          <p:spPr>
            <a:xfrm>
              <a:off x="4461953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16"/>
            <p:cNvSpPr/>
            <p:nvPr/>
          </p:nvSpPr>
          <p:spPr>
            <a:xfrm>
              <a:off x="4517250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16"/>
            <p:cNvSpPr/>
            <p:nvPr/>
          </p:nvSpPr>
          <p:spPr>
            <a:xfrm>
              <a:off x="4571714" y="1165075"/>
              <a:ext cx="0" cy="1779122"/>
            </a:xfrm>
            <a:custGeom>
              <a:avLst/>
              <a:gdLst/>
              <a:ahLst/>
              <a:cxnLst/>
              <a:rect l="l" t="t" r="r" b="b"/>
              <a:pathLst>
                <a:path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16"/>
            <p:cNvSpPr/>
            <p:nvPr/>
          </p:nvSpPr>
          <p:spPr>
            <a:xfrm>
              <a:off x="4626955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16"/>
            <p:cNvSpPr/>
            <p:nvPr/>
          </p:nvSpPr>
          <p:spPr>
            <a:xfrm>
              <a:off x="4681419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16"/>
            <p:cNvSpPr/>
            <p:nvPr/>
          </p:nvSpPr>
          <p:spPr>
            <a:xfrm>
              <a:off x="4736660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16"/>
            <p:cNvSpPr/>
            <p:nvPr/>
          </p:nvSpPr>
          <p:spPr>
            <a:xfrm>
              <a:off x="4791124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16"/>
            <p:cNvSpPr/>
            <p:nvPr/>
          </p:nvSpPr>
          <p:spPr>
            <a:xfrm>
              <a:off x="4846421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16"/>
            <p:cNvSpPr/>
            <p:nvPr/>
          </p:nvSpPr>
          <p:spPr>
            <a:xfrm>
              <a:off x="4900828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16"/>
            <p:cNvSpPr/>
            <p:nvPr/>
          </p:nvSpPr>
          <p:spPr>
            <a:xfrm>
              <a:off x="4956126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16"/>
            <p:cNvSpPr/>
            <p:nvPr/>
          </p:nvSpPr>
          <p:spPr>
            <a:xfrm>
              <a:off x="5010533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16"/>
            <p:cNvSpPr/>
            <p:nvPr/>
          </p:nvSpPr>
          <p:spPr>
            <a:xfrm>
              <a:off x="5065831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16"/>
            <p:cNvSpPr/>
            <p:nvPr/>
          </p:nvSpPr>
          <p:spPr>
            <a:xfrm>
              <a:off x="5120238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16"/>
            <p:cNvSpPr/>
            <p:nvPr/>
          </p:nvSpPr>
          <p:spPr>
            <a:xfrm>
              <a:off x="5175536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16"/>
            <p:cNvSpPr/>
            <p:nvPr/>
          </p:nvSpPr>
          <p:spPr>
            <a:xfrm>
              <a:off x="5229943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16"/>
            <p:cNvSpPr/>
            <p:nvPr/>
          </p:nvSpPr>
          <p:spPr>
            <a:xfrm>
              <a:off x="5285241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16"/>
            <p:cNvSpPr/>
            <p:nvPr/>
          </p:nvSpPr>
          <p:spPr>
            <a:xfrm>
              <a:off x="5339648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16"/>
            <p:cNvSpPr/>
            <p:nvPr/>
          </p:nvSpPr>
          <p:spPr>
            <a:xfrm>
              <a:off x="5394945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16"/>
            <p:cNvSpPr/>
            <p:nvPr/>
          </p:nvSpPr>
          <p:spPr>
            <a:xfrm>
              <a:off x="5449353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16"/>
            <p:cNvSpPr/>
            <p:nvPr/>
          </p:nvSpPr>
          <p:spPr>
            <a:xfrm>
              <a:off x="5504650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6"/>
            <p:cNvSpPr/>
            <p:nvPr/>
          </p:nvSpPr>
          <p:spPr>
            <a:xfrm>
              <a:off x="5559058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6"/>
            <p:cNvSpPr/>
            <p:nvPr/>
          </p:nvSpPr>
          <p:spPr>
            <a:xfrm>
              <a:off x="5614355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6"/>
            <p:cNvSpPr/>
            <p:nvPr/>
          </p:nvSpPr>
          <p:spPr>
            <a:xfrm>
              <a:off x="5668763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6"/>
            <p:cNvSpPr/>
            <p:nvPr/>
          </p:nvSpPr>
          <p:spPr>
            <a:xfrm>
              <a:off x="5724060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6"/>
            <p:cNvSpPr/>
            <p:nvPr/>
          </p:nvSpPr>
          <p:spPr>
            <a:xfrm>
              <a:off x="5778468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16"/>
            <p:cNvSpPr/>
            <p:nvPr/>
          </p:nvSpPr>
          <p:spPr>
            <a:xfrm>
              <a:off x="5833765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16"/>
            <p:cNvSpPr/>
            <p:nvPr/>
          </p:nvSpPr>
          <p:spPr>
            <a:xfrm>
              <a:off x="5888173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16"/>
            <p:cNvSpPr/>
            <p:nvPr/>
          </p:nvSpPr>
          <p:spPr>
            <a:xfrm>
              <a:off x="5943470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5997878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16"/>
            <p:cNvSpPr/>
            <p:nvPr/>
          </p:nvSpPr>
          <p:spPr>
            <a:xfrm>
              <a:off x="6053175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6107583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6162880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16"/>
            <p:cNvSpPr/>
            <p:nvPr/>
          </p:nvSpPr>
          <p:spPr>
            <a:xfrm>
              <a:off x="6217344" y="1165075"/>
              <a:ext cx="0" cy="1779122"/>
            </a:xfrm>
            <a:custGeom>
              <a:avLst/>
              <a:gdLst/>
              <a:ahLst/>
              <a:cxnLst/>
              <a:rect l="l" t="t" r="r" b="b"/>
              <a:pathLst>
                <a:path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6272585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6327049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6382290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1" y="1"/>
                  </a:moveTo>
                  <a:lnTo>
                    <a:pt x="1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6436754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6492051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546459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6601756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6656164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6711461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6765869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821166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750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6875574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6930871" y="1165075"/>
              <a:ext cx="56" cy="1779122"/>
            </a:xfrm>
            <a:custGeom>
              <a:avLst/>
              <a:gdLst/>
              <a:ahLst/>
              <a:cxnLst/>
              <a:rect l="l" t="t" r="r" b="b"/>
              <a:pathLst>
                <a:path w="1" h="32013" fill="none" extrusionOk="0">
                  <a:moveTo>
                    <a:pt x="0" y="1"/>
                  </a:moveTo>
                  <a:lnTo>
                    <a:pt x="0" y="32012"/>
                  </a:lnTo>
                </a:path>
              </a:pathLst>
            </a:custGeom>
            <a:noFill/>
            <a:ln w="3550" cap="flat" cmpd="sng">
              <a:solidFill>
                <a:schemeClr val="lt2"/>
              </a:solidFill>
              <a:prstDash val="solid"/>
              <a:miter lim="15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7" name="Google Shape;397;p16"/>
          <p:cNvGrpSpPr/>
          <p:nvPr/>
        </p:nvGrpSpPr>
        <p:grpSpPr>
          <a:xfrm rot="-454068">
            <a:off x="803561" y="54614"/>
            <a:ext cx="3937859" cy="2994775"/>
            <a:chOff x="5040993" y="3114313"/>
            <a:chExt cx="2991997" cy="1666872"/>
          </a:xfrm>
        </p:grpSpPr>
        <p:sp>
          <p:nvSpPr>
            <p:cNvPr id="398" name="Google Shape;398;p16"/>
            <p:cNvSpPr/>
            <p:nvPr/>
          </p:nvSpPr>
          <p:spPr>
            <a:xfrm rot="-397594">
              <a:off x="6458069" y="3201902"/>
              <a:ext cx="1493470" cy="1498116"/>
            </a:xfrm>
            <a:custGeom>
              <a:avLst/>
              <a:gdLst/>
              <a:ahLst/>
              <a:cxnLst/>
              <a:rect l="l" t="t" r="r" b="b"/>
              <a:pathLst>
                <a:path w="206399" h="207041" extrusionOk="0">
                  <a:moveTo>
                    <a:pt x="153" y="183716"/>
                  </a:moveTo>
                  <a:lnTo>
                    <a:pt x="153" y="183716"/>
                  </a:lnTo>
                  <a:cubicBezTo>
                    <a:pt x="63" y="183826"/>
                    <a:pt x="12" y="183898"/>
                    <a:pt x="2" y="183898"/>
                  </a:cubicBezTo>
                  <a:cubicBezTo>
                    <a:pt x="1" y="183898"/>
                    <a:pt x="0" y="183897"/>
                    <a:pt x="0" y="183895"/>
                  </a:cubicBezTo>
                  <a:lnTo>
                    <a:pt x="0" y="183895"/>
                  </a:lnTo>
                  <a:cubicBezTo>
                    <a:pt x="0" y="184228"/>
                    <a:pt x="11" y="184381"/>
                    <a:pt x="31" y="184381"/>
                  </a:cubicBezTo>
                  <a:cubicBezTo>
                    <a:pt x="57" y="184381"/>
                    <a:pt x="98" y="184143"/>
                    <a:pt x="153" y="183716"/>
                  </a:cubicBezTo>
                  <a:close/>
                  <a:moveTo>
                    <a:pt x="22505" y="0"/>
                  </a:moveTo>
                  <a:lnTo>
                    <a:pt x="9130" y="109565"/>
                  </a:lnTo>
                  <a:cubicBezTo>
                    <a:pt x="9130" y="109565"/>
                    <a:pt x="7652" y="121461"/>
                    <a:pt x="5915" y="135735"/>
                  </a:cubicBezTo>
                  <a:cubicBezTo>
                    <a:pt x="5015" y="142872"/>
                    <a:pt x="4115" y="150588"/>
                    <a:pt x="3215" y="157725"/>
                  </a:cubicBezTo>
                  <a:cubicBezTo>
                    <a:pt x="2315" y="165634"/>
                    <a:pt x="1543" y="169363"/>
                    <a:pt x="964" y="176179"/>
                  </a:cubicBezTo>
                  <a:cubicBezTo>
                    <a:pt x="603" y="179471"/>
                    <a:pt x="317" y="182437"/>
                    <a:pt x="153" y="183716"/>
                  </a:cubicBezTo>
                  <a:lnTo>
                    <a:pt x="153" y="183716"/>
                  </a:lnTo>
                  <a:cubicBezTo>
                    <a:pt x="442" y="183362"/>
                    <a:pt x="1131" y="182616"/>
                    <a:pt x="2154" y="182616"/>
                  </a:cubicBezTo>
                  <a:cubicBezTo>
                    <a:pt x="2956" y="182616"/>
                    <a:pt x="3963" y="183074"/>
                    <a:pt x="5144" y="184538"/>
                  </a:cubicBezTo>
                  <a:cubicBezTo>
                    <a:pt x="8313" y="185916"/>
                    <a:pt x="11679" y="186604"/>
                    <a:pt x="15077" y="186604"/>
                  </a:cubicBezTo>
                  <a:cubicBezTo>
                    <a:pt x="16437" y="186604"/>
                    <a:pt x="17802" y="186494"/>
                    <a:pt x="19161" y="186274"/>
                  </a:cubicBezTo>
                  <a:cubicBezTo>
                    <a:pt x="21112" y="186359"/>
                    <a:pt x="23118" y="190219"/>
                    <a:pt x="25291" y="190219"/>
                  </a:cubicBezTo>
                  <a:cubicBezTo>
                    <a:pt x="26413" y="190219"/>
                    <a:pt x="27580" y="189190"/>
                    <a:pt x="28806" y="186081"/>
                  </a:cubicBezTo>
                  <a:cubicBezTo>
                    <a:pt x="30346" y="189368"/>
                    <a:pt x="31968" y="190296"/>
                    <a:pt x="33647" y="190296"/>
                  </a:cubicBezTo>
                  <a:cubicBezTo>
                    <a:pt x="35612" y="190296"/>
                    <a:pt x="37656" y="189024"/>
                    <a:pt x="39737" y="188781"/>
                  </a:cubicBezTo>
                  <a:cubicBezTo>
                    <a:pt x="40139" y="188654"/>
                    <a:pt x="40542" y="188599"/>
                    <a:pt x="40948" y="188599"/>
                  </a:cubicBezTo>
                  <a:cubicBezTo>
                    <a:pt x="43648" y="188599"/>
                    <a:pt x="46418" y="191059"/>
                    <a:pt x="49299" y="191059"/>
                  </a:cubicBezTo>
                  <a:cubicBezTo>
                    <a:pt x="50131" y="191059"/>
                    <a:pt x="50973" y="190854"/>
                    <a:pt x="51825" y="190325"/>
                  </a:cubicBezTo>
                  <a:cubicBezTo>
                    <a:pt x="53234" y="187842"/>
                    <a:pt x="54637" y="186964"/>
                    <a:pt x="56039" y="186964"/>
                  </a:cubicBezTo>
                  <a:cubicBezTo>
                    <a:pt x="58923" y="186964"/>
                    <a:pt x="61807" y="190679"/>
                    <a:pt x="64749" y="191804"/>
                  </a:cubicBezTo>
                  <a:cubicBezTo>
                    <a:pt x="67758" y="193131"/>
                    <a:pt x="70828" y="194245"/>
                    <a:pt x="73937" y="194245"/>
                  </a:cubicBezTo>
                  <a:cubicBezTo>
                    <a:pt x="75346" y="194245"/>
                    <a:pt x="76764" y="194017"/>
                    <a:pt x="78187" y="193475"/>
                  </a:cubicBezTo>
                  <a:cubicBezTo>
                    <a:pt x="80502" y="193797"/>
                    <a:pt x="82752" y="194247"/>
                    <a:pt x="85067" y="194568"/>
                  </a:cubicBezTo>
                  <a:cubicBezTo>
                    <a:pt x="85478" y="193968"/>
                    <a:pt x="85881" y="193735"/>
                    <a:pt x="86280" y="193735"/>
                  </a:cubicBezTo>
                  <a:cubicBezTo>
                    <a:pt x="87674" y="193735"/>
                    <a:pt x="89007" y="196593"/>
                    <a:pt x="90391" y="196593"/>
                  </a:cubicBezTo>
                  <a:cubicBezTo>
                    <a:pt x="90901" y="196593"/>
                    <a:pt x="91418" y="196206"/>
                    <a:pt x="91947" y="195147"/>
                  </a:cubicBezTo>
                  <a:cubicBezTo>
                    <a:pt x="92620" y="194452"/>
                    <a:pt x="93285" y="194181"/>
                    <a:pt x="93946" y="194181"/>
                  </a:cubicBezTo>
                  <a:cubicBezTo>
                    <a:pt x="96286" y="194181"/>
                    <a:pt x="98564" y="197585"/>
                    <a:pt x="100895" y="197585"/>
                  </a:cubicBezTo>
                  <a:cubicBezTo>
                    <a:pt x="101740" y="197585"/>
                    <a:pt x="102592" y="197137"/>
                    <a:pt x="103456" y="195919"/>
                  </a:cubicBezTo>
                  <a:cubicBezTo>
                    <a:pt x="107250" y="196690"/>
                    <a:pt x="111044" y="196176"/>
                    <a:pt x="114709" y="197912"/>
                  </a:cubicBezTo>
                  <a:cubicBezTo>
                    <a:pt x="117229" y="196738"/>
                    <a:pt x="119730" y="195972"/>
                    <a:pt x="122183" y="195972"/>
                  </a:cubicBezTo>
                  <a:cubicBezTo>
                    <a:pt x="124299" y="195972"/>
                    <a:pt x="126379" y="196542"/>
                    <a:pt x="128404" y="197912"/>
                  </a:cubicBezTo>
                  <a:cubicBezTo>
                    <a:pt x="128438" y="197911"/>
                    <a:pt x="128471" y="197911"/>
                    <a:pt x="128504" y="197911"/>
                  </a:cubicBezTo>
                  <a:cubicBezTo>
                    <a:pt x="132488" y="197911"/>
                    <a:pt x="136271" y="201286"/>
                    <a:pt x="139942" y="201286"/>
                  </a:cubicBezTo>
                  <a:cubicBezTo>
                    <a:pt x="140384" y="201286"/>
                    <a:pt x="140825" y="201237"/>
                    <a:pt x="141264" y="201127"/>
                  </a:cubicBezTo>
                  <a:cubicBezTo>
                    <a:pt x="143416" y="202371"/>
                    <a:pt x="145516" y="202842"/>
                    <a:pt x="147563" y="202842"/>
                  </a:cubicBezTo>
                  <a:cubicBezTo>
                    <a:pt x="149429" y="202842"/>
                    <a:pt x="151252" y="202450"/>
                    <a:pt x="153031" y="201898"/>
                  </a:cubicBezTo>
                  <a:cubicBezTo>
                    <a:pt x="154564" y="204854"/>
                    <a:pt x="156098" y="205742"/>
                    <a:pt x="157605" y="205742"/>
                  </a:cubicBezTo>
                  <a:cubicBezTo>
                    <a:pt x="159574" y="205742"/>
                    <a:pt x="161498" y="204228"/>
                    <a:pt x="163318" y="203827"/>
                  </a:cubicBezTo>
                  <a:cubicBezTo>
                    <a:pt x="163639" y="203913"/>
                    <a:pt x="163958" y="203948"/>
                    <a:pt x="164273" y="203948"/>
                  </a:cubicBezTo>
                  <a:cubicBezTo>
                    <a:pt x="165934" y="203948"/>
                    <a:pt x="167517" y="202957"/>
                    <a:pt x="169002" y="202957"/>
                  </a:cubicBezTo>
                  <a:cubicBezTo>
                    <a:pt x="170005" y="202957"/>
                    <a:pt x="170963" y="203408"/>
                    <a:pt x="171870" y="204920"/>
                  </a:cubicBezTo>
                  <a:cubicBezTo>
                    <a:pt x="172837" y="203446"/>
                    <a:pt x="173740" y="202898"/>
                    <a:pt x="174587" y="202898"/>
                  </a:cubicBezTo>
                  <a:cubicBezTo>
                    <a:pt x="175992" y="202898"/>
                    <a:pt x="177241" y="204408"/>
                    <a:pt x="178364" y="205692"/>
                  </a:cubicBezTo>
                  <a:cubicBezTo>
                    <a:pt x="179447" y="206716"/>
                    <a:pt x="180385" y="207040"/>
                    <a:pt x="181165" y="207040"/>
                  </a:cubicBezTo>
                  <a:cubicBezTo>
                    <a:pt x="182518" y="207040"/>
                    <a:pt x="183397" y="206066"/>
                    <a:pt x="183736" y="206066"/>
                  </a:cubicBezTo>
                  <a:cubicBezTo>
                    <a:pt x="183841" y="206066"/>
                    <a:pt x="183894" y="206158"/>
                    <a:pt x="183894" y="206399"/>
                  </a:cubicBezTo>
                  <a:cubicBezTo>
                    <a:pt x="184023" y="204663"/>
                    <a:pt x="184215" y="202927"/>
                    <a:pt x="184537" y="201255"/>
                  </a:cubicBezTo>
                  <a:cubicBezTo>
                    <a:pt x="184545" y="201268"/>
                    <a:pt x="184553" y="201274"/>
                    <a:pt x="184561" y="201274"/>
                  </a:cubicBezTo>
                  <a:cubicBezTo>
                    <a:pt x="184893" y="201274"/>
                    <a:pt x="185583" y="191565"/>
                    <a:pt x="186273" y="187238"/>
                  </a:cubicBezTo>
                  <a:cubicBezTo>
                    <a:pt x="186980" y="181194"/>
                    <a:pt x="187752" y="178365"/>
                    <a:pt x="188781" y="166663"/>
                  </a:cubicBezTo>
                  <a:cubicBezTo>
                    <a:pt x="189681" y="158947"/>
                    <a:pt x="190710" y="150459"/>
                    <a:pt x="191803" y="141650"/>
                  </a:cubicBezTo>
                  <a:cubicBezTo>
                    <a:pt x="198297" y="88668"/>
                    <a:pt x="206398" y="22440"/>
                    <a:pt x="206398" y="22440"/>
                  </a:cubicBezTo>
                  <a:lnTo>
                    <a:pt x="22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 rot="-397594">
              <a:off x="5122444" y="3195481"/>
              <a:ext cx="1493470" cy="1498116"/>
            </a:xfrm>
            <a:custGeom>
              <a:avLst/>
              <a:gdLst/>
              <a:ahLst/>
              <a:cxnLst/>
              <a:rect l="l" t="t" r="r" b="b"/>
              <a:pathLst>
                <a:path w="206399" h="207041" extrusionOk="0">
                  <a:moveTo>
                    <a:pt x="153" y="183716"/>
                  </a:moveTo>
                  <a:lnTo>
                    <a:pt x="153" y="183716"/>
                  </a:lnTo>
                  <a:cubicBezTo>
                    <a:pt x="63" y="183826"/>
                    <a:pt x="12" y="183898"/>
                    <a:pt x="2" y="183898"/>
                  </a:cubicBezTo>
                  <a:cubicBezTo>
                    <a:pt x="1" y="183898"/>
                    <a:pt x="0" y="183897"/>
                    <a:pt x="0" y="183895"/>
                  </a:cubicBezTo>
                  <a:lnTo>
                    <a:pt x="0" y="183895"/>
                  </a:lnTo>
                  <a:cubicBezTo>
                    <a:pt x="0" y="184228"/>
                    <a:pt x="11" y="184381"/>
                    <a:pt x="31" y="184381"/>
                  </a:cubicBezTo>
                  <a:cubicBezTo>
                    <a:pt x="57" y="184381"/>
                    <a:pt x="98" y="184143"/>
                    <a:pt x="153" y="183716"/>
                  </a:cubicBezTo>
                  <a:close/>
                  <a:moveTo>
                    <a:pt x="22505" y="0"/>
                  </a:moveTo>
                  <a:lnTo>
                    <a:pt x="9130" y="109565"/>
                  </a:lnTo>
                  <a:cubicBezTo>
                    <a:pt x="9130" y="109565"/>
                    <a:pt x="7652" y="121461"/>
                    <a:pt x="5915" y="135735"/>
                  </a:cubicBezTo>
                  <a:cubicBezTo>
                    <a:pt x="5015" y="142872"/>
                    <a:pt x="4115" y="150588"/>
                    <a:pt x="3215" y="157725"/>
                  </a:cubicBezTo>
                  <a:cubicBezTo>
                    <a:pt x="2315" y="165634"/>
                    <a:pt x="1543" y="169363"/>
                    <a:pt x="964" y="176179"/>
                  </a:cubicBezTo>
                  <a:cubicBezTo>
                    <a:pt x="603" y="179471"/>
                    <a:pt x="317" y="182437"/>
                    <a:pt x="153" y="183716"/>
                  </a:cubicBezTo>
                  <a:lnTo>
                    <a:pt x="153" y="183716"/>
                  </a:lnTo>
                  <a:cubicBezTo>
                    <a:pt x="442" y="183362"/>
                    <a:pt x="1131" y="182616"/>
                    <a:pt x="2154" y="182616"/>
                  </a:cubicBezTo>
                  <a:cubicBezTo>
                    <a:pt x="2956" y="182616"/>
                    <a:pt x="3963" y="183074"/>
                    <a:pt x="5144" y="184538"/>
                  </a:cubicBezTo>
                  <a:cubicBezTo>
                    <a:pt x="8313" y="185916"/>
                    <a:pt x="11679" y="186604"/>
                    <a:pt x="15077" y="186604"/>
                  </a:cubicBezTo>
                  <a:cubicBezTo>
                    <a:pt x="16437" y="186604"/>
                    <a:pt x="17802" y="186494"/>
                    <a:pt x="19161" y="186274"/>
                  </a:cubicBezTo>
                  <a:cubicBezTo>
                    <a:pt x="21112" y="186359"/>
                    <a:pt x="23118" y="190219"/>
                    <a:pt x="25291" y="190219"/>
                  </a:cubicBezTo>
                  <a:cubicBezTo>
                    <a:pt x="26413" y="190219"/>
                    <a:pt x="27580" y="189190"/>
                    <a:pt x="28806" y="186081"/>
                  </a:cubicBezTo>
                  <a:cubicBezTo>
                    <a:pt x="30346" y="189368"/>
                    <a:pt x="31968" y="190296"/>
                    <a:pt x="33647" y="190296"/>
                  </a:cubicBezTo>
                  <a:cubicBezTo>
                    <a:pt x="35612" y="190296"/>
                    <a:pt x="37656" y="189024"/>
                    <a:pt x="39737" y="188781"/>
                  </a:cubicBezTo>
                  <a:cubicBezTo>
                    <a:pt x="40139" y="188654"/>
                    <a:pt x="40542" y="188599"/>
                    <a:pt x="40948" y="188599"/>
                  </a:cubicBezTo>
                  <a:cubicBezTo>
                    <a:pt x="43648" y="188599"/>
                    <a:pt x="46418" y="191059"/>
                    <a:pt x="49299" y="191059"/>
                  </a:cubicBezTo>
                  <a:cubicBezTo>
                    <a:pt x="50131" y="191059"/>
                    <a:pt x="50973" y="190854"/>
                    <a:pt x="51825" y="190325"/>
                  </a:cubicBezTo>
                  <a:cubicBezTo>
                    <a:pt x="53234" y="187842"/>
                    <a:pt x="54637" y="186964"/>
                    <a:pt x="56039" y="186964"/>
                  </a:cubicBezTo>
                  <a:cubicBezTo>
                    <a:pt x="58923" y="186964"/>
                    <a:pt x="61807" y="190679"/>
                    <a:pt x="64749" y="191804"/>
                  </a:cubicBezTo>
                  <a:cubicBezTo>
                    <a:pt x="67758" y="193131"/>
                    <a:pt x="70828" y="194245"/>
                    <a:pt x="73937" y="194245"/>
                  </a:cubicBezTo>
                  <a:cubicBezTo>
                    <a:pt x="75346" y="194245"/>
                    <a:pt x="76764" y="194017"/>
                    <a:pt x="78187" y="193475"/>
                  </a:cubicBezTo>
                  <a:cubicBezTo>
                    <a:pt x="80502" y="193797"/>
                    <a:pt x="82752" y="194247"/>
                    <a:pt x="85067" y="194568"/>
                  </a:cubicBezTo>
                  <a:cubicBezTo>
                    <a:pt x="85478" y="193968"/>
                    <a:pt x="85881" y="193735"/>
                    <a:pt x="86280" y="193735"/>
                  </a:cubicBezTo>
                  <a:cubicBezTo>
                    <a:pt x="87674" y="193735"/>
                    <a:pt x="89007" y="196593"/>
                    <a:pt x="90391" y="196593"/>
                  </a:cubicBezTo>
                  <a:cubicBezTo>
                    <a:pt x="90901" y="196593"/>
                    <a:pt x="91418" y="196206"/>
                    <a:pt x="91947" y="195147"/>
                  </a:cubicBezTo>
                  <a:cubicBezTo>
                    <a:pt x="92620" y="194452"/>
                    <a:pt x="93285" y="194181"/>
                    <a:pt x="93946" y="194181"/>
                  </a:cubicBezTo>
                  <a:cubicBezTo>
                    <a:pt x="96286" y="194181"/>
                    <a:pt x="98564" y="197585"/>
                    <a:pt x="100895" y="197585"/>
                  </a:cubicBezTo>
                  <a:cubicBezTo>
                    <a:pt x="101740" y="197585"/>
                    <a:pt x="102592" y="197137"/>
                    <a:pt x="103456" y="195919"/>
                  </a:cubicBezTo>
                  <a:cubicBezTo>
                    <a:pt x="107250" y="196690"/>
                    <a:pt x="111044" y="196176"/>
                    <a:pt x="114709" y="197912"/>
                  </a:cubicBezTo>
                  <a:cubicBezTo>
                    <a:pt x="117229" y="196738"/>
                    <a:pt x="119730" y="195972"/>
                    <a:pt x="122183" y="195972"/>
                  </a:cubicBezTo>
                  <a:cubicBezTo>
                    <a:pt x="124299" y="195972"/>
                    <a:pt x="126379" y="196542"/>
                    <a:pt x="128404" y="197912"/>
                  </a:cubicBezTo>
                  <a:cubicBezTo>
                    <a:pt x="128438" y="197911"/>
                    <a:pt x="128471" y="197911"/>
                    <a:pt x="128504" y="197911"/>
                  </a:cubicBezTo>
                  <a:cubicBezTo>
                    <a:pt x="132488" y="197911"/>
                    <a:pt x="136271" y="201286"/>
                    <a:pt x="139942" y="201286"/>
                  </a:cubicBezTo>
                  <a:cubicBezTo>
                    <a:pt x="140384" y="201286"/>
                    <a:pt x="140825" y="201237"/>
                    <a:pt x="141264" y="201127"/>
                  </a:cubicBezTo>
                  <a:cubicBezTo>
                    <a:pt x="143416" y="202371"/>
                    <a:pt x="145516" y="202842"/>
                    <a:pt x="147563" y="202842"/>
                  </a:cubicBezTo>
                  <a:cubicBezTo>
                    <a:pt x="149429" y="202842"/>
                    <a:pt x="151252" y="202450"/>
                    <a:pt x="153031" y="201898"/>
                  </a:cubicBezTo>
                  <a:cubicBezTo>
                    <a:pt x="154564" y="204854"/>
                    <a:pt x="156098" y="205742"/>
                    <a:pt x="157605" y="205742"/>
                  </a:cubicBezTo>
                  <a:cubicBezTo>
                    <a:pt x="159574" y="205742"/>
                    <a:pt x="161498" y="204228"/>
                    <a:pt x="163318" y="203827"/>
                  </a:cubicBezTo>
                  <a:cubicBezTo>
                    <a:pt x="163639" y="203913"/>
                    <a:pt x="163958" y="203948"/>
                    <a:pt x="164273" y="203948"/>
                  </a:cubicBezTo>
                  <a:cubicBezTo>
                    <a:pt x="165934" y="203948"/>
                    <a:pt x="167517" y="202957"/>
                    <a:pt x="169002" y="202957"/>
                  </a:cubicBezTo>
                  <a:cubicBezTo>
                    <a:pt x="170005" y="202957"/>
                    <a:pt x="170963" y="203408"/>
                    <a:pt x="171870" y="204920"/>
                  </a:cubicBezTo>
                  <a:cubicBezTo>
                    <a:pt x="172837" y="203446"/>
                    <a:pt x="173740" y="202898"/>
                    <a:pt x="174587" y="202898"/>
                  </a:cubicBezTo>
                  <a:cubicBezTo>
                    <a:pt x="175992" y="202898"/>
                    <a:pt x="177241" y="204408"/>
                    <a:pt x="178364" y="205692"/>
                  </a:cubicBezTo>
                  <a:cubicBezTo>
                    <a:pt x="179447" y="206716"/>
                    <a:pt x="180385" y="207040"/>
                    <a:pt x="181165" y="207040"/>
                  </a:cubicBezTo>
                  <a:cubicBezTo>
                    <a:pt x="182518" y="207040"/>
                    <a:pt x="183397" y="206066"/>
                    <a:pt x="183736" y="206066"/>
                  </a:cubicBezTo>
                  <a:cubicBezTo>
                    <a:pt x="183841" y="206066"/>
                    <a:pt x="183894" y="206158"/>
                    <a:pt x="183894" y="206399"/>
                  </a:cubicBezTo>
                  <a:cubicBezTo>
                    <a:pt x="184023" y="204663"/>
                    <a:pt x="184215" y="202927"/>
                    <a:pt x="184537" y="201255"/>
                  </a:cubicBezTo>
                  <a:cubicBezTo>
                    <a:pt x="184545" y="201268"/>
                    <a:pt x="184553" y="201274"/>
                    <a:pt x="184561" y="201274"/>
                  </a:cubicBezTo>
                  <a:cubicBezTo>
                    <a:pt x="184893" y="201274"/>
                    <a:pt x="185583" y="191565"/>
                    <a:pt x="186273" y="187238"/>
                  </a:cubicBezTo>
                  <a:cubicBezTo>
                    <a:pt x="186980" y="181194"/>
                    <a:pt x="187752" y="178365"/>
                    <a:pt x="188781" y="166663"/>
                  </a:cubicBezTo>
                  <a:cubicBezTo>
                    <a:pt x="189681" y="158947"/>
                    <a:pt x="190710" y="150459"/>
                    <a:pt x="191803" y="141650"/>
                  </a:cubicBezTo>
                  <a:cubicBezTo>
                    <a:pt x="198297" y="88668"/>
                    <a:pt x="206398" y="22440"/>
                    <a:pt x="206398" y="22440"/>
                  </a:cubicBezTo>
                  <a:lnTo>
                    <a:pt x="22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 rot="-397594">
              <a:off x="6458069" y="3201902"/>
              <a:ext cx="1493470" cy="1498116"/>
            </a:xfrm>
            <a:custGeom>
              <a:avLst/>
              <a:gdLst/>
              <a:ahLst/>
              <a:cxnLst/>
              <a:rect l="l" t="t" r="r" b="b"/>
              <a:pathLst>
                <a:path w="206399" h="207041" extrusionOk="0">
                  <a:moveTo>
                    <a:pt x="153" y="183716"/>
                  </a:moveTo>
                  <a:lnTo>
                    <a:pt x="153" y="183716"/>
                  </a:lnTo>
                  <a:cubicBezTo>
                    <a:pt x="63" y="183826"/>
                    <a:pt x="12" y="183898"/>
                    <a:pt x="2" y="183898"/>
                  </a:cubicBezTo>
                  <a:cubicBezTo>
                    <a:pt x="1" y="183898"/>
                    <a:pt x="0" y="183897"/>
                    <a:pt x="0" y="183895"/>
                  </a:cubicBezTo>
                  <a:lnTo>
                    <a:pt x="0" y="183895"/>
                  </a:lnTo>
                  <a:cubicBezTo>
                    <a:pt x="0" y="184228"/>
                    <a:pt x="11" y="184381"/>
                    <a:pt x="31" y="184381"/>
                  </a:cubicBezTo>
                  <a:cubicBezTo>
                    <a:pt x="57" y="184381"/>
                    <a:pt x="98" y="184143"/>
                    <a:pt x="153" y="183716"/>
                  </a:cubicBezTo>
                  <a:close/>
                  <a:moveTo>
                    <a:pt x="22505" y="0"/>
                  </a:moveTo>
                  <a:lnTo>
                    <a:pt x="9130" y="109565"/>
                  </a:lnTo>
                  <a:cubicBezTo>
                    <a:pt x="9130" y="109565"/>
                    <a:pt x="7652" y="121461"/>
                    <a:pt x="5915" y="135735"/>
                  </a:cubicBezTo>
                  <a:cubicBezTo>
                    <a:pt x="5015" y="142872"/>
                    <a:pt x="4115" y="150588"/>
                    <a:pt x="3215" y="157725"/>
                  </a:cubicBezTo>
                  <a:cubicBezTo>
                    <a:pt x="2315" y="165634"/>
                    <a:pt x="1543" y="169363"/>
                    <a:pt x="964" y="176179"/>
                  </a:cubicBezTo>
                  <a:cubicBezTo>
                    <a:pt x="603" y="179471"/>
                    <a:pt x="317" y="182437"/>
                    <a:pt x="153" y="183716"/>
                  </a:cubicBezTo>
                  <a:lnTo>
                    <a:pt x="153" y="183716"/>
                  </a:lnTo>
                  <a:cubicBezTo>
                    <a:pt x="442" y="183362"/>
                    <a:pt x="1131" y="182616"/>
                    <a:pt x="2154" y="182616"/>
                  </a:cubicBezTo>
                  <a:cubicBezTo>
                    <a:pt x="2956" y="182616"/>
                    <a:pt x="3963" y="183074"/>
                    <a:pt x="5144" y="184538"/>
                  </a:cubicBezTo>
                  <a:cubicBezTo>
                    <a:pt x="8313" y="185916"/>
                    <a:pt x="11679" y="186604"/>
                    <a:pt x="15077" y="186604"/>
                  </a:cubicBezTo>
                  <a:cubicBezTo>
                    <a:pt x="16437" y="186604"/>
                    <a:pt x="17802" y="186494"/>
                    <a:pt x="19161" y="186274"/>
                  </a:cubicBezTo>
                  <a:cubicBezTo>
                    <a:pt x="21112" y="186359"/>
                    <a:pt x="23118" y="190219"/>
                    <a:pt x="25291" y="190219"/>
                  </a:cubicBezTo>
                  <a:cubicBezTo>
                    <a:pt x="26413" y="190219"/>
                    <a:pt x="27580" y="189190"/>
                    <a:pt x="28806" y="186081"/>
                  </a:cubicBezTo>
                  <a:cubicBezTo>
                    <a:pt x="30346" y="189368"/>
                    <a:pt x="31968" y="190296"/>
                    <a:pt x="33647" y="190296"/>
                  </a:cubicBezTo>
                  <a:cubicBezTo>
                    <a:pt x="35612" y="190296"/>
                    <a:pt x="37656" y="189024"/>
                    <a:pt x="39737" y="188781"/>
                  </a:cubicBezTo>
                  <a:cubicBezTo>
                    <a:pt x="40139" y="188654"/>
                    <a:pt x="40542" y="188599"/>
                    <a:pt x="40948" y="188599"/>
                  </a:cubicBezTo>
                  <a:cubicBezTo>
                    <a:pt x="43648" y="188599"/>
                    <a:pt x="46418" y="191059"/>
                    <a:pt x="49299" y="191059"/>
                  </a:cubicBezTo>
                  <a:cubicBezTo>
                    <a:pt x="50131" y="191059"/>
                    <a:pt x="50973" y="190854"/>
                    <a:pt x="51825" y="190325"/>
                  </a:cubicBezTo>
                  <a:cubicBezTo>
                    <a:pt x="53234" y="187842"/>
                    <a:pt x="54637" y="186964"/>
                    <a:pt x="56039" y="186964"/>
                  </a:cubicBezTo>
                  <a:cubicBezTo>
                    <a:pt x="58923" y="186964"/>
                    <a:pt x="61807" y="190679"/>
                    <a:pt x="64749" y="191804"/>
                  </a:cubicBezTo>
                  <a:cubicBezTo>
                    <a:pt x="67758" y="193131"/>
                    <a:pt x="70828" y="194245"/>
                    <a:pt x="73937" y="194245"/>
                  </a:cubicBezTo>
                  <a:cubicBezTo>
                    <a:pt x="75346" y="194245"/>
                    <a:pt x="76764" y="194017"/>
                    <a:pt x="78187" y="193475"/>
                  </a:cubicBezTo>
                  <a:cubicBezTo>
                    <a:pt x="80502" y="193797"/>
                    <a:pt x="82752" y="194247"/>
                    <a:pt x="85067" y="194568"/>
                  </a:cubicBezTo>
                  <a:cubicBezTo>
                    <a:pt x="85478" y="193968"/>
                    <a:pt x="85881" y="193735"/>
                    <a:pt x="86280" y="193735"/>
                  </a:cubicBezTo>
                  <a:cubicBezTo>
                    <a:pt x="87674" y="193735"/>
                    <a:pt x="89007" y="196593"/>
                    <a:pt x="90391" y="196593"/>
                  </a:cubicBezTo>
                  <a:cubicBezTo>
                    <a:pt x="90901" y="196593"/>
                    <a:pt x="91418" y="196206"/>
                    <a:pt x="91947" y="195147"/>
                  </a:cubicBezTo>
                  <a:cubicBezTo>
                    <a:pt x="92620" y="194452"/>
                    <a:pt x="93285" y="194181"/>
                    <a:pt x="93946" y="194181"/>
                  </a:cubicBezTo>
                  <a:cubicBezTo>
                    <a:pt x="96286" y="194181"/>
                    <a:pt x="98564" y="197585"/>
                    <a:pt x="100895" y="197585"/>
                  </a:cubicBezTo>
                  <a:cubicBezTo>
                    <a:pt x="101740" y="197585"/>
                    <a:pt x="102592" y="197137"/>
                    <a:pt x="103456" y="195919"/>
                  </a:cubicBezTo>
                  <a:cubicBezTo>
                    <a:pt x="107250" y="196690"/>
                    <a:pt x="111044" y="196176"/>
                    <a:pt x="114709" y="197912"/>
                  </a:cubicBezTo>
                  <a:cubicBezTo>
                    <a:pt x="117229" y="196738"/>
                    <a:pt x="119730" y="195972"/>
                    <a:pt x="122183" y="195972"/>
                  </a:cubicBezTo>
                  <a:cubicBezTo>
                    <a:pt x="124299" y="195972"/>
                    <a:pt x="126379" y="196542"/>
                    <a:pt x="128404" y="197912"/>
                  </a:cubicBezTo>
                  <a:cubicBezTo>
                    <a:pt x="128438" y="197911"/>
                    <a:pt x="128471" y="197911"/>
                    <a:pt x="128504" y="197911"/>
                  </a:cubicBezTo>
                  <a:cubicBezTo>
                    <a:pt x="132488" y="197911"/>
                    <a:pt x="136271" y="201286"/>
                    <a:pt x="139942" y="201286"/>
                  </a:cubicBezTo>
                  <a:cubicBezTo>
                    <a:pt x="140384" y="201286"/>
                    <a:pt x="140825" y="201237"/>
                    <a:pt x="141264" y="201127"/>
                  </a:cubicBezTo>
                  <a:cubicBezTo>
                    <a:pt x="143416" y="202371"/>
                    <a:pt x="145516" y="202842"/>
                    <a:pt x="147563" y="202842"/>
                  </a:cubicBezTo>
                  <a:cubicBezTo>
                    <a:pt x="149429" y="202842"/>
                    <a:pt x="151252" y="202450"/>
                    <a:pt x="153031" y="201898"/>
                  </a:cubicBezTo>
                  <a:cubicBezTo>
                    <a:pt x="154564" y="204854"/>
                    <a:pt x="156098" y="205742"/>
                    <a:pt x="157605" y="205742"/>
                  </a:cubicBezTo>
                  <a:cubicBezTo>
                    <a:pt x="159574" y="205742"/>
                    <a:pt x="161498" y="204228"/>
                    <a:pt x="163318" y="203827"/>
                  </a:cubicBezTo>
                  <a:cubicBezTo>
                    <a:pt x="163639" y="203913"/>
                    <a:pt x="163958" y="203948"/>
                    <a:pt x="164273" y="203948"/>
                  </a:cubicBezTo>
                  <a:cubicBezTo>
                    <a:pt x="165934" y="203948"/>
                    <a:pt x="167517" y="202957"/>
                    <a:pt x="169002" y="202957"/>
                  </a:cubicBezTo>
                  <a:cubicBezTo>
                    <a:pt x="170005" y="202957"/>
                    <a:pt x="170963" y="203408"/>
                    <a:pt x="171870" y="204920"/>
                  </a:cubicBezTo>
                  <a:cubicBezTo>
                    <a:pt x="172837" y="203446"/>
                    <a:pt x="173740" y="202898"/>
                    <a:pt x="174587" y="202898"/>
                  </a:cubicBezTo>
                  <a:cubicBezTo>
                    <a:pt x="175992" y="202898"/>
                    <a:pt x="177241" y="204408"/>
                    <a:pt x="178364" y="205692"/>
                  </a:cubicBezTo>
                  <a:cubicBezTo>
                    <a:pt x="179447" y="206716"/>
                    <a:pt x="180385" y="207040"/>
                    <a:pt x="181165" y="207040"/>
                  </a:cubicBezTo>
                  <a:cubicBezTo>
                    <a:pt x="182518" y="207040"/>
                    <a:pt x="183397" y="206066"/>
                    <a:pt x="183736" y="206066"/>
                  </a:cubicBezTo>
                  <a:cubicBezTo>
                    <a:pt x="183841" y="206066"/>
                    <a:pt x="183894" y="206158"/>
                    <a:pt x="183894" y="206399"/>
                  </a:cubicBezTo>
                  <a:cubicBezTo>
                    <a:pt x="184023" y="204663"/>
                    <a:pt x="184215" y="202927"/>
                    <a:pt x="184537" y="201255"/>
                  </a:cubicBezTo>
                  <a:cubicBezTo>
                    <a:pt x="184545" y="201268"/>
                    <a:pt x="184553" y="201274"/>
                    <a:pt x="184561" y="201274"/>
                  </a:cubicBezTo>
                  <a:cubicBezTo>
                    <a:pt x="184893" y="201274"/>
                    <a:pt x="185583" y="191565"/>
                    <a:pt x="186273" y="187238"/>
                  </a:cubicBezTo>
                  <a:cubicBezTo>
                    <a:pt x="186980" y="181194"/>
                    <a:pt x="187752" y="178365"/>
                    <a:pt x="188781" y="166663"/>
                  </a:cubicBezTo>
                  <a:cubicBezTo>
                    <a:pt x="189681" y="158947"/>
                    <a:pt x="190710" y="150459"/>
                    <a:pt x="191803" y="141650"/>
                  </a:cubicBezTo>
                  <a:cubicBezTo>
                    <a:pt x="198297" y="88668"/>
                    <a:pt x="206398" y="22440"/>
                    <a:pt x="206398" y="22440"/>
                  </a:cubicBezTo>
                  <a:lnTo>
                    <a:pt x="22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1" name="Google Shape;401;p16"/>
          <p:cNvSpPr/>
          <p:nvPr/>
        </p:nvSpPr>
        <p:spPr>
          <a:xfrm rot="-29283">
            <a:off x="869429" y="2037220"/>
            <a:ext cx="657337" cy="777625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16"/>
          <p:cNvSpPr txBox="1">
            <a:spLocks noGrp="1"/>
          </p:cNvSpPr>
          <p:nvPr>
            <p:ph type="title"/>
          </p:nvPr>
        </p:nvSpPr>
        <p:spPr>
          <a:xfrm rot="-444017">
            <a:off x="1276197" y="496681"/>
            <a:ext cx="2984459" cy="20551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9386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7"/>
          <p:cNvSpPr/>
          <p:nvPr/>
        </p:nvSpPr>
        <p:spPr>
          <a:xfrm rot="60017">
            <a:off x="1396145" y="260475"/>
            <a:ext cx="9400076" cy="1860983"/>
          </a:xfrm>
          <a:custGeom>
            <a:avLst/>
            <a:gdLst/>
            <a:ahLst/>
            <a:cxnLst/>
            <a:rect l="l" t="t" r="r" b="b"/>
            <a:pathLst>
              <a:path w="144795" h="29926" extrusionOk="0">
                <a:moveTo>
                  <a:pt x="140320" y="2923"/>
                </a:moveTo>
                <a:cubicBezTo>
                  <a:pt x="140941" y="2923"/>
                  <a:pt x="141536" y="3402"/>
                  <a:pt x="141536" y="4124"/>
                </a:cubicBezTo>
                <a:cubicBezTo>
                  <a:pt x="141554" y="4800"/>
                  <a:pt x="141016" y="5337"/>
                  <a:pt x="140341" y="5354"/>
                </a:cubicBezTo>
                <a:cubicBezTo>
                  <a:pt x="139266" y="5354"/>
                  <a:pt x="138712" y="4055"/>
                  <a:pt x="139457" y="3292"/>
                </a:cubicBezTo>
                <a:cubicBezTo>
                  <a:pt x="139707" y="3037"/>
                  <a:pt x="140017" y="2923"/>
                  <a:pt x="140320" y="2923"/>
                </a:cubicBezTo>
                <a:close/>
                <a:moveTo>
                  <a:pt x="136315" y="2958"/>
                </a:moveTo>
                <a:cubicBezTo>
                  <a:pt x="136937" y="2958"/>
                  <a:pt x="137534" y="3441"/>
                  <a:pt x="137534" y="4176"/>
                </a:cubicBezTo>
                <a:cubicBezTo>
                  <a:pt x="137534" y="4835"/>
                  <a:pt x="136996" y="5389"/>
                  <a:pt x="136338" y="5389"/>
                </a:cubicBezTo>
                <a:cubicBezTo>
                  <a:pt x="136331" y="5389"/>
                  <a:pt x="136323" y="5389"/>
                  <a:pt x="136316" y="5389"/>
                </a:cubicBezTo>
                <a:cubicBezTo>
                  <a:pt x="135239" y="5389"/>
                  <a:pt x="134697" y="4102"/>
                  <a:pt x="135454" y="3327"/>
                </a:cubicBezTo>
                <a:cubicBezTo>
                  <a:pt x="135703" y="3072"/>
                  <a:pt x="136012" y="2958"/>
                  <a:pt x="136315" y="2958"/>
                </a:cubicBezTo>
                <a:close/>
                <a:moveTo>
                  <a:pt x="132304" y="3005"/>
                </a:moveTo>
                <a:cubicBezTo>
                  <a:pt x="132923" y="3005"/>
                  <a:pt x="133513" y="3480"/>
                  <a:pt x="133513" y="4211"/>
                </a:cubicBezTo>
                <a:cubicBezTo>
                  <a:pt x="133531" y="4869"/>
                  <a:pt x="132994" y="5424"/>
                  <a:pt x="132318" y="5424"/>
                </a:cubicBezTo>
                <a:cubicBezTo>
                  <a:pt x="132311" y="5424"/>
                  <a:pt x="132304" y="5424"/>
                  <a:pt x="132297" y="5424"/>
                </a:cubicBezTo>
                <a:cubicBezTo>
                  <a:pt x="131236" y="5424"/>
                  <a:pt x="130694" y="4136"/>
                  <a:pt x="131434" y="3379"/>
                </a:cubicBezTo>
                <a:cubicBezTo>
                  <a:pt x="131686" y="3121"/>
                  <a:pt x="131999" y="3005"/>
                  <a:pt x="132304" y="3005"/>
                </a:cubicBezTo>
                <a:close/>
                <a:moveTo>
                  <a:pt x="128290" y="3052"/>
                </a:moveTo>
                <a:cubicBezTo>
                  <a:pt x="128908" y="3052"/>
                  <a:pt x="129499" y="3523"/>
                  <a:pt x="129511" y="4245"/>
                </a:cubicBezTo>
                <a:cubicBezTo>
                  <a:pt x="129511" y="4921"/>
                  <a:pt x="128973" y="5458"/>
                  <a:pt x="128315" y="5476"/>
                </a:cubicBezTo>
                <a:cubicBezTo>
                  <a:pt x="127223" y="5476"/>
                  <a:pt x="126669" y="4193"/>
                  <a:pt x="127431" y="3414"/>
                </a:cubicBezTo>
                <a:cubicBezTo>
                  <a:pt x="127681" y="3164"/>
                  <a:pt x="127989" y="3052"/>
                  <a:pt x="128290" y="3052"/>
                </a:cubicBezTo>
                <a:close/>
                <a:moveTo>
                  <a:pt x="124271" y="3087"/>
                </a:moveTo>
                <a:cubicBezTo>
                  <a:pt x="124894" y="3087"/>
                  <a:pt x="125490" y="3563"/>
                  <a:pt x="125490" y="4297"/>
                </a:cubicBezTo>
                <a:cubicBezTo>
                  <a:pt x="125508" y="4956"/>
                  <a:pt x="124971" y="5510"/>
                  <a:pt x="124295" y="5510"/>
                </a:cubicBezTo>
                <a:cubicBezTo>
                  <a:pt x="124288" y="5511"/>
                  <a:pt x="124281" y="5511"/>
                  <a:pt x="124274" y="5511"/>
                </a:cubicBezTo>
                <a:cubicBezTo>
                  <a:pt x="123213" y="5511"/>
                  <a:pt x="122671" y="4223"/>
                  <a:pt x="123411" y="3448"/>
                </a:cubicBezTo>
                <a:cubicBezTo>
                  <a:pt x="123660" y="3199"/>
                  <a:pt x="123969" y="3087"/>
                  <a:pt x="124271" y="3087"/>
                </a:cubicBezTo>
                <a:close/>
                <a:moveTo>
                  <a:pt x="120259" y="3138"/>
                </a:moveTo>
                <a:cubicBezTo>
                  <a:pt x="120877" y="3138"/>
                  <a:pt x="121476" y="3610"/>
                  <a:pt x="121488" y="4332"/>
                </a:cubicBezTo>
                <a:cubicBezTo>
                  <a:pt x="121488" y="5008"/>
                  <a:pt x="120951" y="5545"/>
                  <a:pt x="120275" y="5562"/>
                </a:cubicBezTo>
                <a:cubicBezTo>
                  <a:pt x="119200" y="5562"/>
                  <a:pt x="118646" y="4263"/>
                  <a:pt x="119408" y="3500"/>
                </a:cubicBezTo>
                <a:cubicBezTo>
                  <a:pt x="119653" y="3250"/>
                  <a:pt x="119958" y="3138"/>
                  <a:pt x="120259" y="3138"/>
                </a:cubicBezTo>
                <a:close/>
                <a:moveTo>
                  <a:pt x="116241" y="3177"/>
                </a:moveTo>
                <a:cubicBezTo>
                  <a:pt x="116866" y="3177"/>
                  <a:pt x="117468" y="3658"/>
                  <a:pt x="117468" y="4384"/>
                </a:cubicBezTo>
                <a:cubicBezTo>
                  <a:pt x="117468" y="5060"/>
                  <a:pt x="116930" y="5597"/>
                  <a:pt x="116272" y="5597"/>
                </a:cubicBezTo>
                <a:cubicBezTo>
                  <a:pt x="116265" y="5597"/>
                  <a:pt x="116258" y="5597"/>
                  <a:pt x="116250" y="5597"/>
                </a:cubicBezTo>
                <a:cubicBezTo>
                  <a:pt x="115173" y="5597"/>
                  <a:pt x="114631" y="4310"/>
                  <a:pt x="115388" y="3535"/>
                </a:cubicBezTo>
                <a:cubicBezTo>
                  <a:pt x="115635" y="3288"/>
                  <a:pt x="115941" y="3177"/>
                  <a:pt x="116241" y="3177"/>
                </a:cubicBezTo>
                <a:close/>
                <a:moveTo>
                  <a:pt x="112237" y="3217"/>
                </a:moveTo>
                <a:cubicBezTo>
                  <a:pt x="112854" y="3217"/>
                  <a:pt x="113453" y="3697"/>
                  <a:pt x="113465" y="4419"/>
                </a:cubicBezTo>
                <a:cubicBezTo>
                  <a:pt x="113465" y="5095"/>
                  <a:pt x="112928" y="5632"/>
                  <a:pt x="112252" y="5649"/>
                </a:cubicBezTo>
                <a:cubicBezTo>
                  <a:pt x="111177" y="5649"/>
                  <a:pt x="110623" y="4349"/>
                  <a:pt x="111385" y="3587"/>
                </a:cubicBezTo>
                <a:cubicBezTo>
                  <a:pt x="111630" y="3331"/>
                  <a:pt x="111935" y="3217"/>
                  <a:pt x="112237" y="3217"/>
                </a:cubicBezTo>
                <a:close/>
                <a:moveTo>
                  <a:pt x="108222" y="3260"/>
                </a:moveTo>
                <a:cubicBezTo>
                  <a:pt x="108840" y="3260"/>
                  <a:pt x="109433" y="3736"/>
                  <a:pt x="109445" y="4471"/>
                </a:cubicBezTo>
                <a:cubicBezTo>
                  <a:pt x="109445" y="5129"/>
                  <a:pt x="108907" y="5684"/>
                  <a:pt x="108249" y="5684"/>
                </a:cubicBezTo>
                <a:cubicBezTo>
                  <a:pt x="108242" y="5684"/>
                  <a:pt x="108235" y="5684"/>
                  <a:pt x="108227" y="5684"/>
                </a:cubicBezTo>
                <a:cubicBezTo>
                  <a:pt x="107150" y="5684"/>
                  <a:pt x="106608" y="4396"/>
                  <a:pt x="107365" y="3622"/>
                </a:cubicBezTo>
                <a:cubicBezTo>
                  <a:pt x="107614" y="3372"/>
                  <a:pt x="107921" y="3260"/>
                  <a:pt x="108222" y="3260"/>
                </a:cubicBezTo>
                <a:close/>
                <a:moveTo>
                  <a:pt x="104213" y="3312"/>
                </a:moveTo>
                <a:cubicBezTo>
                  <a:pt x="104829" y="3312"/>
                  <a:pt x="105424" y="3783"/>
                  <a:pt x="105424" y="4505"/>
                </a:cubicBezTo>
                <a:cubicBezTo>
                  <a:pt x="105442" y="5181"/>
                  <a:pt x="104905" y="5718"/>
                  <a:pt x="104229" y="5736"/>
                </a:cubicBezTo>
                <a:cubicBezTo>
                  <a:pt x="103155" y="5736"/>
                  <a:pt x="102600" y="4436"/>
                  <a:pt x="103362" y="3674"/>
                </a:cubicBezTo>
                <a:cubicBezTo>
                  <a:pt x="103607" y="3424"/>
                  <a:pt x="103912" y="3312"/>
                  <a:pt x="104213" y="3312"/>
                </a:cubicBezTo>
                <a:close/>
                <a:moveTo>
                  <a:pt x="100191" y="3347"/>
                </a:moveTo>
                <a:cubicBezTo>
                  <a:pt x="100810" y="3347"/>
                  <a:pt x="101410" y="3823"/>
                  <a:pt x="101422" y="4557"/>
                </a:cubicBezTo>
                <a:cubicBezTo>
                  <a:pt x="101422" y="5216"/>
                  <a:pt x="100885" y="5753"/>
                  <a:pt x="100226" y="5770"/>
                </a:cubicBezTo>
                <a:cubicBezTo>
                  <a:pt x="100219" y="5770"/>
                  <a:pt x="100212" y="5770"/>
                  <a:pt x="100204" y="5770"/>
                </a:cubicBezTo>
                <a:cubicBezTo>
                  <a:pt x="99127" y="5770"/>
                  <a:pt x="98585" y="4483"/>
                  <a:pt x="99342" y="3708"/>
                </a:cubicBezTo>
                <a:cubicBezTo>
                  <a:pt x="99586" y="3459"/>
                  <a:pt x="99891" y="3347"/>
                  <a:pt x="100191" y="3347"/>
                </a:cubicBezTo>
                <a:close/>
                <a:moveTo>
                  <a:pt x="96185" y="3390"/>
                </a:moveTo>
                <a:cubicBezTo>
                  <a:pt x="96807" y="3390"/>
                  <a:pt x="97402" y="3870"/>
                  <a:pt x="97402" y="4592"/>
                </a:cubicBezTo>
                <a:cubicBezTo>
                  <a:pt x="97419" y="5268"/>
                  <a:pt x="96882" y="5805"/>
                  <a:pt x="96206" y="5805"/>
                </a:cubicBezTo>
                <a:lnTo>
                  <a:pt x="96206" y="5822"/>
                </a:lnTo>
                <a:cubicBezTo>
                  <a:pt x="95132" y="5822"/>
                  <a:pt x="94577" y="4523"/>
                  <a:pt x="95322" y="3760"/>
                </a:cubicBezTo>
                <a:cubicBezTo>
                  <a:pt x="95572" y="3505"/>
                  <a:pt x="95882" y="3390"/>
                  <a:pt x="96185" y="3390"/>
                </a:cubicBezTo>
                <a:close/>
                <a:moveTo>
                  <a:pt x="92168" y="3433"/>
                </a:moveTo>
                <a:cubicBezTo>
                  <a:pt x="92787" y="3433"/>
                  <a:pt x="93387" y="3909"/>
                  <a:pt x="93399" y="4644"/>
                </a:cubicBezTo>
                <a:cubicBezTo>
                  <a:pt x="93399" y="5302"/>
                  <a:pt x="92862" y="5840"/>
                  <a:pt x="92203" y="5857"/>
                </a:cubicBezTo>
                <a:cubicBezTo>
                  <a:pt x="92196" y="5857"/>
                  <a:pt x="92189" y="5857"/>
                  <a:pt x="92182" y="5857"/>
                </a:cubicBezTo>
                <a:cubicBezTo>
                  <a:pt x="91104" y="5857"/>
                  <a:pt x="90562" y="4570"/>
                  <a:pt x="91319" y="3795"/>
                </a:cubicBezTo>
                <a:cubicBezTo>
                  <a:pt x="91563" y="3546"/>
                  <a:pt x="91868" y="3433"/>
                  <a:pt x="92168" y="3433"/>
                </a:cubicBezTo>
                <a:close/>
                <a:moveTo>
                  <a:pt x="88158" y="3477"/>
                </a:moveTo>
                <a:cubicBezTo>
                  <a:pt x="88776" y="3477"/>
                  <a:pt x="89367" y="3957"/>
                  <a:pt x="89379" y="4679"/>
                </a:cubicBezTo>
                <a:cubicBezTo>
                  <a:pt x="89396" y="5354"/>
                  <a:pt x="88859" y="5892"/>
                  <a:pt x="88183" y="5909"/>
                </a:cubicBezTo>
                <a:cubicBezTo>
                  <a:pt x="87109" y="5909"/>
                  <a:pt x="86537" y="4609"/>
                  <a:pt x="87299" y="3847"/>
                </a:cubicBezTo>
                <a:cubicBezTo>
                  <a:pt x="87549" y="3591"/>
                  <a:pt x="87857" y="3477"/>
                  <a:pt x="88158" y="3477"/>
                </a:cubicBezTo>
                <a:close/>
                <a:moveTo>
                  <a:pt x="84142" y="3512"/>
                </a:moveTo>
                <a:cubicBezTo>
                  <a:pt x="84764" y="3512"/>
                  <a:pt x="85359" y="3991"/>
                  <a:pt x="85359" y="4713"/>
                </a:cubicBezTo>
                <a:cubicBezTo>
                  <a:pt x="85359" y="5389"/>
                  <a:pt x="84839" y="5926"/>
                  <a:pt x="84163" y="5944"/>
                </a:cubicBezTo>
                <a:cubicBezTo>
                  <a:pt x="84156" y="5944"/>
                  <a:pt x="84149" y="5944"/>
                  <a:pt x="84142" y="5944"/>
                </a:cubicBezTo>
                <a:cubicBezTo>
                  <a:pt x="83081" y="5944"/>
                  <a:pt x="82522" y="4639"/>
                  <a:pt x="83279" y="3882"/>
                </a:cubicBezTo>
                <a:cubicBezTo>
                  <a:pt x="83529" y="3626"/>
                  <a:pt x="83839" y="3512"/>
                  <a:pt x="84142" y="3512"/>
                </a:cubicBezTo>
                <a:close/>
                <a:moveTo>
                  <a:pt x="80127" y="3554"/>
                </a:moveTo>
                <a:cubicBezTo>
                  <a:pt x="80745" y="3554"/>
                  <a:pt x="81344" y="4026"/>
                  <a:pt x="81356" y="4748"/>
                </a:cubicBezTo>
                <a:cubicBezTo>
                  <a:pt x="81356" y="5424"/>
                  <a:pt x="80819" y="5978"/>
                  <a:pt x="80143" y="5978"/>
                </a:cubicBezTo>
                <a:cubicBezTo>
                  <a:pt x="80136" y="5978"/>
                  <a:pt x="80129" y="5978"/>
                  <a:pt x="80122" y="5978"/>
                </a:cubicBezTo>
                <a:cubicBezTo>
                  <a:pt x="79061" y="5978"/>
                  <a:pt x="78519" y="4691"/>
                  <a:pt x="79276" y="3916"/>
                </a:cubicBezTo>
                <a:cubicBezTo>
                  <a:pt x="79521" y="3666"/>
                  <a:pt x="79826" y="3554"/>
                  <a:pt x="80127" y="3554"/>
                </a:cubicBezTo>
                <a:close/>
                <a:moveTo>
                  <a:pt x="76115" y="3595"/>
                </a:moveTo>
                <a:cubicBezTo>
                  <a:pt x="76730" y="3595"/>
                  <a:pt x="77324" y="4069"/>
                  <a:pt x="77336" y="4800"/>
                </a:cubicBezTo>
                <a:cubicBezTo>
                  <a:pt x="77336" y="5458"/>
                  <a:pt x="76816" y="6013"/>
                  <a:pt x="76140" y="6030"/>
                </a:cubicBezTo>
                <a:lnTo>
                  <a:pt x="76157" y="6030"/>
                </a:lnTo>
                <a:cubicBezTo>
                  <a:pt x="76150" y="6030"/>
                  <a:pt x="76143" y="6030"/>
                  <a:pt x="76136" y="6030"/>
                </a:cubicBezTo>
                <a:cubicBezTo>
                  <a:pt x="75058" y="6030"/>
                  <a:pt x="74499" y="4743"/>
                  <a:pt x="75256" y="3968"/>
                </a:cubicBezTo>
                <a:cubicBezTo>
                  <a:pt x="75503" y="3710"/>
                  <a:pt x="75811" y="3595"/>
                  <a:pt x="76115" y="3595"/>
                </a:cubicBezTo>
                <a:close/>
                <a:moveTo>
                  <a:pt x="72112" y="3641"/>
                </a:moveTo>
                <a:cubicBezTo>
                  <a:pt x="72730" y="3641"/>
                  <a:pt x="73321" y="4112"/>
                  <a:pt x="73333" y="4835"/>
                </a:cubicBezTo>
                <a:cubicBezTo>
                  <a:pt x="73350" y="5510"/>
                  <a:pt x="72813" y="6065"/>
                  <a:pt x="72137" y="6065"/>
                </a:cubicBezTo>
                <a:cubicBezTo>
                  <a:pt x="72130" y="6065"/>
                  <a:pt x="72123" y="6065"/>
                  <a:pt x="72116" y="6065"/>
                </a:cubicBezTo>
                <a:cubicBezTo>
                  <a:pt x="71055" y="6065"/>
                  <a:pt x="70496" y="4777"/>
                  <a:pt x="71253" y="4003"/>
                </a:cubicBezTo>
                <a:cubicBezTo>
                  <a:pt x="71503" y="3753"/>
                  <a:pt x="71811" y="3641"/>
                  <a:pt x="72112" y="3641"/>
                </a:cubicBezTo>
                <a:close/>
                <a:moveTo>
                  <a:pt x="68093" y="3676"/>
                </a:moveTo>
                <a:cubicBezTo>
                  <a:pt x="68716" y="3676"/>
                  <a:pt x="69313" y="4152"/>
                  <a:pt x="69313" y="4887"/>
                </a:cubicBezTo>
                <a:cubicBezTo>
                  <a:pt x="69330" y="5562"/>
                  <a:pt x="68793" y="6117"/>
                  <a:pt x="68117" y="6117"/>
                </a:cubicBezTo>
                <a:cubicBezTo>
                  <a:pt x="67043" y="6117"/>
                  <a:pt x="66488" y="4817"/>
                  <a:pt x="67233" y="4037"/>
                </a:cubicBezTo>
                <a:cubicBezTo>
                  <a:pt x="67483" y="3788"/>
                  <a:pt x="67791" y="3676"/>
                  <a:pt x="68093" y="3676"/>
                </a:cubicBezTo>
                <a:close/>
                <a:moveTo>
                  <a:pt x="64082" y="3720"/>
                </a:moveTo>
                <a:cubicBezTo>
                  <a:pt x="64699" y="3720"/>
                  <a:pt x="65298" y="4199"/>
                  <a:pt x="65310" y="4921"/>
                </a:cubicBezTo>
                <a:cubicBezTo>
                  <a:pt x="65310" y="5597"/>
                  <a:pt x="64773" y="6152"/>
                  <a:pt x="64097" y="6152"/>
                </a:cubicBezTo>
                <a:cubicBezTo>
                  <a:pt x="64090" y="6152"/>
                  <a:pt x="64083" y="6152"/>
                  <a:pt x="64076" y="6152"/>
                </a:cubicBezTo>
                <a:cubicBezTo>
                  <a:pt x="63015" y="6152"/>
                  <a:pt x="62473" y="4864"/>
                  <a:pt x="63230" y="4089"/>
                </a:cubicBezTo>
                <a:cubicBezTo>
                  <a:pt x="63475" y="3834"/>
                  <a:pt x="63781" y="3720"/>
                  <a:pt x="64082" y="3720"/>
                </a:cubicBezTo>
                <a:close/>
                <a:moveTo>
                  <a:pt x="60070" y="3763"/>
                </a:moveTo>
                <a:cubicBezTo>
                  <a:pt x="60693" y="3763"/>
                  <a:pt x="61290" y="4238"/>
                  <a:pt x="61290" y="4973"/>
                </a:cubicBezTo>
                <a:cubicBezTo>
                  <a:pt x="61307" y="5632"/>
                  <a:pt x="60770" y="6186"/>
                  <a:pt x="60094" y="6186"/>
                </a:cubicBezTo>
                <a:cubicBezTo>
                  <a:pt x="60087" y="6186"/>
                  <a:pt x="60080" y="6186"/>
                  <a:pt x="60073" y="6186"/>
                </a:cubicBezTo>
                <a:cubicBezTo>
                  <a:pt x="58995" y="6186"/>
                  <a:pt x="58453" y="4899"/>
                  <a:pt x="59210" y="4124"/>
                </a:cubicBezTo>
                <a:cubicBezTo>
                  <a:pt x="59460" y="3875"/>
                  <a:pt x="59768" y="3763"/>
                  <a:pt x="60070" y="3763"/>
                </a:cubicBezTo>
                <a:close/>
                <a:moveTo>
                  <a:pt x="56059" y="3806"/>
                </a:moveTo>
                <a:cubicBezTo>
                  <a:pt x="56677" y="3806"/>
                  <a:pt x="57275" y="4286"/>
                  <a:pt x="57287" y="5008"/>
                </a:cubicBezTo>
                <a:cubicBezTo>
                  <a:pt x="57287" y="5684"/>
                  <a:pt x="56750" y="6221"/>
                  <a:pt x="56074" y="6238"/>
                </a:cubicBezTo>
                <a:cubicBezTo>
                  <a:pt x="56067" y="6238"/>
                  <a:pt x="56060" y="6238"/>
                  <a:pt x="56053" y="6238"/>
                </a:cubicBezTo>
                <a:cubicBezTo>
                  <a:pt x="54992" y="6238"/>
                  <a:pt x="54450" y="4934"/>
                  <a:pt x="55208" y="4176"/>
                </a:cubicBezTo>
                <a:cubicBezTo>
                  <a:pt x="55452" y="3920"/>
                  <a:pt x="55758" y="3806"/>
                  <a:pt x="56059" y="3806"/>
                </a:cubicBezTo>
                <a:close/>
                <a:moveTo>
                  <a:pt x="52044" y="3849"/>
                </a:moveTo>
                <a:cubicBezTo>
                  <a:pt x="52663" y="3849"/>
                  <a:pt x="53255" y="4325"/>
                  <a:pt x="53267" y="5060"/>
                </a:cubicBezTo>
                <a:cubicBezTo>
                  <a:pt x="53267" y="5718"/>
                  <a:pt x="52730" y="6273"/>
                  <a:pt x="52071" y="6273"/>
                </a:cubicBezTo>
                <a:cubicBezTo>
                  <a:pt x="52064" y="6273"/>
                  <a:pt x="52057" y="6273"/>
                  <a:pt x="52050" y="6273"/>
                </a:cubicBezTo>
                <a:cubicBezTo>
                  <a:pt x="50990" y="6273"/>
                  <a:pt x="50447" y="4985"/>
                  <a:pt x="51187" y="4211"/>
                </a:cubicBezTo>
                <a:cubicBezTo>
                  <a:pt x="51437" y="3962"/>
                  <a:pt x="51743" y="3849"/>
                  <a:pt x="52044" y="3849"/>
                </a:cubicBezTo>
                <a:close/>
                <a:moveTo>
                  <a:pt x="48030" y="3893"/>
                </a:moveTo>
                <a:cubicBezTo>
                  <a:pt x="48652" y="3893"/>
                  <a:pt x="49247" y="4372"/>
                  <a:pt x="49247" y="5095"/>
                </a:cubicBezTo>
                <a:cubicBezTo>
                  <a:pt x="49264" y="5770"/>
                  <a:pt x="48727" y="6307"/>
                  <a:pt x="48051" y="6325"/>
                </a:cubicBezTo>
                <a:cubicBezTo>
                  <a:pt x="48044" y="6325"/>
                  <a:pt x="48037" y="6325"/>
                  <a:pt x="48030" y="6325"/>
                </a:cubicBezTo>
                <a:cubicBezTo>
                  <a:pt x="46970" y="6325"/>
                  <a:pt x="46427" y="5020"/>
                  <a:pt x="47167" y="4263"/>
                </a:cubicBezTo>
                <a:cubicBezTo>
                  <a:pt x="47417" y="4007"/>
                  <a:pt x="47727" y="3893"/>
                  <a:pt x="48030" y="3893"/>
                </a:cubicBezTo>
                <a:close/>
                <a:moveTo>
                  <a:pt x="44021" y="3936"/>
                </a:moveTo>
                <a:cubicBezTo>
                  <a:pt x="44640" y="3936"/>
                  <a:pt x="45232" y="4412"/>
                  <a:pt x="45244" y="5146"/>
                </a:cubicBezTo>
                <a:cubicBezTo>
                  <a:pt x="45244" y="5805"/>
                  <a:pt x="44707" y="6359"/>
                  <a:pt x="44048" y="6359"/>
                </a:cubicBezTo>
                <a:cubicBezTo>
                  <a:pt x="44041" y="6360"/>
                  <a:pt x="44034" y="6360"/>
                  <a:pt x="44027" y="6360"/>
                </a:cubicBezTo>
                <a:cubicBezTo>
                  <a:pt x="42950" y="6360"/>
                  <a:pt x="42424" y="5072"/>
                  <a:pt x="43165" y="4297"/>
                </a:cubicBezTo>
                <a:cubicBezTo>
                  <a:pt x="43414" y="4048"/>
                  <a:pt x="43720" y="3936"/>
                  <a:pt x="44021" y="3936"/>
                </a:cubicBezTo>
                <a:close/>
                <a:moveTo>
                  <a:pt x="40007" y="3980"/>
                </a:moveTo>
                <a:cubicBezTo>
                  <a:pt x="40629" y="3980"/>
                  <a:pt x="41224" y="4459"/>
                  <a:pt x="41224" y="5181"/>
                </a:cubicBezTo>
                <a:cubicBezTo>
                  <a:pt x="41241" y="5857"/>
                  <a:pt x="40704" y="6394"/>
                  <a:pt x="40028" y="6411"/>
                </a:cubicBezTo>
                <a:cubicBezTo>
                  <a:pt x="38954" y="6411"/>
                  <a:pt x="38399" y="5112"/>
                  <a:pt x="39144" y="4349"/>
                </a:cubicBezTo>
                <a:cubicBezTo>
                  <a:pt x="39394" y="4094"/>
                  <a:pt x="39704" y="3980"/>
                  <a:pt x="40007" y="3980"/>
                </a:cubicBezTo>
                <a:close/>
                <a:moveTo>
                  <a:pt x="36000" y="4022"/>
                </a:moveTo>
                <a:cubicBezTo>
                  <a:pt x="36618" y="4022"/>
                  <a:pt x="37209" y="4494"/>
                  <a:pt x="37221" y="5216"/>
                </a:cubicBezTo>
                <a:cubicBezTo>
                  <a:pt x="37221" y="5892"/>
                  <a:pt x="36684" y="6446"/>
                  <a:pt x="36025" y="6446"/>
                </a:cubicBezTo>
                <a:cubicBezTo>
                  <a:pt x="36018" y="6446"/>
                  <a:pt x="36011" y="6446"/>
                  <a:pt x="36004" y="6446"/>
                </a:cubicBezTo>
                <a:cubicBezTo>
                  <a:pt x="34926" y="6446"/>
                  <a:pt x="34384" y="5159"/>
                  <a:pt x="35142" y="4384"/>
                </a:cubicBezTo>
                <a:cubicBezTo>
                  <a:pt x="35392" y="4134"/>
                  <a:pt x="35699" y="4022"/>
                  <a:pt x="36000" y="4022"/>
                </a:cubicBezTo>
                <a:close/>
                <a:moveTo>
                  <a:pt x="31992" y="4062"/>
                </a:moveTo>
                <a:cubicBezTo>
                  <a:pt x="32611" y="4062"/>
                  <a:pt x="33201" y="4537"/>
                  <a:pt x="33201" y="5268"/>
                </a:cubicBezTo>
                <a:cubicBezTo>
                  <a:pt x="33201" y="5926"/>
                  <a:pt x="32681" y="6481"/>
                  <a:pt x="32005" y="6481"/>
                </a:cubicBezTo>
                <a:cubicBezTo>
                  <a:pt x="31998" y="6481"/>
                  <a:pt x="31991" y="6481"/>
                  <a:pt x="31984" y="6481"/>
                </a:cubicBezTo>
                <a:cubicBezTo>
                  <a:pt x="30923" y="6481"/>
                  <a:pt x="30364" y="5193"/>
                  <a:pt x="31121" y="4436"/>
                </a:cubicBezTo>
                <a:cubicBezTo>
                  <a:pt x="31374" y="4178"/>
                  <a:pt x="31686" y="4062"/>
                  <a:pt x="31992" y="4062"/>
                </a:cubicBezTo>
                <a:close/>
                <a:moveTo>
                  <a:pt x="27970" y="4109"/>
                </a:moveTo>
                <a:cubicBezTo>
                  <a:pt x="28587" y="4109"/>
                  <a:pt x="29186" y="4580"/>
                  <a:pt x="29198" y="5302"/>
                </a:cubicBezTo>
                <a:cubicBezTo>
                  <a:pt x="29198" y="5978"/>
                  <a:pt x="28661" y="6533"/>
                  <a:pt x="27985" y="6533"/>
                </a:cubicBezTo>
                <a:cubicBezTo>
                  <a:pt x="26911" y="6533"/>
                  <a:pt x="26356" y="5250"/>
                  <a:pt x="27119" y="4471"/>
                </a:cubicBezTo>
                <a:cubicBezTo>
                  <a:pt x="27363" y="4221"/>
                  <a:pt x="27669" y="4109"/>
                  <a:pt x="27970" y="4109"/>
                </a:cubicBezTo>
                <a:close/>
                <a:moveTo>
                  <a:pt x="23955" y="4144"/>
                </a:moveTo>
                <a:cubicBezTo>
                  <a:pt x="24574" y="4144"/>
                  <a:pt x="25166" y="4620"/>
                  <a:pt x="25178" y="5354"/>
                </a:cubicBezTo>
                <a:cubicBezTo>
                  <a:pt x="25178" y="6013"/>
                  <a:pt x="24641" y="6567"/>
                  <a:pt x="23982" y="6567"/>
                </a:cubicBezTo>
                <a:cubicBezTo>
                  <a:pt x="23975" y="6568"/>
                  <a:pt x="23968" y="6568"/>
                  <a:pt x="23961" y="6568"/>
                </a:cubicBezTo>
                <a:cubicBezTo>
                  <a:pt x="22883" y="6568"/>
                  <a:pt x="22341" y="5280"/>
                  <a:pt x="23099" y="4505"/>
                </a:cubicBezTo>
                <a:cubicBezTo>
                  <a:pt x="23348" y="4256"/>
                  <a:pt x="23654" y="4144"/>
                  <a:pt x="23955" y="4144"/>
                </a:cubicBezTo>
                <a:close/>
                <a:moveTo>
                  <a:pt x="19942" y="4188"/>
                </a:moveTo>
                <a:cubicBezTo>
                  <a:pt x="20565" y="4188"/>
                  <a:pt x="21163" y="4667"/>
                  <a:pt x="21175" y="5389"/>
                </a:cubicBezTo>
                <a:cubicBezTo>
                  <a:pt x="21175" y="6065"/>
                  <a:pt x="20638" y="6602"/>
                  <a:pt x="19962" y="6619"/>
                </a:cubicBezTo>
                <a:cubicBezTo>
                  <a:pt x="19955" y="6620"/>
                  <a:pt x="19948" y="6620"/>
                  <a:pt x="19941" y="6620"/>
                </a:cubicBezTo>
                <a:cubicBezTo>
                  <a:pt x="18881" y="6620"/>
                  <a:pt x="18338" y="5315"/>
                  <a:pt x="19078" y="4557"/>
                </a:cubicBezTo>
                <a:cubicBezTo>
                  <a:pt x="19328" y="4302"/>
                  <a:pt x="19638" y="4188"/>
                  <a:pt x="19942" y="4188"/>
                </a:cubicBezTo>
                <a:close/>
                <a:moveTo>
                  <a:pt x="15932" y="4231"/>
                </a:moveTo>
                <a:cubicBezTo>
                  <a:pt x="16551" y="4231"/>
                  <a:pt x="17143" y="4706"/>
                  <a:pt x="17155" y="5441"/>
                </a:cubicBezTo>
                <a:cubicBezTo>
                  <a:pt x="17155" y="6100"/>
                  <a:pt x="16618" y="6654"/>
                  <a:pt x="15959" y="6654"/>
                </a:cubicBezTo>
                <a:cubicBezTo>
                  <a:pt x="15952" y="6654"/>
                  <a:pt x="15945" y="6654"/>
                  <a:pt x="15938" y="6654"/>
                </a:cubicBezTo>
                <a:cubicBezTo>
                  <a:pt x="14860" y="6654"/>
                  <a:pt x="14318" y="5367"/>
                  <a:pt x="15076" y="4592"/>
                </a:cubicBezTo>
                <a:cubicBezTo>
                  <a:pt x="15325" y="4343"/>
                  <a:pt x="15631" y="4231"/>
                  <a:pt x="15932" y="4231"/>
                </a:cubicBezTo>
                <a:close/>
                <a:moveTo>
                  <a:pt x="11922" y="4270"/>
                </a:moveTo>
                <a:cubicBezTo>
                  <a:pt x="12537" y="4270"/>
                  <a:pt x="13123" y="4745"/>
                  <a:pt x="13135" y="5476"/>
                </a:cubicBezTo>
                <a:cubicBezTo>
                  <a:pt x="13152" y="6134"/>
                  <a:pt x="12615" y="6689"/>
                  <a:pt x="11939" y="6706"/>
                </a:cubicBezTo>
                <a:cubicBezTo>
                  <a:pt x="10865" y="6706"/>
                  <a:pt x="10310" y="5424"/>
                  <a:pt x="11055" y="4644"/>
                </a:cubicBezTo>
                <a:cubicBezTo>
                  <a:pt x="11308" y="4386"/>
                  <a:pt x="11618" y="4270"/>
                  <a:pt x="11922" y="4270"/>
                </a:cubicBezTo>
                <a:close/>
                <a:moveTo>
                  <a:pt x="7901" y="4317"/>
                </a:moveTo>
                <a:cubicBezTo>
                  <a:pt x="8520" y="4317"/>
                  <a:pt x="9120" y="4793"/>
                  <a:pt x="9132" y="5528"/>
                </a:cubicBezTo>
                <a:cubicBezTo>
                  <a:pt x="9132" y="6186"/>
                  <a:pt x="8595" y="6741"/>
                  <a:pt x="7936" y="6741"/>
                </a:cubicBezTo>
                <a:cubicBezTo>
                  <a:pt x="7929" y="6741"/>
                  <a:pt x="7922" y="6741"/>
                  <a:pt x="7915" y="6741"/>
                </a:cubicBezTo>
                <a:cubicBezTo>
                  <a:pt x="6837" y="6741"/>
                  <a:pt x="6295" y="5453"/>
                  <a:pt x="7053" y="4679"/>
                </a:cubicBezTo>
                <a:cubicBezTo>
                  <a:pt x="7296" y="4429"/>
                  <a:pt x="7601" y="4317"/>
                  <a:pt x="7901" y="4317"/>
                </a:cubicBezTo>
                <a:close/>
                <a:moveTo>
                  <a:pt x="3895" y="4361"/>
                </a:moveTo>
                <a:cubicBezTo>
                  <a:pt x="4517" y="4361"/>
                  <a:pt x="5112" y="4840"/>
                  <a:pt x="5112" y="5562"/>
                </a:cubicBezTo>
                <a:cubicBezTo>
                  <a:pt x="5129" y="6238"/>
                  <a:pt x="4592" y="6775"/>
                  <a:pt x="3916" y="6793"/>
                </a:cubicBezTo>
                <a:cubicBezTo>
                  <a:pt x="2842" y="6793"/>
                  <a:pt x="2287" y="5493"/>
                  <a:pt x="3033" y="4731"/>
                </a:cubicBezTo>
                <a:cubicBezTo>
                  <a:pt x="3283" y="4475"/>
                  <a:pt x="3592" y="4361"/>
                  <a:pt x="3895" y="4361"/>
                </a:cubicBezTo>
                <a:close/>
                <a:moveTo>
                  <a:pt x="144240" y="0"/>
                </a:moveTo>
                <a:lnTo>
                  <a:pt x="0" y="2928"/>
                </a:lnTo>
                <a:lnTo>
                  <a:pt x="537" y="29926"/>
                </a:lnTo>
                <a:lnTo>
                  <a:pt x="144794" y="26997"/>
                </a:lnTo>
                <a:lnTo>
                  <a:pt x="1442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783F04">
                <a:alpha val="33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6199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18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408" name="Google Shape;408;p18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18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18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18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18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18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18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18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18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423;p18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18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18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18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18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18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18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18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8" name="Google Shape;438;p18"/>
          <p:cNvSpPr txBox="1">
            <a:spLocks noGrp="1"/>
          </p:cNvSpPr>
          <p:nvPr>
            <p:ph type="ctrTitle"/>
          </p:nvPr>
        </p:nvSpPr>
        <p:spPr>
          <a:xfrm flipH="1">
            <a:off x="1960104" y="3618797"/>
            <a:ext cx="2080800" cy="5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39" name="Google Shape;439;p18"/>
          <p:cNvSpPr txBox="1">
            <a:spLocks noGrp="1"/>
          </p:cNvSpPr>
          <p:nvPr>
            <p:ph type="subTitle" idx="1"/>
          </p:nvPr>
        </p:nvSpPr>
        <p:spPr>
          <a:xfrm flipH="1">
            <a:off x="1579767" y="3991000"/>
            <a:ext cx="2841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40" name="Google Shape;440;p18"/>
          <p:cNvSpPr txBox="1">
            <a:spLocks noGrp="1"/>
          </p:cNvSpPr>
          <p:nvPr>
            <p:ph type="ctrTitle" idx="2"/>
          </p:nvPr>
        </p:nvSpPr>
        <p:spPr>
          <a:xfrm flipH="1">
            <a:off x="5060863" y="3618797"/>
            <a:ext cx="2080800" cy="5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41" name="Google Shape;441;p18"/>
          <p:cNvSpPr txBox="1">
            <a:spLocks noGrp="1"/>
          </p:cNvSpPr>
          <p:nvPr>
            <p:ph type="subTitle" idx="3"/>
          </p:nvPr>
        </p:nvSpPr>
        <p:spPr>
          <a:xfrm flipH="1">
            <a:off x="4680469" y="3990988"/>
            <a:ext cx="2841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42" name="Google Shape;442;p18"/>
          <p:cNvSpPr txBox="1">
            <a:spLocks noGrp="1"/>
          </p:cNvSpPr>
          <p:nvPr>
            <p:ph type="ctrTitle" idx="4"/>
          </p:nvPr>
        </p:nvSpPr>
        <p:spPr>
          <a:xfrm flipH="1">
            <a:off x="8158567" y="3618797"/>
            <a:ext cx="2080800" cy="5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43" name="Google Shape;443;p18"/>
          <p:cNvSpPr txBox="1">
            <a:spLocks noGrp="1"/>
          </p:cNvSpPr>
          <p:nvPr>
            <p:ph type="subTitle" idx="5"/>
          </p:nvPr>
        </p:nvSpPr>
        <p:spPr>
          <a:xfrm flipH="1">
            <a:off x="7778167" y="3991000"/>
            <a:ext cx="2841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44" name="Google Shape;444;p18"/>
          <p:cNvSpPr txBox="1">
            <a:spLocks noGrp="1"/>
          </p:cNvSpPr>
          <p:nvPr>
            <p:ph type="title" idx="6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18"/>
          <p:cNvSpPr txBox="1">
            <a:spLocks noGrp="1"/>
          </p:cNvSpPr>
          <p:nvPr>
            <p:ph type="title" idx="7" hasCustomPrompt="1"/>
          </p:nvPr>
        </p:nvSpPr>
        <p:spPr>
          <a:xfrm>
            <a:off x="2354567" y="2380533"/>
            <a:ext cx="12456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6" name="Google Shape;446;p18"/>
          <p:cNvSpPr txBox="1">
            <a:spLocks noGrp="1"/>
          </p:cNvSpPr>
          <p:nvPr>
            <p:ph type="title" idx="8" hasCustomPrompt="1"/>
          </p:nvPr>
        </p:nvSpPr>
        <p:spPr>
          <a:xfrm>
            <a:off x="5476933" y="2380533"/>
            <a:ext cx="12456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7" name="Google Shape;447;p18"/>
          <p:cNvSpPr txBox="1">
            <a:spLocks noGrp="1"/>
          </p:cNvSpPr>
          <p:nvPr>
            <p:ph type="title" idx="9" hasCustomPrompt="1"/>
          </p:nvPr>
        </p:nvSpPr>
        <p:spPr>
          <a:xfrm>
            <a:off x="8576167" y="2380533"/>
            <a:ext cx="12456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922615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19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450" name="Google Shape;450;p19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9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9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9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9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9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9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9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9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9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9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9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9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9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9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9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9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9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9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9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9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9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9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9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9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0" name="Google Shape;480;p19"/>
          <p:cNvSpPr txBox="1">
            <a:spLocks noGrp="1"/>
          </p:cNvSpPr>
          <p:nvPr>
            <p:ph type="subTitle" idx="1"/>
          </p:nvPr>
        </p:nvSpPr>
        <p:spPr>
          <a:xfrm flipH="1">
            <a:off x="6470167" y="1798667"/>
            <a:ext cx="2121600" cy="10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481" name="Google Shape;481;p19"/>
          <p:cNvSpPr txBox="1">
            <a:spLocks noGrp="1"/>
          </p:cNvSpPr>
          <p:nvPr>
            <p:ph type="subTitle" idx="2"/>
          </p:nvPr>
        </p:nvSpPr>
        <p:spPr>
          <a:xfrm flipH="1">
            <a:off x="5664567" y="2632567"/>
            <a:ext cx="2927200" cy="13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82" name="Google Shape;482;p19"/>
          <p:cNvSpPr txBox="1">
            <a:spLocks noGrp="1"/>
          </p:cNvSpPr>
          <p:nvPr>
            <p:ph type="subTitle" idx="3"/>
          </p:nvPr>
        </p:nvSpPr>
        <p:spPr>
          <a:xfrm flipH="1">
            <a:off x="3666167" y="3584767"/>
            <a:ext cx="2121600" cy="10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483" name="Google Shape;483;p19"/>
          <p:cNvSpPr txBox="1">
            <a:spLocks noGrp="1"/>
          </p:cNvSpPr>
          <p:nvPr>
            <p:ph type="subTitle" idx="4"/>
          </p:nvPr>
        </p:nvSpPr>
        <p:spPr>
          <a:xfrm flipH="1">
            <a:off x="3666467" y="4418667"/>
            <a:ext cx="2927200" cy="13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84" name="Google Shape;484;p19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497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0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487" name="Google Shape;487;p20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20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20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494;p20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20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0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20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20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0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20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20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20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20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20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20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20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511;p20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512;p20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17" name="Google Shape;517;p20"/>
          <p:cNvSpPr txBox="1">
            <a:spLocks noGrp="1"/>
          </p:cNvSpPr>
          <p:nvPr>
            <p:ph type="ctrTitle"/>
          </p:nvPr>
        </p:nvSpPr>
        <p:spPr>
          <a:xfrm flipH="1">
            <a:off x="3121057" y="1843420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18" name="Google Shape;518;p20"/>
          <p:cNvSpPr txBox="1">
            <a:spLocks noGrp="1"/>
          </p:cNvSpPr>
          <p:nvPr>
            <p:ph type="subTitle" idx="1"/>
          </p:nvPr>
        </p:nvSpPr>
        <p:spPr>
          <a:xfrm flipH="1">
            <a:off x="1566665" y="2439548"/>
            <a:ext cx="3635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19" name="Google Shape;519;p20"/>
          <p:cNvSpPr txBox="1">
            <a:spLocks noGrp="1"/>
          </p:cNvSpPr>
          <p:nvPr>
            <p:ph type="ctrTitle" idx="2"/>
          </p:nvPr>
        </p:nvSpPr>
        <p:spPr>
          <a:xfrm flipH="1">
            <a:off x="6990143" y="1843420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20" name="Google Shape;520;p20"/>
          <p:cNvSpPr txBox="1">
            <a:spLocks noGrp="1"/>
          </p:cNvSpPr>
          <p:nvPr>
            <p:ph type="subTitle" idx="3"/>
          </p:nvPr>
        </p:nvSpPr>
        <p:spPr>
          <a:xfrm flipH="1">
            <a:off x="6989999" y="2442681"/>
            <a:ext cx="3635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1" name="Google Shape;521;p20"/>
          <p:cNvSpPr txBox="1">
            <a:spLocks noGrp="1"/>
          </p:cNvSpPr>
          <p:nvPr>
            <p:ph type="ctrTitle" idx="4"/>
          </p:nvPr>
        </p:nvSpPr>
        <p:spPr>
          <a:xfrm flipH="1">
            <a:off x="3121057" y="372218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22" name="Google Shape;522;p20"/>
          <p:cNvSpPr txBox="1">
            <a:spLocks noGrp="1"/>
          </p:cNvSpPr>
          <p:nvPr>
            <p:ph type="subTitle" idx="5"/>
          </p:nvPr>
        </p:nvSpPr>
        <p:spPr>
          <a:xfrm flipH="1">
            <a:off x="1566667" y="4316621"/>
            <a:ext cx="3635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3" name="Google Shape;523;p20"/>
          <p:cNvSpPr txBox="1">
            <a:spLocks noGrp="1"/>
          </p:cNvSpPr>
          <p:nvPr>
            <p:ph type="ctrTitle" idx="6"/>
          </p:nvPr>
        </p:nvSpPr>
        <p:spPr>
          <a:xfrm flipH="1">
            <a:off x="6990143" y="3722183"/>
            <a:ext cx="242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20"/>
          <p:cNvSpPr txBox="1">
            <a:spLocks noGrp="1"/>
          </p:cNvSpPr>
          <p:nvPr>
            <p:ph type="subTitle" idx="7"/>
          </p:nvPr>
        </p:nvSpPr>
        <p:spPr>
          <a:xfrm flipH="1">
            <a:off x="6990000" y="4316588"/>
            <a:ext cx="3635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5" name="Google Shape;525;p20"/>
          <p:cNvSpPr txBox="1">
            <a:spLocks noGrp="1"/>
          </p:cNvSpPr>
          <p:nvPr>
            <p:ph type="title" idx="8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78216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1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528" name="Google Shape;528;p21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21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21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21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21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21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21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21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21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21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21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21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21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21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21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21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21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21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21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21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21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21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21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21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8" name="Google Shape;558;p21"/>
          <p:cNvSpPr txBox="1">
            <a:spLocks noGrp="1"/>
          </p:cNvSpPr>
          <p:nvPr>
            <p:ph type="ctrTitle"/>
          </p:nvPr>
        </p:nvSpPr>
        <p:spPr>
          <a:xfrm flipH="1">
            <a:off x="1766035" y="2281737"/>
            <a:ext cx="2080800" cy="6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59" name="Google Shape;559;p21"/>
          <p:cNvSpPr txBox="1">
            <a:spLocks noGrp="1"/>
          </p:cNvSpPr>
          <p:nvPr>
            <p:ph type="subTitle" idx="1"/>
          </p:nvPr>
        </p:nvSpPr>
        <p:spPr>
          <a:xfrm flipH="1">
            <a:off x="1396648" y="2770912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0" name="Google Shape;560;p21"/>
          <p:cNvSpPr txBox="1">
            <a:spLocks noGrp="1"/>
          </p:cNvSpPr>
          <p:nvPr>
            <p:ph type="ctrTitle" idx="2"/>
          </p:nvPr>
        </p:nvSpPr>
        <p:spPr>
          <a:xfrm flipH="1">
            <a:off x="4843985" y="2281733"/>
            <a:ext cx="2504000" cy="6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61" name="Google Shape;561;p21"/>
          <p:cNvSpPr txBox="1">
            <a:spLocks noGrp="1"/>
          </p:cNvSpPr>
          <p:nvPr>
            <p:ph type="subTitle" idx="3"/>
          </p:nvPr>
        </p:nvSpPr>
        <p:spPr>
          <a:xfrm flipH="1">
            <a:off x="4686212" y="2770912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2" name="Google Shape;562;p21"/>
          <p:cNvSpPr txBox="1">
            <a:spLocks noGrp="1"/>
          </p:cNvSpPr>
          <p:nvPr>
            <p:ph type="ctrTitle" idx="4"/>
          </p:nvPr>
        </p:nvSpPr>
        <p:spPr>
          <a:xfrm flipH="1">
            <a:off x="8336667" y="2281737"/>
            <a:ext cx="2080800" cy="6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63" name="Google Shape;563;p21"/>
          <p:cNvSpPr txBox="1">
            <a:spLocks noGrp="1"/>
          </p:cNvSpPr>
          <p:nvPr>
            <p:ph type="subTitle" idx="5"/>
          </p:nvPr>
        </p:nvSpPr>
        <p:spPr>
          <a:xfrm flipH="1">
            <a:off x="7967276" y="2770912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4" name="Google Shape;564;p21"/>
          <p:cNvSpPr txBox="1">
            <a:spLocks noGrp="1"/>
          </p:cNvSpPr>
          <p:nvPr>
            <p:ph type="ctrTitle" idx="6"/>
          </p:nvPr>
        </p:nvSpPr>
        <p:spPr>
          <a:xfrm flipH="1">
            <a:off x="1766035" y="4430232"/>
            <a:ext cx="2080800" cy="6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65" name="Google Shape;565;p21"/>
          <p:cNvSpPr txBox="1">
            <a:spLocks noGrp="1"/>
          </p:cNvSpPr>
          <p:nvPr>
            <p:ph type="subTitle" idx="7"/>
          </p:nvPr>
        </p:nvSpPr>
        <p:spPr>
          <a:xfrm flipH="1">
            <a:off x="1396648" y="4925819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6" name="Google Shape;566;p21"/>
          <p:cNvSpPr txBox="1">
            <a:spLocks noGrp="1"/>
          </p:cNvSpPr>
          <p:nvPr>
            <p:ph type="ctrTitle" idx="8"/>
          </p:nvPr>
        </p:nvSpPr>
        <p:spPr>
          <a:xfrm flipH="1">
            <a:off x="5055600" y="4430232"/>
            <a:ext cx="2080800" cy="6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67" name="Google Shape;567;p21"/>
          <p:cNvSpPr txBox="1">
            <a:spLocks noGrp="1"/>
          </p:cNvSpPr>
          <p:nvPr>
            <p:ph type="subTitle" idx="9"/>
          </p:nvPr>
        </p:nvSpPr>
        <p:spPr>
          <a:xfrm flipH="1">
            <a:off x="4686212" y="4925819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8" name="Google Shape;568;p21"/>
          <p:cNvSpPr txBox="1">
            <a:spLocks noGrp="1"/>
          </p:cNvSpPr>
          <p:nvPr>
            <p:ph type="ctrTitle" idx="13"/>
          </p:nvPr>
        </p:nvSpPr>
        <p:spPr>
          <a:xfrm flipH="1">
            <a:off x="8336667" y="4430232"/>
            <a:ext cx="2080800" cy="6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69" name="Google Shape;569;p21"/>
          <p:cNvSpPr txBox="1">
            <a:spLocks noGrp="1"/>
          </p:cNvSpPr>
          <p:nvPr>
            <p:ph type="subTitle" idx="14"/>
          </p:nvPr>
        </p:nvSpPr>
        <p:spPr>
          <a:xfrm flipH="1">
            <a:off x="7967276" y="4925819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70" name="Google Shape;570;p21"/>
          <p:cNvSpPr txBox="1">
            <a:spLocks noGrp="1"/>
          </p:cNvSpPr>
          <p:nvPr>
            <p:ph type="title" idx="15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2609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22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573" name="Google Shape;573;p2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2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2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2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2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2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2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3" name="Google Shape;603;p22"/>
          <p:cNvSpPr txBox="1">
            <a:spLocks noGrp="1"/>
          </p:cNvSpPr>
          <p:nvPr>
            <p:ph type="title" hasCustomPrompt="1"/>
          </p:nvPr>
        </p:nvSpPr>
        <p:spPr>
          <a:xfrm>
            <a:off x="6896033" y="3753233"/>
            <a:ext cx="38268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4" name="Google Shape;604;p22"/>
          <p:cNvSpPr txBox="1">
            <a:spLocks noGrp="1"/>
          </p:cNvSpPr>
          <p:nvPr>
            <p:ph type="subTitle" idx="1"/>
          </p:nvPr>
        </p:nvSpPr>
        <p:spPr>
          <a:xfrm flipH="1">
            <a:off x="7281433" y="4882900"/>
            <a:ext cx="3056000" cy="9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05" name="Google Shape;605;p22"/>
          <p:cNvSpPr txBox="1">
            <a:spLocks noGrp="1"/>
          </p:cNvSpPr>
          <p:nvPr>
            <p:ph type="title" idx="2" hasCustomPrompt="1"/>
          </p:nvPr>
        </p:nvSpPr>
        <p:spPr>
          <a:xfrm>
            <a:off x="2142933" y="1234133"/>
            <a:ext cx="38268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6" name="Google Shape;606;p22"/>
          <p:cNvSpPr txBox="1">
            <a:spLocks noGrp="1"/>
          </p:cNvSpPr>
          <p:nvPr>
            <p:ph type="subTitle" idx="3"/>
          </p:nvPr>
        </p:nvSpPr>
        <p:spPr>
          <a:xfrm flipH="1">
            <a:off x="2528433" y="2380433"/>
            <a:ext cx="3056000" cy="9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07" name="Google Shape;607;p22"/>
          <p:cNvSpPr txBox="1">
            <a:spLocks noGrp="1"/>
          </p:cNvSpPr>
          <p:nvPr>
            <p:ph type="title" idx="4" hasCustomPrompt="1"/>
          </p:nvPr>
        </p:nvSpPr>
        <p:spPr>
          <a:xfrm>
            <a:off x="1469167" y="3753233"/>
            <a:ext cx="51744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8" name="Google Shape;608;p22"/>
          <p:cNvSpPr txBox="1">
            <a:spLocks noGrp="1"/>
          </p:cNvSpPr>
          <p:nvPr>
            <p:ph type="subTitle" idx="5"/>
          </p:nvPr>
        </p:nvSpPr>
        <p:spPr>
          <a:xfrm flipH="1">
            <a:off x="2528367" y="4882900"/>
            <a:ext cx="3056000" cy="9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09" name="Google Shape;609;p22"/>
          <p:cNvSpPr txBox="1">
            <a:spLocks noGrp="1"/>
          </p:cNvSpPr>
          <p:nvPr>
            <p:ph type="title" idx="6" hasCustomPrompt="1"/>
          </p:nvPr>
        </p:nvSpPr>
        <p:spPr>
          <a:xfrm>
            <a:off x="6896033" y="1234133"/>
            <a:ext cx="38268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0" name="Google Shape;610;p22"/>
          <p:cNvSpPr txBox="1">
            <a:spLocks noGrp="1"/>
          </p:cNvSpPr>
          <p:nvPr>
            <p:ph type="subTitle" idx="7"/>
          </p:nvPr>
        </p:nvSpPr>
        <p:spPr>
          <a:xfrm flipH="1">
            <a:off x="7281433" y="2380433"/>
            <a:ext cx="3056000" cy="9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6312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Header 2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3"/>
          <p:cNvSpPr/>
          <p:nvPr/>
        </p:nvSpPr>
        <p:spPr>
          <a:xfrm rot="-219180" flipH="1">
            <a:off x="2844222" y="814611"/>
            <a:ext cx="4636860" cy="5268488"/>
          </a:xfrm>
          <a:custGeom>
            <a:avLst/>
            <a:gdLst/>
            <a:ahLst/>
            <a:cxnLst/>
            <a:rect l="l" t="t" r="r" b="b"/>
            <a:pathLst>
              <a:path w="34540" h="39245" extrusionOk="0">
                <a:moveTo>
                  <a:pt x="1" y="0"/>
                </a:moveTo>
                <a:lnTo>
                  <a:pt x="1" y="39245"/>
                </a:lnTo>
                <a:lnTo>
                  <a:pt x="34539" y="39245"/>
                </a:lnTo>
                <a:lnTo>
                  <a:pt x="34539" y="1374"/>
                </a:lnTo>
                <a:cubicBezTo>
                  <a:pt x="34239" y="901"/>
                  <a:pt x="34065" y="395"/>
                  <a:pt x="33702" y="0"/>
                </a:cubicBezTo>
                <a:lnTo>
                  <a:pt x="32818" y="0"/>
                </a:lnTo>
                <a:cubicBezTo>
                  <a:pt x="32660" y="537"/>
                  <a:pt x="32470" y="1074"/>
                  <a:pt x="32628" y="1564"/>
                </a:cubicBezTo>
                <a:cubicBezTo>
                  <a:pt x="33276" y="1864"/>
                  <a:pt x="33197" y="2827"/>
                  <a:pt x="32486" y="3017"/>
                </a:cubicBezTo>
                <a:cubicBezTo>
                  <a:pt x="32419" y="3033"/>
                  <a:pt x="32354" y="3041"/>
                  <a:pt x="32291" y="3041"/>
                </a:cubicBezTo>
                <a:cubicBezTo>
                  <a:pt x="31683" y="3041"/>
                  <a:pt x="31280" y="2330"/>
                  <a:pt x="31681" y="1801"/>
                </a:cubicBezTo>
                <a:lnTo>
                  <a:pt x="31681" y="0"/>
                </a:lnTo>
                <a:lnTo>
                  <a:pt x="30117" y="0"/>
                </a:lnTo>
                <a:cubicBezTo>
                  <a:pt x="30086" y="553"/>
                  <a:pt x="30117" y="1090"/>
                  <a:pt x="30243" y="1627"/>
                </a:cubicBezTo>
                <a:cubicBezTo>
                  <a:pt x="30861" y="2075"/>
                  <a:pt x="30543" y="3034"/>
                  <a:pt x="29807" y="3034"/>
                </a:cubicBezTo>
                <a:cubicBezTo>
                  <a:pt x="29789" y="3034"/>
                  <a:pt x="29772" y="3034"/>
                  <a:pt x="29754" y="3033"/>
                </a:cubicBezTo>
                <a:cubicBezTo>
                  <a:pt x="28980" y="3001"/>
                  <a:pt x="28743" y="1975"/>
                  <a:pt x="29406" y="1596"/>
                </a:cubicBezTo>
                <a:cubicBezTo>
                  <a:pt x="29485" y="1059"/>
                  <a:pt x="29517" y="537"/>
                  <a:pt x="29485" y="0"/>
                </a:cubicBezTo>
                <a:lnTo>
                  <a:pt x="27685" y="0"/>
                </a:lnTo>
                <a:cubicBezTo>
                  <a:pt x="27732" y="632"/>
                  <a:pt x="27827" y="1248"/>
                  <a:pt x="27954" y="1864"/>
                </a:cubicBezTo>
                <a:cubicBezTo>
                  <a:pt x="28265" y="2402"/>
                  <a:pt x="27866" y="3028"/>
                  <a:pt x="27303" y="3028"/>
                </a:cubicBezTo>
                <a:cubicBezTo>
                  <a:pt x="27238" y="3028"/>
                  <a:pt x="27170" y="3019"/>
                  <a:pt x="27101" y="3001"/>
                </a:cubicBezTo>
                <a:cubicBezTo>
                  <a:pt x="26437" y="2843"/>
                  <a:pt x="26295" y="1959"/>
                  <a:pt x="26895" y="1596"/>
                </a:cubicBezTo>
                <a:cubicBezTo>
                  <a:pt x="26943" y="1059"/>
                  <a:pt x="27148" y="553"/>
                  <a:pt x="27038" y="0"/>
                </a:cubicBezTo>
                <a:lnTo>
                  <a:pt x="25064" y="0"/>
                </a:lnTo>
                <a:cubicBezTo>
                  <a:pt x="25127" y="601"/>
                  <a:pt x="25237" y="1185"/>
                  <a:pt x="25379" y="1769"/>
                </a:cubicBezTo>
                <a:cubicBezTo>
                  <a:pt x="25790" y="2286"/>
                  <a:pt x="25411" y="3036"/>
                  <a:pt x="24777" y="3036"/>
                </a:cubicBezTo>
                <a:cubicBezTo>
                  <a:pt x="24751" y="3036"/>
                  <a:pt x="24726" y="3035"/>
                  <a:pt x="24700" y="3033"/>
                </a:cubicBezTo>
                <a:cubicBezTo>
                  <a:pt x="24005" y="2954"/>
                  <a:pt x="23753" y="2085"/>
                  <a:pt x="24290" y="1659"/>
                </a:cubicBezTo>
                <a:cubicBezTo>
                  <a:pt x="24369" y="1106"/>
                  <a:pt x="24384" y="553"/>
                  <a:pt x="24353" y="0"/>
                </a:cubicBezTo>
                <a:lnTo>
                  <a:pt x="23026" y="0"/>
                </a:lnTo>
                <a:cubicBezTo>
                  <a:pt x="22979" y="537"/>
                  <a:pt x="22774" y="1090"/>
                  <a:pt x="22726" y="1643"/>
                </a:cubicBezTo>
                <a:cubicBezTo>
                  <a:pt x="23343" y="2075"/>
                  <a:pt x="23011" y="3034"/>
                  <a:pt x="22274" y="3034"/>
                </a:cubicBezTo>
                <a:cubicBezTo>
                  <a:pt x="22256" y="3034"/>
                  <a:pt x="22239" y="3034"/>
                  <a:pt x="22221" y="3033"/>
                </a:cubicBezTo>
                <a:cubicBezTo>
                  <a:pt x="21447" y="2985"/>
                  <a:pt x="21226" y="1943"/>
                  <a:pt x="21921" y="1580"/>
                </a:cubicBezTo>
                <a:cubicBezTo>
                  <a:pt x="22016" y="1043"/>
                  <a:pt x="22142" y="522"/>
                  <a:pt x="22205" y="0"/>
                </a:cubicBezTo>
                <a:lnTo>
                  <a:pt x="19994" y="0"/>
                </a:lnTo>
                <a:cubicBezTo>
                  <a:pt x="19963" y="506"/>
                  <a:pt x="19836" y="1185"/>
                  <a:pt x="20041" y="1532"/>
                </a:cubicBezTo>
                <a:cubicBezTo>
                  <a:pt x="20752" y="1801"/>
                  <a:pt x="20705" y="2827"/>
                  <a:pt x="19963" y="3017"/>
                </a:cubicBezTo>
                <a:cubicBezTo>
                  <a:pt x="19894" y="3035"/>
                  <a:pt x="19828" y="3043"/>
                  <a:pt x="19763" y="3043"/>
                </a:cubicBezTo>
                <a:cubicBezTo>
                  <a:pt x="19142" y="3043"/>
                  <a:pt x="18731" y="2269"/>
                  <a:pt x="19189" y="1753"/>
                </a:cubicBezTo>
                <a:cubicBezTo>
                  <a:pt x="19189" y="1169"/>
                  <a:pt x="19173" y="585"/>
                  <a:pt x="19141" y="0"/>
                </a:cubicBezTo>
                <a:lnTo>
                  <a:pt x="17767" y="0"/>
                </a:lnTo>
                <a:cubicBezTo>
                  <a:pt x="17752" y="632"/>
                  <a:pt x="17799" y="1280"/>
                  <a:pt x="17941" y="1896"/>
                </a:cubicBezTo>
                <a:cubicBezTo>
                  <a:pt x="18223" y="2431"/>
                  <a:pt x="17826" y="3029"/>
                  <a:pt x="17278" y="3029"/>
                </a:cubicBezTo>
                <a:cubicBezTo>
                  <a:pt x="17211" y="3029"/>
                  <a:pt x="17143" y="3020"/>
                  <a:pt x="17072" y="3001"/>
                </a:cubicBezTo>
                <a:cubicBezTo>
                  <a:pt x="16425" y="2843"/>
                  <a:pt x="16283" y="1990"/>
                  <a:pt x="16836" y="1627"/>
                </a:cubicBezTo>
                <a:cubicBezTo>
                  <a:pt x="16962" y="1090"/>
                  <a:pt x="16994" y="537"/>
                  <a:pt x="16962" y="0"/>
                </a:cubicBezTo>
                <a:lnTo>
                  <a:pt x="15462" y="0"/>
                </a:lnTo>
                <a:cubicBezTo>
                  <a:pt x="15462" y="664"/>
                  <a:pt x="15477" y="1564"/>
                  <a:pt x="15477" y="1975"/>
                </a:cubicBezTo>
                <a:cubicBezTo>
                  <a:pt x="15509" y="2069"/>
                  <a:pt x="15525" y="2164"/>
                  <a:pt x="15525" y="2259"/>
                </a:cubicBezTo>
                <a:cubicBezTo>
                  <a:pt x="15556" y="2701"/>
                  <a:pt x="15209" y="3064"/>
                  <a:pt x="14767" y="3064"/>
                </a:cubicBezTo>
                <a:cubicBezTo>
                  <a:pt x="14325" y="3064"/>
                  <a:pt x="13961" y="2701"/>
                  <a:pt x="13993" y="2259"/>
                </a:cubicBezTo>
                <a:cubicBezTo>
                  <a:pt x="14025" y="1927"/>
                  <a:pt x="14230" y="1643"/>
                  <a:pt x="14546" y="1532"/>
                </a:cubicBezTo>
                <a:cubicBezTo>
                  <a:pt x="14767" y="774"/>
                  <a:pt x="14625" y="601"/>
                  <a:pt x="14719" y="0"/>
                </a:cubicBezTo>
                <a:lnTo>
                  <a:pt x="13393" y="0"/>
                </a:lnTo>
                <a:cubicBezTo>
                  <a:pt x="13251" y="585"/>
                  <a:pt x="12966" y="1122"/>
                  <a:pt x="12809" y="1722"/>
                </a:cubicBezTo>
                <a:cubicBezTo>
                  <a:pt x="13296" y="2239"/>
                  <a:pt x="12911" y="3042"/>
                  <a:pt x="12267" y="3042"/>
                </a:cubicBezTo>
                <a:cubicBezTo>
                  <a:pt x="12203" y="3042"/>
                  <a:pt x="12135" y="3034"/>
                  <a:pt x="12066" y="3017"/>
                </a:cubicBezTo>
                <a:cubicBezTo>
                  <a:pt x="11308" y="2827"/>
                  <a:pt x="11277" y="1753"/>
                  <a:pt x="12035" y="1532"/>
                </a:cubicBezTo>
                <a:cubicBezTo>
                  <a:pt x="12145" y="1027"/>
                  <a:pt x="12272" y="522"/>
                  <a:pt x="12335" y="0"/>
                </a:cubicBezTo>
                <a:lnTo>
                  <a:pt x="10124" y="0"/>
                </a:lnTo>
                <a:cubicBezTo>
                  <a:pt x="10250" y="616"/>
                  <a:pt x="10282" y="1217"/>
                  <a:pt x="10376" y="1817"/>
                </a:cubicBezTo>
                <a:cubicBezTo>
                  <a:pt x="10471" y="1943"/>
                  <a:pt x="10519" y="2101"/>
                  <a:pt x="10519" y="2275"/>
                </a:cubicBezTo>
                <a:cubicBezTo>
                  <a:pt x="10519" y="2718"/>
                  <a:pt x="10153" y="3049"/>
                  <a:pt x="9748" y="3049"/>
                </a:cubicBezTo>
                <a:cubicBezTo>
                  <a:pt x="9647" y="3049"/>
                  <a:pt x="9545" y="3029"/>
                  <a:pt x="9445" y="2985"/>
                </a:cubicBezTo>
                <a:cubicBezTo>
                  <a:pt x="8924" y="2764"/>
                  <a:pt x="8813" y="2085"/>
                  <a:pt x="9224" y="1706"/>
                </a:cubicBezTo>
                <a:cubicBezTo>
                  <a:pt x="9318" y="1138"/>
                  <a:pt x="9397" y="569"/>
                  <a:pt x="9445" y="0"/>
                </a:cubicBezTo>
                <a:lnTo>
                  <a:pt x="7755" y="0"/>
                </a:lnTo>
                <a:cubicBezTo>
                  <a:pt x="7755" y="601"/>
                  <a:pt x="7850" y="1185"/>
                  <a:pt x="7834" y="1769"/>
                </a:cubicBezTo>
                <a:cubicBezTo>
                  <a:pt x="7960" y="1911"/>
                  <a:pt x="8023" y="2085"/>
                  <a:pt x="8023" y="2275"/>
                </a:cubicBezTo>
                <a:cubicBezTo>
                  <a:pt x="8023" y="2725"/>
                  <a:pt x="7658" y="3044"/>
                  <a:pt x="7252" y="3044"/>
                </a:cubicBezTo>
                <a:cubicBezTo>
                  <a:pt x="7131" y="3044"/>
                  <a:pt x="7006" y="3015"/>
                  <a:pt x="6886" y="2954"/>
                </a:cubicBezTo>
                <a:cubicBezTo>
                  <a:pt x="6365" y="2669"/>
                  <a:pt x="6349" y="1927"/>
                  <a:pt x="6839" y="1611"/>
                </a:cubicBezTo>
                <a:cubicBezTo>
                  <a:pt x="6997" y="1090"/>
                  <a:pt x="7076" y="553"/>
                  <a:pt x="7060" y="0"/>
                </a:cubicBezTo>
                <a:lnTo>
                  <a:pt x="5323" y="0"/>
                </a:lnTo>
                <a:lnTo>
                  <a:pt x="5323" y="1769"/>
                </a:lnTo>
                <a:cubicBezTo>
                  <a:pt x="5791" y="2292"/>
                  <a:pt x="5372" y="3054"/>
                  <a:pt x="4755" y="3054"/>
                </a:cubicBezTo>
                <a:cubicBezTo>
                  <a:pt x="4663" y="3054"/>
                  <a:pt x="4568" y="3038"/>
                  <a:pt x="4470" y="3001"/>
                </a:cubicBezTo>
                <a:cubicBezTo>
                  <a:pt x="3728" y="2717"/>
                  <a:pt x="3854" y="1611"/>
                  <a:pt x="4644" y="1501"/>
                </a:cubicBezTo>
                <a:cubicBezTo>
                  <a:pt x="4691" y="995"/>
                  <a:pt x="4707" y="522"/>
                  <a:pt x="4707" y="0"/>
                </a:cubicBezTo>
                <a:lnTo>
                  <a:pt x="2970" y="0"/>
                </a:lnTo>
                <a:cubicBezTo>
                  <a:pt x="2970" y="664"/>
                  <a:pt x="3033" y="1343"/>
                  <a:pt x="2970" y="1990"/>
                </a:cubicBezTo>
                <a:cubicBezTo>
                  <a:pt x="3172" y="2534"/>
                  <a:pt x="2746" y="3038"/>
                  <a:pt x="2252" y="3038"/>
                </a:cubicBezTo>
                <a:cubicBezTo>
                  <a:pt x="2129" y="3038"/>
                  <a:pt x="2003" y="3007"/>
                  <a:pt x="1880" y="2938"/>
                </a:cubicBezTo>
                <a:cubicBezTo>
                  <a:pt x="1248" y="2590"/>
                  <a:pt x="1391" y="1643"/>
                  <a:pt x="2101" y="1517"/>
                </a:cubicBezTo>
                <a:cubicBezTo>
                  <a:pt x="2212" y="1043"/>
                  <a:pt x="2275" y="522"/>
                  <a:pt x="2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38100" dir="5400000" algn="bl" rotWithShape="0">
              <a:srgbClr val="783F04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3" name="Google Shape;613;p23"/>
          <p:cNvSpPr txBox="1">
            <a:spLocks noGrp="1"/>
          </p:cNvSpPr>
          <p:nvPr>
            <p:ph type="ctrTitle"/>
          </p:nvPr>
        </p:nvSpPr>
        <p:spPr>
          <a:xfrm rot="-219092" flipH="1">
            <a:off x="2690107" y="2029987"/>
            <a:ext cx="4905159" cy="22080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4" name="Google Shape;614;p23"/>
          <p:cNvSpPr txBox="1">
            <a:spLocks noGrp="1"/>
          </p:cNvSpPr>
          <p:nvPr>
            <p:ph type="subTitle" idx="1"/>
          </p:nvPr>
        </p:nvSpPr>
        <p:spPr>
          <a:xfrm rot="-219126" flipH="1">
            <a:off x="3360725" y="4437696"/>
            <a:ext cx="3792903" cy="9828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615" name="Google Shape;615;p23"/>
          <p:cNvSpPr txBox="1">
            <a:spLocks noGrp="1"/>
          </p:cNvSpPr>
          <p:nvPr>
            <p:ph type="title" idx="2" hasCustomPrompt="1"/>
          </p:nvPr>
        </p:nvSpPr>
        <p:spPr>
          <a:xfrm rot="475373" flipH="1">
            <a:off x="7946452" y="2680297"/>
            <a:ext cx="1845617" cy="122692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64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616" name="Google Shape;616;p23"/>
          <p:cNvGrpSpPr/>
          <p:nvPr/>
        </p:nvGrpSpPr>
        <p:grpSpPr>
          <a:xfrm rot="-219139" flipH="1">
            <a:off x="4650269" y="1075672"/>
            <a:ext cx="596065" cy="715491"/>
            <a:chOff x="2279900" y="1356008"/>
            <a:chExt cx="355973" cy="427192"/>
          </a:xfrm>
        </p:grpSpPr>
        <p:sp>
          <p:nvSpPr>
            <p:cNvPr id="617" name="Google Shape;617;p23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D9D9D9">
                    <a:alpha val="67058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18" name="Google Shape;618;p23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619" name="Google Shape;619;p23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3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3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28575" dist="9525" dir="6480000" algn="bl" rotWithShape="0">
                  <a:srgbClr val="BF9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483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image" Target="../media/image2.jp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8C4BE-6AD0-471E-B8EF-AD2E534EDB36}" type="datetimeFigureOut">
              <a:rPr lang="en-US" smtClean="0"/>
              <a:t>11/20/2021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65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72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5C3DFAF-A2B8-E643-B436-C3914E7C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20.11.2021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4DB8C93-A78B-C74D-BB40-FFB938FB7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6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20/11/2021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8292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355" indent="-286166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6184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niglet"/>
              <a:buNone/>
              <a:defRPr sz="32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niglet"/>
              <a:buNone/>
              <a:defRPr sz="2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niglet"/>
              <a:buNone/>
              <a:defRPr sz="2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niglet"/>
              <a:buNone/>
              <a:defRPr sz="2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niglet"/>
              <a:buNone/>
              <a:defRPr sz="2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niglet"/>
              <a:buNone/>
              <a:defRPr sz="2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niglet"/>
              <a:buNone/>
              <a:defRPr sz="2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niglet"/>
              <a:buNone/>
              <a:defRPr sz="2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niglet"/>
              <a:buNone/>
              <a:defRPr sz="2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●"/>
              <a:defRPr sz="18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6151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 Negative Light"/>
              <a:buChar char="●"/>
              <a:defRPr sz="18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ignika Negative Light"/>
              <a:buChar char="○"/>
              <a:defRPr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2121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2.svg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microsoft.com/office/2007/relationships/hdphoto" Target="../media/hdphoto1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8.wav"/><Relationship Id="rId12" Type="http://schemas.openxmlformats.org/officeDocument/2006/relationships/image" Target="../media/image30.png"/><Relationship Id="rId17" Type="http://schemas.microsoft.com/office/2007/relationships/hdphoto" Target="../media/hdphoto4.wdp"/><Relationship Id="rId2" Type="http://schemas.microsoft.com/office/2007/relationships/media" Target="../media/media2.mp3"/><Relationship Id="rId16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microsoft.com/office/2007/relationships/hdphoto" Target="../media/hdphoto1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8.wav"/><Relationship Id="rId12" Type="http://schemas.openxmlformats.org/officeDocument/2006/relationships/image" Target="../media/image30.png"/><Relationship Id="rId17" Type="http://schemas.microsoft.com/office/2007/relationships/hdphoto" Target="../media/hdphoto4.wdp"/><Relationship Id="rId2" Type="http://schemas.microsoft.com/office/2007/relationships/media" Target="../media/media5.mp3"/><Relationship Id="rId16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microsoft.com/office/2007/relationships/hdphoto" Target="../media/hdphoto1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8.wav"/><Relationship Id="rId12" Type="http://schemas.openxmlformats.org/officeDocument/2006/relationships/image" Target="../media/image30.png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microsoft.com/office/2007/relationships/hdphoto" Target="../media/hdphoto1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8.wav"/><Relationship Id="rId12" Type="http://schemas.openxmlformats.org/officeDocument/2006/relationships/image" Target="../media/image30.png"/><Relationship Id="rId17" Type="http://schemas.microsoft.com/office/2007/relationships/hdphoto" Target="../media/hdphoto4.wdp"/><Relationship Id="rId2" Type="http://schemas.microsoft.com/office/2007/relationships/media" Target="../media/media6.mp3"/><Relationship Id="rId16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4.wdp"/><Relationship Id="rId3" Type="http://schemas.openxmlformats.org/officeDocument/2006/relationships/audio" Target="../media/audio8.wav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image" Target="../media/image31.png"/><Relationship Id="rId15" Type="http://schemas.openxmlformats.org/officeDocument/2006/relationships/image" Target="../media/image16.png"/><Relationship Id="rId10" Type="http://schemas.openxmlformats.org/officeDocument/2006/relationships/image" Target="../media/image34.png"/><Relationship Id="rId4" Type="http://schemas.openxmlformats.org/officeDocument/2006/relationships/audio" Target="../media/audio9.wav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4.wdp"/><Relationship Id="rId3" Type="http://schemas.openxmlformats.org/officeDocument/2006/relationships/audio" Target="../media/audio9.wav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image" Target="../media/image31.png"/><Relationship Id="rId1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audio" Target="../media/audio6.wav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4.wdp"/><Relationship Id="rId3" Type="http://schemas.openxmlformats.org/officeDocument/2006/relationships/audio" Target="../media/audio9.wav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image" Target="../media/image31.png"/><Relationship Id="rId1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audio" Target="../media/audio6.wav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4.wdp"/><Relationship Id="rId3" Type="http://schemas.openxmlformats.org/officeDocument/2006/relationships/audio" Target="../media/audio9.wav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image" Target="../media/image31.png"/><Relationship Id="rId1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audio" Target="../media/audio6.wav"/><Relationship Id="rId9" Type="http://schemas.microsoft.com/office/2007/relationships/hdphoto" Target="../media/hdphoto1.wdp"/><Relationship Id="rId1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3.wdp"/><Relationship Id="rId3" Type="http://schemas.openxmlformats.org/officeDocument/2006/relationships/audio" Target="../media/audio5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audio4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6" Type="http://schemas.openxmlformats.org/officeDocument/2006/relationships/audio" Target="../media/audio9.wav"/><Relationship Id="rId11" Type="http://schemas.microsoft.com/office/2007/relationships/hdphoto" Target="../media/hdphoto1.wdp"/><Relationship Id="rId5" Type="http://schemas.openxmlformats.org/officeDocument/2006/relationships/audio" Target="../media/audio8.wav"/><Relationship Id="rId15" Type="http://schemas.microsoft.com/office/2007/relationships/hdphoto" Target="../media/hdphoto4.wdp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microsoft.com/office/2007/relationships/hdphoto" Target="../media/hdphoto2.wdp"/><Relationship Id="rId1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3.wdp"/><Relationship Id="rId3" Type="http://schemas.openxmlformats.org/officeDocument/2006/relationships/audio" Target="../media/audio5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audio4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6" Type="http://schemas.openxmlformats.org/officeDocument/2006/relationships/audio" Target="../media/audio9.wav"/><Relationship Id="rId11" Type="http://schemas.microsoft.com/office/2007/relationships/hdphoto" Target="../media/hdphoto1.wdp"/><Relationship Id="rId5" Type="http://schemas.openxmlformats.org/officeDocument/2006/relationships/audio" Target="../media/audio8.wav"/><Relationship Id="rId15" Type="http://schemas.microsoft.com/office/2007/relationships/hdphoto" Target="../media/hdphoto4.wdp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microsoft.com/office/2007/relationships/hdphoto" Target="../media/hdphoto2.wdp"/><Relationship Id="rId1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3.wdp"/><Relationship Id="rId3" Type="http://schemas.openxmlformats.org/officeDocument/2006/relationships/audio" Target="../media/audio5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audio4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6" Type="http://schemas.openxmlformats.org/officeDocument/2006/relationships/audio" Target="../media/audio9.wav"/><Relationship Id="rId11" Type="http://schemas.microsoft.com/office/2007/relationships/hdphoto" Target="../media/hdphoto1.wdp"/><Relationship Id="rId5" Type="http://schemas.openxmlformats.org/officeDocument/2006/relationships/audio" Target="../media/audio8.wav"/><Relationship Id="rId15" Type="http://schemas.microsoft.com/office/2007/relationships/hdphoto" Target="../media/hdphoto4.wdp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microsoft.com/office/2007/relationships/hdphoto" Target="../media/hdphoto2.wdp"/><Relationship Id="rId1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3.wdp"/><Relationship Id="rId3" Type="http://schemas.openxmlformats.org/officeDocument/2006/relationships/audio" Target="../media/audio5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audio4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audio" Target="../media/audio9.wav"/><Relationship Id="rId11" Type="http://schemas.microsoft.com/office/2007/relationships/hdphoto" Target="../media/hdphoto1.wdp"/><Relationship Id="rId5" Type="http://schemas.openxmlformats.org/officeDocument/2006/relationships/audio" Target="../media/audio8.wav"/><Relationship Id="rId15" Type="http://schemas.microsoft.com/office/2007/relationships/hdphoto" Target="../media/hdphoto4.wdp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microsoft.com/office/2007/relationships/hdphoto" Target="../media/hdphoto2.wdp"/><Relationship Id="rId1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3" name="Google Shape;823;p33"/>
          <p:cNvGrpSpPr/>
          <p:nvPr/>
        </p:nvGrpSpPr>
        <p:grpSpPr>
          <a:xfrm>
            <a:off x="8984811" y="614173"/>
            <a:ext cx="2402068" cy="2519328"/>
            <a:chOff x="6738608" y="460630"/>
            <a:chExt cx="1801551" cy="1889496"/>
          </a:xfrm>
        </p:grpSpPr>
        <p:grpSp>
          <p:nvGrpSpPr>
            <p:cNvPr id="824" name="Google Shape;824;p33"/>
            <p:cNvGrpSpPr/>
            <p:nvPr/>
          </p:nvGrpSpPr>
          <p:grpSpPr>
            <a:xfrm>
              <a:off x="6738608" y="542575"/>
              <a:ext cx="1801551" cy="1807551"/>
              <a:chOff x="6966933" y="849500"/>
              <a:chExt cx="1801551" cy="1807551"/>
            </a:xfrm>
          </p:grpSpPr>
          <p:grpSp>
            <p:nvGrpSpPr>
              <p:cNvPr id="825" name="Google Shape;825;p33"/>
              <p:cNvGrpSpPr/>
              <p:nvPr/>
            </p:nvGrpSpPr>
            <p:grpSpPr>
              <a:xfrm rot="475911">
                <a:off x="7069452" y="952018"/>
                <a:ext cx="1596514" cy="1596514"/>
                <a:chOff x="1189525" y="238125"/>
                <a:chExt cx="5208300" cy="5208300"/>
              </a:xfrm>
            </p:grpSpPr>
            <p:sp>
              <p:nvSpPr>
                <p:cNvPr id="826" name="Google Shape;826;p33"/>
                <p:cNvSpPr/>
                <p:nvPr/>
              </p:nvSpPr>
              <p:spPr>
                <a:xfrm>
                  <a:off x="1189525" y="238125"/>
                  <a:ext cx="5208300" cy="520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32" h="208332" extrusionOk="0">
                      <a:moveTo>
                        <a:pt x="208332" y="0"/>
                      </a:moveTo>
                      <a:lnTo>
                        <a:pt x="208332" y="170651"/>
                      </a:lnTo>
                      <a:cubicBezTo>
                        <a:pt x="208332" y="170912"/>
                        <a:pt x="208332" y="171086"/>
                        <a:pt x="208332" y="171260"/>
                      </a:cubicBezTo>
                      <a:cubicBezTo>
                        <a:pt x="208245" y="171695"/>
                        <a:pt x="208158" y="172043"/>
                        <a:pt x="208071" y="172391"/>
                      </a:cubicBezTo>
                      <a:cubicBezTo>
                        <a:pt x="207984" y="172565"/>
                        <a:pt x="207984" y="172740"/>
                        <a:pt x="207897" y="172914"/>
                      </a:cubicBezTo>
                      <a:cubicBezTo>
                        <a:pt x="207897" y="173001"/>
                        <a:pt x="207810" y="173175"/>
                        <a:pt x="207723" y="173349"/>
                      </a:cubicBezTo>
                      <a:cubicBezTo>
                        <a:pt x="207635" y="173523"/>
                        <a:pt x="207548" y="173697"/>
                        <a:pt x="207461" y="173871"/>
                      </a:cubicBezTo>
                      <a:cubicBezTo>
                        <a:pt x="207287" y="174219"/>
                        <a:pt x="207113" y="174480"/>
                        <a:pt x="206852" y="174741"/>
                      </a:cubicBezTo>
                      <a:cubicBezTo>
                        <a:pt x="206765" y="174915"/>
                        <a:pt x="206678" y="175002"/>
                        <a:pt x="206591" y="175176"/>
                      </a:cubicBezTo>
                      <a:cubicBezTo>
                        <a:pt x="206330" y="175350"/>
                        <a:pt x="206156" y="175611"/>
                        <a:pt x="205895" y="175785"/>
                      </a:cubicBezTo>
                      <a:cubicBezTo>
                        <a:pt x="205808" y="175872"/>
                        <a:pt x="205721" y="175959"/>
                        <a:pt x="205547" y="176046"/>
                      </a:cubicBezTo>
                      <a:cubicBezTo>
                        <a:pt x="205460" y="176133"/>
                        <a:pt x="205373" y="176220"/>
                        <a:pt x="205199" y="176307"/>
                      </a:cubicBezTo>
                      <a:lnTo>
                        <a:pt x="204851" y="176569"/>
                      </a:lnTo>
                      <a:cubicBezTo>
                        <a:pt x="204416" y="176743"/>
                        <a:pt x="204068" y="176917"/>
                        <a:pt x="203632" y="177091"/>
                      </a:cubicBezTo>
                      <a:cubicBezTo>
                        <a:pt x="203458" y="177091"/>
                        <a:pt x="203371" y="177178"/>
                        <a:pt x="203197" y="177178"/>
                      </a:cubicBezTo>
                      <a:lnTo>
                        <a:pt x="202849" y="177265"/>
                      </a:lnTo>
                      <a:cubicBezTo>
                        <a:pt x="202675" y="177265"/>
                        <a:pt x="202588" y="177265"/>
                        <a:pt x="202414" y="177265"/>
                      </a:cubicBezTo>
                      <a:cubicBezTo>
                        <a:pt x="202327" y="177265"/>
                        <a:pt x="202240" y="177265"/>
                        <a:pt x="202153" y="177265"/>
                      </a:cubicBezTo>
                      <a:lnTo>
                        <a:pt x="201892" y="177265"/>
                      </a:lnTo>
                      <a:lnTo>
                        <a:pt x="201283" y="177265"/>
                      </a:lnTo>
                      <a:cubicBezTo>
                        <a:pt x="200848" y="177265"/>
                        <a:pt x="200500" y="177178"/>
                        <a:pt x="200065" y="177091"/>
                      </a:cubicBezTo>
                      <a:cubicBezTo>
                        <a:pt x="199978" y="177004"/>
                        <a:pt x="199890" y="177004"/>
                        <a:pt x="199716" y="176917"/>
                      </a:cubicBezTo>
                      <a:cubicBezTo>
                        <a:pt x="194147" y="175089"/>
                        <a:pt x="189187" y="166996"/>
                        <a:pt x="189187" y="166996"/>
                      </a:cubicBezTo>
                      <a:cubicBezTo>
                        <a:pt x="189187" y="166996"/>
                        <a:pt x="120178" y="208332"/>
                        <a:pt x="37594" y="208332"/>
                      </a:cubicBezTo>
                      <a:lnTo>
                        <a:pt x="0" y="2083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100013" dist="19050" dir="5400000" algn="bl" rotWithShape="0">
                    <a:srgbClr val="999999">
                      <a:alpha val="48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33"/>
                <p:cNvSpPr/>
                <p:nvPr/>
              </p:nvSpPr>
              <p:spPr>
                <a:xfrm>
                  <a:off x="6221575" y="4671900"/>
                  <a:ext cx="21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1" extrusionOk="0">
                      <a:moveTo>
                        <a:pt x="871" y="1"/>
                      </a:moveTo>
                      <a:cubicBezTo>
                        <a:pt x="784" y="1"/>
                        <a:pt x="697" y="1"/>
                        <a:pt x="610" y="1"/>
                      </a:cubicBezTo>
                      <a:cubicBezTo>
                        <a:pt x="349" y="1"/>
                        <a:pt x="175" y="1"/>
                        <a:pt x="1" y="1"/>
                      </a:cubicBezTo>
                      <a:lnTo>
                        <a:pt x="610" y="1"/>
                      </a:lnTo>
                      <a:close/>
                    </a:path>
                  </a:pathLst>
                </a:custGeom>
                <a:solidFill>
                  <a:srgbClr val="F0DC7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3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33"/>
                <p:cNvSpPr/>
                <p:nvPr/>
              </p:nvSpPr>
              <p:spPr>
                <a:xfrm>
                  <a:off x="1189525" y="238125"/>
                  <a:ext cx="5208300" cy="96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32" h="38638" extrusionOk="0">
                      <a:moveTo>
                        <a:pt x="0" y="0"/>
                      </a:moveTo>
                      <a:lnTo>
                        <a:pt x="208332" y="0"/>
                      </a:lnTo>
                      <a:lnTo>
                        <a:pt x="208332" y="38638"/>
                      </a:lnTo>
                      <a:lnTo>
                        <a:pt x="0" y="386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E49E"/>
                    </a:gs>
                    <a:gs pos="100000">
                      <a:srgbClr val="DAC489">
                        <a:alpha val="3098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33"/>
                <p:cNvSpPr/>
                <p:nvPr/>
              </p:nvSpPr>
              <p:spPr>
                <a:xfrm>
                  <a:off x="2129350" y="4406475"/>
                  <a:ext cx="4268475" cy="10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739" h="41598" extrusionOk="0">
                      <a:moveTo>
                        <a:pt x="170739" y="3917"/>
                      </a:moveTo>
                      <a:lnTo>
                        <a:pt x="170739" y="8877"/>
                      </a:lnTo>
                      <a:cubicBezTo>
                        <a:pt x="170042" y="20973"/>
                        <a:pt x="153073" y="25760"/>
                        <a:pt x="133928" y="30894"/>
                      </a:cubicBezTo>
                      <a:cubicBezTo>
                        <a:pt x="115392" y="35854"/>
                        <a:pt x="63179" y="41598"/>
                        <a:pt x="44121" y="41598"/>
                      </a:cubicBezTo>
                      <a:lnTo>
                        <a:pt x="1" y="41598"/>
                      </a:lnTo>
                      <a:cubicBezTo>
                        <a:pt x="82585" y="41598"/>
                        <a:pt x="151594" y="1"/>
                        <a:pt x="151594" y="1"/>
                      </a:cubicBezTo>
                      <a:cubicBezTo>
                        <a:pt x="151594" y="1"/>
                        <a:pt x="156554" y="8442"/>
                        <a:pt x="162123" y="10183"/>
                      </a:cubicBezTo>
                      <a:cubicBezTo>
                        <a:pt x="162297" y="10270"/>
                        <a:pt x="162385" y="10270"/>
                        <a:pt x="162472" y="10357"/>
                      </a:cubicBezTo>
                      <a:cubicBezTo>
                        <a:pt x="162733" y="10357"/>
                        <a:pt x="162907" y="10444"/>
                        <a:pt x="163081" y="10444"/>
                      </a:cubicBezTo>
                      <a:cubicBezTo>
                        <a:pt x="163342" y="10531"/>
                        <a:pt x="163516" y="10531"/>
                        <a:pt x="163690" y="10531"/>
                      </a:cubicBezTo>
                      <a:cubicBezTo>
                        <a:pt x="163864" y="10531"/>
                        <a:pt x="164038" y="10531"/>
                        <a:pt x="164212" y="10531"/>
                      </a:cubicBezTo>
                      <a:lnTo>
                        <a:pt x="164560" y="10531"/>
                      </a:lnTo>
                      <a:cubicBezTo>
                        <a:pt x="164647" y="10531"/>
                        <a:pt x="164734" y="10531"/>
                        <a:pt x="164821" y="10531"/>
                      </a:cubicBezTo>
                      <a:cubicBezTo>
                        <a:pt x="164995" y="10531"/>
                        <a:pt x="165082" y="10531"/>
                        <a:pt x="165256" y="10531"/>
                      </a:cubicBezTo>
                      <a:lnTo>
                        <a:pt x="165604" y="10444"/>
                      </a:lnTo>
                      <a:cubicBezTo>
                        <a:pt x="165778" y="10444"/>
                        <a:pt x="165865" y="10444"/>
                        <a:pt x="166039" y="10357"/>
                      </a:cubicBezTo>
                      <a:cubicBezTo>
                        <a:pt x="166475" y="10270"/>
                        <a:pt x="166823" y="10096"/>
                        <a:pt x="167258" y="9835"/>
                      </a:cubicBezTo>
                      <a:cubicBezTo>
                        <a:pt x="167345" y="9747"/>
                        <a:pt x="167519" y="9660"/>
                        <a:pt x="167606" y="9573"/>
                      </a:cubicBezTo>
                      <a:cubicBezTo>
                        <a:pt x="167780" y="9573"/>
                        <a:pt x="167867" y="9486"/>
                        <a:pt x="167954" y="9312"/>
                      </a:cubicBezTo>
                      <a:cubicBezTo>
                        <a:pt x="168128" y="9225"/>
                        <a:pt x="168215" y="9138"/>
                        <a:pt x="168302" y="9051"/>
                      </a:cubicBezTo>
                      <a:cubicBezTo>
                        <a:pt x="168563" y="8877"/>
                        <a:pt x="168737" y="8616"/>
                        <a:pt x="168998" y="8442"/>
                      </a:cubicBezTo>
                      <a:cubicBezTo>
                        <a:pt x="169085" y="8268"/>
                        <a:pt x="169172" y="8181"/>
                        <a:pt x="169259" y="8007"/>
                      </a:cubicBezTo>
                      <a:cubicBezTo>
                        <a:pt x="169520" y="7746"/>
                        <a:pt x="169694" y="7485"/>
                        <a:pt x="169868" y="7137"/>
                      </a:cubicBezTo>
                      <a:cubicBezTo>
                        <a:pt x="169955" y="6963"/>
                        <a:pt x="170042" y="6789"/>
                        <a:pt x="170130" y="6615"/>
                      </a:cubicBezTo>
                      <a:cubicBezTo>
                        <a:pt x="170217" y="6441"/>
                        <a:pt x="170217" y="6267"/>
                        <a:pt x="170304" y="6180"/>
                      </a:cubicBezTo>
                      <a:cubicBezTo>
                        <a:pt x="170391" y="6006"/>
                        <a:pt x="170391" y="5831"/>
                        <a:pt x="170478" y="5657"/>
                      </a:cubicBezTo>
                      <a:cubicBezTo>
                        <a:pt x="170565" y="5309"/>
                        <a:pt x="170652" y="4961"/>
                        <a:pt x="170739" y="4526"/>
                      </a:cubicBezTo>
                      <a:cubicBezTo>
                        <a:pt x="170739" y="4352"/>
                        <a:pt x="170739" y="4178"/>
                        <a:pt x="170739" y="391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783F04">
                      <a:alpha val="3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30" name="Google Shape;830;p33"/>
              <p:cNvSpPr/>
              <p:nvPr/>
            </p:nvSpPr>
            <p:spPr>
              <a:xfrm rot="475911">
                <a:off x="7268000" y="2249519"/>
                <a:ext cx="1308427" cy="318779"/>
              </a:xfrm>
              <a:custGeom>
                <a:avLst/>
                <a:gdLst/>
                <a:ahLst/>
                <a:cxnLst/>
                <a:rect l="l" t="t" r="r" b="b"/>
                <a:pathLst>
                  <a:path w="170739" h="41598" extrusionOk="0">
                    <a:moveTo>
                      <a:pt x="170739" y="3917"/>
                    </a:moveTo>
                    <a:lnTo>
                      <a:pt x="170739" y="8877"/>
                    </a:lnTo>
                    <a:cubicBezTo>
                      <a:pt x="170042" y="20973"/>
                      <a:pt x="153073" y="25760"/>
                      <a:pt x="133928" y="30894"/>
                    </a:cubicBezTo>
                    <a:cubicBezTo>
                      <a:pt x="115392" y="35854"/>
                      <a:pt x="63179" y="41598"/>
                      <a:pt x="44121" y="41598"/>
                    </a:cubicBezTo>
                    <a:lnTo>
                      <a:pt x="1" y="41598"/>
                    </a:lnTo>
                    <a:cubicBezTo>
                      <a:pt x="82585" y="41598"/>
                      <a:pt x="151594" y="1"/>
                      <a:pt x="151594" y="1"/>
                    </a:cubicBezTo>
                    <a:cubicBezTo>
                      <a:pt x="151594" y="1"/>
                      <a:pt x="156554" y="8442"/>
                      <a:pt x="162123" y="10183"/>
                    </a:cubicBezTo>
                    <a:cubicBezTo>
                      <a:pt x="162297" y="10270"/>
                      <a:pt x="162385" y="10270"/>
                      <a:pt x="162472" y="10357"/>
                    </a:cubicBezTo>
                    <a:cubicBezTo>
                      <a:pt x="162733" y="10357"/>
                      <a:pt x="162907" y="10444"/>
                      <a:pt x="163081" y="10444"/>
                    </a:cubicBezTo>
                    <a:cubicBezTo>
                      <a:pt x="163342" y="10531"/>
                      <a:pt x="163516" y="10531"/>
                      <a:pt x="163690" y="10531"/>
                    </a:cubicBezTo>
                    <a:cubicBezTo>
                      <a:pt x="163864" y="10531"/>
                      <a:pt x="164038" y="10531"/>
                      <a:pt x="164212" y="10531"/>
                    </a:cubicBezTo>
                    <a:lnTo>
                      <a:pt x="164560" y="10531"/>
                    </a:lnTo>
                    <a:cubicBezTo>
                      <a:pt x="164647" y="10531"/>
                      <a:pt x="164734" y="10531"/>
                      <a:pt x="164821" y="10531"/>
                    </a:cubicBezTo>
                    <a:cubicBezTo>
                      <a:pt x="164995" y="10531"/>
                      <a:pt x="165082" y="10531"/>
                      <a:pt x="165256" y="10531"/>
                    </a:cubicBezTo>
                    <a:lnTo>
                      <a:pt x="165604" y="10444"/>
                    </a:lnTo>
                    <a:cubicBezTo>
                      <a:pt x="165778" y="10444"/>
                      <a:pt x="165865" y="10444"/>
                      <a:pt x="166039" y="10357"/>
                    </a:cubicBezTo>
                    <a:cubicBezTo>
                      <a:pt x="166475" y="10270"/>
                      <a:pt x="166823" y="10096"/>
                      <a:pt x="167258" y="9835"/>
                    </a:cubicBezTo>
                    <a:cubicBezTo>
                      <a:pt x="167345" y="9747"/>
                      <a:pt x="167519" y="9660"/>
                      <a:pt x="167606" y="9573"/>
                    </a:cubicBezTo>
                    <a:cubicBezTo>
                      <a:pt x="167780" y="9573"/>
                      <a:pt x="167867" y="9486"/>
                      <a:pt x="167954" y="9312"/>
                    </a:cubicBezTo>
                    <a:cubicBezTo>
                      <a:pt x="168128" y="9225"/>
                      <a:pt x="168215" y="9138"/>
                      <a:pt x="168302" y="9051"/>
                    </a:cubicBezTo>
                    <a:cubicBezTo>
                      <a:pt x="168563" y="8877"/>
                      <a:pt x="168737" y="8616"/>
                      <a:pt x="168998" y="8442"/>
                    </a:cubicBezTo>
                    <a:cubicBezTo>
                      <a:pt x="169085" y="8268"/>
                      <a:pt x="169172" y="8181"/>
                      <a:pt x="169259" y="8007"/>
                    </a:cubicBezTo>
                    <a:cubicBezTo>
                      <a:pt x="169520" y="7746"/>
                      <a:pt x="169694" y="7485"/>
                      <a:pt x="169868" y="7137"/>
                    </a:cubicBezTo>
                    <a:cubicBezTo>
                      <a:pt x="169955" y="6963"/>
                      <a:pt x="170042" y="6789"/>
                      <a:pt x="170130" y="6615"/>
                    </a:cubicBezTo>
                    <a:cubicBezTo>
                      <a:pt x="170217" y="6441"/>
                      <a:pt x="170217" y="6267"/>
                      <a:pt x="170304" y="6180"/>
                    </a:cubicBezTo>
                    <a:cubicBezTo>
                      <a:pt x="170391" y="6006"/>
                      <a:pt x="170391" y="5831"/>
                      <a:pt x="170478" y="5657"/>
                    </a:cubicBezTo>
                    <a:cubicBezTo>
                      <a:pt x="170565" y="5309"/>
                      <a:pt x="170652" y="4961"/>
                      <a:pt x="170739" y="4526"/>
                    </a:cubicBezTo>
                    <a:cubicBezTo>
                      <a:pt x="170739" y="4352"/>
                      <a:pt x="170739" y="4178"/>
                      <a:pt x="170739" y="3917"/>
                    </a:cubicBezTo>
                    <a:close/>
                  </a:path>
                </a:pathLst>
              </a:custGeom>
              <a:solidFill>
                <a:srgbClr val="F7D3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31" name="Google Shape;831;p33"/>
            <p:cNvSpPr/>
            <p:nvPr/>
          </p:nvSpPr>
          <p:spPr>
            <a:xfrm rot="5920567">
              <a:off x="7640148" y="284064"/>
              <a:ext cx="295463" cy="760102"/>
            </a:xfrm>
            <a:custGeom>
              <a:avLst/>
              <a:gdLst/>
              <a:ahLst/>
              <a:cxnLst/>
              <a:rect l="l" t="t" r="r" b="b"/>
              <a:pathLst>
                <a:path w="45249" h="87700" extrusionOk="0">
                  <a:moveTo>
                    <a:pt x="676" y="1"/>
                  </a:moveTo>
                  <a:lnTo>
                    <a:pt x="193" y="290"/>
                  </a:lnTo>
                  <a:lnTo>
                    <a:pt x="1" y="387"/>
                  </a:lnTo>
                  <a:lnTo>
                    <a:pt x="3088" y="82489"/>
                  </a:lnTo>
                  <a:lnTo>
                    <a:pt x="3667" y="82972"/>
                  </a:lnTo>
                  <a:lnTo>
                    <a:pt x="4149" y="82586"/>
                  </a:lnTo>
                  <a:lnTo>
                    <a:pt x="4631" y="82296"/>
                  </a:lnTo>
                  <a:lnTo>
                    <a:pt x="5114" y="82682"/>
                  </a:lnTo>
                  <a:lnTo>
                    <a:pt x="5693" y="83165"/>
                  </a:lnTo>
                  <a:lnTo>
                    <a:pt x="6175" y="82875"/>
                  </a:lnTo>
                  <a:lnTo>
                    <a:pt x="6657" y="82489"/>
                  </a:lnTo>
                  <a:lnTo>
                    <a:pt x="7236" y="82972"/>
                  </a:lnTo>
                  <a:lnTo>
                    <a:pt x="7719" y="83358"/>
                  </a:lnTo>
                  <a:lnTo>
                    <a:pt x="8201" y="83068"/>
                  </a:lnTo>
                  <a:lnTo>
                    <a:pt x="8683" y="82779"/>
                  </a:lnTo>
                  <a:lnTo>
                    <a:pt x="9262" y="83165"/>
                  </a:lnTo>
                  <a:lnTo>
                    <a:pt x="9745" y="83647"/>
                  </a:lnTo>
                  <a:lnTo>
                    <a:pt x="10227" y="83358"/>
                  </a:lnTo>
                  <a:lnTo>
                    <a:pt x="10806" y="82972"/>
                  </a:lnTo>
                  <a:lnTo>
                    <a:pt x="11288" y="83454"/>
                  </a:lnTo>
                  <a:lnTo>
                    <a:pt x="11771" y="83840"/>
                  </a:lnTo>
                  <a:lnTo>
                    <a:pt x="11867" y="83840"/>
                  </a:lnTo>
                  <a:lnTo>
                    <a:pt x="12350" y="83550"/>
                  </a:lnTo>
                  <a:lnTo>
                    <a:pt x="12832" y="83261"/>
                  </a:lnTo>
                  <a:lnTo>
                    <a:pt x="13314" y="83647"/>
                  </a:lnTo>
                  <a:lnTo>
                    <a:pt x="13797" y="84129"/>
                  </a:lnTo>
                  <a:lnTo>
                    <a:pt x="13893" y="84129"/>
                  </a:lnTo>
                  <a:lnTo>
                    <a:pt x="14376" y="83743"/>
                  </a:lnTo>
                  <a:lnTo>
                    <a:pt x="14858" y="83454"/>
                  </a:lnTo>
                  <a:lnTo>
                    <a:pt x="15340" y="83936"/>
                  </a:lnTo>
                  <a:lnTo>
                    <a:pt x="15919" y="84322"/>
                  </a:lnTo>
                  <a:lnTo>
                    <a:pt x="16402" y="84033"/>
                  </a:lnTo>
                  <a:lnTo>
                    <a:pt x="16884" y="83743"/>
                  </a:lnTo>
                  <a:lnTo>
                    <a:pt x="17366" y="84129"/>
                  </a:lnTo>
                  <a:lnTo>
                    <a:pt x="17945" y="84612"/>
                  </a:lnTo>
                  <a:lnTo>
                    <a:pt x="18428" y="84226"/>
                  </a:lnTo>
                  <a:lnTo>
                    <a:pt x="18910" y="83936"/>
                  </a:lnTo>
                  <a:lnTo>
                    <a:pt x="19392" y="84322"/>
                  </a:lnTo>
                  <a:lnTo>
                    <a:pt x="19971" y="84805"/>
                  </a:lnTo>
                  <a:lnTo>
                    <a:pt x="20454" y="84515"/>
                  </a:lnTo>
                  <a:lnTo>
                    <a:pt x="20936" y="84226"/>
                  </a:lnTo>
                  <a:lnTo>
                    <a:pt x="21515" y="84612"/>
                  </a:lnTo>
                  <a:lnTo>
                    <a:pt x="21997" y="85094"/>
                  </a:lnTo>
                  <a:lnTo>
                    <a:pt x="22480" y="84708"/>
                  </a:lnTo>
                  <a:lnTo>
                    <a:pt x="22962" y="84419"/>
                  </a:lnTo>
                  <a:lnTo>
                    <a:pt x="23541" y="84901"/>
                  </a:lnTo>
                  <a:lnTo>
                    <a:pt x="24023" y="85287"/>
                  </a:lnTo>
                  <a:lnTo>
                    <a:pt x="24120" y="85287"/>
                  </a:lnTo>
                  <a:lnTo>
                    <a:pt x="24602" y="84998"/>
                  </a:lnTo>
                  <a:lnTo>
                    <a:pt x="25085" y="84612"/>
                  </a:lnTo>
                  <a:lnTo>
                    <a:pt x="25567" y="85094"/>
                  </a:lnTo>
                  <a:lnTo>
                    <a:pt x="26049" y="85576"/>
                  </a:lnTo>
                  <a:lnTo>
                    <a:pt x="26146" y="85576"/>
                  </a:lnTo>
                  <a:lnTo>
                    <a:pt x="26628" y="85191"/>
                  </a:lnTo>
                  <a:lnTo>
                    <a:pt x="27111" y="84901"/>
                  </a:lnTo>
                  <a:lnTo>
                    <a:pt x="27593" y="85287"/>
                  </a:lnTo>
                  <a:lnTo>
                    <a:pt x="28075" y="85769"/>
                  </a:lnTo>
                  <a:lnTo>
                    <a:pt x="28172" y="85769"/>
                  </a:lnTo>
                  <a:lnTo>
                    <a:pt x="28654" y="85480"/>
                  </a:lnTo>
                  <a:lnTo>
                    <a:pt x="29137" y="85094"/>
                  </a:lnTo>
                  <a:lnTo>
                    <a:pt x="29619" y="85576"/>
                  </a:lnTo>
                  <a:lnTo>
                    <a:pt x="30198" y="85962"/>
                  </a:lnTo>
                  <a:lnTo>
                    <a:pt x="30680" y="85673"/>
                  </a:lnTo>
                  <a:lnTo>
                    <a:pt x="31163" y="85384"/>
                  </a:lnTo>
                  <a:lnTo>
                    <a:pt x="31645" y="85769"/>
                  </a:lnTo>
                  <a:lnTo>
                    <a:pt x="32224" y="86252"/>
                  </a:lnTo>
                  <a:lnTo>
                    <a:pt x="32706" y="85962"/>
                  </a:lnTo>
                  <a:lnTo>
                    <a:pt x="33189" y="85576"/>
                  </a:lnTo>
                  <a:lnTo>
                    <a:pt x="33768" y="86059"/>
                  </a:lnTo>
                  <a:lnTo>
                    <a:pt x="34250" y="86445"/>
                  </a:lnTo>
                  <a:lnTo>
                    <a:pt x="34732" y="86155"/>
                  </a:lnTo>
                  <a:lnTo>
                    <a:pt x="35215" y="85866"/>
                  </a:lnTo>
                  <a:lnTo>
                    <a:pt x="35794" y="86252"/>
                  </a:lnTo>
                  <a:lnTo>
                    <a:pt x="36276" y="86734"/>
                  </a:lnTo>
                  <a:lnTo>
                    <a:pt x="36855" y="86445"/>
                  </a:lnTo>
                  <a:lnTo>
                    <a:pt x="37337" y="86059"/>
                  </a:lnTo>
                  <a:lnTo>
                    <a:pt x="37820" y="86541"/>
                  </a:lnTo>
                  <a:lnTo>
                    <a:pt x="38302" y="86927"/>
                  </a:lnTo>
                  <a:lnTo>
                    <a:pt x="38398" y="86927"/>
                  </a:lnTo>
                  <a:lnTo>
                    <a:pt x="38881" y="86638"/>
                  </a:lnTo>
                  <a:lnTo>
                    <a:pt x="39363" y="86348"/>
                  </a:lnTo>
                  <a:lnTo>
                    <a:pt x="39846" y="86734"/>
                  </a:lnTo>
                  <a:lnTo>
                    <a:pt x="40328" y="87217"/>
                  </a:lnTo>
                  <a:lnTo>
                    <a:pt x="40424" y="87217"/>
                  </a:lnTo>
                  <a:lnTo>
                    <a:pt x="40907" y="86831"/>
                  </a:lnTo>
                  <a:lnTo>
                    <a:pt x="41389" y="86541"/>
                  </a:lnTo>
                  <a:lnTo>
                    <a:pt x="41872" y="87024"/>
                  </a:lnTo>
                  <a:lnTo>
                    <a:pt x="42450" y="87410"/>
                  </a:lnTo>
                  <a:lnTo>
                    <a:pt x="42933" y="87120"/>
                  </a:lnTo>
                  <a:lnTo>
                    <a:pt x="43415" y="86734"/>
                  </a:lnTo>
                  <a:lnTo>
                    <a:pt x="43898" y="87217"/>
                  </a:lnTo>
                  <a:lnTo>
                    <a:pt x="44477" y="87603"/>
                  </a:lnTo>
                  <a:lnTo>
                    <a:pt x="44477" y="87699"/>
                  </a:lnTo>
                  <a:lnTo>
                    <a:pt x="44959" y="87313"/>
                  </a:lnTo>
                  <a:lnTo>
                    <a:pt x="45248" y="87120"/>
                  </a:lnTo>
                  <a:lnTo>
                    <a:pt x="42258" y="5403"/>
                  </a:lnTo>
                  <a:lnTo>
                    <a:pt x="41968" y="5210"/>
                  </a:lnTo>
                  <a:lnTo>
                    <a:pt x="41486" y="4728"/>
                  </a:lnTo>
                  <a:lnTo>
                    <a:pt x="41003" y="5017"/>
                  </a:lnTo>
                  <a:lnTo>
                    <a:pt x="40521" y="5403"/>
                  </a:lnTo>
                  <a:lnTo>
                    <a:pt x="39942" y="4921"/>
                  </a:lnTo>
                  <a:lnTo>
                    <a:pt x="39460" y="4535"/>
                  </a:lnTo>
                  <a:lnTo>
                    <a:pt x="38977" y="4824"/>
                  </a:lnTo>
                  <a:lnTo>
                    <a:pt x="38398" y="5114"/>
                  </a:lnTo>
                  <a:lnTo>
                    <a:pt x="37916" y="4728"/>
                  </a:lnTo>
                  <a:lnTo>
                    <a:pt x="37434" y="4246"/>
                  </a:lnTo>
                  <a:lnTo>
                    <a:pt x="37337" y="4246"/>
                  </a:lnTo>
                  <a:lnTo>
                    <a:pt x="36855" y="4632"/>
                  </a:lnTo>
                  <a:lnTo>
                    <a:pt x="36372" y="4921"/>
                  </a:lnTo>
                  <a:lnTo>
                    <a:pt x="35890" y="4439"/>
                  </a:lnTo>
                  <a:lnTo>
                    <a:pt x="35408" y="4053"/>
                  </a:lnTo>
                  <a:lnTo>
                    <a:pt x="35311" y="4053"/>
                  </a:lnTo>
                  <a:lnTo>
                    <a:pt x="34829" y="4342"/>
                  </a:lnTo>
                  <a:lnTo>
                    <a:pt x="34346" y="4632"/>
                  </a:lnTo>
                  <a:lnTo>
                    <a:pt x="33864" y="4246"/>
                  </a:lnTo>
                  <a:lnTo>
                    <a:pt x="33382" y="3763"/>
                  </a:lnTo>
                  <a:lnTo>
                    <a:pt x="33285" y="3763"/>
                  </a:lnTo>
                  <a:lnTo>
                    <a:pt x="32803" y="4149"/>
                  </a:lnTo>
                  <a:lnTo>
                    <a:pt x="32320" y="4439"/>
                  </a:lnTo>
                  <a:lnTo>
                    <a:pt x="31838" y="3956"/>
                  </a:lnTo>
                  <a:lnTo>
                    <a:pt x="31259" y="3570"/>
                  </a:lnTo>
                  <a:lnTo>
                    <a:pt x="30777" y="3860"/>
                  </a:lnTo>
                  <a:lnTo>
                    <a:pt x="30294" y="4149"/>
                  </a:lnTo>
                  <a:lnTo>
                    <a:pt x="29812" y="3763"/>
                  </a:lnTo>
                  <a:lnTo>
                    <a:pt x="29233" y="3281"/>
                  </a:lnTo>
                  <a:lnTo>
                    <a:pt x="28751" y="3667"/>
                  </a:lnTo>
                  <a:lnTo>
                    <a:pt x="28268" y="3956"/>
                  </a:lnTo>
                  <a:lnTo>
                    <a:pt x="27689" y="3474"/>
                  </a:lnTo>
                  <a:lnTo>
                    <a:pt x="27207" y="3088"/>
                  </a:lnTo>
                  <a:lnTo>
                    <a:pt x="26725" y="3377"/>
                  </a:lnTo>
                  <a:lnTo>
                    <a:pt x="26242" y="3763"/>
                  </a:lnTo>
                  <a:lnTo>
                    <a:pt x="25663" y="3281"/>
                  </a:lnTo>
                  <a:lnTo>
                    <a:pt x="25181" y="2895"/>
                  </a:lnTo>
                  <a:lnTo>
                    <a:pt x="25085" y="2798"/>
                  </a:lnTo>
                  <a:lnTo>
                    <a:pt x="24602" y="3184"/>
                  </a:lnTo>
                  <a:lnTo>
                    <a:pt x="24120" y="3474"/>
                  </a:lnTo>
                  <a:lnTo>
                    <a:pt x="23637" y="3088"/>
                  </a:lnTo>
                  <a:lnTo>
                    <a:pt x="23155" y="2605"/>
                  </a:lnTo>
                  <a:lnTo>
                    <a:pt x="23059" y="2605"/>
                  </a:lnTo>
                  <a:lnTo>
                    <a:pt x="22576" y="2895"/>
                  </a:lnTo>
                  <a:lnTo>
                    <a:pt x="22094" y="3281"/>
                  </a:lnTo>
                  <a:lnTo>
                    <a:pt x="21611" y="2798"/>
                  </a:lnTo>
                  <a:lnTo>
                    <a:pt x="21129" y="2413"/>
                  </a:lnTo>
                  <a:lnTo>
                    <a:pt x="21033" y="2413"/>
                  </a:lnTo>
                  <a:lnTo>
                    <a:pt x="20550" y="2702"/>
                  </a:lnTo>
                  <a:lnTo>
                    <a:pt x="20068" y="2991"/>
                  </a:lnTo>
                  <a:lnTo>
                    <a:pt x="19585" y="2605"/>
                  </a:lnTo>
                  <a:lnTo>
                    <a:pt x="19007" y="2123"/>
                  </a:lnTo>
                  <a:lnTo>
                    <a:pt x="18524" y="2413"/>
                  </a:lnTo>
                  <a:lnTo>
                    <a:pt x="18042" y="2798"/>
                  </a:lnTo>
                  <a:lnTo>
                    <a:pt x="17559" y="2316"/>
                  </a:lnTo>
                  <a:lnTo>
                    <a:pt x="16981" y="1930"/>
                  </a:lnTo>
                  <a:lnTo>
                    <a:pt x="16498" y="2220"/>
                  </a:lnTo>
                  <a:lnTo>
                    <a:pt x="16016" y="2509"/>
                  </a:lnTo>
                  <a:lnTo>
                    <a:pt x="15437" y="2123"/>
                  </a:lnTo>
                  <a:lnTo>
                    <a:pt x="14955" y="1641"/>
                  </a:lnTo>
                  <a:lnTo>
                    <a:pt x="14472" y="2027"/>
                  </a:lnTo>
                  <a:lnTo>
                    <a:pt x="13990" y="2316"/>
                  </a:lnTo>
                  <a:lnTo>
                    <a:pt x="13411" y="1834"/>
                  </a:lnTo>
                  <a:lnTo>
                    <a:pt x="12928" y="1448"/>
                  </a:lnTo>
                  <a:lnTo>
                    <a:pt x="12350" y="1737"/>
                  </a:lnTo>
                  <a:lnTo>
                    <a:pt x="11867" y="2027"/>
                  </a:lnTo>
                  <a:lnTo>
                    <a:pt x="11385" y="1641"/>
                  </a:lnTo>
                  <a:lnTo>
                    <a:pt x="10902" y="1158"/>
                  </a:lnTo>
                  <a:lnTo>
                    <a:pt x="10806" y="1158"/>
                  </a:lnTo>
                  <a:lnTo>
                    <a:pt x="10324" y="1448"/>
                  </a:lnTo>
                  <a:lnTo>
                    <a:pt x="9841" y="1834"/>
                  </a:lnTo>
                  <a:lnTo>
                    <a:pt x="9359" y="1351"/>
                  </a:lnTo>
                  <a:lnTo>
                    <a:pt x="8876" y="965"/>
                  </a:lnTo>
                  <a:lnTo>
                    <a:pt x="8780" y="965"/>
                  </a:lnTo>
                  <a:lnTo>
                    <a:pt x="8298" y="1255"/>
                  </a:lnTo>
                  <a:lnTo>
                    <a:pt x="7815" y="1544"/>
                  </a:lnTo>
                  <a:lnTo>
                    <a:pt x="7333" y="1158"/>
                  </a:lnTo>
                  <a:lnTo>
                    <a:pt x="6754" y="676"/>
                  </a:lnTo>
                  <a:lnTo>
                    <a:pt x="6272" y="1062"/>
                  </a:lnTo>
                  <a:lnTo>
                    <a:pt x="5789" y="1351"/>
                  </a:lnTo>
                  <a:lnTo>
                    <a:pt x="5307" y="869"/>
                  </a:lnTo>
                  <a:lnTo>
                    <a:pt x="4728" y="483"/>
                  </a:lnTo>
                  <a:lnTo>
                    <a:pt x="4246" y="772"/>
                  </a:lnTo>
                  <a:lnTo>
                    <a:pt x="3763" y="1158"/>
                  </a:lnTo>
                  <a:lnTo>
                    <a:pt x="3184" y="676"/>
                  </a:lnTo>
                  <a:lnTo>
                    <a:pt x="2702" y="290"/>
                  </a:lnTo>
                  <a:lnTo>
                    <a:pt x="2702" y="194"/>
                  </a:lnTo>
                  <a:lnTo>
                    <a:pt x="2220" y="579"/>
                  </a:lnTo>
                  <a:lnTo>
                    <a:pt x="1737" y="869"/>
                  </a:lnTo>
                  <a:lnTo>
                    <a:pt x="1158" y="483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FFFFFF">
                <a:alpha val="6927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32" name="Google Shape;832;p33"/>
          <p:cNvSpPr/>
          <p:nvPr/>
        </p:nvSpPr>
        <p:spPr>
          <a:xfrm>
            <a:off x="9449901" y="1386567"/>
            <a:ext cx="1294065" cy="1221636"/>
          </a:xfrm>
          <a:custGeom>
            <a:avLst/>
            <a:gdLst/>
            <a:ahLst/>
            <a:cxnLst/>
            <a:rect l="l" t="t" r="r" b="b"/>
            <a:pathLst>
              <a:path w="65445" h="61782" extrusionOk="0">
                <a:moveTo>
                  <a:pt x="33201" y="1250"/>
                </a:moveTo>
                <a:lnTo>
                  <a:pt x="33808" y="2605"/>
                </a:lnTo>
                <a:cubicBezTo>
                  <a:pt x="33552" y="2301"/>
                  <a:pt x="33271" y="1974"/>
                  <a:pt x="32968" y="1671"/>
                </a:cubicBezTo>
                <a:lnTo>
                  <a:pt x="33201" y="1250"/>
                </a:lnTo>
                <a:close/>
                <a:moveTo>
                  <a:pt x="34205" y="2651"/>
                </a:moveTo>
                <a:lnTo>
                  <a:pt x="34205" y="2651"/>
                </a:lnTo>
                <a:cubicBezTo>
                  <a:pt x="34859" y="3772"/>
                  <a:pt x="35489" y="4939"/>
                  <a:pt x="36050" y="6107"/>
                </a:cubicBezTo>
                <a:cubicBezTo>
                  <a:pt x="35653" y="5313"/>
                  <a:pt x="35209" y="4519"/>
                  <a:pt x="34696" y="3772"/>
                </a:cubicBezTo>
                <a:lnTo>
                  <a:pt x="34205" y="2651"/>
                </a:lnTo>
                <a:close/>
                <a:moveTo>
                  <a:pt x="36166" y="6317"/>
                </a:moveTo>
                <a:cubicBezTo>
                  <a:pt x="37100" y="8325"/>
                  <a:pt x="37964" y="10380"/>
                  <a:pt x="38711" y="12481"/>
                </a:cubicBezTo>
                <a:cubicBezTo>
                  <a:pt x="38805" y="12738"/>
                  <a:pt x="38898" y="12995"/>
                  <a:pt x="38992" y="13228"/>
                </a:cubicBezTo>
                <a:lnTo>
                  <a:pt x="37707" y="10426"/>
                </a:lnTo>
                <a:cubicBezTo>
                  <a:pt x="37427" y="9516"/>
                  <a:pt x="37124" y="8605"/>
                  <a:pt x="36774" y="7718"/>
                </a:cubicBezTo>
                <a:cubicBezTo>
                  <a:pt x="36563" y="7228"/>
                  <a:pt x="36377" y="6784"/>
                  <a:pt x="36166" y="6317"/>
                </a:cubicBezTo>
                <a:close/>
                <a:moveTo>
                  <a:pt x="33341" y="573"/>
                </a:moveTo>
                <a:cubicBezTo>
                  <a:pt x="35606" y="3469"/>
                  <a:pt x="37497" y="6644"/>
                  <a:pt x="38945" y="10029"/>
                </a:cubicBezTo>
                <a:cubicBezTo>
                  <a:pt x="40182" y="12995"/>
                  <a:pt x="41093" y="16053"/>
                  <a:pt x="41677" y="19205"/>
                </a:cubicBezTo>
                <a:lnTo>
                  <a:pt x="40673" y="16987"/>
                </a:lnTo>
                <a:cubicBezTo>
                  <a:pt x="40509" y="16497"/>
                  <a:pt x="40346" y="16007"/>
                  <a:pt x="40182" y="15516"/>
                </a:cubicBezTo>
                <a:cubicBezTo>
                  <a:pt x="39575" y="13672"/>
                  <a:pt x="38922" y="11851"/>
                  <a:pt x="38221" y="10053"/>
                </a:cubicBezTo>
                <a:cubicBezTo>
                  <a:pt x="36937" y="6737"/>
                  <a:pt x="35303" y="3585"/>
                  <a:pt x="33318" y="620"/>
                </a:cubicBezTo>
                <a:cubicBezTo>
                  <a:pt x="33318" y="597"/>
                  <a:pt x="33341" y="573"/>
                  <a:pt x="33341" y="573"/>
                </a:cubicBezTo>
                <a:close/>
                <a:moveTo>
                  <a:pt x="42260" y="19859"/>
                </a:moveTo>
                <a:lnTo>
                  <a:pt x="42260" y="19859"/>
                </a:lnTo>
                <a:cubicBezTo>
                  <a:pt x="42774" y="19999"/>
                  <a:pt x="43311" y="20116"/>
                  <a:pt x="43848" y="20209"/>
                </a:cubicBezTo>
                <a:lnTo>
                  <a:pt x="43848" y="20233"/>
                </a:lnTo>
                <a:cubicBezTo>
                  <a:pt x="43334" y="20233"/>
                  <a:pt x="42821" y="20256"/>
                  <a:pt x="42307" y="20256"/>
                </a:cubicBezTo>
                <a:cubicBezTo>
                  <a:pt x="42307" y="20139"/>
                  <a:pt x="42260" y="19999"/>
                  <a:pt x="42260" y="19859"/>
                </a:cubicBezTo>
                <a:close/>
                <a:moveTo>
                  <a:pt x="41630" y="19929"/>
                </a:moveTo>
                <a:lnTo>
                  <a:pt x="41630" y="19929"/>
                </a:lnTo>
                <a:cubicBezTo>
                  <a:pt x="41677" y="20046"/>
                  <a:pt x="41747" y="20162"/>
                  <a:pt x="41793" y="20279"/>
                </a:cubicBezTo>
                <a:lnTo>
                  <a:pt x="41723" y="20303"/>
                </a:lnTo>
                <a:cubicBezTo>
                  <a:pt x="41677" y="20162"/>
                  <a:pt x="41653" y="20046"/>
                  <a:pt x="41630" y="19929"/>
                </a:cubicBezTo>
                <a:close/>
                <a:moveTo>
                  <a:pt x="38385" y="12761"/>
                </a:moveTo>
                <a:lnTo>
                  <a:pt x="38385" y="12761"/>
                </a:lnTo>
                <a:cubicBezTo>
                  <a:pt x="38968" y="14069"/>
                  <a:pt x="39575" y="15376"/>
                  <a:pt x="40159" y="16684"/>
                </a:cubicBezTo>
                <a:lnTo>
                  <a:pt x="40859" y="18785"/>
                </a:lnTo>
                <a:cubicBezTo>
                  <a:pt x="40906" y="18972"/>
                  <a:pt x="40976" y="19159"/>
                  <a:pt x="41023" y="19322"/>
                </a:cubicBezTo>
                <a:lnTo>
                  <a:pt x="40906" y="19322"/>
                </a:lnTo>
                <a:cubicBezTo>
                  <a:pt x="40900" y="19320"/>
                  <a:pt x="40894" y="19319"/>
                  <a:pt x="40888" y="19319"/>
                </a:cubicBezTo>
                <a:cubicBezTo>
                  <a:pt x="40829" y="19319"/>
                  <a:pt x="40798" y="19417"/>
                  <a:pt x="40883" y="19439"/>
                </a:cubicBezTo>
                <a:lnTo>
                  <a:pt x="41093" y="19509"/>
                </a:lnTo>
                <a:cubicBezTo>
                  <a:pt x="41163" y="19766"/>
                  <a:pt x="41256" y="20046"/>
                  <a:pt x="41350" y="20303"/>
                </a:cubicBezTo>
                <a:cubicBezTo>
                  <a:pt x="41116" y="20326"/>
                  <a:pt x="40859" y="20326"/>
                  <a:pt x="40626" y="20349"/>
                </a:cubicBezTo>
                <a:cubicBezTo>
                  <a:pt x="40579" y="20256"/>
                  <a:pt x="40533" y="20162"/>
                  <a:pt x="40486" y="20046"/>
                </a:cubicBezTo>
                <a:cubicBezTo>
                  <a:pt x="40276" y="19462"/>
                  <a:pt x="40089" y="18878"/>
                  <a:pt x="39902" y="18271"/>
                </a:cubicBezTo>
                <a:cubicBezTo>
                  <a:pt x="39529" y="17057"/>
                  <a:pt x="39202" y="15843"/>
                  <a:pt x="38875" y="14629"/>
                </a:cubicBezTo>
                <a:cubicBezTo>
                  <a:pt x="38711" y="13999"/>
                  <a:pt x="38548" y="13368"/>
                  <a:pt x="38385" y="12761"/>
                </a:cubicBezTo>
                <a:close/>
                <a:moveTo>
                  <a:pt x="47521" y="19654"/>
                </a:moveTo>
                <a:cubicBezTo>
                  <a:pt x="49456" y="19654"/>
                  <a:pt x="51392" y="19713"/>
                  <a:pt x="53327" y="19836"/>
                </a:cubicBezTo>
                <a:lnTo>
                  <a:pt x="53327" y="19859"/>
                </a:lnTo>
                <a:cubicBezTo>
                  <a:pt x="55195" y="19976"/>
                  <a:pt x="57016" y="20162"/>
                  <a:pt x="58861" y="20396"/>
                </a:cubicBezTo>
                <a:cubicBezTo>
                  <a:pt x="59468" y="20466"/>
                  <a:pt x="60075" y="20559"/>
                  <a:pt x="60682" y="20653"/>
                </a:cubicBezTo>
                <a:cubicBezTo>
                  <a:pt x="57787" y="20396"/>
                  <a:pt x="54845" y="20419"/>
                  <a:pt x="51973" y="20349"/>
                </a:cubicBezTo>
                <a:cubicBezTo>
                  <a:pt x="50292" y="20326"/>
                  <a:pt x="48564" y="20256"/>
                  <a:pt x="46860" y="20233"/>
                </a:cubicBezTo>
                <a:cubicBezTo>
                  <a:pt x="45693" y="20116"/>
                  <a:pt x="44525" y="19952"/>
                  <a:pt x="43381" y="19742"/>
                </a:cubicBezTo>
                <a:cubicBezTo>
                  <a:pt x="44761" y="19684"/>
                  <a:pt x="46141" y="19654"/>
                  <a:pt x="47521" y="19654"/>
                </a:cubicBezTo>
                <a:close/>
                <a:moveTo>
                  <a:pt x="40766" y="20536"/>
                </a:moveTo>
                <a:lnTo>
                  <a:pt x="41420" y="20559"/>
                </a:lnTo>
                <a:cubicBezTo>
                  <a:pt x="41467" y="20723"/>
                  <a:pt x="41513" y="20910"/>
                  <a:pt x="41560" y="21073"/>
                </a:cubicBezTo>
                <a:cubicBezTo>
                  <a:pt x="41233" y="20980"/>
                  <a:pt x="40953" y="20816"/>
                  <a:pt x="40766" y="20536"/>
                </a:cubicBezTo>
                <a:close/>
                <a:moveTo>
                  <a:pt x="41933" y="20583"/>
                </a:moveTo>
                <a:lnTo>
                  <a:pt x="41980" y="20699"/>
                </a:lnTo>
                <a:lnTo>
                  <a:pt x="42004" y="20910"/>
                </a:lnTo>
                <a:cubicBezTo>
                  <a:pt x="42027" y="20980"/>
                  <a:pt x="42074" y="21026"/>
                  <a:pt x="42120" y="21026"/>
                </a:cubicBezTo>
                <a:cubicBezTo>
                  <a:pt x="42074" y="21050"/>
                  <a:pt x="42027" y="21096"/>
                  <a:pt x="42027" y="21166"/>
                </a:cubicBezTo>
                <a:lnTo>
                  <a:pt x="41980" y="21166"/>
                </a:lnTo>
                <a:cubicBezTo>
                  <a:pt x="41910" y="20980"/>
                  <a:pt x="41840" y="20770"/>
                  <a:pt x="41793" y="20583"/>
                </a:cubicBezTo>
                <a:close/>
                <a:moveTo>
                  <a:pt x="46440" y="20583"/>
                </a:moveTo>
                <a:cubicBezTo>
                  <a:pt x="48448" y="20793"/>
                  <a:pt x="50502" y="20840"/>
                  <a:pt x="52440" y="20910"/>
                </a:cubicBezTo>
                <a:cubicBezTo>
                  <a:pt x="53911" y="20980"/>
                  <a:pt x="55382" y="21003"/>
                  <a:pt x="56876" y="21073"/>
                </a:cubicBezTo>
                <a:cubicBezTo>
                  <a:pt x="52253" y="21096"/>
                  <a:pt x="47630" y="21143"/>
                  <a:pt x="43007" y="21190"/>
                </a:cubicBezTo>
                <a:lnTo>
                  <a:pt x="42447" y="21190"/>
                </a:lnTo>
                <a:lnTo>
                  <a:pt x="42377" y="21096"/>
                </a:lnTo>
                <a:lnTo>
                  <a:pt x="42330" y="21073"/>
                </a:lnTo>
                <a:cubicBezTo>
                  <a:pt x="42424" y="21003"/>
                  <a:pt x="42447" y="20910"/>
                  <a:pt x="42400" y="20816"/>
                </a:cubicBezTo>
                <a:lnTo>
                  <a:pt x="42400" y="20816"/>
                </a:lnTo>
                <a:lnTo>
                  <a:pt x="42424" y="20840"/>
                </a:lnTo>
                <a:lnTo>
                  <a:pt x="42354" y="20699"/>
                </a:lnTo>
                <a:lnTo>
                  <a:pt x="42354" y="20583"/>
                </a:lnTo>
                <a:close/>
                <a:moveTo>
                  <a:pt x="62923" y="20956"/>
                </a:moveTo>
                <a:cubicBezTo>
                  <a:pt x="63437" y="21003"/>
                  <a:pt x="63997" y="21096"/>
                  <a:pt x="64348" y="21353"/>
                </a:cubicBezTo>
                <a:cubicBezTo>
                  <a:pt x="63997" y="21307"/>
                  <a:pt x="63647" y="21237"/>
                  <a:pt x="63297" y="21190"/>
                </a:cubicBezTo>
                <a:cubicBezTo>
                  <a:pt x="63180" y="21096"/>
                  <a:pt x="63063" y="21003"/>
                  <a:pt x="62923" y="20956"/>
                </a:cubicBezTo>
                <a:close/>
                <a:moveTo>
                  <a:pt x="32804" y="550"/>
                </a:moveTo>
                <a:lnTo>
                  <a:pt x="32851" y="597"/>
                </a:lnTo>
                <a:cubicBezTo>
                  <a:pt x="29022" y="7765"/>
                  <a:pt x="25310" y="14979"/>
                  <a:pt x="21877" y="22334"/>
                </a:cubicBezTo>
                <a:cubicBezTo>
                  <a:pt x="21761" y="22311"/>
                  <a:pt x="21667" y="22287"/>
                  <a:pt x="21574" y="22264"/>
                </a:cubicBezTo>
                <a:cubicBezTo>
                  <a:pt x="22414" y="20746"/>
                  <a:pt x="23138" y="19159"/>
                  <a:pt x="23909" y="17594"/>
                </a:cubicBezTo>
                <a:lnTo>
                  <a:pt x="23885" y="17594"/>
                </a:lnTo>
                <a:cubicBezTo>
                  <a:pt x="24843" y="15633"/>
                  <a:pt x="25823" y="13695"/>
                  <a:pt x="26827" y="11780"/>
                </a:cubicBezTo>
                <a:cubicBezTo>
                  <a:pt x="28765" y="8021"/>
                  <a:pt x="30750" y="4262"/>
                  <a:pt x="32804" y="550"/>
                </a:cubicBezTo>
                <a:close/>
                <a:moveTo>
                  <a:pt x="63507" y="21633"/>
                </a:moveTo>
                <a:cubicBezTo>
                  <a:pt x="63741" y="21657"/>
                  <a:pt x="63997" y="21703"/>
                  <a:pt x="64254" y="21727"/>
                </a:cubicBezTo>
                <a:cubicBezTo>
                  <a:pt x="63951" y="21960"/>
                  <a:pt x="63647" y="22194"/>
                  <a:pt x="63344" y="22404"/>
                </a:cubicBezTo>
                <a:cubicBezTo>
                  <a:pt x="63390" y="22311"/>
                  <a:pt x="63437" y="22194"/>
                  <a:pt x="63460" y="22077"/>
                </a:cubicBezTo>
                <a:cubicBezTo>
                  <a:pt x="63507" y="21937"/>
                  <a:pt x="63507" y="21774"/>
                  <a:pt x="63507" y="21633"/>
                </a:cubicBezTo>
                <a:close/>
                <a:moveTo>
                  <a:pt x="29139" y="8558"/>
                </a:moveTo>
                <a:lnTo>
                  <a:pt x="29139" y="8558"/>
                </a:lnTo>
                <a:cubicBezTo>
                  <a:pt x="27294" y="12388"/>
                  <a:pt x="25566" y="16263"/>
                  <a:pt x="23932" y="20209"/>
                </a:cubicBezTo>
                <a:cubicBezTo>
                  <a:pt x="23629" y="20956"/>
                  <a:pt x="23395" y="21867"/>
                  <a:pt x="22975" y="22567"/>
                </a:cubicBezTo>
                <a:cubicBezTo>
                  <a:pt x="22951" y="22614"/>
                  <a:pt x="22928" y="22637"/>
                  <a:pt x="22905" y="22684"/>
                </a:cubicBezTo>
                <a:cubicBezTo>
                  <a:pt x="22881" y="22637"/>
                  <a:pt x="22835" y="22614"/>
                  <a:pt x="22811" y="22591"/>
                </a:cubicBezTo>
                <a:cubicBezTo>
                  <a:pt x="22578" y="22521"/>
                  <a:pt x="22368" y="22451"/>
                  <a:pt x="22134" y="22404"/>
                </a:cubicBezTo>
                <a:cubicBezTo>
                  <a:pt x="24469" y="17781"/>
                  <a:pt x="26804" y="13158"/>
                  <a:pt x="29139" y="8558"/>
                </a:cubicBezTo>
                <a:close/>
                <a:moveTo>
                  <a:pt x="6881" y="22365"/>
                </a:moveTo>
                <a:cubicBezTo>
                  <a:pt x="9140" y="22365"/>
                  <a:pt x="11396" y="22530"/>
                  <a:pt x="13636" y="22848"/>
                </a:cubicBezTo>
                <a:cubicBezTo>
                  <a:pt x="11931" y="22824"/>
                  <a:pt x="10227" y="22813"/>
                  <a:pt x="8522" y="22813"/>
                </a:cubicBezTo>
                <a:cubicBezTo>
                  <a:pt x="6818" y="22813"/>
                  <a:pt x="5114" y="22824"/>
                  <a:pt x="3409" y="22848"/>
                </a:cubicBezTo>
                <a:lnTo>
                  <a:pt x="3362" y="22801"/>
                </a:lnTo>
                <a:cubicBezTo>
                  <a:pt x="4133" y="22614"/>
                  <a:pt x="4903" y="22474"/>
                  <a:pt x="5674" y="22381"/>
                </a:cubicBezTo>
                <a:cubicBezTo>
                  <a:pt x="6076" y="22370"/>
                  <a:pt x="6478" y="22365"/>
                  <a:pt x="6881" y="22365"/>
                </a:cubicBezTo>
                <a:close/>
                <a:moveTo>
                  <a:pt x="12188" y="21797"/>
                </a:moveTo>
                <a:cubicBezTo>
                  <a:pt x="13939" y="21797"/>
                  <a:pt x="15690" y="21914"/>
                  <a:pt x="17418" y="22100"/>
                </a:cubicBezTo>
                <a:cubicBezTo>
                  <a:pt x="18655" y="22217"/>
                  <a:pt x="19893" y="22474"/>
                  <a:pt x="21130" y="22684"/>
                </a:cubicBezTo>
                <a:lnTo>
                  <a:pt x="21060" y="22848"/>
                </a:lnTo>
                <a:lnTo>
                  <a:pt x="20944" y="22848"/>
                </a:lnTo>
                <a:cubicBezTo>
                  <a:pt x="20407" y="22801"/>
                  <a:pt x="19870" y="22754"/>
                  <a:pt x="19333" y="22684"/>
                </a:cubicBezTo>
                <a:cubicBezTo>
                  <a:pt x="18212" y="22544"/>
                  <a:pt x="17068" y="22404"/>
                  <a:pt x="15947" y="22264"/>
                </a:cubicBezTo>
                <a:cubicBezTo>
                  <a:pt x="14243" y="22077"/>
                  <a:pt x="12538" y="21890"/>
                  <a:pt x="10857" y="21820"/>
                </a:cubicBezTo>
                <a:cubicBezTo>
                  <a:pt x="11301" y="21797"/>
                  <a:pt x="11744" y="21797"/>
                  <a:pt x="12188" y="21797"/>
                </a:cubicBezTo>
                <a:close/>
                <a:moveTo>
                  <a:pt x="21364" y="22707"/>
                </a:moveTo>
                <a:lnTo>
                  <a:pt x="21691" y="22754"/>
                </a:lnTo>
                <a:cubicBezTo>
                  <a:pt x="21691" y="22777"/>
                  <a:pt x="21667" y="22801"/>
                  <a:pt x="21667" y="22824"/>
                </a:cubicBezTo>
                <a:cubicBezTo>
                  <a:pt x="21667" y="22848"/>
                  <a:pt x="21667" y="22871"/>
                  <a:pt x="21667" y="22871"/>
                </a:cubicBezTo>
                <a:lnTo>
                  <a:pt x="21270" y="22871"/>
                </a:lnTo>
                <a:lnTo>
                  <a:pt x="21364" y="22707"/>
                </a:lnTo>
                <a:close/>
                <a:moveTo>
                  <a:pt x="9993" y="22124"/>
                </a:moveTo>
                <a:lnTo>
                  <a:pt x="9993" y="22124"/>
                </a:lnTo>
                <a:cubicBezTo>
                  <a:pt x="10857" y="22147"/>
                  <a:pt x="11698" y="22194"/>
                  <a:pt x="12538" y="22264"/>
                </a:cubicBezTo>
                <a:cubicBezTo>
                  <a:pt x="13075" y="22311"/>
                  <a:pt x="16811" y="22661"/>
                  <a:pt x="19496" y="22988"/>
                </a:cubicBezTo>
                <a:lnTo>
                  <a:pt x="18095" y="22941"/>
                </a:lnTo>
                <a:cubicBezTo>
                  <a:pt x="15620" y="22661"/>
                  <a:pt x="13122" y="22404"/>
                  <a:pt x="10647" y="22194"/>
                </a:cubicBezTo>
                <a:lnTo>
                  <a:pt x="9993" y="22124"/>
                </a:lnTo>
                <a:close/>
                <a:moveTo>
                  <a:pt x="21948" y="22777"/>
                </a:moveTo>
                <a:cubicBezTo>
                  <a:pt x="22204" y="22848"/>
                  <a:pt x="22461" y="22871"/>
                  <a:pt x="22718" y="22894"/>
                </a:cubicBezTo>
                <a:cubicBezTo>
                  <a:pt x="22601" y="22988"/>
                  <a:pt x="22461" y="23058"/>
                  <a:pt x="22321" y="23058"/>
                </a:cubicBezTo>
                <a:cubicBezTo>
                  <a:pt x="22251" y="23011"/>
                  <a:pt x="22204" y="22988"/>
                  <a:pt x="22158" y="22964"/>
                </a:cubicBezTo>
                <a:cubicBezTo>
                  <a:pt x="22064" y="22941"/>
                  <a:pt x="21971" y="22918"/>
                  <a:pt x="21877" y="22894"/>
                </a:cubicBezTo>
                <a:lnTo>
                  <a:pt x="21948" y="22777"/>
                </a:lnTo>
                <a:close/>
                <a:moveTo>
                  <a:pt x="2895" y="22567"/>
                </a:moveTo>
                <a:cubicBezTo>
                  <a:pt x="2849" y="22637"/>
                  <a:pt x="2849" y="22731"/>
                  <a:pt x="2895" y="22801"/>
                </a:cubicBezTo>
                <a:cubicBezTo>
                  <a:pt x="4226" y="24248"/>
                  <a:pt x="5580" y="25649"/>
                  <a:pt x="7005" y="27004"/>
                </a:cubicBezTo>
                <a:lnTo>
                  <a:pt x="1705" y="22777"/>
                </a:lnTo>
                <a:cubicBezTo>
                  <a:pt x="2055" y="22731"/>
                  <a:pt x="2382" y="22661"/>
                  <a:pt x="2732" y="22591"/>
                </a:cubicBezTo>
                <a:lnTo>
                  <a:pt x="2895" y="22567"/>
                </a:lnTo>
                <a:close/>
                <a:moveTo>
                  <a:pt x="64745" y="21844"/>
                </a:moveTo>
                <a:lnTo>
                  <a:pt x="64745" y="21844"/>
                </a:lnTo>
                <a:cubicBezTo>
                  <a:pt x="64791" y="21984"/>
                  <a:pt x="64698" y="22077"/>
                  <a:pt x="64464" y="22170"/>
                </a:cubicBezTo>
                <a:lnTo>
                  <a:pt x="64464" y="22147"/>
                </a:lnTo>
                <a:lnTo>
                  <a:pt x="63881" y="22614"/>
                </a:lnTo>
                <a:lnTo>
                  <a:pt x="62690" y="23548"/>
                </a:lnTo>
                <a:lnTo>
                  <a:pt x="60308" y="25392"/>
                </a:lnTo>
                <a:lnTo>
                  <a:pt x="55826" y="28848"/>
                </a:lnTo>
                <a:cubicBezTo>
                  <a:pt x="54238" y="30109"/>
                  <a:pt x="52580" y="31323"/>
                  <a:pt x="50969" y="32584"/>
                </a:cubicBezTo>
                <a:cubicBezTo>
                  <a:pt x="51716" y="31907"/>
                  <a:pt x="52440" y="31230"/>
                  <a:pt x="53211" y="30576"/>
                </a:cubicBezTo>
                <a:cubicBezTo>
                  <a:pt x="53608" y="30249"/>
                  <a:pt x="54004" y="29922"/>
                  <a:pt x="54378" y="29595"/>
                </a:cubicBezTo>
                <a:cubicBezTo>
                  <a:pt x="57834" y="27027"/>
                  <a:pt x="61289" y="24412"/>
                  <a:pt x="64745" y="21844"/>
                </a:cubicBezTo>
                <a:close/>
                <a:moveTo>
                  <a:pt x="1191" y="22871"/>
                </a:moveTo>
                <a:cubicBezTo>
                  <a:pt x="4460" y="25486"/>
                  <a:pt x="7729" y="28078"/>
                  <a:pt x="11021" y="30693"/>
                </a:cubicBezTo>
                <a:lnTo>
                  <a:pt x="11534" y="31089"/>
                </a:lnTo>
                <a:cubicBezTo>
                  <a:pt x="12888" y="32233"/>
                  <a:pt x="14289" y="33331"/>
                  <a:pt x="15714" y="34405"/>
                </a:cubicBezTo>
                <a:lnTo>
                  <a:pt x="15900" y="34568"/>
                </a:lnTo>
                <a:lnTo>
                  <a:pt x="16624" y="35152"/>
                </a:lnTo>
                <a:cubicBezTo>
                  <a:pt x="10857" y="31720"/>
                  <a:pt x="5487" y="27634"/>
                  <a:pt x="677" y="22988"/>
                </a:cubicBezTo>
                <a:cubicBezTo>
                  <a:pt x="841" y="22941"/>
                  <a:pt x="1004" y="22918"/>
                  <a:pt x="1191" y="22871"/>
                </a:cubicBezTo>
                <a:close/>
                <a:moveTo>
                  <a:pt x="61779" y="21400"/>
                </a:moveTo>
                <a:cubicBezTo>
                  <a:pt x="62176" y="21447"/>
                  <a:pt x="62550" y="21493"/>
                  <a:pt x="62947" y="21540"/>
                </a:cubicBezTo>
                <a:cubicBezTo>
                  <a:pt x="63414" y="22077"/>
                  <a:pt x="62830" y="22661"/>
                  <a:pt x="62386" y="23058"/>
                </a:cubicBezTo>
                <a:cubicBezTo>
                  <a:pt x="62083" y="23314"/>
                  <a:pt x="61756" y="23571"/>
                  <a:pt x="61429" y="23805"/>
                </a:cubicBezTo>
                <a:lnTo>
                  <a:pt x="60308" y="24622"/>
                </a:lnTo>
                <a:cubicBezTo>
                  <a:pt x="59515" y="25206"/>
                  <a:pt x="58697" y="25743"/>
                  <a:pt x="57950" y="26326"/>
                </a:cubicBezTo>
                <a:cubicBezTo>
                  <a:pt x="57763" y="26466"/>
                  <a:pt x="57600" y="26607"/>
                  <a:pt x="57437" y="26747"/>
                </a:cubicBezTo>
                <a:cubicBezTo>
                  <a:pt x="53537" y="29595"/>
                  <a:pt x="49638" y="32444"/>
                  <a:pt x="45809" y="35386"/>
                </a:cubicBezTo>
                <a:cubicBezTo>
                  <a:pt x="45786" y="35409"/>
                  <a:pt x="45786" y="35432"/>
                  <a:pt x="45763" y="35456"/>
                </a:cubicBezTo>
                <a:lnTo>
                  <a:pt x="45669" y="35292"/>
                </a:lnTo>
                <a:cubicBezTo>
                  <a:pt x="45833" y="35175"/>
                  <a:pt x="45996" y="35082"/>
                  <a:pt x="46113" y="34965"/>
                </a:cubicBezTo>
                <a:lnTo>
                  <a:pt x="54962" y="27821"/>
                </a:lnTo>
                <a:lnTo>
                  <a:pt x="59374" y="24248"/>
                </a:lnTo>
                <a:cubicBezTo>
                  <a:pt x="60332" y="23455"/>
                  <a:pt x="61546" y="22684"/>
                  <a:pt x="61779" y="21400"/>
                </a:cubicBezTo>
                <a:close/>
                <a:moveTo>
                  <a:pt x="50292" y="32607"/>
                </a:moveTo>
                <a:cubicBezTo>
                  <a:pt x="48938" y="33821"/>
                  <a:pt x="47630" y="35059"/>
                  <a:pt x="46370" y="36343"/>
                </a:cubicBezTo>
                <a:lnTo>
                  <a:pt x="45926" y="35712"/>
                </a:lnTo>
                <a:cubicBezTo>
                  <a:pt x="45973" y="35712"/>
                  <a:pt x="45996" y="35712"/>
                  <a:pt x="46043" y="35689"/>
                </a:cubicBezTo>
                <a:cubicBezTo>
                  <a:pt x="47467" y="34685"/>
                  <a:pt x="48891" y="33658"/>
                  <a:pt x="50292" y="32607"/>
                </a:cubicBezTo>
                <a:close/>
                <a:moveTo>
                  <a:pt x="45366" y="35549"/>
                </a:moveTo>
                <a:cubicBezTo>
                  <a:pt x="45366" y="35596"/>
                  <a:pt x="45366" y="35642"/>
                  <a:pt x="45412" y="35689"/>
                </a:cubicBezTo>
                <a:lnTo>
                  <a:pt x="45412" y="35712"/>
                </a:lnTo>
                <a:cubicBezTo>
                  <a:pt x="45622" y="36039"/>
                  <a:pt x="45833" y="36366"/>
                  <a:pt x="46066" y="36716"/>
                </a:cubicBezTo>
                <a:cubicBezTo>
                  <a:pt x="45973" y="36786"/>
                  <a:pt x="45879" y="36880"/>
                  <a:pt x="45786" y="36973"/>
                </a:cubicBezTo>
                <a:cubicBezTo>
                  <a:pt x="45552" y="36693"/>
                  <a:pt x="45179" y="36226"/>
                  <a:pt x="45179" y="36016"/>
                </a:cubicBezTo>
                <a:cubicBezTo>
                  <a:pt x="45179" y="35852"/>
                  <a:pt x="45249" y="35689"/>
                  <a:pt x="45366" y="35549"/>
                </a:cubicBezTo>
                <a:close/>
                <a:moveTo>
                  <a:pt x="31800" y="43301"/>
                </a:moveTo>
                <a:lnTo>
                  <a:pt x="32501" y="43674"/>
                </a:lnTo>
                <a:lnTo>
                  <a:pt x="31824" y="44281"/>
                </a:lnTo>
                <a:lnTo>
                  <a:pt x="31123" y="44048"/>
                </a:lnTo>
                <a:cubicBezTo>
                  <a:pt x="31333" y="43791"/>
                  <a:pt x="31567" y="43557"/>
                  <a:pt x="31800" y="43301"/>
                </a:cubicBezTo>
                <a:close/>
                <a:moveTo>
                  <a:pt x="32233" y="42746"/>
                </a:moveTo>
                <a:cubicBezTo>
                  <a:pt x="32717" y="42746"/>
                  <a:pt x="33741" y="43621"/>
                  <a:pt x="34065" y="43838"/>
                </a:cubicBezTo>
                <a:cubicBezTo>
                  <a:pt x="34789" y="44305"/>
                  <a:pt x="35489" y="44771"/>
                  <a:pt x="36213" y="45215"/>
                </a:cubicBezTo>
                <a:lnTo>
                  <a:pt x="36423" y="45355"/>
                </a:lnTo>
                <a:cubicBezTo>
                  <a:pt x="34929" y="44608"/>
                  <a:pt x="33435" y="43861"/>
                  <a:pt x="31917" y="43137"/>
                </a:cubicBezTo>
                <a:cubicBezTo>
                  <a:pt x="31917" y="43090"/>
                  <a:pt x="31894" y="43044"/>
                  <a:pt x="31870" y="43020"/>
                </a:cubicBezTo>
                <a:cubicBezTo>
                  <a:pt x="31917" y="42904"/>
                  <a:pt x="32011" y="42834"/>
                  <a:pt x="32127" y="42764"/>
                </a:cubicBezTo>
                <a:cubicBezTo>
                  <a:pt x="32159" y="42751"/>
                  <a:pt x="32194" y="42746"/>
                  <a:pt x="32233" y="42746"/>
                </a:cubicBezTo>
                <a:close/>
                <a:moveTo>
                  <a:pt x="46230" y="36973"/>
                </a:moveTo>
                <a:lnTo>
                  <a:pt x="46253" y="37020"/>
                </a:lnTo>
                <a:cubicBezTo>
                  <a:pt x="47304" y="38724"/>
                  <a:pt x="48378" y="40429"/>
                  <a:pt x="49405" y="42156"/>
                </a:cubicBezTo>
                <a:lnTo>
                  <a:pt x="49382" y="42133"/>
                </a:lnTo>
                <a:lnTo>
                  <a:pt x="49382" y="42133"/>
                </a:lnTo>
                <a:cubicBezTo>
                  <a:pt x="50105" y="43394"/>
                  <a:pt x="50829" y="44678"/>
                  <a:pt x="51506" y="45986"/>
                </a:cubicBezTo>
                <a:lnTo>
                  <a:pt x="51366" y="45775"/>
                </a:lnTo>
                <a:lnTo>
                  <a:pt x="49685" y="43277"/>
                </a:lnTo>
                <a:cubicBezTo>
                  <a:pt x="48915" y="41900"/>
                  <a:pt x="48097" y="40545"/>
                  <a:pt x="47257" y="39215"/>
                </a:cubicBezTo>
                <a:cubicBezTo>
                  <a:pt x="46837" y="38538"/>
                  <a:pt x="46393" y="37884"/>
                  <a:pt x="45973" y="37207"/>
                </a:cubicBezTo>
                <a:lnTo>
                  <a:pt x="46230" y="36973"/>
                </a:lnTo>
                <a:close/>
                <a:moveTo>
                  <a:pt x="32734" y="43791"/>
                </a:moveTo>
                <a:cubicBezTo>
                  <a:pt x="34415" y="44678"/>
                  <a:pt x="36096" y="45542"/>
                  <a:pt x="37778" y="46406"/>
                </a:cubicBezTo>
                <a:cubicBezTo>
                  <a:pt x="36026" y="45729"/>
                  <a:pt x="34252" y="45098"/>
                  <a:pt x="32477" y="44491"/>
                </a:cubicBezTo>
                <a:cubicBezTo>
                  <a:pt x="32571" y="44375"/>
                  <a:pt x="32454" y="44234"/>
                  <a:pt x="32291" y="44234"/>
                </a:cubicBezTo>
                <a:lnTo>
                  <a:pt x="32734" y="43791"/>
                </a:lnTo>
                <a:close/>
                <a:moveTo>
                  <a:pt x="30960" y="44281"/>
                </a:moveTo>
                <a:lnTo>
                  <a:pt x="31590" y="44515"/>
                </a:lnTo>
                <a:lnTo>
                  <a:pt x="31053" y="45028"/>
                </a:lnTo>
                <a:lnTo>
                  <a:pt x="30843" y="44912"/>
                </a:lnTo>
                <a:cubicBezTo>
                  <a:pt x="30826" y="44906"/>
                  <a:pt x="30810" y="44903"/>
                  <a:pt x="30794" y="44903"/>
                </a:cubicBezTo>
                <a:cubicBezTo>
                  <a:pt x="30683" y="44903"/>
                  <a:pt x="30624" y="45037"/>
                  <a:pt x="30726" y="45098"/>
                </a:cubicBezTo>
                <a:lnTo>
                  <a:pt x="30866" y="45168"/>
                </a:lnTo>
                <a:cubicBezTo>
                  <a:pt x="29886" y="46079"/>
                  <a:pt x="28882" y="46990"/>
                  <a:pt x="27901" y="47923"/>
                </a:cubicBezTo>
                <a:cubicBezTo>
                  <a:pt x="28368" y="47386"/>
                  <a:pt x="28835" y="46849"/>
                  <a:pt x="29279" y="46312"/>
                </a:cubicBezTo>
                <a:cubicBezTo>
                  <a:pt x="29792" y="45729"/>
                  <a:pt x="30283" y="45122"/>
                  <a:pt x="30773" y="44515"/>
                </a:cubicBezTo>
                <a:lnTo>
                  <a:pt x="30960" y="44281"/>
                </a:lnTo>
                <a:close/>
                <a:moveTo>
                  <a:pt x="19146" y="37183"/>
                </a:moveTo>
                <a:cubicBezTo>
                  <a:pt x="19309" y="37277"/>
                  <a:pt x="19449" y="37393"/>
                  <a:pt x="19589" y="37510"/>
                </a:cubicBezTo>
                <a:cubicBezTo>
                  <a:pt x="19543" y="37627"/>
                  <a:pt x="19636" y="37767"/>
                  <a:pt x="19776" y="37767"/>
                </a:cubicBezTo>
                <a:cubicBezTo>
                  <a:pt x="19496" y="38934"/>
                  <a:pt x="19192" y="40078"/>
                  <a:pt x="18866" y="41223"/>
                </a:cubicBezTo>
                <a:cubicBezTo>
                  <a:pt x="18702" y="41736"/>
                  <a:pt x="18539" y="42273"/>
                  <a:pt x="18375" y="42787"/>
                </a:cubicBezTo>
                <a:cubicBezTo>
                  <a:pt x="17698" y="44842"/>
                  <a:pt x="17068" y="46896"/>
                  <a:pt x="16414" y="48974"/>
                </a:cubicBezTo>
                <a:cubicBezTo>
                  <a:pt x="16227" y="49628"/>
                  <a:pt x="16017" y="50282"/>
                  <a:pt x="15830" y="50935"/>
                </a:cubicBezTo>
                <a:lnTo>
                  <a:pt x="15620" y="51566"/>
                </a:lnTo>
                <a:lnTo>
                  <a:pt x="15620" y="51566"/>
                </a:lnTo>
                <a:cubicBezTo>
                  <a:pt x="15854" y="50632"/>
                  <a:pt x="16087" y="49698"/>
                  <a:pt x="16344" y="48787"/>
                </a:cubicBezTo>
                <a:cubicBezTo>
                  <a:pt x="16858" y="46779"/>
                  <a:pt x="17371" y="44795"/>
                  <a:pt x="17862" y="42787"/>
                </a:cubicBezTo>
                <a:cubicBezTo>
                  <a:pt x="18329" y="40966"/>
                  <a:pt x="18936" y="39051"/>
                  <a:pt x="19146" y="37183"/>
                </a:cubicBezTo>
                <a:close/>
                <a:moveTo>
                  <a:pt x="51459" y="46499"/>
                </a:moveTo>
                <a:cubicBezTo>
                  <a:pt x="51833" y="47036"/>
                  <a:pt x="52230" y="47573"/>
                  <a:pt x="52604" y="48110"/>
                </a:cubicBezTo>
                <a:cubicBezTo>
                  <a:pt x="53234" y="49348"/>
                  <a:pt x="53818" y="50562"/>
                  <a:pt x="54378" y="51799"/>
                </a:cubicBezTo>
                <a:cubicBezTo>
                  <a:pt x="54682" y="52476"/>
                  <a:pt x="54985" y="53177"/>
                  <a:pt x="55289" y="53854"/>
                </a:cubicBezTo>
                <a:cubicBezTo>
                  <a:pt x="55312" y="54017"/>
                  <a:pt x="55335" y="54204"/>
                  <a:pt x="55359" y="54368"/>
                </a:cubicBezTo>
                <a:cubicBezTo>
                  <a:pt x="54658" y="54017"/>
                  <a:pt x="53958" y="53667"/>
                  <a:pt x="53281" y="53317"/>
                </a:cubicBezTo>
                <a:lnTo>
                  <a:pt x="53281" y="53317"/>
                </a:lnTo>
                <a:cubicBezTo>
                  <a:pt x="53724" y="53434"/>
                  <a:pt x="54168" y="53550"/>
                  <a:pt x="54635" y="53644"/>
                </a:cubicBezTo>
                <a:cubicBezTo>
                  <a:pt x="54645" y="53646"/>
                  <a:pt x="54655" y="53646"/>
                  <a:pt x="54666" y="53646"/>
                </a:cubicBezTo>
                <a:cubicBezTo>
                  <a:pt x="54791" y="53646"/>
                  <a:pt x="54886" y="53517"/>
                  <a:pt x="54822" y="53387"/>
                </a:cubicBezTo>
                <a:cubicBezTo>
                  <a:pt x="53771" y="51052"/>
                  <a:pt x="52650" y="48764"/>
                  <a:pt x="51459" y="46499"/>
                </a:cubicBezTo>
                <a:close/>
                <a:moveTo>
                  <a:pt x="55896" y="54157"/>
                </a:moveTo>
                <a:cubicBezTo>
                  <a:pt x="56012" y="54368"/>
                  <a:pt x="56129" y="54601"/>
                  <a:pt x="56223" y="54835"/>
                </a:cubicBezTo>
                <a:lnTo>
                  <a:pt x="56129" y="54788"/>
                </a:lnTo>
                <a:cubicBezTo>
                  <a:pt x="56059" y="54554"/>
                  <a:pt x="55966" y="54344"/>
                  <a:pt x="55896" y="54157"/>
                </a:cubicBezTo>
                <a:close/>
                <a:moveTo>
                  <a:pt x="50456" y="52476"/>
                </a:moveTo>
                <a:lnTo>
                  <a:pt x="50782" y="52593"/>
                </a:lnTo>
                <a:cubicBezTo>
                  <a:pt x="52323" y="53317"/>
                  <a:pt x="53864" y="54064"/>
                  <a:pt x="55382" y="54835"/>
                </a:cubicBezTo>
                <a:cubicBezTo>
                  <a:pt x="55382" y="54881"/>
                  <a:pt x="55382" y="54951"/>
                  <a:pt x="55382" y="54975"/>
                </a:cubicBezTo>
                <a:cubicBezTo>
                  <a:pt x="53748" y="54157"/>
                  <a:pt x="52090" y="53317"/>
                  <a:pt x="50456" y="52476"/>
                </a:cubicBezTo>
                <a:close/>
                <a:moveTo>
                  <a:pt x="31217" y="45355"/>
                </a:moveTo>
                <a:lnTo>
                  <a:pt x="31217" y="45355"/>
                </a:lnTo>
                <a:cubicBezTo>
                  <a:pt x="30119" y="46546"/>
                  <a:pt x="29092" y="47807"/>
                  <a:pt x="27948" y="48974"/>
                </a:cubicBezTo>
                <a:cubicBezTo>
                  <a:pt x="26477" y="50468"/>
                  <a:pt x="24936" y="51916"/>
                  <a:pt x="23325" y="53270"/>
                </a:cubicBezTo>
                <a:cubicBezTo>
                  <a:pt x="22344" y="54111"/>
                  <a:pt x="21340" y="54905"/>
                  <a:pt x="20290" y="55675"/>
                </a:cubicBezTo>
                <a:cubicBezTo>
                  <a:pt x="24002" y="52313"/>
                  <a:pt x="27668" y="48904"/>
                  <a:pt x="31217" y="45355"/>
                </a:cubicBezTo>
                <a:close/>
                <a:moveTo>
                  <a:pt x="32267" y="44771"/>
                </a:moveTo>
                <a:cubicBezTo>
                  <a:pt x="35559" y="46056"/>
                  <a:pt x="38852" y="47363"/>
                  <a:pt x="42074" y="48717"/>
                </a:cubicBezTo>
                <a:cubicBezTo>
                  <a:pt x="42891" y="49161"/>
                  <a:pt x="43708" y="49581"/>
                  <a:pt x="44548" y="50001"/>
                </a:cubicBezTo>
                <a:cubicBezTo>
                  <a:pt x="45482" y="50445"/>
                  <a:pt x="46393" y="50889"/>
                  <a:pt x="47350" y="51286"/>
                </a:cubicBezTo>
                <a:cubicBezTo>
                  <a:pt x="50059" y="52640"/>
                  <a:pt x="52767" y="54017"/>
                  <a:pt x="55475" y="55395"/>
                </a:cubicBezTo>
                <a:cubicBezTo>
                  <a:pt x="55499" y="55418"/>
                  <a:pt x="55522" y="55418"/>
                  <a:pt x="55545" y="55418"/>
                </a:cubicBezTo>
                <a:cubicBezTo>
                  <a:pt x="55312" y="56002"/>
                  <a:pt x="55452" y="55932"/>
                  <a:pt x="54962" y="55979"/>
                </a:cubicBezTo>
                <a:cubicBezTo>
                  <a:pt x="54752" y="55955"/>
                  <a:pt x="54541" y="55932"/>
                  <a:pt x="54331" y="55862"/>
                </a:cubicBezTo>
                <a:cubicBezTo>
                  <a:pt x="52767" y="55418"/>
                  <a:pt x="51203" y="54484"/>
                  <a:pt x="49732" y="53807"/>
                </a:cubicBezTo>
                <a:cubicBezTo>
                  <a:pt x="46767" y="52476"/>
                  <a:pt x="43801" y="51099"/>
                  <a:pt x="40859" y="49721"/>
                </a:cubicBezTo>
                <a:cubicBezTo>
                  <a:pt x="37824" y="48297"/>
                  <a:pt x="34836" y="46826"/>
                  <a:pt x="31824" y="45379"/>
                </a:cubicBezTo>
                <a:cubicBezTo>
                  <a:pt x="31964" y="45192"/>
                  <a:pt x="32104" y="44982"/>
                  <a:pt x="32267" y="44771"/>
                </a:cubicBezTo>
                <a:close/>
                <a:moveTo>
                  <a:pt x="32828" y="1974"/>
                </a:moveTo>
                <a:cubicBezTo>
                  <a:pt x="33411" y="2581"/>
                  <a:pt x="33948" y="3235"/>
                  <a:pt x="34415" y="3935"/>
                </a:cubicBezTo>
                <a:cubicBezTo>
                  <a:pt x="35396" y="6154"/>
                  <a:pt x="36400" y="8372"/>
                  <a:pt x="37404" y="10590"/>
                </a:cubicBezTo>
                <a:cubicBezTo>
                  <a:pt x="37497" y="10870"/>
                  <a:pt x="37591" y="11173"/>
                  <a:pt x="37661" y="11454"/>
                </a:cubicBezTo>
                <a:cubicBezTo>
                  <a:pt x="38174" y="13181"/>
                  <a:pt x="38595" y="14932"/>
                  <a:pt x="39085" y="16684"/>
                </a:cubicBezTo>
                <a:cubicBezTo>
                  <a:pt x="39318" y="17524"/>
                  <a:pt x="39552" y="18341"/>
                  <a:pt x="39832" y="19182"/>
                </a:cubicBezTo>
                <a:cubicBezTo>
                  <a:pt x="39949" y="19532"/>
                  <a:pt x="40066" y="19952"/>
                  <a:pt x="40229" y="20349"/>
                </a:cubicBezTo>
                <a:lnTo>
                  <a:pt x="40159" y="20349"/>
                </a:lnTo>
                <a:cubicBezTo>
                  <a:pt x="40066" y="20349"/>
                  <a:pt x="40066" y="20466"/>
                  <a:pt x="40159" y="20489"/>
                </a:cubicBezTo>
                <a:lnTo>
                  <a:pt x="40299" y="20489"/>
                </a:lnTo>
                <a:cubicBezTo>
                  <a:pt x="40520" y="21086"/>
                  <a:pt x="41097" y="21474"/>
                  <a:pt x="41752" y="21474"/>
                </a:cubicBezTo>
                <a:cubicBezTo>
                  <a:pt x="41789" y="21474"/>
                  <a:pt x="41826" y="21472"/>
                  <a:pt x="41863" y="21470"/>
                </a:cubicBezTo>
                <a:cubicBezTo>
                  <a:pt x="41922" y="21528"/>
                  <a:pt x="42004" y="21558"/>
                  <a:pt x="42085" y="21558"/>
                </a:cubicBezTo>
                <a:cubicBezTo>
                  <a:pt x="42167" y="21558"/>
                  <a:pt x="42249" y="21528"/>
                  <a:pt x="42307" y="21470"/>
                </a:cubicBezTo>
                <a:lnTo>
                  <a:pt x="42611" y="21470"/>
                </a:lnTo>
                <a:cubicBezTo>
                  <a:pt x="43848" y="21470"/>
                  <a:pt x="45085" y="21447"/>
                  <a:pt x="46346" y="21447"/>
                </a:cubicBezTo>
                <a:lnTo>
                  <a:pt x="53444" y="21400"/>
                </a:lnTo>
                <a:lnTo>
                  <a:pt x="60542" y="21330"/>
                </a:lnTo>
                <a:cubicBezTo>
                  <a:pt x="60659" y="21318"/>
                  <a:pt x="60781" y="21312"/>
                  <a:pt x="60907" y="21312"/>
                </a:cubicBezTo>
                <a:cubicBezTo>
                  <a:pt x="61032" y="21312"/>
                  <a:pt x="61161" y="21318"/>
                  <a:pt x="61289" y="21330"/>
                </a:cubicBezTo>
                <a:cubicBezTo>
                  <a:pt x="61546" y="21563"/>
                  <a:pt x="61312" y="21867"/>
                  <a:pt x="61172" y="22077"/>
                </a:cubicBezTo>
                <a:cubicBezTo>
                  <a:pt x="60869" y="22521"/>
                  <a:pt x="60472" y="22918"/>
                  <a:pt x="60028" y="23244"/>
                </a:cubicBezTo>
                <a:cubicBezTo>
                  <a:pt x="59094" y="24015"/>
                  <a:pt x="58160" y="24762"/>
                  <a:pt x="57226" y="25509"/>
                </a:cubicBezTo>
                <a:cubicBezTo>
                  <a:pt x="53047" y="28918"/>
                  <a:pt x="48868" y="32304"/>
                  <a:pt x="44712" y="35689"/>
                </a:cubicBezTo>
                <a:cubicBezTo>
                  <a:pt x="44665" y="35689"/>
                  <a:pt x="44665" y="35736"/>
                  <a:pt x="44665" y="35759"/>
                </a:cubicBezTo>
                <a:cubicBezTo>
                  <a:pt x="44572" y="35642"/>
                  <a:pt x="44502" y="35526"/>
                  <a:pt x="44432" y="35409"/>
                </a:cubicBezTo>
                <a:cubicBezTo>
                  <a:pt x="44391" y="35354"/>
                  <a:pt x="44334" y="35331"/>
                  <a:pt x="44277" y="35331"/>
                </a:cubicBezTo>
                <a:cubicBezTo>
                  <a:pt x="44140" y="35331"/>
                  <a:pt x="44006" y="35464"/>
                  <a:pt x="44105" y="35596"/>
                </a:cubicBezTo>
                <a:cubicBezTo>
                  <a:pt x="45879" y="38234"/>
                  <a:pt x="47654" y="40849"/>
                  <a:pt x="49405" y="43487"/>
                </a:cubicBezTo>
                <a:cubicBezTo>
                  <a:pt x="51226" y="46663"/>
                  <a:pt x="52884" y="49908"/>
                  <a:pt x="54401" y="53247"/>
                </a:cubicBezTo>
                <a:cubicBezTo>
                  <a:pt x="53444" y="53037"/>
                  <a:pt x="52510" y="52780"/>
                  <a:pt x="51576" y="52476"/>
                </a:cubicBezTo>
                <a:cubicBezTo>
                  <a:pt x="48237" y="50842"/>
                  <a:pt x="44829" y="49278"/>
                  <a:pt x="41396" y="47853"/>
                </a:cubicBezTo>
                <a:lnTo>
                  <a:pt x="40136" y="47223"/>
                </a:lnTo>
                <a:cubicBezTo>
                  <a:pt x="37451" y="45659"/>
                  <a:pt x="34859" y="43954"/>
                  <a:pt x="32244" y="42273"/>
                </a:cubicBezTo>
                <a:cubicBezTo>
                  <a:pt x="32221" y="42258"/>
                  <a:pt x="32195" y="42250"/>
                  <a:pt x="32169" y="42250"/>
                </a:cubicBezTo>
                <a:cubicBezTo>
                  <a:pt x="32117" y="42250"/>
                  <a:pt x="32065" y="42281"/>
                  <a:pt x="32034" y="42343"/>
                </a:cubicBezTo>
                <a:lnTo>
                  <a:pt x="31567" y="42950"/>
                </a:lnTo>
                <a:lnTo>
                  <a:pt x="31333" y="42834"/>
                </a:lnTo>
                <a:cubicBezTo>
                  <a:pt x="31319" y="42828"/>
                  <a:pt x="31305" y="42825"/>
                  <a:pt x="31292" y="42825"/>
                </a:cubicBezTo>
                <a:cubicBezTo>
                  <a:pt x="31197" y="42825"/>
                  <a:pt x="31138" y="42956"/>
                  <a:pt x="31240" y="42997"/>
                </a:cubicBezTo>
                <a:lnTo>
                  <a:pt x="31450" y="43114"/>
                </a:lnTo>
                <a:cubicBezTo>
                  <a:pt x="31077" y="43581"/>
                  <a:pt x="30703" y="44071"/>
                  <a:pt x="30306" y="44538"/>
                </a:cubicBezTo>
                <a:cubicBezTo>
                  <a:pt x="25800" y="49278"/>
                  <a:pt x="21037" y="53761"/>
                  <a:pt x="16017" y="57963"/>
                </a:cubicBezTo>
                <a:cubicBezTo>
                  <a:pt x="17885" y="51029"/>
                  <a:pt x="19753" y="44094"/>
                  <a:pt x="21621" y="37160"/>
                </a:cubicBezTo>
                <a:cubicBezTo>
                  <a:pt x="21644" y="37090"/>
                  <a:pt x="21621" y="37020"/>
                  <a:pt x="21551" y="36973"/>
                </a:cubicBezTo>
                <a:cubicBezTo>
                  <a:pt x="15480" y="32537"/>
                  <a:pt x="9550" y="27937"/>
                  <a:pt x="3759" y="23128"/>
                </a:cubicBezTo>
                <a:cubicBezTo>
                  <a:pt x="5127" y="23113"/>
                  <a:pt x="6492" y="23105"/>
                  <a:pt x="7857" y="23105"/>
                </a:cubicBezTo>
                <a:cubicBezTo>
                  <a:pt x="10802" y="23105"/>
                  <a:pt x="13742" y="23141"/>
                  <a:pt x="16694" y="23221"/>
                </a:cubicBezTo>
                <a:cubicBezTo>
                  <a:pt x="18235" y="23408"/>
                  <a:pt x="19753" y="23595"/>
                  <a:pt x="21270" y="23735"/>
                </a:cubicBezTo>
                <a:cubicBezTo>
                  <a:pt x="21457" y="23735"/>
                  <a:pt x="21527" y="23455"/>
                  <a:pt x="21387" y="23361"/>
                </a:cubicBezTo>
                <a:lnTo>
                  <a:pt x="21387" y="23361"/>
                </a:lnTo>
                <a:lnTo>
                  <a:pt x="21924" y="23385"/>
                </a:lnTo>
                <a:lnTo>
                  <a:pt x="21924" y="23408"/>
                </a:lnTo>
                <a:lnTo>
                  <a:pt x="21924" y="23501"/>
                </a:lnTo>
                <a:cubicBezTo>
                  <a:pt x="21924" y="23571"/>
                  <a:pt x="21948" y="23665"/>
                  <a:pt x="22018" y="23688"/>
                </a:cubicBezTo>
                <a:cubicBezTo>
                  <a:pt x="22117" y="23748"/>
                  <a:pt x="22207" y="23773"/>
                  <a:pt x="22284" y="23773"/>
                </a:cubicBezTo>
                <a:cubicBezTo>
                  <a:pt x="22478" y="23773"/>
                  <a:pt x="22588" y="23609"/>
                  <a:pt x="22555" y="23408"/>
                </a:cubicBezTo>
                <a:lnTo>
                  <a:pt x="22905" y="23408"/>
                </a:lnTo>
                <a:cubicBezTo>
                  <a:pt x="22975" y="23408"/>
                  <a:pt x="23022" y="23361"/>
                  <a:pt x="23045" y="23291"/>
                </a:cubicBezTo>
                <a:cubicBezTo>
                  <a:pt x="25450" y="17244"/>
                  <a:pt x="28111" y="11267"/>
                  <a:pt x="31030" y="5453"/>
                </a:cubicBezTo>
                <a:lnTo>
                  <a:pt x="31030" y="5453"/>
                </a:lnTo>
                <a:cubicBezTo>
                  <a:pt x="29092" y="10706"/>
                  <a:pt x="27154" y="15960"/>
                  <a:pt x="25240" y="21237"/>
                </a:cubicBezTo>
                <a:cubicBezTo>
                  <a:pt x="25211" y="21307"/>
                  <a:pt x="25269" y="21361"/>
                  <a:pt x="25334" y="21361"/>
                </a:cubicBezTo>
                <a:cubicBezTo>
                  <a:pt x="25377" y="21361"/>
                  <a:pt x="25422" y="21338"/>
                  <a:pt x="25450" y="21283"/>
                </a:cubicBezTo>
                <a:cubicBezTo>
                  <a:pt x="27714" y="15236"/>
                  <a:pt x="29956" y="9189"/>
                  <a:pt x="32221" y="3142"/>
                </a:cubicBezTo>
                <a:cubicBezTo>
                  <a:pt x="32407" y="2745"/>
                  <a:pt x="32618" y="2371"/>
                  <a:pt x="32828" y="1974"/>
                </a:cubicBezTo>
                <a:close/>
                <a:moveTo>
                  <a:pt x="27084" y="48297"/>
                </a:moveTo>
                <a:lnTo>
                  <a:pt x="27084" y="48297"/>
                </a:lnTo>
                <a:cubicBezTo>
                  <a:pt x="25987" y="49511"/>
                  <a:pt x="24866" y="50679"/>
                  <a:pt x="23699" y="51823"/>
                </a:cubicBezTo>
                <a:lnTo>
                  <a:pt x="20126" y="55161"/>
                </a:lnTo>
                <a:cubicBezTo>
                  <a:pt x="18725" y="56399"/>
                  <a:pt x="17278" y="57590"/>
                  <a:pt x="15807" y="58734"/>
                </a:cubicBezTo>
                <a:lnTo>
                  <a:pt x="15807" y="58734"/>
                </a:lnTo>
                <a:lnTo>
                  <a:pt x="15854" y="58594"/>
                </a:lnTo>
                <a:cubicBezTo>
                  <a:pt x="19753" y="55348"/>
                  <a:pt x="23512" y="51916"/>
                  <a:pt x="27084" y="48297"/>
                </a:cubicBezTo>
                <a:close/>
                <a:moveTo>
                  <a:pt x="5440" y="24949"/>
                </a:moveTo>
                <a:cubicBezTo>
                  <a:pt x="7612" y="26723"/>
                  <a:pt x="9807" y="28474"/>
                  <a:pt x="12025" y="30202"/>
                </a:cubicBezTo>
                <a:cubicBezTo>
                  <a:pt x="13472" y="31346"/>
                  <a:pt x="14920" y="32467"/>
                  <a:pt x="16391" y="33564"/>
                </a:cubicBezTo>
                <a:cubicBezTo>
                  <a:pt x="17068" y="34078"/>
                  <a:pt x="17745" y="34592"/>
                  <a:pt x="18445" y="35105"/>
                </a:cubicBezTo>
                <a:cubicBezTo>
                  <a:pt x="19192" y="35642"/>
                  <a:pt x="20126" y="36156"/>
                  <a:pt x="20780" y="36833"/>
                </a:cubicBezTo>
                <a:cubicBezTo>
                  <a:pt x="21270" y="37323"/>
                  <a:pt x="21200" y="37510"/>
                  <a:pt x="21014" y="38164"/>
                </a:cubicBezTo>
                <a:cubicBezTo>
                  <a:pt x="20897" y="38654"/>
                  <a:pt x="20757" y="39121"/>
                  <a:pt x="20640" y="39612"/>
                </a:cubicBezTo>
                <a:lnTo>
                  <a:pt x="19940" y="42133"/>
                </a:lnTo>
                <a:cubicBezTo>
                  <a:pt x="19426" y="44071"/>
                  <a:pt x="18912" y="45986"/>
                  <a:pt x="18399" y="47923"/>
                </a:cubicBezTo>
                <a:cubicBezTo>
                  <a:pt x="17441" y="51379"/>
                  <a:pt x="16507" y="54858"/>
                  <a:pt x="15573" y="58337"/>
                </a:cubicBezTo>
                <a:cubicBezTo>
                  <a:pt x="15363" y="58524"/>
                  <a:pt x="15130" y="58710"/>
                  <a:pt x="14920" y="58874"/>
                </a:cubicBezTo>
                <a:cubicBezTo>
                  <a:pt x="14079" y="57193"/>
                  <a:pt x="14943" y="55161"/>
                  <a:pt x="15433" y="53504"/>
                </a:cubicBezTo>
                <a:cubicBezTo>
                  <a:pt x="15573" y="53060"/>
                  <a:pt x="15690" y="52593"/>
                  <a:pt x="15830" y="52150"/>
                </a:cubicBezTo>
                <a:cubicBezTo>
                  <a:pt x="16181" y="51192"/>
                  <a:pt x="16531" y="50212"/>
                  <a:pt x="16858" y="49231"/>
                </a:cubicBezTo>
                <a:cubicBezTo>
                  <a:pt x="17675" y="46826"/>
                  <a:pt x="18422" y="44421"/>
                  <a:pt x="19099" y="41970"/>
                </a:cubicBezTo>
                <a:cubicBezTo>
                  <a:pt x="19543" y="40662"/>
                  <a:pt x="19986" y="39355"/>
                  <a:pt x="20360" y="38024"/>
                </a:cubicBezTo>
                <a:cubicBezTo>
                  <a:pt x="20477" y="38117"/>
                  <a:pt x="20593" y="38187"/>
                  <a:pt x="20710" y="38257"/>
                </a:cubicBezTo>
                <a:cubicBezTo>
                  <a:pt x="20728" y="38266"/>
                  <a:pt x="20744" y="38270"/>
                  <a:pt x="20759" y="38270"/>
                </a:cubicBezTo>
                <a:cubicBezTo>
                  <a:pt x="20825" y="38270"/>
                  <a:pt x="20860" y="38198"/>
                  <a:pt x="20803" y="38141"/>
                </a:cubicBezTo>
                <a:lnTo>
                  <a:pt x="20430" y="37767"/>
                </a:lnTo>
                <a:cubicBezTo>
                  <a:pt x="20430" y="37720"/>
                  <a:pt x="20453" y="37697"/>
                  <a:pt x="20453" y="37650"/>
                </a:cubicBezTo>
                <a:lnTo>
                  <a:pt x="20617" y="37744"/>
                </a:lnTo>
                <a:cubicBezTo>
                  <a:pt x="20637" y="37756"/>
                  <a:pt x="20656" y="37761"/>
                  <a:pt x="20673" y="37761"/>
                </a:cubicBezTo>
                <a:cubicBezTo>
                  <a:pt x="20759" y="37761"/>
                  <a:pt x="20807" y="37638"/>
                  <a:pt x="20710" y="37580"/>
                </a:cubicBezTo>
                <a:lnTo>
                  <a:pt x="20617" y="37510"/>
                </a:lnTo>
                <a:cubicBezTo>
                  <a:pt x="20617" y="37440"/>
                  <a:pt x="20593" y="37393"/>
                  <a:pt x="20547" y="37370"/>
                </a:cubicBezTo>
                <a:lnTo>
                  <a:pt x="20687" y="36903"/>
                </a:lnTo>
                <a:cubicBezTo>
                  <a:pt x="20730" y="36787"/>
                  <a:pt x="20629" y="36698"/>
                  <a:pt x="20530" y="36698"/>
                </a:cubicBezTo>
                <a:cubicBezTo>
                  <a:pt x="20469" y="36698"/>
                  <a:pt x="20410" y="36730"/>
                  <a:pt x="20383" y="36810"/>
                </a:cubicBezTo>
                <a:cubicBezTo>
                  <a:pt x="20348" y="36740"/>
                  <a:pt x="20284" y="36705"/>
                  <a:pt x="20217" y="36705"/>
                </a:cubicBezTo>
                <a:cubicBezTo>
                  <a:pt x="20150" y="36705"/>
                  <a:pt x="20080" y="36740"/>
                  <a:pt x="20033" y="36810"/>
                </a:cubicBezTo>
                <a:lnTo>
                  <a:pt x="19893" y="36997"/>
                </a:lnTo>
                <a:cubicBezTo>
                  <a:pt x="14733" y="33401"/>
                  <a:pt x="9900" y="29385"/>
                  <a:pt x="5440" y="24949"/>
                </a:cubicBezTo>
                <a:close/>
                <a:moveTo>
                  <a:pt x="14336" y="56282"/>
                </a:moveTo>
                <a:lnTo>
                  <a:pt x="14336" y="56282"/>
                </a:lnTo>
                <a:cubicBezTo>
                  <a:pt x="14149" y="57286"/>
                  <a:pt x="14149" y="58313"/>
                  <a:pt x="14710" y="59271"/>
                </a:cubicBezTo>
                <a:cubicBezTo>
                  <a:pt x="14736" y="59323"/>
                  <a:pt x="14791" y="59354"/>
                  <a:pt x="14852" y="59354"/>
                </a:cubicBezTo>
                <a:cubicBezTo>
                  <a:pt x="14899" y="59354"/>
                  <a:pt x="14949" y="59335"/>
                  <a:pt x="14990" y="59294"/>
                </a:cubicBezTo>
                <a:lnTo>
                  <a:pt x="15410" y="58944"/>
                </a:lnTo>
                <a:lnTo>
                  <a:pt x="15387" y="59084"/>
                </a:lnTo>
                <a:cubicBezTo>
                  <a:pt x="14710" y="59481"/>
                  <a:pt x="14056" y="59878"/>
                  <a:pt x="13402" y="60275"/>
                </a:cubicBezTo>
                <a:cubicBezTo>
                  <a:pt x="13379" y="60041"/>
                  <a:pt x="13379" y="59831"/>
                  <a:pt x="13402" y="59598"/>
                </a:cubicBezTo>
                <a:cubicBezTo>
                  <a:pt x="13706" y="58500"/>
                  <a:pt x="14009" y="57379"/>
                  <a:pt x="14336" y="56282"/>
                </a:cubicBezTo>
                <a:close/>
                <a:moveTo>
                  <a:pt x="15387" y="59528"/>
                </a:moveTo>
                <a:lnTo>
                  <a:pt x="15387" y="59528"/>
                </a:lnTo>
                <a:cubicBezTo>
                  <a:pt x="14780" y="60088"/>
                  <a:pt x="14173" y="60648"/>
                  <a:pt x="13542" y="61185"/>
                </a:cubicBezTo>
                <a:cubicBezTo>
                  <a:pt x="13496" y="61022"/>
                  <a:pt x="13472" y="60858"/>
                  <a:pt x="13449" y="60695"/>
                </a:cubicBezTo>
                <a:cubicBezTo>
                  <a:pt x="14103" y="60321"/>
                  <a:pt x="14733" y="59924"/>
                  <a:pt x="15387" y="59528"/>
                </a:cubicBezTo>
                <a:close/>
                <a:moveTo>
                  <a:pt x="33318" y="0"/>
                </a:moveTo>
                <a:cubicBezTo>
                  <a:pt x="33255" y="0"/>
                  <a:pt x="33194" y="31"/>
                  <a:pt x="33155" y="83"/>
                </a:cubicBezTo>
                <a:cubicBezTo>
                  <a:pt x="33131" y="153"/>
                  <a:pt x="33085" y="200"/>
                  <a:pt x="33061" y="246"/>
                </a:cubicBezTo>
                <a:cubicBezTo>
                  <a:pt x="33038" y="200"/>
                  <a:pt x="33015" y="176"/>
                  <a:pt x="32968" y="130"/>
                </a:cubicBezTo>
                <a:cubicBezTo>
                  <a:pt x="32933" y="71"/>
                  <a:pt x="32874" y="42"/>
                  <a:pt x="32816" y="42"/>
                </a:cubicBezTo>
                <a:cubicBezTo>
                  <a:pt x="32758" y="42"/>
                  <a:pt x="32699" y="71"/>
                  <a:pt x="32664" y="130"/>
                </a:cubicBezTo>
                <a:cubicBezTo>
                  <a:pt x="30540" y="3982"/>
                  <a:pt x="28485" y="7881"/>
                  <a:pt x="26477" y="11804"/>
                </a:cubicBezTo>
                <a:cubicBezTo>
                  <a:pt x="25496" y="13742"/>
                  <a:pt x="24516" y="15680"/>
                  <a:pt x="23559" y="17618"/>
                </a:cubicBezTo>
                <a:cubicBezTo>
                  <a:pt x="22811" y="19135"/>
                  <a:pt x="22018" y="20676"/>
                  <a:pt x="21340" y="22240"/>
                </a:cubicBezTo>
                <a:cubicBezTo>
                  <a:pt x="20033" y="21984"/>
                  <a:pt x="18702" y="21844"/>
                  <a:pt x="17418" y="21703"/>
                </a:cubicBezTo>
                <a:cubicBezTo>
                  <a:pt x="15620" y="21517"/>
                  <a:pt x="13822" y="21423"/>
                  <a:pt x="12025" y="21400"/>
                </a:cubicBezTo>
                <a:cubicBezTo>
                  <a:pt x="8943" y="21400"/>
                  <a:pt x="5861" y="21657"/>
                  <a:pt x="2825" y="22194"/>
                </a:cubicBezTo>
                <a:cubicBezTo>
                  <a:pt x="1938" y="22311"/>
                  <a:pt x="1074" y="22474"/>
                  <a:pt x="210" y="22684"/>
                </a:cubicBezTo>
                <a:cubicBezTo>
                  <a:pt x="47" y="22731"/>
                  <a:pt x="0" y="22918"/>
                  <a:pt x="117" y="23034"/>
                </a:cubicBezTo>
                <a:cubicBezTo>
                  <a:pt x="5487" y="28381"/>
                  <a:pt x="11628" y="32934"/>
                  <a:pt x="18305" y="36506"/>
                </a:cubicBezTo>
                <a:cubicBezTo>
                  <a:pt x="18562" y="36716"/>
                  <a:pt x="18796" y="36903"/>
                  <a:pt x="19052" y="37090"/>
                </a:cubicBezTo>
                <a:cubicBezTo>
                  <a:pt x="18352" y="38958"/>
                  <a:pt x="18002" y="40989"/>
                  <a:pt x="17488" y="42904"/>
                </a:cubicBezTo>
                <a:cubicBezTo>
                  <a:pt x="16974" y="44888"/>
                  <a:pt x="16461" y="46896"/>
                  <a:pt x="15947" y="48881"/>
                </a:cubicBezTo>
                <a:cubicBezTo>
                  <a:pt x="15363" y="51099"/>
                  <a:pt x="14756" y="53317"/>
                  <a:pt x="14126" y="55512"/>
                </a:cubicBezTo>
                <a:cubicBezTo>
                  <a:pt x="14079" y="55675"/>
                  <a:pt x="14009" y="55839"/>
                  <a:pt x="13939" y="56002"/>
                </a:cubicBezTo>
                <a:cubicBezTo>
                  <a:pt x="13472" y="57193"/>
                  <a:pt x="13029" y="58430"/>
                  <a:pt x="12958" y="59668"/>
                </a:cubicBezTo>
                <a:cubicBezTo>
                  <a:pt x="12865" y="60041"/>
                  <a:pt x="12748" y="60415"/>
                  <a:pt x="12655" y="60788"/>
                </a:cubicBezTo>
                <a:cubicBezTo>
                  <a:pt x="12619" y="60915"/>
                  <a:pt x="12724" y="61028"/>
                  <a:pt x="12849" y="61028"/>
                </a:cubicBezTo>
                <a:cubicBezTo>
                  <a:pt x="12885" y="61028"/>
                  <a:pt x="12922" y="61019"/>
                  <a:pt x="12958" y="60998"/>
                </a:cubicBezTo>
                <a:lnTo>
                  <a:pt x="13075" y="60928"/>
                </a:lnTo>
                <a:cubicBezTo>
                  <a:pt x="13122" y="61162"/>
                  <a:pt x="13169" y="61395"/>
                  <a:pt x="13262" y="61629"/>
                </a:cubicBezTo>
                <a:cubicBezTo>
                  <a:pt x="13292" y="61720"/>
                  <a:pt x="13382" y="61781"/>
                  <a:pt x="13473" y="61781"/>
                </a:cubicBezTo>
                <a:cubicBezTo>
                  <a:pt x="13522" y="61781"/>
                  <a:pt x="13571" y="61763"/>
                  <a:pt x="13612" y="61722"/>
                </a:cubicBezTo>
                <a:cubicBezTo>
                  <a:pt x="14966" y="60485"/>
                  <a:pt x="16344" y="59271"/>
                  <a:pt x="17722" y="58057"/>
                </a:cubicBezTo>
                <a:cubicBezTo>
                  <a:pt x="19706" y="56702"/>
                  <a:pt x="21644" y="55231"/>
                  <a:pt x="23488" y="53690"/>
                </a:cubicBezTo>
                <a:cubicBezTo>
                  <a:pt x="25146" y="52290"/>
                  <a:pt x="26734" y="50819"/>
                  <a:pt x="28251" y="49278"/>
                </a:cubicBezTo>
                <a:cubicBezTo>
                  <a:pt x="29466" y="48110"/>
                  <a:pt x="30586" y="46873"/>
                  <a:pt x="31660" y="45589"/>
                </a:cubicBezTo>
                <a:cubicBezTo>
                  <a:pt x="38034" y="48904"/>
                  <a:pt x="44548" y="51916"/>
                  <a:pt x="51063" y="54858"/>
                </a:cubicBezTo>
                <a:cubicBezTo>
                  <a:pt x="51540" y="55081"/>
                  <a:pt x="53870" y="56344"/>
                  <a:pt x="55240" y="56344"/>
                </a:cubicBezTo>
                <a:cubicBezTo>
                  <a:pt x="55882" y="56344"/>
                  <a:pt x="56313" y="56067"/>
                  <a:pt x="56246" y="55278"/>
                </a:cubicBezTo>
                <a:lnTo>
                  <a:pt x="56246" y="55278"/>
                </a:lnTo>
                <a:lnTo>
                  <a:pt x="56573" y="55465"/>
                </a:lnTo>
                <a:cubicBezTo>
                  <a:pt x="56607" y="55482"/>
                  <a:pt x="56641" y="55490"/>
                  <a:pt x="56674" y="55490"/>
                </a:cubicBezTo>
                <a:cubicBezTo>
                  <a:pt x="56819" y="55490"/>
                  <a:pt x="56929" y="55337"/>
                  <a:pt x="56853" y="55185"/>
                </a:cubicBezTo>
                <a:cubicBezTo>
                  <a:pt x="53794" y="48881"/>
                  <a:pt x="50456" y="42553"/>
                  <a:pt x="46580" y="36693"/>
                </a:cubicBezTo>
                <a:cubicBezTo>
                  <a:pt x="47023" y="36273"/>
                  <a:pt x="47490" y="35852"/>
                  <a:pt x="47934" y="35432"/>
                </a:cubicBezTo>
                <a:cubicBezTo>
                  <a:pt x="50712" y="33448"/>
                  <a:pt x="53374" y="31253"/>
                  <a:pt x="56082" y="29175"/>
                </a:cubicBezTo>
                <a:cubicBezTo>
                  <a:pt x="59164" y="26817"/>
                  <a:pt x="62246" y="24435"/>
                  <a:pt x="65328" y="22054"/>
                </a:cubicBezTo>
                <a:cubicBezTo>
                  <a:pt x="65422" y="22007"/>
                  <a:pt x="65445" y="21890"/>
                  <a:pt x="65422" y="21797"/>
                </a:cubicBezTo>
                <a:cubicBezTo>
                  <a:pt x="65305" y="21353"/>
                  <a:pt x="64955" y="21003"/>
                  <a:pt x="64511" y="20886"/>
                </a:cubicBezTo>
                <a:cubicBezTo>
                  <a:pt x="63577" y="20536"/>
                  <a:pt x="62456" y="20466"/>
                  <a:pt x="61476" y="20326"/>
                </a:cubicBezTo>
                <a:cubicBezTo>
                  <a:pt x="59398" y="19999"/>
                  <a:pt x="57297" y="19719"/>
                  <a:pt x="55172" y="19555"/>
                </a:cubicBezTo>
                <a:cubicBezTo>
                  <a:pt x="52567" y="19316"/>
                  <a:pt x="49954" y="19204"/>
                  <a:pt x="47342" y="19204"/>
                </a:cubicBezTo>
                <a:cubicBezTo>
                  <a:pt x="45623" y="19204"/>
                  <a:pt x="43905" y="19253"/>
                  <a:pt x="42190" y="19345"/>
                </a:cubicBezTo>
                <a:cubicBezTo>
                  <a:pt x="41140" y="12341"/>
                  <a:pt x="37801" y="5523"/>
                  <a:pt x="33458" y="60"/>
                </a:cubicBezTo>
                <a:cubicBezTo>
                  <a:pt x="33417" y="19"/>
                  <a:pt x="33367" y="0"/>
                  <a:pt x="3331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33" name="Google Shape;833;p33"/>
          <p:cNvGrpSpPr/>
          <p:nvPr/>
        </p:nvGrpSpPr>
        <p:grpSpPr>
          <a:xfrm flipH="1">
            <a:off x="1566139" y="723426"/>
            <a:ext cx="595044" cy="714095"/>
            <a:chOff x="2279900" y="1356008"/>
            <a:chExt cx="355973" cy="427192"/>
          </a:xfrm>
        </p:grpSpPr>
        <p:sp>
          <p:nvSpPr>
            <p:cNvPr id="834" name="Google Shape;834;p33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35" name="Google Shape;835;p33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836" name="Google Shape;836;p33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3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39" name="Google Shape;839;p33"/>
          <p:cNvSpPr/>
          <p:nvPr/>
        </p:nvSpPr>
        <p:spPr>
          <a:xfrm>
            <a:off x="4210830" y="5196045"/>
            <a:ext cx="3035821" cy="141597"/>
          </a:xfrm>
          <a:custGeom>
            <a:avLst/>
            <a:gdLst/>
            <a:ahLst/>
            <a:cxnLst/>
            <a:rect l="l" t="t" r="r" b="b"/>
            <a:pathLst>
              <a:path w="31057" h="2191" extrusionOk="0">
                <a:moveTo>
                  <a:pt x="30648" y="1"/>
                </a:moveTo>
                <a:cubicBezTo>
                  <a:pt x="30584" y="1"/>
                  <a:pt x="30518" y="27"/>
                  <a:pt x="30461" y="90"/>
                </a:cubicBezTo>
                <a:cubicBezTo>
                  <a:pt x="30173" y="399"/>
                  <a:pt x="29626" y="888"/>
                  <a:pt x="29155" y="888"/>
                </a:cubicBezTo>
                <a:cubicBezTo>
                  <a:pt x="28947" y="888"/>
                  <a:pt x="28755" y="793"/>
                  <a:pt x="28606" y="546"/>
                </a:cubicBezTo>
                <a:cubicBezTo>
                  <a:pt x="28556" y="458"/>
                  <a:pt x="28450" y="405"/>
                  <a:pt x="28346" y="405"/>
                </a:cubicBezTo>
                <a:cubicBezTo>
                  <a:pt x="28253" y="405"/>
                  <a:pt x="28163" y="448"/>
                  <a:pt x="28119" y="546"/>
                </a:cubicBezTo>
                <a:cubicBezTo>
                  <a:pt x="28026" y="594"/>
                  <a:pt x="27937" y="619"/>
                  <a:pt x="27856" y="619"/>
                </a:cubicBezTo>
                <a:cubicBezTo>
                  <a:pt x="27728" y="619"/>
                  <a:pt x="27616" y="558"/>
                  <a:pt x="27528" y="432"/>
                </a:cubicBezTo>
                <a:cubicBezTo>
                  <a:pt x="27476" y="380"/>
                  <a:pt x="27406" y="354"/>
                  <a:pt x="27336" y="354"/>
                </a:cubicBezTo>
                <a:cubicBezTo>
                  <a:pt x="27266" y="354"/>
                  <a:pt x="27196" y="380"/>
                  <a:pt x="27144" y="432"/>
                </a:cubicBezTo>
                <a:cubicBezTo>
                  <a:pt x="26733" y="770"/>
                  <a:pt x="26324" y="899"/>
                  <a:pt x="25906" y="899"/>
                </a:cubicBezTo>
                <a:cubicBezTo>
                  <a:pt x="25492" y="899"/>
                  <a:pt x="25069" y="773"/>
                  <a:pt x="24626" y="597"/>
                </a:cubicBezTo>
                <a:cubicBezTo>
                  <a:pt x="24526" y="547"/>
                  <a:pt x="24420" y="523"/>
                  <a:pt x="24315" y="523"/>
                </a:cubicBezTo>
                <a:cubicBezTo>
                  <a:pt x="24181" y="523"/>
                  <a:pt x="24048" y="563"/>
                  <a:pt x="23931" y="639"/>
                </a:cubicBezTo>
                <a:cubicBezTo>
                  <a:pt x="23786" y="722"/>
                  <a:pt x="23703" y="898"/>
                  <a:pt x="23558" y="970"/>
                </a:cubicBezTo>
                <a:cubicBezTo>
                  <a:pt x="23471" y="1017"/>
                  <a:pt x="23380" y="1038"/>
                  <a:pt x="23291" y="1038"/>
                </a:cubicBezTo>
                <a:cubicBezTo>
                  <a:pt x="23045" y="1038"/>
                  <a:pt x="22815" y="875"/>
                  <a:pt x="22709" y="639"/>
                </a:cubicBezTo>
                <a:cubicBezTo>
                  <a:pt x="22675" y="568"/>
                  <a:pt x="22617" y="539"/>
                  <a:pt x="22556" y="539"/>
                </a:cubicBezTo>
                <a:cubicBezTo>
                  <a:pt x="22448" y="539"/>
                  <a:pt x="22332" y="630"/>
                  <a:pt x="22325" y="742"/>
                </a:cubicBezTo>
                <a:cubicBezTo>
                  <a:pt x="22304" y="972"/>
                  <a:pt x="22167" y="1051"/>
                  <a:pt x="21984" y="1051"/>
                </a:cubicBezTo>
                <a:cubicBezTo>
                  <a:pt x="21620" y="1051"/>
                  <a:pt x="21074" y="739"/>
                  <a:pt x="20895" y="670"/>
                </a:cubicBezTo>
                <a:cubicBezTo>
                  <a:pt x="20682" y="572"/>
                  <a:pt x="20454" y="520"/>
                  <a:pt x="20224" y="520"/>
                </a:cubicBezTo>
                <a:cubicBezTo>
                  <a:pt x="20185" y="520"/>
                  <a:pt x="20146" y="522"/>
                  <a:pt x="20107" y="525"/>
                </a:cubicBezTo>
                <a:cubicBezTo>
                  <a:pt x="19931" y="535"/>
                  <a:pt x="19765" y="608"/>
                  <a:pt x="19630" y="722"/>
                </a:cubicBezTo>
                <a:cubicBezTo>
                  <a:pt x="19475" y="856"/>
                  <a:pt x="19382" y="1074"/>
                  <a:pt x="19185" y="1136"/>
                </a:cubicBezTo>
                <a:cubicBezTo>
                  <a:pt x="19134" y="1154"/>
                  <a:pt x="19083" y="1163"/>
                  <a:pt x="19032" y="1163"/>
                </a:cubicBezTo>
                <a:cubicBezTo>
                  <a:pt x="18790" y="1163"/>
                  <a:pt x="18557" y="975"/>
                  <a:pt x="18480" y="753"/>
                </a:cubicBezTo>
                <a:cubicBezTo>
                  <a:pt x="18457" y="666"/>
                  <a:pt x="18382" y="618"/>
                  <a:pt x="18304" y="618"/>
                </a:cubicBezTo>
                <a:cubicBezTo>
                  <a:pt x="18242" y="618"/>
                  <a:pt x="18179" y="648"/>
                  <a:pt x="18138" y="711"/>
                </a:cubicBezTo>
                <a:cubicBezTo>
                  <a:pt x="18022" y="939"/>
                  <a:pt x="17782" y="1046"/>
                  <a:pt x="17536" y="1046"/>
                </a:cubicBezTo>
                <a:cubicBezTo>
                  <a:pt x="17279" y="1046"/>
                  <a:pt x="17017" y="929"/>
                  <a:pt x="16884" y="711"/>
                </a:cubicBezTo>
                <a:cubicBezTo>
                  <a:pt x="16837" y="634"/>
                  <a:pt x="16760" y="595"/>
                  <a:pt x="16682" y="595"/>
                </a:cubicBezTo>
                <a:cubicBezTo>
                  <a:pt x="16604" y="595"/>
                  <a:pt x="16526" y="634"/>
                  <a:pt x="16480" y="711"/>
                </a:cubicBezTo>
                <a:cubicBezTo>
                  <a:pt x="16217" y="1094"/>
                  <a:pt x="15799" y="1290"/>
                  <a:pt x="15380" y="1290"/>
                </a:cubicBezTo>
                <a:cubicBezTo>
                  <a:pt x="15005" y="1290"/>
                  <a:pt x="14630" y="1133"/>
                  <a:pt x="14366" y="815"/>
                </a:cubicBezTo>
                <a:cubicBezTo>
                  <a:pt x="14324" y="732"/>
                  <a:pt x="14283" y="670"/>
                  <a:pt x="14210" y="618"/>
                </a:cubicBezTo>
                <a:cubicBezTo>
                  <a:pt x="14166" y="579"/>
                  <a:pt x="14115" y="563"/>
                  <a:pt x="14064" y="563"/>
                </a:cubicBezTo>
                <a:cubicBezTo>
                  <a:pt x="13911" y="563"/>
                  <a:pt x="13767" y="716"/>
                  <a:pt x="13868" y="888"/>
                </a:cubicBezTo>
                <a:cubicBezTo>
                  <a:pt x="13878" y="898"/>
                  <a:pt x="13889" y="919"/>
                  <a:pt x="13899" y="929"/>
                </a:cubicBezTo>
                <a:cubicBezTo>
                  <a:pt x="13791" y="1144"/>
                  <a:pt x="13669" y="1250"/>
                  <a:pt x="13531" y="1250"/>
                </a:cubicBezTo>
                <a:cubicBezTo>
                  <a:pt x="13470" y="1250"/>
                  <a:pt x="13406" y="1230"/>
                  <a:pt x="13339" y="1188"/>
                </a:cubicBezTo>
                <a:cubicBezTo>
                  <a:pt x="13225" y="1147"/>
                  <a:pt x="13111" y="1095"/>
                  <a:pt x="13008" y="1033"/>
                </a:cubicBezTo>
                <a:cubicBezTo>
                  <a:pt x="12873" y="981"/>
                  <a:pt x="12738" y="939"/>
                  <a:pt x="12604" y="898"/>
                </a:cubicBezTo>
                <a:cubicBezTo>
                  <a:pt x="12586" y="894"/>
                  <a:pt x="12569" y="892"/>
                  <a:pt x="12553" y="892"/>
                </a:cubicBezTo>
                <a:cubicBezTo>
                  <a:pt x="12492" y="892"/>
                  <a:pt x="12440" y="921"/>
                  <a:pt x="12407" y="970"/>
                </a:cubicBezTo>
                <a:cubicBezTo>
                  <a:pt x="12171" y="1341"/>
                  <a:pt x="11798" y="1553"/>
                  <a:pt x="11432" y="1553"/>
                </a:cubicBezTo>
                <a:cubicBezTo>
                  <a:pt x="11122" y="1553"/>
                  <a:pt x="10817" y="1401"/>
                  <a:pt x="10603" y="1064"/>
                </a:cubicBezTo>
                <a:cubicBezTo>
                  <a:pt x="10568" y="998"/>
                  <a:pt x="10501" y="964"/>
                  <a:pt x="10435" y="964"/>
                </a:cubicBezTo>
                <a:cubicBezTo>
                  <a:pt x="10387" y="964"/>
                  <a:pt x="10338" y="983"/>
                  <a:pt x="10303" y="1022"/>
                </a:cubicBezTo>
                <a:cubicBezTo>
                  <a:pt x="10084" y="1303"/>
                  <a:pt x="9743" y="1437"/>
                  <a:pt x="9400" y="1437"/>
                </a:cubicBezTo>
                <a:cubicBezTo>
                  <a:pt x="8997" y="1437"/>
                  <a:pt x="8593" y="1251"/>
                  <a:pt x="8386" y="898"/>
                </a:cubicBezTo>
                <a:cubicBezTo>
                  <a:pt x="8339" y="825"/>
                  <a:pt x="8266" y="789"/>
                  <a:pt x="8194" y="789"/>
                </a:cubicBezTo>
                <a:cubicBezTo>
                  <a:pt x="8121" y="789"/>
                  <a:pt x="8049" y="825"/>
                  <a:pt x="8002" y="898"/>
                </a:cubicBezTo>
                <a:cubicBezTo>
                  <a:pt x="7756" y="1261"/>
                  <a:pt x="7361" y="1446"/>
                  <a:pt x="6962" y="1446"/>
                </a:cubicBezTo>
                <a:cubicBezTo>
                  <a:pt x="6620" y="1446"/>
                  <a:pt x="6276" y="1310"/>
                  <a:pt x="6023" y="1033"/>
                </a:cubicBezTo>
                <a:cubicBezTo>
                  <a:pt x="5979" y="994"/>
                  <a:pt x="5923" y="975"/>
                  <a:pt x="5868" y="975"/>
                </a:cubicBezTo>
                <a:cubicBezTo>
                  <a:pt x="5790" y="975"/>
                  <a:pt x="5712" y="1012"/>
                  <a:pt x="5670" y="1085"/>
                </a:cubicBezTo>
                <a:cubicBezTo>
                  <a:pt x="5436" y="1397"/>
                  <a:pt x="5082" y="1556"/>
                  <a:pt x="4728" y="1556"/>
                </a:cubicBezTo>
                <a:cubicBezTo>
                  <a:pt x="4423" y="1556"/>
                  <a:pt x="4118" y="1438"/>
                  <a:pt x="3888" y="1199"/>
                </a:cubicBezTo>
                <a:cubicBezTo>
                  <a:pt x="3843" y="1154"/>
                  <a:pt x="3786" y="1132"/>
                  <a:pt x="3731" y="1132"/>
                </a:cubicBezTo>
                <a:cubicBezTo>
                  <a:pt x="3658" y="1132"/>
                  <a:pt x="3587" y="1169"/>
                  <a:pt x="3546" y="1240"/>
                </a:cubicBezTo>
                <a:cubicBezTo>
                  <a:pt x="3395" y="1590"/>
                  <a:pt x="3099" y="1772"/>
                  <a:pt x="2801" y="1772"/>
                </a:cubicBezTo>
                <a:cubicBezTo>
                  <a:pt x="2526" y="1772"/>
                  <a:pt x="2249" y="1616"/>
                  <a:pt x="2084" y="1292"/>
                </a:cubicBezTo>
                <a:cubicBezTo>
                  <a:pt x="2050" y="1227"/>
                  <a:pt x="1994" y="1200"/>
                  <a:pt x="1936" y="1200"/>
                </a:cubicBezTo>
                <a:cubicBezTo>
                  <a:pt x="1854" y="1200"/>
                  <a:pt x="1768" y="1254"/>
                  <a:pt x="1732" y="1333"/>
                </a:cubicBezTo>
                <a:cubicBezTo>
                  <a:pt x="1593" y="1690"/>
                  <a:pt x="1312" y="1858"/>
                  <a:pt x="1028" y="1858"/>
                </a:cubicBezTo>
                <a:cubicBezTo>
                  <a:pt x="718" y="1858"/>
                  <a:pt x="406" y="1659"/>
                  <a:pt x="270" y="1292"/>
                </a:cubicBezTo>
                <a:cubicBezTo>
                  <a:pt x="250" y="1230"/>
                  <a:pt x="199" y="1202"/>
                  <a:pt x="150" y="1202"/>
                </a:cubicBezTo>
                <a:cubicBezTo>
                  <a:pt x="75" y="1202"/>
                  <a:pt x="1" y="1265"/>
                  <a:pt x="32" y="1364"/>
                </a:cubicBezTo>
                <a:cubicBezTo>
                  <a:pt x="190" y="1898"/>
                  <a:pt x="631" y="2176"/>
                  <a:pt x="1076" y="2176"/>
                </a:cubicBezTo>
                <a:cubicBezTo>
                  <a:pt x="1392" y="2176"/>
                  <a:pt x="1709" y="2036"/>
                  <a:pt x="1929" y="1748"/>
                </a:cubicBezTo>
                <a:cubicBezTo>
                  <a:pt x="2156" y="2045"/>
                  <a:pt x="2493" y="2191"/>
                  <a:pt x="2830" y="2191"/>
                </a:cubicBezTo>
                <a:cubicBezTo>
                  <a:pt x="3198" y="2191"/>
                  <a:pt x="3567" y="2016"/>
                  <a:pt x="3794" y="1675"/>
                </a:cubicBezTo>
                <a:cubicBezTo>
                  <a:pt x="4078" y="1881"/>
                  <a:pt x="4407" y="1982"/>
                  <a:pt x="4734" y="1982"/>
                </a:cubicBezTo>
                <a:cubicBezTo>
                  <a:pt x="5148" y="1982"/>
                  <a:pt x="5559" y="1822"/>
                  <a:pt x="5877" y="1509"/>
                </a:cubicBezTo>
                <a:cubicBezTo>
                  <a:pt x="6189" y="1769"/>
                  <a:pt x="6572" y="1898"/>
                  <a:pt x="6955" y="1898"/>
                </a:cubicBezTo>
                <a:cubicBezTo>
                  <a:pt x="7411" y="1898"/>
                  <a:pt x="7866" y="1715"/>
                  <a:pt x="8199" y="1354"/>
                </a:cubicBezTo>
                <a:cubicBezTo>
                  <a:pt x="8506" y="1694"/>
                  <a:pt x="8930" y="1866"/>
                  <a:pt x="9356" y="1866"/>
                </a:cubicBezTo>
                <a:cubicBezTo>
                  <a:pt x="9734" y="1866"/>
                  <a:pt x="10115" y="1731"/>
                  <a:pt x="10417" y="1458"/>
                </a:cubicBezTo>
                <a:cubicBezTo>
                  <a:pt x="10703" y="1807"/>
                  <a:pt x="11110" y="1986"/>
                  <a:pt x="11509" y="1986"/>
                </a:cubicBezTo>
                <a:cubicBezTo>
                  <a:pt x="11961" y="1986"/>
                  <a:pt x="12403" y="1755"/>
                  <a:pt x="12645" y="1281"/>
                </a:cubicBezTo>
                <a:cubicBezTo>
                  <a:pt x="12996" y="1411"/>
                  <a:pt x="13381" y="1687"/>
                  <a:pt x="13758" y="1687"/>
                </a:cubicBezTo>
                <a:cubicBezTo>
                  <a:pt x="13893" y="1687"/>
                  <a:pt x="14027" y="1651"/>
                  <a:pt x="14158" y="1561"/>
                </a:cubicBezTo>
                <a:cubicBezTo>
                  <a:pt x="14220" y="1520"/>
                  <a:pt x="14272" y="1458"/>
                  <a:pt x="14314" y="1406"/>
                </a:cubicBezTo>
                <a:cubicBezTo>
                  <a:pt x="14627" y="1660"/>
                  <a:pt x="15001" y="1786"/>
                  <a:pt x="15377" y="1786"/>
                </a:cubicBezTo>
                <a:cubicBezTo>
                  <a:pt x="15846" y="1786"/>
                  <a:pt x="16319" y="1590"/>
                  <a:pt x="16687" y="1199"/>
                </a:cubicBezTo>
                <a:cubicBezTo>
                  <a:pt x="16895" y="1397"/>
                  <a:pt x="17155" y="1491"/>
                  <a:pt x="17420" y="1491"/>
                </a:cubicBezTo>
                <a:cubicBezTo>
                  <a:pt x="17709" y="1491"/>
                  <a:pt x="18004" y="1378"/>
                  <a:pt x="18242" y="1167"/>
                </a:cubicBezTo>
                <a:cubicBezTo>
                  <a:pt x="18366" y="1395"/>
                  <a:pt x="18594" y="1551"/>
                  <a:pt x="18853" y="1603"/>
                </a:cubicBezTo>
                <a:cubicBezTo>
                  <a:pt x="18922" y="1620"/>
                  <a:pt x="18993" y="1628"/>
                  <a:pt x="19065" y="1628"/>
                </a:cubicBezTo>
                <a:cubicBezTo>
                  <a:pt x="19166" y="1628"/>
                  <a:pt x="19269" y="1612"/>
                  <a:pt x="19371" y="1582"/>
                </a:cubicBezTo>
                <a:cubicBezTo>
                  <a:pt x="19599" y="1489"/>
                  <a:pt x="19662" y="1302"/>
                  <a:pt x="19848" y="1178"/>
                </a:cubicBezTo>
                <a:cubicBezTo>
                  <a:pt x="20003" y="1082"/>
                  <a:pt x="20151" y="1044"/>
                  <a:pt x="20294" y="1044"/>
                </a:cubicBezTo>
                <a:cubicBezTo>
                  <a:pt x="20819" y="1044"/>
                  <a:pt x="21281" y="1555"/>
                  <a:pt x="21835" y="1555"/>
                </a:cubicBezTo>
                <a:cubicBezTo>
                  <a:pt x="21863" y="1555"/>
                  <a:pt x="21892" y="1554"/>
                  <a:pt x="21921" y="1551"/>
                </a:cubicBezTo>
                <a:cubicBezTo>
                  <a:pt x="22180" y="1530"/>
                  <a:pt x="22408" y="1395"/>
                  <a:pt x="22563" y="1199"/>
                </a:cubicBezTo>
                <a:cubicBezTo>
                  <a:pt x="22719" y="1364"/>
                  <a:pt x="22926" y="1468"/>
                  <a:pt x="23144" y="1509"/>
                </a:cubicBezTo>
                <a:cubicBezTo>
                  <a:pt x="23188" y="1517"/>
                  <a:pt x="23231" y="1520"/>
                  <a:pt x="23272" y="1520"/>
                </a:cubicBezTo>
                <a:cubicBezTo>
                  <a:pt x="23719" y="1520"/>
                  <a:pt x="24009" y="1139"/>
                  <a:pt x="24428" y="1139"/>
                </a:cubicBezTo>
                <a:cubicBezTo>
                  <a:pt x="24478" y="1139"/>
                  <a:pt x="24530" y="1145"/>
                  <a:pt x="24584" y="1157"/>
                </a:cubicBezTo>
                <a:cubicBezTo>
                  <a:pt x="25058" y="1278"/>
                  <a:pt x="25416" y="1465"/>
                  <a:pt x="25896" y="1465"/>
                </a:cubicBezTo>
                <a:cubicBezTo>
                  <a:pt x="25951" y="1465"/>
                  <a:pt x="26008" y="1463"/>
                  <a:pt x="26066" y="1458"/>
                </a:cubicBezTo>
                <a:cubicBezTo>
                  <a:pt x="26522" y="1406"/>
                  <a:pt x="26947" y="1240"/>
                  <a:pt x="27321" y="981"/>
                </a:cubicBezTo>
                <a:cubicBezTo>
                  <a:pt x="27533" y="1132"/>
                  <a:pt x="27782" y="1247"/>
                  <a:pt x="28017" y="1247"/>
                </a:cubicBezTo>
                <a:cubicBezTo>
                  <a:pt x="28136" y="1247"/>
                  <a:pt x="28252" y="1217"/>
                  <a:pt x="28357" y="1147"/>
                </a:cubicBezTo>
                <a:cubicBezTo>
                  <a:pt x="28581" y="1371"/>
                  <a:pt x="28844" y="1462"/>
                  <a:pt x="29119" y="1462"/>
                </a:cubicBezTo>
                <a:cubicBezTo>
                  <a:pt x="29748" y="1462"/>
                  <a:pt x="30440" y="983"/>
                  <a:pt x="30865" y="514"/>
                </a:cubicBezTo>
                <a:cubicBezTo>
                  <a:pt x="31056" y="291"/>
                  <a:pt x="30862" y="1"/>
                  <a:pt x="306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94946" y="2323957"/>
            <a:ext cx="5704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CHECK-UP</a:t>
            </a:r>
          </a:p>
        </p:txBody>
      </p:sp>
      <p:grpSp>
        <p:nvGrpSpPr>
          <p:cNvPr id="64" name="Google Shape;912;p50"/>
          <p:cNvGrpSpPr/>
          <p:nvPr/>
        </p:nvGrpSpPr>
        <p:grpSpPr>
          <a:xfrm>
            <a:off x="9072600" y="2528834"/>
            <a:ext cx="2159400" cy="2328633"/>
            <a:chOff x="9829325" y="3168150"/>
            <a:chExt cx="1619550" cy="1746475"/>
          </a:xfrm>
        </p:grpSpPr>
        <p:sp>
          <p:nvSpPr>
            <p:cNvPr id="65" name="Google Shape;913;p50"/>
            <p:cNvSpPr/>
            <p:nvPr/>
          </p:nvSpPr>
          <p:spPr>
            <a:xfrm>
              <a:off x="10167325" y="3507350"/>
              <a:ext cx="887775" cy="620925"/>
            </a:xfrm>
            <a:custGeom>
              <a:avLst/>
              <a:gdLst/>
              <a:ahLst/>
              <a:cxnLst/>
              <a:rect l="l" t="t" r="r" b="b"/>
              <a:pathLst>
                <a:path w="35511" h="24837" extrusionOk="0">
                  <a:moveTo>
                    <a:pt x="262" y="9845"/>
                  </a:moveTo>
                  <a:lnTo>
                    <a:pt x="404" y="9797"/>
                  </a:lnTo>
                  <a:cubicBezTo>
                    <a:pt x="879" y="9608"/>
                    <a:pt x="950" y="9465"/>
                    <a:pt x="689" y="9038"/>
                  </a:cubicBezTo>
                  <a:cubicBezTo>
                    <a:pt x="475" y="8730"/>
                    <a:pt x="452" y="8327"/>
                    <a:pt x="594" y="7971"/>
                  </a:cubicBezTo>
                  <a:cubicBezTo>
                    <a:pt x="831" y="7236"/>
                    <a:pt x="997" y="6476"/>
                    <a:pt x="1234" y="5765"/>
                  </a:cubicBezTo>
                  <a:cubicBezTo>
                    <a:pt x="1732" y="4436"/>
                    <a:pt x="2444" y="3203"/>
                    <a:pt x="3322" y="2088"/>
                  </a:cubicBezTo>
                  <a:cubicBezTo>
                    <a:pt x="3583" y="1709"/>
                    <a:pt x="3962" y="1471"/>
                    <a:pt x="4413" y="1376"/>
                  </a:cubicBezTo>
                  <a:cubicBezTo>
                    <a:pt x="4650" y="1376"/>
                    <a:pt x="4840" y="1210"/>
                    <a:pt x="4864" y="973"/>
                  </a:cubicBezTo>
                  <a:lnTo>
                    <a:pt x="7283" y="1"/>
                  </a:lnTo>
                  <a:cubicBezTo>
                    <a:pt x="6809" y="831"/>
                    <a:pt x="6358" y="1590"/>
                    <a:pt x="5955" y="2373"/>
                  </a:cubicBezTo>
                  <a:cubicBezTo>
                    <a:pt x="5718" y="2776"/>
                    <a:pt x="5528" y="3203"/>
                    <a:pt x="5362" y="3654"/>
                  </a:cubicBezTo>
                  <a:cubicBezTo>
                    <a:pt x="5291" y="3843"/>
                    <a:pt x="5243" y="4057"/>
                    <a:pt x="5243" y="4270"/>
                  </a:cubicBezTo>
                  <a:cubicBezTo>
                    <a:pt x="5219" y="4697"/>
                    <a:pt x="5480" y="5101"/>
                    <a:pt x="5884" y="5267"/>
                  </a:cubicBezTo>
                  <a:cubicBezTo>
                    <a:pt x="6311" y="5480"/>
                    <a:pt x="6785" y="5409"/>
                    <a:pt x="7259" y="5433"/>
                  </a:cubicBezTo>
                  <a:cubicBezTo>
                    <a:pt x="8564" y="5456"/>
                    <a:pt x="9560" y="4792"/>
                    <a:pt x="10485" y="3986"/>
                  </a:cubicBezTo>
                  <a:cubicBezTo>
                    <a:pt x="11007" y="3559"/>
                    <a:pt x="11482" y="3061"/>
                    <a:pt x="11885" y="2491"/>
                  </a:cubicBezTo>
                  <a:cubicBezTo>
                    <a:pt x="11932" y="2444"/>
                    <a:pt x="11980" y="2396"/>
                    <a:pt x="12027" y="2373"/>
                  </a:cubicBezTo>
                  <a:cubicBezTo>
                    <a:pt x="12193" y="2468"/>
                    <a:pt x="12170" y="2634"/>
                    <a:pt x="12193" y="2752"/>
                  </a:cubicBezTo>
                  <a:cubicBezTo>
                    <a:pt x="12336" y="3322"/>
                    <a:pt x="12620" y="3820"/>
                    <a:pt x="13024" y="4223"/>
                  </a:cubicBezTo>
                  <a:cubicBezTo>
                    <a:pt x="13356" y="4531"/>
                    <a:pt x="13759" y="4721"/>
                    <a:pt x="14210" y="4816"/>
                  </a:cubicBezTo>
                  <a:cubicBezTo>
                    <a:pt x="14542" y="4911"/>
                    <a:pt x="14921" y="4863"/>
                    <a:pt x="15253" y="4697"/>
                  </a:cubicBezTo>
                  <a:cubicBezTo>
                    <a:pt x="16250" y="4199"/>
                    <a:pt x="17032" y="3369"/>
                    <a:pt x="17483" y="2349"/>
                  </a:cubicBezTo>
                  <a:cubicBezTo>
                    <a:pt x="17578" y="2064"/>
                    <a:pt x="17720" y="1803"/>
                    <a:pt x="17863" y="1543"/>
                  </a:cubicBezTo>
                  <a:cubicBezTo>
                    <a:pt x="17934" y="1424"/>
                    <a:pt x="18005" y="1329"/>
                    <a:pt x="18100" y="1234"/>
                  </a:cubicBezTo>
                  <a:cubicBezTo>
                    <a:pt x="18242" y="1353"/>
                    <a:pt x="18361" y="1448"/>
                    <a:pt x="18456" y="1543"/>
                  </a:cubicBezTo>
                  <a:cubicBezTo>
                    <a:pt x="18859" y="1922"/>
                    <a:pt x="19262" y="2349"/>
                    <a:pt x="19689" y="2729"/>
                  </a:cubicBezTo>
                  <a:cubicBezTo>
                    <a:pt x="20211" y="3203"/>
                    <a:pt x="20851" y="3488"/>
                    <a:pt x="21563" y="3583"/>
                  </a:cubicBezTo>
                  <a:cubicBezTo>
                    <a:pt x="22631" y="3725"/>
                    <a:pt x="23176" y="3156"/>
                    <a:pt x="23366" y="2159"/>
                  </a:cubicBezTo>
                  <a:cubicBezTo>
                    <a:pt x="23390" y="1946"/>
                    <a:pt x="23390" y="1732"/>
                    <a:pt x="23390" y="1519"/>
                  </a:cubicBezTo>
                  <a:lnTo>
                    <a:pt x="23390" y="926"/>
                  </a:lnTo>
                  <a:cubicBezTo>
                    <a:pt x="23484" y="855"/>
                    <a:pt x="23627" y="878"/>
                    <a:pt x="23722" y="949"/>
                  </a:cubicBezTo>
                  <a:cubicBezTo>
                    <a:pt x="24172" y="1234"/>
                    <a:pt x="24599" y="1543"/>
                    <a:pt x="25003" y="1898"/>
                  </a:cubicBezTo>
                  <a:cubicBezTo>
                    <a:pt x="25406" y="2254"/>
                    <a:pt x="25951" y="2396"/>
                    <a:pt x="26473" y="2302"/>
                  </a:cubicBezTo>
                  <a:cubicBezTo>
                    <a:pt x="26948" y="2278"/>
                    <a:pt x="27327" y="1946"/>
                    <a:pt x="27422" y="1495"/>
                  </a:cubicBezTo>
                  <a:cubicBezTo>
                    <a:pt x="27541" y="1139"/>
                    <a:pt x="27588" y="760"/>
                    <a:pt x="27683" y="380"/>
                  </a:cubicBezTo>
                  <a:cubicBezTo>
                    <a:pt x="27707" y="262"/>
                    <a:pt x="27754" y="167"/>
                    <a:pt x="27778" y="1"/>
                  </a:cubicBezTo>
                  <a:cubicBezTo>
                    <a:pt x="28086" y="96"/>
                    <a:pt x="28395" y="214"/>
                    <a:pt x="28703" y="333"/>
                  </a:cubicBezTo>
                  <a:cubicBezTo>
                    <a:pt x="29130" y="523"/>
                    <a:pt x="29581" y="712"/>
                    <a:pt x="30031" y="902"/>
                  </a:cubicBezTo>
                  <a:cubicBezTo>
                    <a:pt x="30340" y="1044"/>
                    <a:pt x="30672" y="1068"/>
                    <a:pt x="30957" y="949"/>
                  </a:cubicBezTo>
                  <a:cubicBezTo>
                    <a:pt x="31004" y="949"/>
                    <a:pt x="31051" y="926"/>
                    <a:pt x="31099" y="926"/>
                  </a:cubicBezTo>
                  <a:cubicBezTo>
                    <a:pt x="31407" y="973"/>
                    <a:pt x="31692" y="783"/>
                    <a:pt x="31763" y="475"/>
                  </a:cubicBezTo>
                  <a:cubicBezTo>
                    <a:pt x="31834" y="499"/>
                    <a:pt x="31905" y="523"/>
                    <a:pt x="31953" y="546"/>
                  </a:cubicBezTo>
                  <a:cubicBezTo>
                    <a:pt x="32380" y="1092"/>
                    <a:pt x="32830" y="1637"/>
                    <a:pt x="33257" y="2183"/>
                  </a:cubicBezTo>
                  <a:cubicBezTo>
                    <a:pt x="33850" y="3013"/>
                    <a:pt x="34325" y="3891"/>
                    <a:pt x="34657" y="4816"/>
                  </a:cubicBezTo>
                  <a:cubicBezTo>
                    <a:pt x="34894" y="5433"/>
                    <a:pt x="35084" y="6073"/>
                    <a:pt x="35274" y="6690"/>
                  </a:cubicBezTo>
                  <a:cubicBezTo>
                    <a:pt x="35463" y="7568"/>
                    <a:pt x="35511" y="8469"/>
                    <a:pt x="35416" y="9347"/>
                  </a:cubicBezTo>
                  <a:cubicBezTo>
                    <a:pt x="35392" y="10248"/>
                    <a:pt x="35274" y="11126"/>
                    <a:pt x="35037" y="11980"/>
                  </a:cubicBezTo>
                  <a:cubicBezTo>
                    <a:pt x="34965" y="12217"/>
                    <a:pt x="34870" y="12454"/>
                    <a:pt x="34752" y="12691"/>
                  </a:cubicBezTo>
                  <a:cubicBezTo>
                    <a:pt x="34254" y="13640"/>
                    <a:pt x="33684" y="14565"/>
                    <a:pt x="33091" y="15467"/>
                  </a:cubicBezTo>
                  <a:cubicBezTo>
                    <a:pt x="32878" y="15751"/>
                    <a:pt x="32688" y="16060"/>
                    <a:pt x="32498" y="16368"/>
                  </a:cubicBezTo>
                  <a:cubicBezTo>
                    <a:pt x="31668" y="17720"/>
                    <a:pt x="30577" y="18930"/>
                    <a:pt x="29320" y="19902"/>
                  </a:cubicBezTo>
                  <a:cubicBezTo>
                    <a:pt x="29106" y="20092"/>
                    <a:pt x="28869" y="20282"/>
                    <a:pt x="28632" y="20472"/>
                  </a:cubicBezTo>
                  <a:cubicBezTo>
                    <a:pt x="28063" y="20994"/>
                    <a:pt x="27422" y="21444"/>
                    <a:pt x="26734" y="21824"/>
                  </a:cubicBezTo>
                  <a:cubicBezTo>
                    <a:pt x="25999" y="22298"/>
                    <a:pt x="25216" y="22725"/>
                    <a:pt x="24410" y="23105"/>
                  </a:cubicBezTo>
                  <a:cubicBezTo>
                    <a:pt x="23983" y="23271"/>
                    <a:pt x="23556" y="23413"/>
                    <a:pt x="23105" y="23555"/>
                  </a:cubicBezTo>
                  <a:cubicBezTo>
                    <a:pt x="22441" y="23769"/>
                    <a:pt x="21753" y="23935"/>
                    <a:pt x="21089" y="24148"/>
                  </a:cubicBezTo>
                  <a:cubicBezTo>
                    <a:pt x="19642" y="24599"/>
                    <a:pt x="18124" y="24836"/>
                    <a:pt x="16582" y="24813"/>
                  </a:cubicBezTo>
                  <a:cubicBezTo>
                    <a:pt x="15775" y="24813"/>
                    <a:pt x="14945" y="24789"/>
                    <a:pt x="14115" y="24718"/>
                  </a:cubicBezTo>
                  <a:cubicBezTo>
                    <a:pt x="12929" y="24575"/>
                    <a:pt x="11766" y="24315"/>
                    <a:pt x="10675" y="23888"/>
                  </a:cubicBezTo>
                  <a:cubicBezTo>
                    <a:pt x="9038" y="23271"/>
                    <a:pt x="7402" y="22583"/>
                    <a:pt x="5789" y="21919"/>
                  </a:cubicBezTo>
                  <a:cubicBezTo>
                    <a:pt x="4959" y="21563"/>
                    <a:pt x="4199" y="21112"/>
                    <a:pt x="3488" y="20567"/>
                  </a:cubicBezTo>
                  <a:cubicBezTo>
                    <a:pt x="2824" y="20140"/>
                    <a:pt x="2207" y="19618"/>
                    <a:pt x="1661" y="19025"/>
                  </a:cubicBezTo>
                  <a:cubicBezTo>
                    <a:pt x="997" y="18266"/>
                    <a:pt x="523" y="17364"/>
                    <a:pt x="262" y="16392"/>
                  </a:cubicBezTo>
                  <a:cubicBezTo>
                    <a:pt x="143" y="15751"/>
                    <a:pt x="72" y="15087"/>
                    <a:pt x="72" y="14447"/>
                  </a:cubicBezTo>
                  <a:cubicBezTo>
                    <a:pt x="48" y="13806"/>
                    <a:pt x="96" y="13166"/>
                    <a:pt x="119" y="12549"/>
                  </a:cubicBezTo>
                  <a:cubicBezTo>
                    <a:pt x="119" y="12478"/>
                    <a:pt x="119" y="12407"/>
                    <a:pt x="119" y="12359"/>
                  </a:cubicBezTo>
                  <a:cubicBezTo>
                    <a:pt x="1" y="11505"/>
                    <a:pt x="48" y="10675"/>
                    <a:pt x="262" y="9845"/>
                  </a:cubicBezTo>
                  <a:close/>
                  <a:moveTo>
                    <a:pt x="17910" y="19618"/>
                  </a:moveTo>
                  <a:cubicBezTo>
                    <a:pt x="17910" y="19618"/>
                    <a:pt x="17910" y="19618"/>
                    <a:pt x="17910" y="19642"/>
                  </a:cubicBezTo>
                  <a:cubicBezTo>
                    <a:pt x="18479" y="19594"/>
                    <a:pt x="19049" y="19570"/>
                    <a:pt x="19618" y="19523"/>
                  </a:cubicBezTo>
                  <a:cubicBezTo>
                    <a:pt x="20164" y="19499"/>
                    <a:pt x="20685" y="19357"/>
                    <a:pt x="21160" y="19167"/>
                  </a:cubicBezTo>
                  <a:cubicBezTo>
                    <a:pt x="22678" y="18527"/>
                    <a:pt x="24149" y="17744"/>
                    <a:pt x="25501" y="16795"/>
                  </a:cubicBezTo>
                  <a:cubicBezTo>
                    <a:pt x="25762" y="16605"/>
                    <a:pt x="25975" y="16392"/>
                    <a:pt x="26189" y="16131"/>
                  </a:cubicBezTo>
                  <a:cubicBezTo>
                    <a:pt x="26378" y="15917"/>
                    <a:pt x="26544" y="15680"/>
                    <a:pt x="26734" y="15443"/>
                  </a:cubicBezTo>
                  <a:cubicBezTo>
                    <a:pt x="26900" y="15277"/>
                    <a:pt x="26995" y="15040"/>
                    <a:pt x="26995" y="14826"/>
                  </a:cubicBezTo>
                  <a:cubicBezTo>
                    <a:pt x="27019" y="14542"/>
                    <a:pt x="26734" y="14352"/>
                    <a:pt x="26473" y="14470"/>
                  </a:cubicBezTo>
                  <a:cubicBezTo>
                    <a:pt x="26070" y="14684"/>
                    <a:pt x="25691" y="14992"/>
                    <a:pt x="25406" y="15348"/>
                  </a:cubicBezTo>
                  <a:cubicBezTo>
                    <a:pt x="25264" y="15585"/>
                    <a:pt x="25050" y="15775"/>
                    <a:pt x="24813" y="15917"/>
                  </a:cubicBezTo>
                  <a:cubicBezTo>
                    <a:pt x="23745" y="16653"/>
                    <a:pt x="22583" y="17317"/>
                    <a:pt x="21397" y="17862"/>
                  </a:cubicBezTo>
                  <a:cubicBezTo>
                    <a:pt x="20970" y="18052"/>
                    <a:pt x="20543" y="18218"/>
                    <a:pt x="20092" y="18337"/>
                  </a:cubicBezTo>
                  <a:cubicBezTo>
                    <a:pt x="19428" y="18550"/>
                    <a:pt x="18717" y="18479"/>
                    <a:pt x="18029" y="18527"/>
                  </a:cubicBezTo>
                  <a:cubicBezTo>
                    <a:pt x="16938" y="18598"/>
                    <a:pt x="15870" y="18337"/>
                    <a:pt x="14921" y="17815"/>
                  </a:cubicBezTo>
                  <a:cubicBezTo>
                    <a:pt x="14044" y="17364"/>
                    <a:pt x="13308" y="16724"/>
                    <a:pt x="12715" y="15941"/>
                  </a:cubicBezTo>
                  <a:cubicBezTo>
                    <a:pt x="12620" y="15775"/>
                    <a:pt x="12478" y="15633"/>
                    <a:pt x="12383" y="15490"/>
                  </a:cubicBezTo>
                  <a:cubicBezTo>
                    <a:pt x="12217" y="15229"/>
                    <a:pt x="12051" y="14992"/>
                    <a:pt x="11885" y="14755"/>
                  </a:cubicBezTo>
                  <a:cubicBezTo>
                    <a:pt x="11814" y="14613"/>
                    <a:pt x="11695" y="14470"/>
                    <a:pt x="11600" y="14328"/>
                  </a:cubicBezTo>
                  <a:cubicBezTo>
                    <a:pt x="11482" y="14233"/>
                    <a:pt x="11316" y="14257"/>
                    <a:pt x="11197" y="14352"/>
                  </a:cubicBezTo>
                  <a:cubicBezTo>
                    <a:pt x="11031" y="14542"/>
                    <a:pt x="10984" y="14779"/>
                    <a:pt x="11078" y="15016"/>
                  </a:cubicBezTo>
                  <a:cubicBezTo>
                    <a:pt x="11173" y="15277"/>
                    <a:pt x="11292" y="15514"/>
                    <a:pt x="11434" y="15751"/>
                  </a:cubicBezTo>
                  <a:cubicBezTo>
                    <a:pt x="11600" y="16060"/>
                    <a:pt x="11814" y="16344"/>
                    <a:pt x="12027" y="16653"/>
                  </a:cubicBezTo>
                  <a:cubicBezTo>
                    <a:pt x="12170" y="16842"/>
                    <a:pt x="12336" y="17056"/>
                    <a:pt x="12502" y="17246"/>
                  </a:cubicBezTo>
                  <a:cubicBezTo>
                    <a:pt x="13118" y="17934"/>
                    <a:pt x="13878" y="18479"/>
                    <a:pt x="14708" y="18906"/>
                  </a:cubicBezTo>
                  <a:cubicBezTo>
                    <a:pt x="15633" y="19404"/>
                    <a:pt x="16700" y="19665"/>
                    <a:pt x="17768" y="19594"/>
                  </a:cubicBezTo>
                  <a:close/>
                  <a:moveTo>
                    <a:pt x="25216" y="9181"/>
                  </a:moveTo>
                  <a:cubicBezTo>
                    <a:pt x="24671" y="9157"/>
                    <a:pt x="24623" y="9204"/>
                    <a:pt x="24433" y="9631"/>
                  </a:cubicBezTo>
                  <a:cubicBezTo>
                    <a:pt x="24386" y="9774"/>
                    <a:pt x="24291" y="9892"/>
                    <a:pt x="24220" y="10011"/>
                  </a:cubicBezTo>
                  <a:cubicBezTo>
                    <a:pt x="24054" y="10414"/>
                    <a:pt x="24291" y="10865"/>
                    <a:pt x="24718" y="10912"/>
                  </a:cubicBezTo>
                  <a:cubicBezTo>
                    <a:pt x="25097" y="10960"/>
                    <a:pt x="25501" y="10794"/>
                    <a:pt x="25762" y="10509"/>
                  </a:cubicBezTo>
                  <a:cubicBezTo>
                    <a:pt x="25999" y="10153"/>
                    <a:pt x="25975" y="9679"/>
                    <a:pt x="25738" y="9323"/>
                  </a:cubicBezTo>
                  <a:cubicBezTo>
                    <a:pt x="25643" y="9252"/>
                    <a:pt x="25548" y="9204"/>
                    <a:pt x="25453" y="9181"/>
                  </a:cubicBezTo>
                  <a:cubicBezTo>
                    <a:pt x="25382" y="9181"/>
                    <a:pt x="25287" y="9181"/>
                    <a:pt x="25216" y="9181"/>
                  </a:cubicBezTo>
                  <a:close/>
                  <a:moveTo>
                    <a:pt x="12170" y="11363"/>
                  </a:moveTo>
                  <a:cubicBezTo>
                    <a:pt x="12241" y="11363"/>
                    <a:pt x="12336" y="11363"/>
                    <a:pt x="12407" y="11363"/>
                  </a:cubicBezTo>
                  <a:cubicBezTo>
                    <a:pt x="12763" y="11316"/>
                    <a:pt x="13071" y="11055"/>
                    <a:pt x="13142" y="10699"/>
                  </a:cubicBezTo>
                  <a:cubicBezTo>
                    <a:pt x="13237" y="10390"/>
                    <a:pt x="13118" y="10035"/>
                    <a:pt x="12858" y="9869"/>
                  </a:cubicBezTo>
                  <a:cubicBezTo>
                    <a:pt x="12620" y="9702"/>
                    <a:pt x="12336" y="9655"/>
                    <a:pt x="12075" y="9726"/>
                  </a:cubicBezTo>
                  <a:cubicBezTo>
                    <a:pt x="11861" y="9726"/>
                    <a:pt x="11672" y="9869"/>
                    <a:pt x="11600" y="10058"/>
                  </a:cubicBezTo>
                  <a:cubicBezTo>
                    <a:pt x="11505" y="10248"/>
                    <a:pt x="11458" y="10414"/>
                    <a:pt x="11458" y="10604"/>
                  </a:cubicBezTo>
                  <a:cubicBezTo>
                    <a:pt x="11387" y="11031"/>
                    <a:pt x="11743" y="11387"/>
                    <a:pt x="12170" y="113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914;p50"/>
            <p:cNvSpPr/>
            <p:nvPr/>
          </p:nvSpPr>
          <p:spPr>
            <a:xfrm>
              <a:off x="10180375" y="3196025"/>
              <a:ext cx="858725" cy="417500"/>
            </a:xfrm>
            <a:custGeom>
              <a:avLst/>
              <a:gdLst/>
              <a:ahLst/>
              <a:cxnLst/>
              <a:rect l="l" t="t" r="r" b="b"/>
              <a:pathLst>
                <a:path w="34349" h="16700" extrusionOk="0">
                  <a:moveTo>
                    <a:pt x="29272" y="9821"/>
                  </a:moveTo>
                  <a:cubicBezTo>
                    <a:pt x="29367" y="10082"/>
                    <a:pt x="29581" y="10176"/>
                    <a:pt x="29747" y="10343"/>
                  </a:cubicBezTo>
                  <a:cubicBezTo>
                    <a:pt x="29913" y="10485"/>
                    <a:pt x="30126" y="10675"/>
                    <a:pt x="30316" y="10864"/>
                  </a:cubicBezTo>
                  <a:cubicBezTo>
                    <a:pt x="30672" y="11220"/>
                    <a:pt x="30767" y="11789"/>
                    <a:pt x="30529" y="12264"/>
                  </a:cubicBezTo>
                  <a:cubicBezTo>
                    <a:pt x="29936" y="12454"/>
                    <a:pt x="29462" y="12216"/>
                    <a:pt x="29011" y="11932"/>
                  </a:cubicBezTo>
                  <a:cubicBezTo>
                    <a:pt x="28750" y="11718"/>
                    <a:pt x="28418" y="11600"/>
                    <a:pt x="28086" y="11552"/>
                  </a:cubicBezTo>
                  <a:cubicBezTo>
                    <a:pt x="27754" y="11481"/>
                    <a:pt x="27446" y="11386"/>
                    <a:pt x="27137" y="11268"/>
                  </a:cubicBezTo>
                  <a:cubicBezTo>
                    <a:pt x="26710" y="11149"/>
                    <a:pt x="26402" y="11268"/>
                    <a:pt x="26283" y="11671"/>
                  </a:cubicBezTo>
                  <a:cubicBezTo>
                    <a:pt x="26189" y="12027"/>
                    <a:pt x="26094" y="12406"/>
                    <a:pt x="26046" y="12786"/>
                  </a:cubicBezTo>
                  <a:cubicBezTo>
                    <a:pt x="26046" y="13070"/>
                    <a:pt x="25951" y="13355"/>
                    <a:pt x="25809" y="13616"/>
                  </a:cubicBezTo>
                  <a:cubicBezTo>
                    <a:pt x="25595" y="13663"/>
                    <a:pt x="25358" y="13616"/>
                    <a:pt x="25216" y="13450"/>
                  </a:cubicBezTo>
                  <a:cubicBezTo>
                    <a:pt x="24647" y="13023"/>
                    <a:pt x="24077" y="12596"/>
                    <a:pt x="23484" y="12169"/>
                  </a:cubicBezTo>
                  <a:cubicBezTo>
                    <a:pt x="23295" y="12027"/>
                    <a:pt x="23105" y="11932"/>
                    <a:pt x="22891" y="11837"/>
                  </a:cubicBezTo>
                  <a:cubicBezTo>
                    <a:pt x="22464" y="11600"/>
                    <a:pt x="21942" y="11861"/>
                    <a:pt x="21871" y="12335"/>
                  </a:cubicBezTo>
                  <a:cubicBezTo>
                    <a:pt x="21824" y="12525"/>
                    <a:pt x="21800" y="12738"/>
                    <a:pt x="21800" y="12952"/>
                  </a:cubicBezTo>
                  <a:cubicBezTo>
                    <a:pt x="21776" y="13402"/>
                    <a:pt x="21800" y="13829"/>
                    <a:pt x="21776" y="14280"/>
                  </a:cubicBezTo>
                  <a:cubicBezTo>
                    <a:pt x="21729" y="14873"/>
                    <a:pt x="21516" y="15039"/>
                    <a:pt x="20946" y="14849"/>
                  </a:cubicBezTo>
                  <a:cubicBezTo>
                    <a:pt x="20448" y="14707"/>
                    <a:pt x="20021" y="14422"/>
                    <a:pt x="19665" y="14043"/>
                  </a:cubicBezTo>
                  <a:cubicBezTo>
                    <a:pt x="19238" y="13616"/>
                    <a:pt x="18788" y="13165"/>
                    <a:pt x="18361" y="12762"/>
                  </a:cubicBezTo>
                  <a:cubicBezTo>
                    <a:pt x="18100" y="12477"/>
                    <a:pt x="17744" y="12359"/>
                    <a:pt x="17364" y="12430"/>
                  </a:cubicBezTo>
                  <a:cubicBezTo>
                    <a:pt x="17151" y="12454"/>
                    <a:pt x="16937" y="12596"/>
                    <a:pt x="16819" y="12786"/>
                  </a:cubicBezTo>
                  <a:cubicBezTo>
                    <a:pt x="16463" y="13308"/>
                    <a:pt x="16155" y="13877"/>
                    <a:pt x="15894" y="14446"/>
                  </a:cubicBezTo>
                  <a:cubicBezTo>
                    <a:pt x="15562" y="15158"/>
                    <a:pt x="15016" y="15727"/>
                    <a:pt x="14328" y="16059"/>
                  </a:cubicBezTo>
                  <a:cubicBezTo>
                    <a:pt x="14186" y="16154"/>
                    <a:pt x="13996" y="16154"/>
                    <a:pt x="13854" y="16083"/>
                  </a:cubicBezTo>
                  <a:cubicBezTo>
                    <a:pt x="13403" y="15964"/>
                    <a:pt x="13071" y="15609"/>
                    <a:pt x="12952" y="15182"/>
                  </a:cubicBezTo>
                  <a:cubicBezTo>
                    <a:pt x="12857" y="14778"/>
                    <a:pt x="12810" y="14399"/>
                    <a:pt x="12786" y="13996"/>
                  </a:cubicBezTo>
                  <a:cubicBezTo>
                    <a:pt x="12763" y="13735"/>
                    <a:pt x="12763" y="13497"/>
                    <a:pt x="12786" y="13236"/>
                  </a:cubicBezTo>
                  <a:cubicBezTo>
                    <a:pt x="12763" y="12857"/>
                    <a:pt x="12525" y="12525"/>
                    <a:pt x="12193" y="12406"/>
                  </a:cubicBezTo>
                  <a:cubicBezTo>
                    <a:pt x="11932" y="12311"/>
                    <a:pt x="11648" y="12406"/>
                    <a:pt x="11505" y="12620"/>
                  </a:cubicBezTo>
                  <a:cubicBezTo>
                    <a:pt x="11458" y="12715"/>
                    <a:pt x="11434" y="12809"/>
                    <a:pt x="11387" y="12928"/>
                  </a:cubicBezTo>
                  <a:cubicBezTo>
                    <a:pt x="11339" y="13047"/>
                    <a:pt x="11268" y="13189"/>
                    <a:pt x="11197" y="13308"/>
                  </a:cubicBezTo>
                  <a:cubicBezTo>
                    <a:pt x="10817" y="13853"/>
                    <a:pt x="10414" y="14375"/>
                    <a:pt x="9987" y="14849"/>
                  </a:cubicBezTo>
                  <a:cubicBezTo>
                    <a:pt x="9489" y="15395"/>
                    <a:pt x="8943" y="15869"/>
                    <a:pt x="8327" y="16249"/>
                  </a:cubicBezTo>
                  <a:cubicBezTo>
                    <a:pt x="7852" y="16534"/>
                    <a:pt x="7330" y="16700"/>
                    <a:pt x="6761" y="16700"/>
                  </a:cubicBezTo>
                  <a:cubicBezTo>
                    <a:pt x="6524" y="16700"/>
                    <a:pt x="6263" y="16700"/>
                    <a:pt x="5978" y="16676"/>
                  </a:cubicBezTo>
                  <a:cubicBezTo>
                    <a:pt x="6002" y="16557"/>
                    <a:pt x="6026" y="16462"/>
                    <a:pt x="6050" y="16344"/>
                  </a:cubicBezTo>
                  <a:cubicBezTo>
                    <a:pt x="6477" y="15276"/>
                    <a:pt x="7022" y="14280"/>
                    <a:pt x="7686" y="13331"/>
                  </a:cubicBezTo>
                  <a:cubicBezTo>
                    <a:pt x="8137" y="12691"/>
                    <a:pt x="8659" y="12098"/>
                    <a:pt x="9157" y="11505"/>
                  </a:cubicBezTo>
                  <a:cubicBezTo>
                    <a:pt x="9204" y="11457"/>
                    <a:pt x="9252" y="11410"/>
                    <a:pt x="9299" y="11363"/>
                  </a:cubicBezTo>
                  <a:cubicBezTo>
                    <a:pt x="9560" y="11007"/>
                    <a:pt x="9370" y="10509"/>
                    <a:pt x="8920" y="10437"/>
                  </a:cubicBezTo>
                  <a:cubicBezTo>
                    <a:pt x="8730" y="10414"/>
                    <a:pt x="8516" y="10437"/>
                    <a:pt x="8327" y="10532"/>
                  </a:cubicBezTo>
                  <a:cubicBezTo>
                    <a:pt x="7402" y="10936"/>
                    <a:pt x="6477" y="11291"/>
                    <a:pt x="5575" y="11718"/>
                  </a:cubicBezTo>
                  <a:cubicBezTo>
                    <a:pt x="4887" y="12027"/>
                    <a:pt x="4176" y="12288"/>
                    <a:pt x="3440" y="12477"/>
                  </a:cubicBezTo>
                  <a:cubicBezTo>
                    <a:pt x="2610" y="12691"/>
                    <a:pt x="1780" y="12881"/>
                    <a:pt x="973" y="13070"/>
                  </a:cubicBezTo>
                  <a:cubicBezTo>
                    <a:pt x="665" y="13118"/>
                    <a:pt x="380" y="13142"/>
                    <a:pt x="96" y="13142"/>
                  </a:cubicBezTo>
                  <a:cubicBezTo>
                    <a:pt x="1" y="12976"/>
                    <a:pt x="96" y="12928"/>
                    <a:pt x="167" y="12833"/>
                  </a:cubicBezTo>
                  <a:cubicBezTo>
                    <a:pt x="689" y="12383"/>
                    <a:pt x="1210" y="11908"/>
                    <a:pt x="1756" y="11481"/>
                  </a:cubicBezTo>
                  <a:cubicBezTo>
                    <a:pt x="3132" y="10390"/>
                    <a:pt x="4531" y="9323"/>
                    <a:pt x="5931" y="8255"/>
                  </a:cubicBezTo>
                  <a:cubicBezTo>
                    <a:pt x="6524" y="7804"/>
                    <a:pt x="7164" y="7449"/>
                    <a:pt x="7852" y="7164"/>
                  </a:cubicBezTo>
                  <a:cubicBezTo>
                    <a:pt x="7995" y="7116"/>
                    <a:pt x="8113" y="7045"/>
                    <a:pt x="8256" y="6950"/>
                  </a:cubicBezTo>
                  <a:cubicBezTo>
                    <a:pt x="8350" y="6856"/>
                    <a:pt x="8422" y="6737"/>
                    <a:pt x="8469" y="6595"/>
                  </a:cubicBezTo>
                  <a:cubicBezTo>
                    <a:pt x="8493" y="6547"/>
                    <a:pt x="8445" y="6452"/>
                    <a:pt x="8469" y="6405"/>
                  </a:cubicBezTo>
                  <a:cubicBezTo>
                    <a:pt x="8516" y="6286"/>
                    <a:pt x="8635" y="6168"/>
                    <a:pt x="8611" y="6096"/>
                  </a:cubicBezTo>
                  <a:cubicBezTo>
                    <a:pt x="8564" y="5954"/>
                    <a:pt x="8469" y="5836"/>
                    <a:pt x="8350" y="5764"/>
                  </a:cubicBezTo>
                  <a:cubicBezTo>
                    <a:pt x="8042" y="5503"/>
                    <a:pt x="7710" y="5266"/>
                    <a:pt x="7402" y="5029"/>
                  </a:cubicBezTo>
                  <a:cubicBezTo>
                    <a:pt x="7330" y="4982"/>
                    <a:pt x="7283" y="4910"/>
                    <a:pt x="7236" y="4839"/>
                  </a:cubicBezTo>
                  <a:cubicBezTo>
                    <a:pt x="6951" y="4389"/>
                    <a:pt x="6690" y="3938"/>
                    <a:pt x="6429" y="3463"/>
                  </a:cubicBezTo>
                  <a:cubicBezTo>
                    <a:pt x="6382" y="3345"/>
                    <a:pt x="6358" y="3250"/>
                    <a:pt x="6358" y="3131"/>
                  </a:cubicBezTo>
                  <a:cubicBezTo>
                    <a:pt x="6477" y="3108"/>
                    <a:pt x="6619" y="3084"/>
                    <a:pt x="6737" y="3084"/>
                  </a:cubicBezTo>
                  <a:cubicBezTo>
                    <a:pt x="7330" y="3084"/>
                    <a:pt x="7923" y="3036"/>
                    <a:pt x="8516" y="3084"/>
                  </a:cubicBezTo>
                  <a:cubicBezTo>
                    <a:pt x="8967" y="3131"/>
                    <a:pt x="9394" y="3203"/>
                    <a:pt x="9821" y="3321"/>
                  </a:cubicBezTo>
                  <a:cubicBezTo>
                    <a:pt x="9963" y="3369"/>
                    <a:pt x="10082" y="3463"/>
                    <a:pt x="10201" y="3558"/>
                  </a:cubicBezTo>
                  <a:cubicBezTo>
                    <a:pt x="10533" y="3867"/>
                    <a:pt x="10960" y="4104"/>
                    <a:pt x="11410" y="4246"/>
                  </a:cubicBezTo>
                  <a:cubicBezTo>
                    <a:pt x="11576" y="4294"/>
                    <a:pt x="11766" y="4341"/>
                    <a:pt x="11956" y="4365"/>
                  </a:cubicBezTo>
                  <a:cubicBezTo>
                    <a:pt x="12312" y="4412"/>
                    <a:pt x="12691" y="4199"/>
                    <a:pt x="12810" y="3843"/>
                  </a:cubicBezTo>
                  <a:cubicBezTo>
                    <a:pt x="13142" y="3155"/>
                    <a:pt x="13522" y="2443"/>
                    <a:pt x="13877" y="1756"/>
                  </a:cubicBezTo>
                  <a:cubicBezTo>
                    <a:pt x="13901" y="1732"/>
                    <a:pt x="13901" y="1661"/>
                    <a:pt x="13925" y="1637"/>
                  </a:cubicBezTo>
                  <a:cubicBezTo>
                    <a:pt x="14352" y="1234"/>
                    <a:pt x="14755" y="807"/>
                    <a:pt x="15182" y="403"/>
                  </a:cubicBezTo>
                  <a:cubicBezTo>
                    <a:pt x="15324" y="261"/>
                    <a:pt x="15562" y="261"/>
                    <a:pt x="15728" y="380"/>
                  </a:cubicBezTo>
                  <a:cubicBezTo>
                    <a:pt x="15917" y="475"/>
                    <a:pt x="16083" y="593"/>
                    <a:pt x="16226" y="759"/>
                  </a:cubicBezTo>
                  <a:cubicBezTo>
                    <a:pt x="16582" y="1210"/>
                    <a:pt x="16890" y="1684"/>
                    <a:pt x="17246" y="2135"/>
                  </a:cubicBezTo>
                  <a:cubicBezTo>
                    <a:pt x="17364" y="2325"/>
                    <a:pt x="17507" y="2515"/>
                    <a:pt x="17649" y="2681"/>
                  </a:cubicBezTo>
                  <a:cubicBezTo>
                    <a:pt x="18218" y="3226"/>
                    <a:pt x="19096" y="3250"/>
                    <a:pt x="19665" y="2728"/>
                  </a:cubicBezTo>
                  <a:cubicBezTo>
                    <a:pt x="19902" y="2491"/>
                    <a:pt x="20140" y="2230"/>
                    <a:pt x="20401" y="2016"/>
                  </a:cubicBezTo>
                  <a:cubicBezTo>
                    <a:pt x="20804" y="1613"/>
                    <a:pt x="21255" y="1257"/>
                    <a:pt x="21658" y="854"/>
                  </a:cubicBezTo>
                  <a:cubicBezTo>
                    <a:pt x="22132" y="427"/>
                    <a:pt x="22749" y="309"/>
                    <a:pt x="23318" y="71"/>
                  </a:cubicBezTo>
                  <a:cubicBezTo>
                    <a:pt x="23437" y="48"/>
                    <a:pt x="23555" y="24"/>
                    <a:pt x="23698" y="48"/>
                  </a:cubicBezTo>
                  <a:cubicBezTo>
                    <a:pt x="23911" y="0"/>
                    <a:pt x="24125" y="143"/>
                    <a:pt x="24196" y="332"/>
                  </a:cubicBezTo>
                  <a:cubicBezTo>
                    <a:pt x="24386" y="688"/>
                    <a:pt x="24504" y="1068"/>
                    <a:pt x="24599" y="1471"/>
                  </a:cubicBezTo>
                  <a:cubicBezTo>
                    <a:pt x="24670" y="1969"/>
                    <a:pt x="24813" y="2443"/>
                    <a:pt x="24884" y="2942"/>
                  </a:cubicBezTo>
                  <a:cubicBezTo>
                    <a:pt x="24884" y="3487"/>
                    <a:pt x="25335" y="3890"/>
                    <a:pt x="25856" y="3843"/>
                  </a:cubicBezTo>
                  <a:cubicBezTo>
                    <a:pt x="26283" y="3843"/>
                    <a:pt x="26710" y="3796"/>
                    <a:pt x="27114" y="3724"/>
                  </a:cubicBezTo>
                  <a:cubicBezTo>
                    <a:pt x="27754" y="3558"/>
                    <a:pt x="28418" y="3463"/>
                    <a:pt x="29059" y="3345"/>
                  </a:cubicBezTo>
                  <a:cubicBezTo>
                    <a:pt x="29367" y="3297"/>
                    <a:pt x="29438" y="3416"/>
                    <a:pt x="29438" y="3701"/>
                  </a:cubicBezTo>
                  <a:cubicBezTo>
                    <a:pt x="29415" y="4175"/>
                    <a:pt x="29296" y="4626"/>
                    <a:pt x="29082" y="5053"/>
                  </a:cubicBezTo>
                  <a:cubicBezTo>
                    <a:pt x="28988" y="5219"/>
                    <a:pt x="28940" y="5409"/>
                    <a:pt x="28988" y="5598"/>
                  </a:cubicBezTo>
                  <a:cubicBezTo>
                    <a:pt x="29035" y="5883"/>
                    <a:pt x="29248" y="6096"/>
                    <a:pt x="29533" y="6144"/>
                  </a:cubicBezTo>
                  <a:cubicBezTo>
                    <a:pt x="29699" y="6168"/>
                    <a:pt x="29865" y="6215"/>
                    <a:pt x="30031" y="6239"/>
                  </a:cubicBezTo>
                  <a:cubicBezTo>
                    <a:pt x="30245" y="6286"/>
                    <a:pt x="30482" y="6357"/>
                    <a:pt x="30695" y="6381"/>
                  </a:cubicBezTo>
                  <a:cubicBezTo>
                    <a:pt x="30909" y="6405"/>
                    <a:pt x="31122" y="6405"/>
                    <a:pt x="31336" y="6381"/>
                  </a:cubicBezTo>
                  <a:cubicBezTo>
                    <a:pt x="32048" y="6381"/>
                    <a:pt x="32735" y="6476"/>
                    <a:pt x="33423" y="6666"/>
                  </a:cubicBezTo>
                  <a:cubicBezTo>
                    <a:pt x="33732" y="6689"/>
                    <a:pt x="34016" y="6879"/>
                    <a:pt x="34159" y="7164"/>
                  </a:cubicBezTo>
                  <a:cubicBezTo>
                    <a:pt x="34348" y="7543"/>
                    <a:pt x="34301" y="7994"/>
                    <a:pt x="34040" y="8326"/>
                  </a:cubicBezTo>
                  <a:cubicBezTo>
                    <a:pt x="33495" y="8990"/>
                    <a:pt x="32854" y="9607"/>
                    <a:pt x="31953" y="9773"/>
                  </a:cubicBezTo>
                  <a:cubicBezTo>
                    <a:pt x="31383" y="9844"/>
                    <a:pt x="30814" y="9939"/>
                    <a:pt x="30268" y="9655"/>
                  </a:cubicBezTo>
                  <a:cubicBezTo>
                    <a:pt x="29936" y="9489"/>
                    <a:pt x="29533" y="9560"/>
                    <a:pt x="29272" y="982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915;p50"/>
            <p:cNvSpPr/>
            <p:nvPr/>
          </p:nvSpPr>
          <p:spPr>
            <a:xfrm>
              <a:off x="10397425" y="4108675"/>
              <a:ext cx="514175" cy="388450"/>
            </a:xfrm>
            <a:custGeom>
              <a:avLst/>
              <a:gdLst/>
              <a:ahLst/>
              <a:cxnLst/>
              <a:rect l="l" t="t" r="r" b="b"/>
              <a:pathLst>
                <a:path w="20567" h="15538" extrusionOk="0">
                  <a:moveTo>
                    <a:pt x="1" y="15514"/>
                  </a:moveTo>
                  <a:cubicBezTo>
                    <a:pt x="48" y="15040"/>
                    <a:pt x="119" y="14565"/>
                    <a:pt x="261" y="14115"/>
                  </a:cubicBezTo>
                  <a:cubicBezTo>
                    <a:pt x="570" y="12928"/>
                    <a:pt x="1044" y="11790"/>
                    <a:pt x="1471" y="10628"/>
                  </a:cubicBezTo>
                  <a:cubicBezTo>
                    <a:pt x="1732" y="9916"/>
                    <a:pt x="1969" y="9157"/>
                    <a:pt x="2135" y="8398"/>
                  </a:cubicBezTo>
                  <a:cubicBezTo>
                    <a:pt x="2254" y="7828"/>
                    <a:pt x="2420" y="7283"/>
                    <a:pt x="2586" y="6737"/>
                  </a:cubicBezTo>
                  <a:cubicBezTo>
                    <a:pt x="2942" y="5433"/>
                    <a:pt x="3227" y="4104"/>
                    <a:pt x="3464" y="2776"/>
                  </a:cubicBezTo>
                  <a:cubicBezTo>
                    <a:pt x="3511" y="2444"/>
                    <a:pt x="3535" y="2112"/>
                    <a:pt x="3559" y="1732"/>
                  </a:cubicBezTo>
                  <a:cubicBezTo>
                    <a:pt x="3677" y="1709"/>
                    <a:pt x="3772" y="1709"/>
                    <a:pt x="3891" y="1709"/>
                  </a:cubicBezTo>
                  <a:cubicBezTo>
                    <a:pt x="5006" y="1922"/>
                    <a:pt x="6121" y="1993"/>
                    <a:pt x="7235" y="1946"/>
                  </a:cubicBezTo>
                  <a:cubicBezTo>
                    <a:pt x="7330" y="1946"/>
                    <a:pt x="7401" y="1946"/>
                    <a:pt x="7544" y="1969"/>
                  </a:cubicBezTo>
                  <a:cubicBezTo>
                    <a:pt x="7591" y="2088"/>
                    <a:pt x="7662" y="2207"/>
                    <a:pt x="7734" y="2349"/>
                  </a:cubicBezTo>
                  <a:cubicBezTo>
                    <a:pt x="7971" y="2847"/>
                    <a:pt x="8327" y="3274"/>
                    <a:pt x="8777" y="3582"/>
                  </a:cubicBezTo>
                  <a:cubicBezTo>
                    <a:pt x="8991" y="3749"/>
                    <a:pt x="9252" y="3867"/>
                    <a:pt x="9513" y="3915"/>
                  </a:cubicBezTo>
                  <a:cubicBezTo>
                    <a:pt x="10082" y="4033"/>
                    <a:pt x="10580" y="3938"/>
                    <a:pt x="10912" y="3416"/>
                  </a:cubicBezTo>
                  <a:cubicBezTo>
                    <a:pt x="11031" y="3250"/>
                    <a:pt x="11173" y="3084"/>
                    <a:pt x="11339" y="2942"/>
                  </a:cubicBezTo>
                  <a:cubicBezTo>
                    <a:pt x="11814" y="2539"/>
                    <a:pt x="12193" y="2041"/>
                    <a:pt x="12430" y="1495"/>
                  </a:cubicBezTo>
                  <a:cubicBezTo>
                    <a:pt x="12525" y="1258"/>
                    <a:pt x="12715" y="1092"/>
                    <a:pt x="12952" y="1044"/>
                  </a:cubicBezTo>
                  <a:cubicBezTo>
                    <a:pt x="13332" y="973"/>
                    <a:pt x="13711" y="855"/>
                    <a:pt x="14114" y="736"/>
                  </a:cubicBezTo>
                  <a:cubicBezTo>
                    <a:pt x="14660" y="570"/>
                    <a:pt x="15182" y="356"/>
                    <a:pt x="15727" y="167"/>
                  </a:cubicBezTo>
                  <a:cubicBezTo>
                    <a:pt x="15870" y="119"/>
                    <a:pt x="16036" y="48"/>
                    <a:pt x="16202" y="1"/>
                  </a:cubicBezTo>
                  <a:cubicBezTo>
                    <a:pt x="16226" y="1"/>
                    <a:pt x="16273" y="24"/>
                    <a:pt x="16344" y="48"/>
                  </a:cubicBezTo>
                  <a:cubicBezTo>
                    <a:pt x="16534" y="736"/>
                    <a:pt x="16913" y="1376"/>
                    <a:pt x="16961" y="2135"/>
                  </a:cubicBezTo>
                  <a:cubicBezTo>
                    <a:pt x="16985" y="2302"/>
                    <a:pt x="17032" y="2468"/>
                    <a:pt x="17103" y="2610"/>
                  </a:cubicBezTo>
                  <a:cubicBezTo>
                    <a:pt x="17388" y="3488"/>
                    <a:pt x="17696" y="4342"/>
                    <a:pt x="17957" y="5219"/>
                  </a:cubicBezTo>
                  <a:cubicBezTo>
                    <a:pt x="18242" y="6026"/>
                    <a:pt x="18550" y="6832"/>
                    <a:pt x="18930" y="7615"/>
                  </a:cubicBezTo>
                  <a:cubicBezTo>
                    <a:pt x="19333" y="8422"/>
                    <a:pt x="19618" y="9275"/>
                    <a:pt x="19831" y="10129"/>
                  </a:cubicBezTo>
                  <a:cubicBezTo>
                    <a:pt x="19879" y="10390"/>
                    <a:pt x="19902" y="10675"/>
                    <a:pt x="19926" y="10936"/>
                  </a:cubicBezTo>
                  <a:cubicBezTo>
                    <a:pt x="19950" y="11197"/>
                    <a:pt x="19926" y="11458"/>
                    <a:pt x="20140" y="11648"/>
                  </a:cubicBezTo>
                  <a:cubicBezTo>
                    <a:pt x="20258" y="11790"/>
                    <a:pt x="20306" y="11956"/>
                    <a:pt x="20282" y="12122"/>
                  </a:cubicBezTo>
                  <a:cubicBezTo>
                    <a:pt x="20282" y="12383"/>
                    <a:pt x="20329" y="12620"/>
                    <a:pt x="20424" y="12857"/>
                  </a:cubicBezTo>
                  <a:cubicBezTo>
                    <a:pt x="20566" y="13118"/>
                    <a:pt x="20543" y="13427"/>
                    <a:pt x="20377" y="13664"/>
                  </a:cubicBezTo>
                  <a:lnTo>
                    <a:pt x="19072" y="14162"/>
                  </a:lnTo>
                  <a:cubicBezTo>
                    <a:pt x="19025" y="14186"/>
                    <a:pt x="18953" y="14209"/>
                    <a:pt x="18906" y="14209"/>
                  </a:cubicBezTo>
                  <a:cubicBezTo>
                    <a:pt x="18052" y="14162"/>
                    <a:pt x="17246" y="14447"/>
                    <a:pt x="16415" y="14589"/>
                  </a:cubicBezTo>
                  <a:cubicBezTo>
                    <a:pt x="15965" y="14684"/>
                    <a:pt x="15490" y="14731"/>
                    <a:pt x="15040" y="14779"/>
                  </a:cubicBezTo>
                  <a:cubicBezTo>
                    <a:pt x="14328" y="14874"/>
                    <a:pt x="13640" y="14968"/>
                    <a:pt x="12952" y="15087"/>
                  </a:cubicBezTo>
                  <a:cubicBezTo>
                    <a:pt x="12359" y="15206"/>
                    <a:pt x="11742" y="15277"/>
                    <a:pt x="11126" y="15301"/>
                  </a:cubicBezTo>
                  <a:cubicBezTo>
                    <a:pt x="10770" y="15301"/>
                    <a:pt x="10414" y="15348"/>
                    <a:pt x="10058" y="15395"/>
                  </a:cubicBezTo>
                  <a:cubicBezTo>
                    <a:pt x="9133" y="15490"/>
                    <a:pt x="8184" y="15538"/>
                    <a:pt x="7259" y="15538"/>
                  </a:cubicBezTo>
                  <a:lnTo>
                    <a:pt x="641" y="15538"/>
                  </a:lnTo>
                  <a:cubicBezTo>
                    <a:pt x="451" y="15538"/>
                    <a:pt x="238" y="15514"/>
                    <a:pt x="1" y="15514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916;p50"/>
            <p:cNvSpPr/>
            <p:nvPr/>
          </p:nvSpPr>
          <p:spPr>
            <a:xfrm>
              <a:off x="10384375" y="4490575"/>
              <a:ext cx="525450" cy="198700"/>
            </a:xfrm>
            <a:custGeom>
              <a:avLst/>
              <a:gdLst/>
              <a:ahLst/>
              <a:cxnLst/>
              <a:rect l="l" t="t" r="r" b="b"/>
              <a:pathLst>
                <a:path w="21018" h="7948" extrusionOk="0">
                  <a:moveTo>
                    <a:pt x="19926" y="1"/>
                  </a:moveTo>
                  <a:cubicBezTo>
                    <a:pt x="19997" y="333"/>
                    <a:pt x="20092" y="618"/>
                    <a:pt x="20140" y="926"/>
                  </a:cubicBezTo>
                  <a:cubicBezTo>
                    <a:pt x="20282" y="1661"/>
                    <a:pt x="20495" y="2373"/>
                    <a:pt x="20756" y="3061"/>
                  </a:cubicBezTo>
                  <a:cubicBezTo>
                    <a:pt x="20899" y="3345"/>
                    <a:pt x="20946" y="3678"/>
                    <a:pt x="20946" y="3986"/>
                  </a:cubicBezTo>
                  <a:cubicBezTo>
                    <a:pt x="20946" y="4626"/>
                    <a:pt x="20946" y="5267"/>
                    <a:pt x="20970" y="5884"/>
                  </a:cubicBezTo>
                  <a:cubicBezTo>
                    <a:pt x="21017" y="6216"/>
                    <a:pt x="20828" y="6548"/>
                    <a:pt x="20519" y="6643"/>
                  </a:cubicBezTo>
                  <a:cubicBezTo>
                    <a:pt x="20116" y="6832"/>
                    <a:pt x="19689" y="6975"/>
                    <a:pt x="19262" y="7117"/>
                  </a:cubicBezTo>
                  <a:cubicBezTo>
                    <a:pt x="18598" y="7307"/>
                    <a:pt x="17886" y="7402"/>
                    <a:pt x="17198" y="7402"/>
                  </a:cubicBezTo>
                  <a:cubicBezTo>
                    <a:pt x="16321" y="7354"/>
                    <a:pt x="15467" y="7402"/>
                    <a:pt x="14589" y="7402"/>
                  </a:cubicBezTo>
                  <a:cubicBezTo>
                    <a:pt x="14399" y="7402"/>
                    <a:pt x="14209" y="7402"/>
                    <a:pt x="14043" y="7378"/>
                  </a:cubicBezTo>
                  <a:cubicBezTo>
                    <a:pt x="13782" y="6975"/>
                    <a:pt x="13664" y="6500"/>
                    <a:pt x="13711" y="6002"/>
                  </a:cubicBezTo>
                  <a:lnTo>
                    <a:pt x="13711" y="4626"/>
                  </a:lnTo>
                  <a:cubicBezTo>
                    <a:pt x="13711" y="4152"/>
                    <a:pt x="13569" y="4033"/>
                    <a:pt x="13118" y="3891"/>
                  </a:cubicBezTo>
                  <a:cubicBezTo>
                    <a:pt x="12976" y="3867"/>
                    <a:pt x="12786" y="3844"/>
                    <a:pt x="12620" y="3844"/>
                  </a:cubicBezTo>
                  <a:lnTo>
                    <a:pt x="7923" y="3844"/>
                  </a:lnTo>
                  <a:cubicBezTo>
                    <a:pt x="7449" y="3820"/>
                    <a:pt x="6998" y="4105"/>
                    <a:pt x="6856" y="4555"/>
                  </a:cubicBezTo>
                  <a:cubicBezTo>
                    <a:pt x="6809" y="4650"/>
                    <a:pt x="6785" y="4769"/>
                    <a:pt x="6761" y="4864"/>
                  </a:cubicBezTo>
                  <a:cubicBezTo>
                    <a:pt x="6453" y="5741"/>
                    <a:pt x="6263" y="6666"/>
                    <a:pt x="6239" y="7592"/>
                  </a:cubicBezTo>
                  <a:cubicBezTo>
                    <a:pt x="6239" y="7663"/>
                    <a:pt x="6216" y="7758"/>
                    <a:pt x="6216" y="7829"/>
                  </a:cubicBezTo>
                  <a:cubicBezTo>
                    <a:pt x="5812" y="7924"/>
                    <a:pt x="5409" y="7947"/>
                    <a:pt x="5029" y="7852"/>
                  </a:cubicBezTo>
                  <a:cubicBezTo>
                    <a:pt x="4935" y="7829"/>
                    <a:pt x="4863" y="7805"/>
                    <a:pt x="4769" y="7805"/>
                  </a:cubicBezTo>
                  <a:cubicBezTo>
                    <a:pt x="3535" y="7734"/>
                    <a:pt x="2396" y="7212"/>
                    <a:pt x="1187" y="6998"/>
                  </a:cubicBezTo>
                  <a:cubicBezTo>
                    <a:pt x="855" y="6927"/>
                    <a:pt x="523" y="6832"/>
                    <a:pt x="214" y="6738"/>
                  </a:cubicBezTo>
                  <a:cubicBezTo>
                    <a:pt x="143" y="6690"/>
                    <a:pt x="48" y="6643"/>
                    <a:pt x="1" y="6595"/>
                  </a:cubicBezTo>
                  <a:cubicBezTo>
                    <a:pt x="24" y="6477"/>
                    <a:pt x="48" y="6382"/>
                    <a:pt x="96" y="6287"/>
                  </a:cubicBezTo>
                  <a:cubicBezTo>
                    <a:pt x="333" y="5812"/>
                    <a:pt x="594" y="5314"/>
                    <a:pt x="878" y="4840"/>
                  </a:cubicBezTo>
                  <a:cubicBezTo>
                    <a:pt x="1068" y="4484"/>
                    <a:pt x="1234" y="4128"/>
                    <a:pt x="1376" y="3749"/>
                  </a:cubicBezTo>
                  <a:cubicBezTo>
                    <a:pt x="1590" y="3156"/>
                    <a:pt x="1851" y="2563"/>
                    <a:pt x="2136" y="1993"/>
                  </a:cubicBezTo>
                  <a:cubicBezTo>
                    <a:pt x="2254" y="1804"/>
                    <a:pt x="2420" y="1614"/>
                    <a:pt x="2586" y="1424"/>
                  </a:cubicBezTo>
                  <a:lnTo>
                    <a:pt x="3203" y="1424"/>
                  </a:lnTo>
                  <a:cubicBezTo>
                    <a:pt x="5219" y="1424"/>
                    <a:pt x="7212" y="1424"/>
                    <a:pt x="9228" y="1400"/>
                  </a:cubicBezTo>
                  <a:cubicBezTo>
                    <a:pt x="9892" y="1400"/>
                    <a:pt x="10533" y="1305"/>
                    <a:pt x="11197" y="1258"/>
                  </a:cubicBezTo>
                  <a:cubicBezTo>
                    <a:pt x="11292" y="1258"/>
                    <a:pt x="11363" y="1234"/>
                    <a:pt x="11458" y="1234"/>
                  </a:cubicBezTo>
                  <a:cubicBezTo>
                    <a:pt x="12739" y="1234"/>
                    <a:pt x="13972" y="902"/>
                    <a:pt x="15229" y="760"/>
                  </a:cubicBezTo>
                  <a:cubicBezTo>
                    <a:pt x="15324" y="736"/>
                    <a:pt x="15443" y="736"/>
                    <a:pt x="15538" y="712"/>
                  </a:cubicBezTo>
                  <a:cubicBezTo>
                    <a:pt x="16273" y="689"/>
                    <a:pt x="17009" y="570"/>
                    <a:pt x="17720" y="380"/>
                  </a:cubicBezTo>
                  <a:cubicBezTo>
                    <a:pt x="18384" y="262"/>
                    <a:pt x="19025" y="143"/>
                    <a:pt x="19665" y="25"/>
                  </a:cubicBezTo>
                  <a:cubicBezTo>
                    <a:pt x="19760" y="1"/>
                    <a:pt x="19831" y="1"/>
                    <a:pt x="19926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917;p50"/>
            <p:cNvSpPr/>
            <p:nvPr/>
          </p:nvSpPr>
          <p:spPr>
            <a:xfrm>
              <a:off x="11071100" y="3619425"/>
              <a:ext cx="77125" cy="145325"/>
            </a:xfrm>
            <a:custGeom>
              <a:avLst/>
              <a:gdLst/>
              <a:ahLst/>
              <a:cxnLst/>
              <a:rect l="l" t="t" r="r" b="b"/>
              <a:pathLst>
                <a:path w="3085" h="5813" extrusionOk="0">
                  <a:moveTo>
                    <a:pt x="0" y="760"/>
                  </a:moveTo>
                  <a:cubicBezTo>
                    <a:pt x="546" y="1"/>
                    <a:pt x="1281" y="1"/>
                    <a:pt x="2017" y="167"/>
                  </a:cubicBezTo>
                  <a:cubicBezTo>
                    <a:pt x="2349" y="262"/>
                    <a:pt x="2586" y="475"/>
                    <a:pt x="2705" y="784"/>
                  </a:cubicBezTo>
                  <a:cubicBezTo>
                    <a:pt x="3013" y="1614"/>
                    <a:pt x="3084" y="2492"/>
                    <a:pt x="2894" y="3346"/>
                  </a:cubicBezTo>
                  <a:cubicBezTo>
                    <a:pt x="2681" y="3820"/>
                    <a:pt x="2396" y="4271"/>
                    <a:pt x="2040" y="4674"/>
                  </a:cubicBezTo>
                  <a:cubicBezTo>
                    <a:pt x="1613" y="5148"/>
                    <a:pt x="1115" y="5528"/>
                    <a:pt x="570" y="5813"/>
                  </a:cubicBezTo>
                  <a:cubicBezTo>
                    <a:pt x="404" y="5741"/>
                    <a:pt x="451" y="5623"/>
                    <a:pt x="451" y="5504"/>
                  </a:cubicBezTo>
                  <a:cubicBezTo>
                    <a:pt x="451" y="5409"/>
                    <a:pt x="475" y="5314"/>
                    <a:pt x="475" y="5196"/>
                  </a:cubicBezTo>
                  <a:cubicBezTo>
                    <a:pt x="546" y="4579"/>
                    <a:pt x="546" y="3986"/>
                    <a:pt x="499" y="3369"/>
                  </a:cubicBezTo>
                  <a:cubicBezTo>
                    <a:pt x="451" y="2563"/>
                    <a:pt x="309" y="1780"/>
                    <a:pt x="72" y="1021"/>
                  </a:cubicBezTo>
                  <a:cubicBezTo>
                    <a:pt x="48" y="926"/>
                    <a:pt x="24" y="855"/>
                    <a:pt x="0" y="7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918;p50"/>
            <p:cNvSpPr/>
            <p:nvPr/>
          </p:nvSpPr>
          <p:spPr>
            <a:xfrm>
              <a:off x="10071275" y="3690000"/>
              <a:ext cx="76525" cy="112100"/>
            </a:xfrm>
            <a:custGeom>
              <a:avLst/>
              <a:gdLst/>
              <a:ahLst/>
              <a:cxnLst/>
              <a:rect l="l" t="t" r="r" b="b"/>
              <a:pathLst>
                <a:path w="3061" h="4484" extrusionOk="0">
                  <a:moveTo>
                    <a:pt x="2704" y="4484"/>
                  </a:moveTo>
                  <a:cubicBezTo>
                    <a:pt x="1993" y="4389"/>
                    <a:pt x="1305" y="4128"/>
                    <a:pt x="688" y="3749"/>
                  </a:cubicBezTo>
                  <a:cubicBezTo>
                    <a:pt x="261" y="3488"/>
                    <a:pt x="0" y="3037"/>
                    <a:pt x="24" y="2563"/>
                  </a:cubicBezTo>
                  <a:cubicBezTo>
                    <a:pt x="0" y="2112"/>
                    <a:pt x="95" y="1661"/>
                    <a:pt x="285" y="1258"/>
                  </a:cubicBezTo>
                  <a:cubicBezTo>
                    <a:pt x="356" y="1092"/>
                    <a:pt x="427" y="926"/>
                    <a:pt x="522" y="760"/>
                  </a:cubicBezTo>
                  <a:cubicBezTo>
                    <a:pt x="854" y="143"/>
                    <a:pt x="1328" y="1"/>
                    <a:pt x="1945" y="356"/>
                  </a:cubicBezTo>
                  <a:cubicBezTo>
                    <a:pt x="2372" y="617"/>
                    <a:pt x="2752" y="950"/>
                    <a:pt x="3060" y="1329"/>
                  </a:cubicBezTo>
                  <a:cubicBezTo>
                    <a:pt x="3036" y="1875"/>
                    <a:pt x="2965" y="2396"/>
                    <a:pt x="2847" y="2918"/>
                  </a:cubicBezTo>
                  <a:cubicBezTo>
                    <a:pt x="2799" y="3440"/>
                    <a:pt x="2752" y="3962"/>
                    <a:pt x="2704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919;p50"/>
            <p:cNvSpPr/>
            <p:nvPr/>
          </p:nvSpPr>
          <p:spPr>
            <a:xfrm>
              <a:off x="10329825" y="4842850"/>
              <a:ext cx="129300" cy="43300"/>
            </a:xfrm>
            <a:custGeom>
              <a:avLst/>
              <a:gdLst/>
              <a:ahLst/>
              <a:cxnLst/>
              <a:rect l="l" t="t" r="r" b="b"/>
              <a:pathLst>
                <a:path w="5172" h="1732" extrusionOk="0">
                  <a:moveTo>
                    <a:pt x="5172" y="830"/>
                  </a:moveTo>
                  <a:cubicBezTo>
                    <a:pt x="4958" y="1020"/>
                    <a:pt x="4768" y="1210"/>
                    <a:pt x="4555" y="1376"/>
                  </a:cubicBezTo>
                  <a:cubicBezTo>
                    <a:pt x="4436" y="1447"/>
                    <a:pt x="4318" y="1494"/>
                    <a:pt x="4199" y="1518"/>
                  </a:cubicBezTo>
                  <a:cubicBezTo>
                    <a:pt x="3985" y="1566"/>
                    <a:pt x="3748" y="1613"/>
                    <a:pt x="3511" y="1637"/>
                  </a:cubicBezTo>
                  <a:cubicBezTo>
                    <a:pt x="2491" y="1732"/>
                    <a:pt x="1447" y="1732"/>
                    <a:pt x="427" y="1613"/>
                  </a:cubicBezTo>
                  <a:cubicBezTo>
                    <a:pt x="285" y="1589"/>
                    <a:pt x="143" y="1542"/>
                    <a:pt x="0" y="1494"/>
                  </a:cubicBezTo>
                  <a:cubicBezTo>
                    <a:pt x="72" y="1234"/>
                    <a:pt x="214" y="996"/>
                    <a:pt x="427" y="830"/>
                  </a:cubicBezTo>
                  <a:cubicBezTo>
                    <a:pt x="546" y="759"/>
                    <a:pt x="665" y="664"/>
                    <a:pt x="759" y="546"/>
                  </a:cubicBezTo>
                  <a:cubicBezTo>
                    <a:pt x="1139" y="47"/>
                    <a:pt x="1661" y="0"/>
                    <a:pt x="2230" y="24"/>
                  </a:cubicBezTo>
                  <a:cubicBezTo>
                    <a:pt x="2681" y="24"/>
                    <a:pt x="3108" y="95"/>
                    <a:pt x="3535" y="237"/>
                  </a:cubicBezTo>
                  <a:cubicBezTo>
                    <a:pt x="3891" y="356"/>
                    <a:pt x="4270" y="427"/>
                    <a:pt x="4626" y="522"/>
                  </a:cubicBezTo>
                  <a:cubicBezTo>
                    <a:pt x="4839" y="569"/>
                    <a:pt x="5029" y="664"/>
                    <a:pt x="5172" y="83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920;p50"/>
            <p:cNvSpPr/>
            <p:nvPr/>
          </p:nvSpPr>
          <p:spPr>
            <a:xfrm>
              <a:off x="10852275" y="4817350"/>
              <a:ext cx="153625" cy="37975"/>
            </a:xfrm>
            <a:custGeom>
              <a:avLst/>
              <a:gdLst/>
              <a:ahLst/>
              <a:cxnLst/>
              <a:rect l="l" t="t" r="r" b="b"/>
              <a:pathLst>
                <a:path w="6145" h="1519" extrusionOk="0">
                  <a:moveTo>
                    <a:pt x="0" y="830"/>
                  </a:moveTo>
                  <a:cubicBezTo>
                    <a:pt x="570" y="735"/>
                    <a:pt x="973" y="664"/>
                    <a:pt x="1376" y="569"/>
                  </a:cubicBezTo>
                  <a:cubicBezTo>
                    <a:pt x="1969" y="451"/>
                    <a:pt x="2562" y="332"/>
                    <a:pt x="3155" y="190"/>
                  </a:cubicBezTo>
                  <a:cubicBezTo>
                    <a:pt x="3630" y="71"/>
                    <a:pt x="4128" y="0"/>
                    <a:pt x="4602" y="0"/>
                  </a:cubicBezTo>
                  <a:lnTo>
                    <a:pt x="5812" y="0"/>
                  </a:lnTo>
                  <a:cubicBezTo>
                    <a:pt x="5907" y="0"/>
                    <a:pt x="6002" y="24"/>
                    <a:pt x="6073" y="47"/>
                  </a:cubicBezTo>
                  <a:cubicBezTo>
                    <a:pt x="6144" y="190"/>
                    <a:pt x="6073" y="237"/>
                    <a:pt x="6025" y="285"/>
                  </a:cubicBezTo>
                  <a:cubicBezTo>
                    <a:pt x="5622" y="664"/>
                    <a:pt x="5124" y="949"/>
                    <a:pt x="4579" y="1044"/>
                  </a:cubicBezTo>
                  <a:cubicBezTo>
                    <a:pt x="3796" y="1234"/>
                    <a:pt x="2989" y="1328"/>
                    <a:pt x="2206" y="1423"/>
                  </a:cubicBezTo>
                  <a:cubicBezTo>
                    <a:pt x="1661" y="1518"/>
                    <a:pt x="1092" y="1400"/>
                    <a:pt x="617" y="1139"/>
                  </a:cubicBezTo>
                  <a:cubicBezTo>
                    <a:pt x="451" y="1067"/>
                    <a:pt x="285" y="973"/>
                    <a:pt x="0" y="83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921;p50"/>
            <p:cNvSpPr/>
            <p:nvPr/>
          </p:nvSpPr>
          <p:spPr>
            <a:xfrm>
              <a:off x="10613875" y="4149000"/>
              <a:ext cx="59325" cy="33825"/>
            </a:xfrm>
            <a:custGeom>
              <a:avLst/>
              <a:gdLst/>
              <a:ahLst/>
              <a:cxnLst/>
              <a:rect l="l" t="t" r="r" b="b"/>
              <a:pathLst>
                <a:path w="2373" h="1353" extrusionOk="0">
                  <a:moveTo>
                    <a:pt x="1" y="356"/>
                  </a:moveTo>
                  <a:lnTo>
                    <a:pt x="2373" y="1"/>
                  </a:lnTo>
                  <a:cubicBezTo>
                    <a:pt x="2325" y="72"/>
                    <a:pt x="2302" y="143"/>
                    <a:pt x="2254" y="214"/>
                  </a:cubicBezTo>
                  <a:cubicBezTo>
                    <a:pt x="1946" y="522"/>
                    <a:pt x="1661" y="831"/>
                    <a:pt x="1376" y="1139"/>
                  </a:cubicBezTo>
                  <a:cubicBezTo>
                    <a:pt x="1234" y="1305"/>
                    <a:pt x="973" y="1353"/>
                    <a:pt x="783" y="1210"/>
                  </a:cubicBezTo>
                  <a:cubicBezTo>
                    <a:pt x="451" y="1021"/>
                    <a:pt x="167" y="736"/>
                    <a:pt x="1" y="3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922;p50"/>
            <p:cNvSpPr/>
            <p:nvPr/>
          </p:nvSpPr>
          <p:spPr>
            <a:xfrm>
              <a:off x="10191650" y="3739225"/>
              <a:ext cx="239600" cy="265100"/>
            </a:xfrm>
            <a:custGeom>
              <a:avLst/>
              <a:gdLst/>
              <a:ahLst/>
              <a:cxnLst/>
              <a:rect l="l" t="t" r="r" b="b"/>
              <a:pathLst>
                <a:path w="9584" h="10604" extrusionOk="0">
                  <a:moveTo>
                    <a:pt x="7733" y="2515"/>
                  </a:moveTo>
                  <a:cubicBezTo>
                    <a:pt x="7283" y="997"/>
                    <a:pt x="5859" y="1"/>
                    <a:pt x="4294" y="48"/>
                  </a:cubicBezTo>
                  <a:cubicBezTo>
                    <a:pt x="1258" y="48"/>
                    <a:pt x="0" y="3084"/>
                    <a:pt x="759" y="5646"/>
                  </a:cubicBezTo>
                  <a:cubicBezTo>
                    <a:pt x="1566" y="8350"/>
                    <a:pt x="4579" y="10604"/>
                    <a:pt x="7212" y="8706"/>
                  </a:cubicBezTo>
                  <a:cubicBezTo>
                    <a:pt x="9133" y="7307"/>
                    <a:pt x="9584" y="4104"/>
                    <a:pt x="7733" y="2515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923;p50"/>
            <p:cNvSpPr/>
            <p:nvPr/>
          </p:nvSpPr>
          <p:spPr>
            <a:xfrm>
              <a:off x="10820850" y="3685250"/>
              <a:ext cx="215275" cy="225375"/>
            </a:xfrm>
            <a:custGeom>
              <a:avLst/>
              <a:gdLst/>
              <a:ahLst/>
              <a:cxnLst/>
              <a:rect l="l" t="t" r="r" b="b"/>
              <a:pathLst>
                <a:path w="8611" h="9015" extrusionOk="0">
                  <a:moveTo>
                    <a:pt x="7923" y="2658"/>
                  </a:moveTo>
                  <a:cubicBezTo>
                    <a:pt x="7543" y="1851"/>
                    <a:pt x="6808" y="1282"/>
                    <a:pt x="5930" y="1163"/>
                  </a:cubicBezTo>
                  <a:cubicBezTo>
                    <a:pt x="5646" y="950"/>
                    <a:pt x="5337" y="784"/>
                    <a:pt x="5005" y="665"/>
                  </a:cubicBezTo>
                  <a:cubicBezTo>
                    <a:pt x="3179" y="1"/>
                    <a:pt x="1068" y="1353"/>
                    <a:pt x="546" y="3108"/>
                  </a:cubicBezTo>
                  <a:cubicBezTo>
                    <a:pt x="0" y="4864"/>
                    <a:pt x="641" y="6975"/>
                    <a:pt x="2254" y="7971"/>
                  </a:cubicBezTo>
                  <a:cubicBezTo>
                    <a:pt x="3938" y="9015"/>
                    <a:pt x="5812" y="8683"/>
                    <a:pt x="7259" y="7402"/>
                  </a:cubicBezTo>
                  <a:cubicBezTo>
                    <a:pt x="8611" y="6192"/>
                    <a:pt x="8611" y="4176"/>
                    <a:pt x="7923" y="265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924;p50"/>
            <p:cNvSpPr/>
            <p:nvPr/>
          </p:nvSpPr>
          <p:spPr>
            <a:xfrm>
              <a:off x="9829325" y="3168150"/>
              <a:ext cx="1619550" cy="1746475"/>
            </a:xfrm>
            <a:custGeom>
              <a:avLst/>
              <a:gdLst/>
              <a:ahLst/>
              <a:cxnLst/>
              <a:rect l="l" t="t" r="r" b="b"/>
              <a:pathLst>
                <a:path w="64782" h="69859" extrusionOk="0">
                  <a:moveTo>
                    <a:pt x="61627" y="25026"/>
                  </a:moveTo>
                  <a:cubicBezTo>
                    <a:pt x="61508" y="25524"/>
                    <a:pt x="61318" y="25998"/>
                    <a:pt x="61105" y="26449"/>
                  </a:cubicBezTo>
                  <a:cubicBezTo>
                    <a:pt x="60417" y="27777"/>
                    <a:pt x="59682" y="29058"/>
                    <a:pt x="58899" y="30316"/>
                  </a:cubicBezTo>
                  <a:cubicBezTo>
                    <a:pt x="58353" y="31193"/>
                    <a:pt x="57689" y="32000"/>
                    <a:pt x="57072" y="32830"/>
                  </a:cubicBezTo>
                  <a:cubicBezTo>
                    <a:pt x="56883" y="33091"/>
                    <a:pt x="56693" y="33328"/>
                    <a:pt x="56503" y="33589"/>
                  </a:cubicBezTo>
                  <a:cubicBezTo>
                    <a:pt x="56029" y="34301"/>
                    <a:pt x="55459" y="34941"/>
                    <a:pt x="54843" y="35510"/>
                  </a:cubicBezTo>
                  <a:cubicBezTo>
                    <a:pt x="54439" y="35866"/>
                    <a:pt x="54012" y="36175"/>
                    <a:pt x="53562" y="36459"/>
                  </a:cubicBezTo>
                  <a:cubicBezTo>
                    <a:pt x="52945" y="36815"/>
                    <a:pt x="52304" y="37171"/>
                    <a:pt x="51664" y="37479"/>
                  </a:cubicBezTo>
                  <a:cubicBezTo>
                    <a:pt x="51284" y="37622"/>
                    <a:pt x="50905" y="37764"/>
                    <a:pt x="50502" y="37835"/>
                  </a:cubicBezTo>
                  <a:cubicBezTo>
                    <a:pt x="49719" y="38096"/>
                    <a:pt x="48912" y="38238"/>
                    <a:pt x="48082" y="38238"/>
                  </a:cubicBezTo>
                  <a:cubicBezTo>
                    <a:pt x="47157" y="38215"/>
                    <a:pt x="46256" y="38238"/>
                    <a:pt x="45330" y="38238"/>
                  </a:cubicBezTo>
                  <a:cubicBezTo>
                    <a:pt x="45236" y="38215"/>
                    <a:pt x="45141" y="38215"/>
                    <a:pt x="45022" y="38191"/>
                  </a:cubicBezTo>
                  <a:cubicBezTo>
                    <a:pt x="44405" y="38120"/>
                    <a:pt x="43765" y="38072"/>
                    <a:pt x="43124" y="37954"/>
                  </a:cubicBezTo>
                  <a:cubicBezTo>
                    <a:pt x="42508" y="37859"/>
                    <a:pt x="41891" y="37669"/>
                    <a:pt x="41274" y="37550"/>
                  </a:cubicBezTo>
                  <a:cubicBezTo>
                    <a:pt x="40990" y="37432"/>
                    <a:pt x="40657" y="37361"/>
                    <a:pt x="40349" y="37361"/>
                  </a:cubicBezTo>
                  <a:cubicBezTo>
                    <a:pt x="40278" y="37574"/>
                    <a:pt x="40302" y="37788"/>
                    <a:pt x="40420" y="37977"/>
                  </a:cubicBezTo>
                  <a:cubicBezTo>
                    <a:pt x="40634" y="38452"/>
                    <a:pt x="40776" y="38974"/>
                    <a:pt x="40847" y="39496"/>
                  </a:cubicBezTo>
                  <a:cubicBezTo>
                    <a:pt x="40871" y="39638"/>
                    <a:pt x="40895" y="39780"/>
                    <a:pt x="40942" y="39923"/>
                  </a:cubicBezTo>
                  <a:cubicBezTo>
                    <a:pt x="41250" y="40776"/>
                    <a:pt x="41535" y="41654"/>
                    <a:pt x="41796" y="42508"/>
                  </a:cubicBezTo>
                  <a:cubicBezTo>
                    <a:pt x="42033" y="43243"/>
                    <a:pt x="42342" y="43955"/>
                    <a:pt x="42674" y="44643"/>
                  </a:cubicBezTo>
                  <a:cubicBezTo>
                    <a:pt x="43219" y="45758"/>
                    <a:pt x="43599" y="46944"/>
                    <a:pt x="43836" y="48201"/>
                  </a:cubicBezTo>
                  <a:cubicBezTo>
                    <a:pt x="43955" y="48699"/>
                    <a:pt x="44026" y="49221"/>
                    <a:pt x="44050" y="49767"/>
                  </a:cubicBezTo>
                  <a:cubicBezTo>
                    <a:pt x="44026" y="49862"/>
                    <a:pt x="44050" y="49956"/>
                    <a:pt x="44097" y="50051"/>
                  </a:cubicBezTo>
                  <a:cubicBezTo>
                    <a:pt x="44358" y="50526"/>
                    <a:pt x="44287" y="51048"/>
                    <a:pt x="44287" y="51546"/>
                  </a:cubicBezTo>
                  <a:cubicBezTo>
                    <a:pt x="44310" y="51925"/>
                    <a:pt x="44050" y="52281"/>
                    <a:pt x="43694" y="52352"/>
                  </a:cubicBezTo>
                  <a:cubicBezTo>
                    <a:pt x="43575" y="52376"/>
                    <a:pt x="43457" y="52423"/>
                    <a:pt x="43314" y="52495"/>
                  </a:cubicBezTo>
                  <a:cubicBezTo>
                    <a:pt x="43290" y="52613"/>
                    <a:pt x="43290" y="52732"/>
                    <a:pt x="43314" y="52850"/>
                  </a:cubicBezTo>
                  <a:cubicBezTo>
                    <a:pt x="43457" y="53728"/>
                    <a:pt x="43670" y="54606"/>
                    <a:pt x="44002" y="55436"/>
                  </a:cubicBezTo>
                  <a:cubicBezTo>
                    <a:pt x="44216" y="55982"/>
                    <a:pt x="44310" y="56575"/>
                    <a:pt x="44310" y="57168"/>
                  </a:cubicBezTo>
                  <a:lnTo>
                    <a:pt x="44310" y="58947"/>
                  </a:lnTo>
                  <a:cubicBezTo>
                    <a:pt x="44310" y="59540"/>
                    <a:pt x="44026" y="60085"/>
                    <a:pt x="43528" y="60394"/>
                  </a:cubicBezTo>
                  <a:cubicBezTo>
                    <a:pt x="42911" y="60773"/>
                    <a:pt x="42247" y="61034"/>
                    <a:pt x="41535" y="61176"/>
                  </a:cubicBezTo>
                  <a:cubicBezTo>
                    <a:pt x="41132" y="61271"/>
                    <a:pt x="40752" y="61366"/>
                    <a:pt x="40373" y="61437"/>
                  </a:cubicBezTo>
                  <a:cubicBezTo>
                    <a:pt x="40420" y="62837"/>
                    <a:pt x="40444" y="64189"/>
                    <a:pt x="40491" y="65565"/>
                  </a:cubicBezTo>
                  <a:cubicBezTo>
                    <a:pt x="40847" y="65683"/>
                    <a:pt x="41227" y="65707"/>
                    <a:pt x="41606" y="65588"/>
                  </a:cubicBezTo>
                  <a:cubicBezTo>
                    <a:pt x="42247" y="65494"/>
                    <a:pt x="42887" y="65351"/>
                    <a:pt x="43528" y="65185"/>
                  </a:cubicBezTo>
                  <a:cubicBezTo>
                    <a:pt x="44310" y="64972"/>
                    <a:pt x="45141" y="64877"/>
                    <a:pt x="45971" y="64877"/>
                  </a:cubicBezTo>
                  <a:lnTo>
                    <a:pt x="47181" y="64877"/>
                  </a:lnTo>
                  <a:cubicBezTo>
                    <a:pt x="47347" y="64877"/>
                    <a:pt x="47513" y="64901"/>
                    <a:pt x="47679" y="64924"/>
                  </a:cubicBezTo>
                  <a:cubicBezTo>
                    <a:pt x="48058" y="64972"/>
                    <a:pt x="48343" y="65304"/>
                    <a:pt x="48343" y="65660"/>
                  </a:cubicBezTo>
                  <a:cubicBezTo>
                    <a:pt x="48367" y="65992"/>
                    <a:pt x="48296" y="66300"/>
                    <a:pt x="48106" y="66561"/>
                  </a:cubicBezTo>
                  <a:cubicBezTo>
                    <a:pt x="47845" y="66941"/>
                    <a:pt x="47513" y="67273"/>
                    <a:pt x="47110" y="67510"/>
                  </a:cubicBezTo>
                  <a:cubicBezTo>
                    <a:pt x="46517" y="67866"/>
                    <a:pt x="45876" y="68127"/>
                    <a:pt x="45212" y="68222"/>
                  </a:cubicBezTo>
                  <a:cubicBezTo>
                    <a:pt x="44358" y="68411"/>
                    <a:pt x="43504" y="68506"/>
                    <a:pt x="42626" y="68530"/>
                  </a:cubicBezTo>
                  <a:cubicBezTo>
                    <a:pt x="42294" y="68530"/>
                    <a:pt x="41962" y="68459"/>
                    <a:pt x="41630" y="68340"/>
                  </a:cubicBezTo>
                  <a:cubicBezTo>
                    <a:pt x="41132" y="68103"/>
                    <a:pt x="40634" y="67889"/>
                    <a:pt x="40136" y="67652"/>
                  </a:cubicBezTo>
                  <a:cubicBezTo>
                    <a:pt x="39661" y="67439"/>
                    <a:pt x="39353" y="66941"/>
                    <a:pt x="39400" y="66419"/>
                  </a:cubicBezTo>
                  <a:cubicBezTo>
                    <a:pt x="39448" y="64948"/>
                    <a:pt x="39448" y="63454"/>
                    <a:pt x="39471" y="61983"/>
                  </a:cubicBezTo>
                  <a:cubicBezTo>
                    <a:pt x="39471" y="61793"/>
                    <a:pt x="39543" y="61603"/>
                    <a:pt x="39305" y="61414"/>
                  </a:cubicBezTo>
                  <a:cubicBezTo>
                    <a:pt x="39139" y="61414"/>
                    <a:pt x="38950" y="61390"/>
                    <a:pt x="38736" y="61390"/>
                  </a:cubicBezTo>
                  <a:lnTo>
                    <a:pt x="36506" y="61390"/>
                  </a:lnTo>
                  <a:cubicBezTo>
                    <a:pt x="36340" y="61414"/>
                    <a:pt x="36174" y="61390"/>
                    <a:pt x="35984" y="61390"/>
                  </a:cubicBezTo>
                  <a:cubicBezTo>
                    <a:pt x="35652" y="61342"/>
                    <a:pt x="35344" y="61129"/>
                    <a:pt x="35202" y="60821"/>
                  </a:cubicBezTo>
                  <a:cubicBezTo>
                    <a:pt x="34941" y="60299"/>
                    <a:pt x="34798" y="59706"/>
                    <a:pt x="34775" y="59113"/>
                  </a:cubicBezTo>
                  <a:lnTo>
                    <a:pt x="34775" y="57950"/>
                  </a:lnTo>
                  <a:cubicBezTo>
                    <a:pt x="34727" y="57903"/>
                    <a:pt x="34704" y="57879"/>
                    <a:pt x="34680" y="57879"/>
                  </a:cubicBezTo>
                  <a:cubicBezTo>
                    <a:pt x="34680" y="57855"/>
                    <a:pt x="34656" y="57855"/>
                    <a:pt x="34632" y="57855"/>
                  </a:cubicBezTo>
                  <a:lnTo>
                    <a:pt x="30315" y="57855"/>
                  </a:lnTo>
                  <a:cubicBezTo>
                    <a:pt x="30244" y="57855"/>
                    <a:pt x="30173" y="57879"/>
                    <a:pt x="30102" y="57903"/>
                  </a:cubicBezTo>
                  <a:cubicBezTo>
                    <a:pt x="29912" y="58259"/>
                    <a:pt x="29793" y="58662"/>
                    <a:pt x="29770" y="59089"/>
                  </a:cubicBezTo>
                  <a:cubicBezTo>
                    <a:pt x="29770" y="59113"/>
                    <a:pt x="29770" y="59136"/>
                    <a:pt x="29770" y="59160"/>
                  </a:cubicBezTo>
                  <a:cubicBezTo>
                    <a:pt x="29580" y="59801"/>
                    <a:pt x="29509" y="60489"/>
                    <a:pt x="29532" y="61153"/>
                  </a:cubicBezTo>
                  <a:cubicBezTo>
                    <a:pt x="29509" y="61580"/>
                    <a:pt x="29153" y="61888"/>
                    <a:pt x="28726" y="61912"/>
                  </a:cubicBezTo>
                  <a:lnTo>
                    <a:pt x="28228" y="61912"/>
                  </a:lnTo>
                  <a:lnTo>
                    <a:pt x="27516" y="61912"/>
                  </a:lnTo>
                  <a:cubicBezTo>
                    <a:pt x="27421" y="62291"/>
                    <a:pt x="27326" y="62671"/>
                    <a:pt x="27255" y="63027"/>
                  </a:cubicBezTo>
                  <a:cubicBezTo>
                    <a:pt x="27113" y="63738"/>
                    <a:pt x="26947" y="64450"/>
                    <a:pt x="26852" y="65162"/>
                  </a:cubicBezTo>
                  <a:cubicBezTo>
                    <a:pt x="26757" y="65873"/>
                    <a:pt x="26781" y="66537"/>
                    <a:pt x="26757" y="67249"/>
                  </a:cubicBezTo>
                  <a:cubicBezTo>
                    <a:pt x="26757" y="67344"/>
                    <a:pt x="26781" y="67439"/>
                    <a:pt x="26828" y="67534"/>
                  </a:cubicBezTo>
                  <a:cubicBezTo>
                    <a:pt x="26971" y="67818"/>
                    <a:pt x="26828" y="68150"/>
                    <a:pt x="26544" y="68269"/>
                  </a:cubicBezTo>
                  <a:cubicBezTo>
                    <a:pt x="26235" y="68364"/>
                    <a:pt x="25927" y="68530"/>
                    <a:pt x="25690" y="68743"/>
                  </a:cubicBezTo>
                  <a:cubicBezTo>
                    <a:pt x="25618" y="69336"/>
                    <a:pt x="25286" y="69597"/>
                    <a:pt x="24670" y="69574"/>
                  </a:cubicBezTo>
                  <a:cubicBezTo>
                    <a:pt x="24290" y="69597"/>
                    <a:pt x="23934" y="69645"/>
                    <a:pt x="23602" y="69716"/>
                  </a:cubicBezTo>
                  <a:cubicBezTo>
                    <a:pt x="22487" y="69858"/>
                    <a:pt x="21349" y="69835"/>
                    <a:pt x="20234" y="69692"/>
                  </a:cubicBezTo>
                  <a:cubicBezTo>
                    <a:pt x="19973" y="69645"/>
                    <a:pt x="19712" y="69574"/>
                    <a:pt x="19451" y="69455"/>
                  </a:cubicBezTo>
                  <a:cubicBezTo>
                    <a:pt x="18811" y="69170"/>
                    <a:pt x="18573" y="68364"/>
                    <a:pt x="19000" y="67795"/>
                  </a:cubicBezTo>
                  <a:cubicBezTo>
                    <a:pt x="19261" y="67391"/>
                    <a:pt x="19593" y="67012"/>
                    <a:pt x="19997" y="66727"/>
                  </a:cubicBezTo>
                  <a:cubicBezTo>
                    <a:pt x="20163" y="66585"/>
                    <a:pt x="20352" y="66442"/>
                    <a:pt x="20519" y="66276"/>
                  </a:cubicBezTo>
                  <a:cubicBezTo>
                    <a:pt x="20756" y="66015"/>
                    <a:pt x="21064" y="65873"/>
                    <a:pt x="21420" y="65873"/>
                  </a:cubicBezTo>
                  <a:cubicBezTo>
                    <a:pt x="22298" y="65778"/>
                    <a:pt x="23199" y="65897"/>
                    <a:pt x="24053" y="66158"/>
                  </a:cubicBezTo>
                  <a:cubicBezTo>
                    <a:pt x="24551" y="66348"/>
                    <a:pt x="25049" y="66466"/>
                    <a:pt x="25571" y="66608"/>
                  </a:cubicBezTo>
                  <a:cubicBezTo>
                    <a:pt x="25595" y="66514"/>
                    <a:pt x="25618" y="66442"/>
                    <a:pt x="25642" y="66348"/>
                  </a:cubicBezTo>
                  <a:cubicBezTo>
                    <a:pt x="25690" y="65090"/>
                    <a:pt x="25903" y="63857"/>
                    <a:pt x="26283" y="62671"/>
                  </a:cubicBezTo>
                  <a:cubicBezTo>
                    <a:pt x="26378" y="62386"/>
                    <a:pt x="26425" y="62078"/>
                    <a:pt x="26425" y="61769"/>
                  </a:cubicBezTo>
                  <a:cubicBezTo>
                    <a:pt x="26283" y="61746"/>
                    <a:pt x="26140" y="61698"/>
                    <a:pt x="25998" y="61675"/>
                  </a:cubicBezTo>
                  <a:cubicBezTo>
                    <a:pt x="25690" y="61651"/>
                    <a:pt x="25381" y="61580"/>
                    <a:pt x="25073" y="61509"/>
                  </a:cubicBezTo>
                  <a:cubicBezTo>
                    <a:pt x="24527" y="61295"/>
                    <a:pt x="23934" y="61153"/>
                    <a:pt x="23365" y="61034"/>
                  </a:cubicBezTo>
                  <a:cubicBezTo>
                    <a:pt x="22914" y="60939"/>
                    <a:pt x="22464" y="60797"/>
                    <a:pt x="22013" y="60678"/>
                  </a:cubicBezTo>
                  <a:cubicBezTo>
                    <a:pt x="21254" y="60512"/>
                    <a:pt x="20851" y="59706"/>
                    <a:pt x="21112" y="58994"/>
                  </a:cubicBezTo>
                  <a:cubicBezTo>
                    <a:pt x="21159" y="58899"/>
                    <a:pt x="21183" y="58781"/>
                    <a:pt x="21230" y="58686"/>
                  </a:cubicBezTo>
                  <a:cubicBezTo>
                    <a:pt x="21467" y="58259"/>
                    <a:pt x="21705" y="57784"/>
                    <a:pt x="21965" y="57357"/>
                  </a:cubicBezTo>
                  <a:cubicBezTo>
                    <a:pt x="22179" y="56978"/>
                    <a:pt x="22392" y="56575"/>
                    <a:pt x="22535" y="56171"/>
                  </a:cubicBezTo>
                  <a:cubicBezTo>
                    <a:pt x="22677" y="55744"/>
                    <a:pt x="22891" y="55365"/>
                    <a:pt x="23057" y="54962"/>
                  </a:cubicBezTo>
                  <a:cubicBezTo>
                    <a:pt x="23199" y="54772"/>
                    <a:pt x="23246" y="54535"/>
                    <a:pt x="23223" y="54321"/>
                  </a:cubicBezTo>
                  <a:lnTo>
                    <a:pt x="22535" y="54321"/>
                  </a:lnTo>
                  <a:cubicBezTo>
                    <a:pt x="22392" y="54321"/>
                    <a:pt x="22250" y="54321"/>
                    <a:pt x="22084" y="54321"/>
                  </a:cubicBezTo>
                  <a:cubicBezTo>
                    <a:pt x="21396" y="54155"/>
                    <a:pt x="21278" y="53870"/>
                    <a:pt x="21396" y="53277"/>
                  </a:cubicBezTo>
                  <a:cubicBezTo>
                    <a:pt x="21799" y="51451"/>
                    <a:pt x="22345" y="49672"/>
                    <a:pt x="23057" y="47940"/>
                  </a:cubicBezTo>
                  <a:cubicBezTo>
                    <a:pt x="23318" y="47276"/>
                    <a:pt x="23484" y="46588"/>
                    <a:pt x="23697" y="45876"/>
                  </a:cubicBezTo>
                  <a:cubicBezTo>
                    <a:pt x="23887" y="45189"/>
                    <a:pt x="24100" y="44453"/>
                    <a:pt x="24290" y="43742"/>
                  </a:cubicBezTo>
                  <a:cubicBezTo>
                    <a:pt x="24504" y="42864"/>
                    <a:pt x="24693" y="41963"/>
                    <a:pt x="24931" y="41037"/>
                  </a:cubicBezTo>
                  <a:cubicBezTo>
                    <a:pt x="24598" y="41061"/>
                    <a:pt x="24338" y="41085"/>
                    <a:pt x="24053" y="41085"/>
                  </a:cubicBezTo>
                  <a:cubicBezTo>
                    <a:pt x="23341" y="41085"/>
                    <a:pt x="22606" y="41132"/>
                    <a:pt x="21894" y="41085"/>
                  </a:cubicBezTo>
                  <a:cubicBezTo>
                    <a:pt x="20685" y="41014"/>
                    <a:pt x="19499" y="40800"/>
                    <a:pt x="18336" y="40421"/>
                  </a:cubicBezTo>
                  <a:cubicBezTo>
                    <a:pt x="16510" y="39780"/>
                    <a:pt x="14778" y="38950"/>
                    <a:pt x="13118" y="37954"/>
                  </a:cubicBezTo>
                  <a:cubicBezTo>
                    <a:pt x="12453" y="37550"/>
                    <a:pt x="11789" y="37147"/>
                    <a:pt x="11125" y="36696"/>
                  </a:cubicBezTo>
                  <a:cubicBezTo>
                    <a:pt x="10793" y="36459"/>
                    <a:pt x="10461" y="36175"/>
                    <a:pt x="10129" y="35914"/>
                  </a:cubicBezTo>
                  <a:cubicBezTo>
                    <a:pt x="9702" y="35558"/>
                    <a:pt x="9251" y="35178"/>
                    <a:pt x="8777" y="34870"/>
                  </a:cubicBezTo>
                  <a:cubicBezTo>
                    <a:pt x="7425" y="33850"/>
                    <a:pt x="6167" y="32735"/>
                    <a:pt x="4958" y="31525"/>
                  </a:cubicBezTo>
                  <a:cubicBezTo>
                    <a:pt x="4270" y="30837"/>
                    <a:pt x="3606" y="30126"/>
                    <a:pt x="2918" y="29438"/>
                  </a:cubicBezTo>
                  <a:cubicBezTo>
                    <a:pt x="2396" y="28892"/>
                    <a:pt x="1969" y="28252"/>
                    <a:pt x="1660" y="27540"/>
                  </a:cubicBezTo>
                  <a:cubicBezTo>
                    <a:pt x="1589" y="27398"/>
                    <a:pt x="1518" y="27232"/>
                    <a:pt x="1447" y="27090"/>
                  </a:cubicBezTo>
                  <a:cubicBezTo>
                    <a:pt x="1352" y="26805"/>
                    <a:pt x="1162" y="26568"/>
                    <a:pt x="925" y="26425"/>
                  </a:cubicBezTo>
                  <a:cubicBezTo>
                    <a:pt x="712" y="26307"/>
                    <a:pt x="569" y="26093"/>
                    <a:pt x="522" y="25880"/>
                  </a:cubicBezTo>
                  <a:cubicBezTo>
                    <a:pt x="451" y="25619"/>
                    <a:pt x="356" y="25382"/>
                    <a:pt x="308" y="25144"/>
                  </a:cubicBezTo>
                  <a:cubicBezTo>
                    <a:pt x="237" y="24884"/>
                    <a:pt x="166" y="24551"/>
                    <a:pt x="95" y="24290"/>
                  </a:cubicBezTo>
                  <a:cubicBezTo>
                    <a:pt x="0" y="24030"/>
                    <a:pt x="0" y="23769"/>
                    <a:pt x="47" y="23531"/>
                  </a:cubicBezTo>
                  <a:cubicBezTo>
                    <a:pt x="71" y="23270"/>
                    <a:pt x="308" y="23057"/>
                    <a:pt x="569" y="23057"/>
                  </a:cubicBezTo>
                  <a:cubicBezTo>
                    <a:pt x="807" y="23057"/>
                    <a:pt x="973" y="23223"/>
                    <a:pt x="1020" y="23508"/>
                  </a:cubicBezTo>
                  <a:cubicBezTo>
                    <a:pt x="1139" y="23982"/>
                    <a:pt x="1257" y="24457"/>
                    <a:pt x="1352" y="24931"/>
                  </a:cubicBezTo>
                  <a:cubicBezTo>
                    <a:pt x="1400" y="25050"/>
                    <a:pt x="1423" y="25168"/>
                    <a:pt x="1471" y="25287"/>
                  </a:cubicBezTo>
                  <a:cubicBezTo>
                    <a:pt x="1471" y="25334"/>
                    <a:pt x="1542" y="25358"/>
                    <a:pt x="1589" y="25382"/>
                  </a:cubicBezTo>
                  <a:cubicBezTo>
                    <a:pt x="1779" y="25192"/>
                    <a:pt x="1945" y="24955"/>
                    <a:pt x="1993" y="24694"/>
                  </a:cubicBezTo>
                  <a:cubicBezTo>
                    <a:pt x="2135" y="24409"/>
                    <a:pt x="2277" y="24124"/>
                    <a:pt x="2420" y="23840"/>
                  </a:cubicBezTo>
                  <a:cubicBezTo>
                    <a:pt x="2514" y="23650"/>
                    <a:pt x="2752" y="23555"/>
                    <a:pt x="2965" y="23626"/>
                  </a:cubicBezTo>
                  <a:cubicBezTo>
                    <a:pt x="3179" y="23697"/>
                    <a:pt x="3297" y="23911"/>
                    <a:pt x="3273" y="24124"/>
                  </a:cubicBezTo>
                  <a:cubicBezTo>
                    <a:pt x="3250" y="24314"/>
                    <a:pt x="3226" y="24504"/>
                    <a:pt x="3155" y="24670"/>
                  </a:cubicBezTo>
                  <a:cubicBezTo>
                    <a:pt x="3107" y="24884"/>
                    <a:pt x="3013" y="25073"/>
                    <a:pt x="2894" y="25382"/>
                  </a:cubicBezTo>
                  <a:cubicBezTo>
                    <a:pt x="3226" y="25192"/>
                    <a:pt x="3558" y="24955"/>
                    <a:pt x="3843" y="24694"/>
                  </a:cubicBezTo>
                  <a:cubicBezTo>
                    <a:pt x="4033" y="24528"/>
                    <a:pt x="4222" y="24338"/>
                    <a:pt x="4412" y="24172"/>
                  </a:cubicBezTo>
                  <a:cubicBezTo>
                    <a:pt x="4673" y="23982"/>
                    <a:pt x="4886" y="23958"/>
                    <a:pt x="5053" y="24101"/>
                  </a:cubicBezTo>
                  <a:cubicBezTo>
                    <a:pt x="5242" y="24290"/>
                    <a:pt x="5266" y="24575"/>
                    <a:pt x="5100" y="24789"/>
                  </a:cubicBezTo>
                  <a:cubicBezTo>
                    <a:pt x="4839" y="25216"/>
                    <a:pt x="4507" y="25571"/>
                    <a:pt x="4127" y="25856"/>
                  </a:cubicBezTo>
                  <a:cubicBezTo>
                    <a:pt x="3938" y="25975"/>
                    <a:pt x="3772" y="26117"/>
                    <a:pt x="3606" y="26259"/>
                  </a:cubicBezTo>
                  <a:cubicBezTo>
                    <a:pt x="3321" y="26497"/>
                    <a:pt x="3084" y="26805"/>
                    <a:pt x="2633" y="26829"/>
                  </a:cubicBezTo>
                  <a:cubicBezTo>
                    <a:pt x="2704" y="27018"/>
                    <a:pt x="2752" y="27161"/>
                    <a:pt x="2823" y="27279"/>
                  </a:cubicBezTo>
                  <a:cubicBezTo>
                    <a:pt x="3155" y="27943"/>
                    <a:pt x="3582" y="28513"/>
                    <a:pt x="4080" y="29035"/>
                  </a:cubicBezTo>
                  <a:cubicBezTo>
                    <a:pt x="5432" y="30410"/>
                    <a:pt x="6832" y="31739"/>
                    <a:pt x="8279" y="33020"/>
                  </a:cubicBezTo>
                  <a:cubicBezTo>
                    <a:pt x="8397" y="33115"/>
                    <a:pt x="8539" y="33210"/>
                    <a:pt x="8682" y="33328"/>
                  </a:cubicBezTo>
                  <a:cubicBezTo>
                    <a:pt x="9465" y="33921"/>
                    <a:pt x="10295" y="34514"/>
                    <a:pt x="11054" y="35131"/>
                  </a:cubicBezTo>
                  <a:cubicBezTo>
                    <a:pt x="11908" y="35819"/>
                    <a:pt x="12833" y="36436"/>
                    <a:pt x="13782" y="36981"/>
                  </a:cubicBezTo>
                  <a:cubicBezTo>
                    <a:pt x="14707" y="37550"/>
                    <a:pt x="15656" y="38072"/>
                    <a:pt x="16652" y="38499"/>
                  </a:cubicBezTo>
                  <a:cubicBezTo>
                    <a:pt x="17672" y="38997"/>
                    <a:pt x="18763" y="39377"/>
                    <a:pt x="19878" y="39638"/>
                  </a:cubicBezTo>
                  <a:cubicBezTo>
                    <a:pt x="20685" y="39804"/>
                    <a:pt x="21515" y="39899"/>
                    <a:pt x="22321" y="39946"/>
                  </a:cubicBezTo>
                  <a:cubicBezTo>
                    <a:pt x="22867" y="39994"/>
                    <a:pt x="23436" y="39946"/>
                    <a:pt x="23982" y="39946"/>
                  </a:cubicBezTo>
                  <a:cubicBezTo>
                    <a:pt x="24598" y="39970"/>
                    <a:pt x="24883" y="39543"/>
                    <a:pt x="25215" y="39116"/>
                  </a:cubicBezTo>
                  <a:cubicBezTo>
                    <a:pt x="25097" y="39045"/>
                    <a:pt x="25049" y="38997"/>
                    <a:pt x="25002" y="38974"/>
                  </a:cubicBezTo>
                  <a:cubicBezTo>
                    <a:pt x="24005" y="38689"/>
                    <a:pt x="23033" y="38333"/>
                    <a:pt x="22084" y="37930"/>
                  </a:cubicBezTo>
                  <a:cubicBezTo>
                    <a:pt x="21017" y="37503"/>
                    <a:pt x="19973" y="37052"/>
                    <a:pt x="18905" y="36602"/>
                  </a:cubicBezTo>
                  <a:cubicBezTo>
                    <a:pt x="18099" y="36293"/>
                    <a:pt x="17340" y="35866"/>
                    <a:pt x="16628" y="35344"/>
                  </a:cubicBezTo>
                  <a:cubicBezTo>
                    <a:pt x="15822" y="34751"/>
                    <a:pt x="14968" y="34182"/>
                    <a:pt x="14304" y="33399"/>
                  </a:cubicBezTo>
                  <a:cubicBezTo>
                    <a:pt x="13426" y="32403"/>
                    <a:pt x="12833" y="31193"/>
                    <a:pt x="12572" y="29912"/>
                  </a:cubicBezTo>
                  <a:cubicBezTo>
                    <a:pt x="12477" y="29201"/>
                    <a:pt x="12430" y="28489"/>
                    <a:pt x="12406" y="27754"/>
                  </a:cubicBezTo>
                  <a:cubicBezTo>
                    <a:pt x="12406" y="27374"/>
                    <a:pt x="12406" y="26995"/>
                    <a:pt x="12406" y="26615"/>
                  </a:cubicBezTo>
                  <a:cubicBezTo>
                    <a:pt x="12121" y="26497"/>
                    <a:pt x="11813" y="26378"/>
                    <a:pt x="11552" y="26307"/>
                  </a:cubicBezTo>
                  <a:cubicBezTo>
                    <a:pt x="11006" y="26164"/>
                    <a:pt x="10461" y="25927"/>
                    <a:pt x="9963" y="25643"/>
                  </a:cubicBezTo>
                  <a:cubicBezTo>
                    <a:pt x="9441" y="25382"/>
                    <a:pt x="9014" y="24931"/>
                    <a:pt x="8777" y="24385"/>
                  </a:cubicBezTo>
                  <a:cubicBezTo>
                    <a:pt x="8682" y="24101"/>
                    <a:pt x="8634" y="23816"/>
                    <a:pt x="8634" y="23508"/>
                  </a:cubicBezTo>
                  <a:cubicBezTo>
                    <a:pt x="8587" y="22772"/>
                    <a:pt x="8753" y="22013"/>
                    <a:pt x="9133" y="21373"/>
                  </a:cubicBezTo>
                  <a:cubicBezTo>
                    <a:pt x="9251" y="21112"/>
                    <a:pt x="9393" y="20851"/>
                    <a:pt x="9583" y="20614"/>
                  </a:cubicBezTo>
                  <a:cubicBezTo>
                    <a:pt x="10105" y="19926"/>
                    <a:pt x="11054" y="19736"/>
                    <a:pt x="11813" y="20187"/>
                  </a:cubicBezTo>
                  <a:cubicBezTo>
                    <a:pt x="12169" y="20400"/>
                    <a:pt x="12525" y="20637"/>
                    <a:pt x="12857" y="20898"/>
                  </a:cubicBezTo>
                  <a:cubicBezTo>
                    <a:pt x="12904" y="20946"/>
                    <a:pt x="12952" y="20970"/>
                    <a:pt x="13023" y="21017"/>
                  </a:cubicBezTo>
                  <a:cubicBezTo>
                    <a:pt x="13260" y="20305"/>
                    <a:pt x="13473" y="19594"/>
                    <a:pt x="13734" y="18930"/>
                  </a:cubicBezTo>
                  <a:cubicBezTo>
                    <a:pt x="13995" y="18242"/>
                    <a:pt x="14327" y="17601"/>
                    <a:pt x="14683" y="16984"/>
                  </a:cubicBezTo>
                  <a:cubicBezTo>
                    <a:pt x="15063" y="16344"/>
                    <a:pt x="15513" y="15751"/>
                    <a:pt x="16012" y="15205"/>
                  </a:cubicBezTo>
                  <a:cubicBezTo>
                    <a:pt x="15940" y="15182"/>
                    <a:pt x="15917" y="15158"/>
                    <a:pt x="15917" y="15182"/>
                  </a:cubicBezTo>
                  <a:cubicBezTo>
                    <a:pt x="15086" y="15348"/>
                    <a:pt x="14232" y="15419"/>
                    <a:pt x="13379" y="15419"/>
                  </a:cubicBezTo>
                  <a:cubicBezTo>
                    <a:pt x="12999" y="15466"/>
                    <a:pt x="12619" y="15253"/>
                    <a:pt x="12477" y="14897"/>
                  </a:cubicBezTo>
                  <a:cubicBezTo>
                    <a:pt x="12359" y="14707"/>
                    <a:pt x="12359" y="14470"/>
                    <a:pt x="12477" y="14304"/>
                  </a:cubicBezTo>
                  <a:cubicBezTo>
                    <a:pt x="12643" y="13996"/>
                    <a:pt x="12857" y="13711"/>
                    <a:pt x="13094" y="13426"/>
                  </a:cubicBezTo>
                  <a:cubicBezTo>
                    <a:pt x="13711" y="12786"/>
                    <a:pt x="14375" y="12193"/>
                    <a:pt x="15110" y="11671"/>
                  </a:cubicBezTo>
                  <a:cubicBezTo>
                    <a:pt x="16178" y="10841"/>
                    <a:pt x="17245" y="10011"/>
                    <a:pt x="18336" y="9204"/>
                  </a:cubicBezTo>
                  <a:cubicBezTo>
                    <a:pt x="18882" y="8801"/>
                    <a:pt x="19451" y="8421"/>
                    <a:pt x="19997" y="8042"/>
                  </a:cubicBezTo>
                  <a:cubicBezTo>
                    <a:pt x="20258" y="7899"/>
                    <a:pt x="20542" y="7781"/>
                    <a:pt x="20803" y="7662"/>
                  </a:cubicBezTo>
                  <a:lnTo>
                    <a:pt x="21230" y="7449"/>
                  </a:lnTo>
                  <a:cubicBezTo>
                    <a:pt x="21183" y="7283"/>
                    <a:pt x="21017" y="7140"/>
                    <a:pt x="20851" y="7093"/>
                  </a:cubicBezTo>
                  <a:cubicBezTo>
                    <a:pt x="20637" y="6998"/>
                    <a:pt x="20447" y="6832"/>
                    <a:pt x="20352" y="6642"/>
                  </a:cubicBezTo>
                  <a:cubicBezTo>
                    <a:pt x="20068" y="6191"/>
                    <a:pt x="19831" y="5717"/>
                    <a:pt x="19522" y="5266"/>
                  </a:cubicBezTo>
                  <a:cubicBezTo>
                    <a:pt x="19261" y="4816"/>
                    <a:pt x="19190" y="4294"/>
                    <a:pt x="19332" y="3796"/>
                  </a:cubicBezTo>
                  <a:cubicBezTo>
                    <a:pt x="19380" y="3464"/>
                    <a:pt x="19688" y="3298"/>
                    <a:pt x="19997" y="3179"/>
                  </a:cubicBezTo>
                  <a:cubicBezTo>
                    <a:pt x="20044" y="3155"/>
                    <a:pt x="20092" y="3155"/>
                    <a:pt x="20139" y="3179"/>
                  </a:cubicBezTo>
                  <a:cubicBezTo>
                    <a:pt x="21349" y="3179"/>
                    <a:pt x="22582" y="3037"/>
                    <a:pt x="23792" y="3298"/>
                  </a:cubicBezTo>
                  <a:cubicBezTo>
                    <a:pt x="24195" y="3345"/>
                    <a:pt x="24575" y="3535"/>
                    <a:pt x="24859" y="3819"/>
                  </a:cubicBezTo>
                  <a:cubicBezTo>
                    <a:pt x="25120" y="4080"/>
                    <a:pt x="25452" y="4246"/>
                    <a:pt x="25785" y="4341"/>
                  </a:cubicBezTo>
                  <a:cubicBezTo>
                    <a:pt x="25856" y="4294"/>
                    <a:pt x="25927" y="4270"/>
                    <a:pt x="25951" y="4223"/>
                  </a:cubicBezTo>
                  <a:cubicBezTo>
                    <a:pt x="26235" y="3558"/>
                    <a:pt x="26710" y="2989"/>
                    <a:pt x="26923" y="2301"/>
                  </a:cubicBezTo>
                  <a:cubicBezTo>
                    <a:pt x="26971" y="2183"/>
                    <a:pt x="27042" y="2064"/>
                    <a:pt x="27113" y="1969"/>
                  </a:cubicBezTo>
                  <a:cubicBezTo>
                    <a:pt x="27492" y="1590"/>
                    <a:pt x="27848" y="1210"/>
                    <a:pt x="28251" y="854"/>
                  </a:cubicBezTo>
                  <a:cubicBezTo>
                    <a:pt x="28868" y="166"/>
                    <a:pt x="29936" y="119"/>
                    <a:pt x="30624" y="759"/>
                  </a:cubicBezTo>
                  <a:cubicBezTo>
                    <a:pt x="30979" y="1044"/>
                    <a:pt x="31288" y="1400"/>
                    <a:pt x="31572" y="1756"/>
                  </a:cubicBezTo>
                  <a:cubicBezTo>
                    <a:pt x="31810" y="2064"/>
                    <a:pt x="32023" y="2420"/>
                    <a:pt x="32237" y="2752"/>
                  </a:cubicBezTo>
                  <a:cubicBezTo>
                    <a:pt x="32284" y="2823"/>
                    <a:pt x="32308" y="2871"/>
                    <a:pt x="32355" y="2918"/>
                  </a:cubicBezTo>
                  <a:cubicBezTo>
                    <a:pt x="32498" y="3155"/>
                    <a:pt x="32830" y="3155"/>
                    <a:pt x="32996" y="2942"/>
                  </a:cubicBezTo>
                  <a:cubicBezTo>
                    <a:pt x="33257" y="2705"/>
                    <a:pt x="33518" y="2444"/>
                    <a:pt x="33778" y="2183"/>
                  </a:cubicBezTo>
                  <a:cubicBezTo>
                    <a:pt x="34300" y="1661"/>
                    <a:pt x="34870" y="1186"/>
                    <a:pt x="35463" y="736"/>
                  </a:cubicBezTo>
                  <a:cubicBezTo>
                    <a:pt x="35558" y="665"/>
                    <a:pt x="35676" y="617"/>
                    <a:pt x="35795" y="570"/>
                  </a:cubicBezTo>
                  <a:cubicBezTo>
                    <a:pt x="36127" y="451"/>
                    <a:pt x="36459" y="309"/>
                    <a:pt x="36815" y="190"/>
                  </a:cubicBezTo>
                  <a:cubicBezTo>
                    <a:pt x="37313" y="0"/>
                    <a:pt x="37858" y="0"/>
                    <a:pt x="38357" y="166"/>
                  </a:cubicBezTo>
                  <a:cubicBezTo>
                    <a:pt x="38736" y="285"/>
                    <a:pt x="39044" y="570"/>
                    <a:pt x="39187" y="925"/>
                  </a:cubicBezTo>
                  <a:cubicBezTo>
                    <a:pt x="39448" y="1400"/>
                    <a:pt x="39637" y="1922"/>
                    <a:pt x="39732" y="2467"/>
                  </a:cubicBezTo>
                  <a:cubicBezTo>
                    <a:pt x="39804" y="2918"/>
                    <a:pt x="39922" y="3369"/>
                    <a:pt x="40041" y="3796"/>
                  </a:cubicBezTo>
                  <a:cubicBezTo>
                    <a:pt x="40302" y="3867"/>
                    <a:pt x="40586" y="3843"/>
                    <a:pt x="40824" y="3772"/>
                  </a:cubicBezTo>
                  <a:cubicBezTo>
                    <a:pt x="41511" y="3630"/>
                    <a:pt x="42199" y="3511"/>
                    <a:pt x="42887" y="3392"/>
                  </a:cubicBezTo>
                  <a:cubicBezTo>
                    <a:pt x="43053" y="3369"/>
                    <a:pt x="43219" y="3369"/>
                    <a:pt x="43385" y="3369"/>
                  </a:cubicBezTo>
                  <a:cubicBezTo>
                    <a:pt x="44002" y="3345"/>
                    <a:pt x="44500" y="3796"/>
                    <a:pt x="44548" y="4389"/>
                  </a:cubicBezTo>
                  <a:cubicBezTo>
                    <a:pt x="44619" y="4887"/>
                    <a:pt x="44571" y="5361"/>
                    <a:pt x="44429" y="5836"/>
                  </a:cubicBezTo>
                  <a:cubicBezTo>
                    <a:pt x="44405" y="5954"/>
                    <a:pt x="44358" y="6073"/>
                    <a:pt x="44334" y="6168"/>
                  </a:cubicBezTo>
                  <a:cubicBezTo>
                    <a:pt x="44453" y="6358"/>
                    <a:pt x="44643" y="6452"/>
                    <a:pt x="44856" y="6429"/>
                  </a:cubicBezTo>
                  <a:lnTo>
                    <a:pt x="45876" y="6429"/>
                  </a:lnTo>
                  <a:cubicBezTo>
                    <a:pt x="46706" y="6452"/>
                    <a:pt x="47560" y="6642"/>
                    <a:pt x="48343" y="6951"/>
                  </a:cubicBezTo>
                  <a:cubicBezTo>
                    <a:pt x="48841" y="7140"/>
                    <a:pt x="49197" y="7591"/>
                    <a:pt x="49316" y="8113"/>
                  </a:cubicBezTo>
                  <a:cubicBezTo>
                    <a:pt x="49553" y="8919"/>
                    <a:pt x="49339" y="9797"/>
                    <a:pt x="48770" y="10414"/>
                  </a:cubicBezTo>
                  <a:cubicBezTo>
                    <a:pt x="48106" y="11315"/>
                    <a:pt x="47110" y="11908"/>
                    <a:pt x="46018" y="12098"/>
                  </a:cubicBezTo>
                  <a:cubicBezTo>
                    <a:pt x="45829" y="12145"/>
                    <a:pt x="45663" y="12169"/>
                    <a:pt x="45473" y="12169"/>
                  </a:cubicBezTo>
                  <a:cubicBezTo>
                    <a:pt x="45330" y="12501"/>
                    <a:pt x="45330" y="12572"/>
                    <a:pt x="45497" y="12691"/>
                  </a:cubicBezTo>
                  <a:cubicBezTo>
                    <a:pt x="46706" y="13426"/>
                    <a:pt x="47442" y="14612"/>
                    <a:pt x="48224" y="15727"/>
                  </a:cubicBezTo>
                  <a:cubicBezTo>
                    <a:pt x="48509" y="16202"/>
                    <a:pt x="48770" y="16700"/>
                    <a:pt x="48983" y="17198"/>
                  </a:cubicBezTo>
                  <a:lnTo>
                    <a:pt x="49292" y="17791"/>
                  </a:lnTo>
                  <a:lnTo>
                    <a:pt x="49577" y="17601"/>
                  </a:lnTo>
                  <a:cubicBezTo>
                    <a:pt x="50478" y="16984"/>
                    <a:pt x="51427" y="17056"/>
                    <a:pt x="52376" y="17435"/>
                  </a:cubicBezTo>
                  <a:cubicBezTo>
                    <a:pt x="53016" y="17720"/>
                    <a:pt x="53348" y="18289"/>
                    <a:pt x="53562" y="18930"/>
                  </a:cubicBezTo>
                  <a:cubicBezTo>
                    <a:pt x="53775" y="19784"/>
                    <a:pt x="53823" y="20661"/>
                    <a:pt x="53680" y="21515"/>
                  </a:cubicBezTo>
                  <a:cubicBezTo>
                    <a:pt x="53656" y="21657"/>
                    <a:pt x="53609" y="21824"/>
                    <a:pt x="53538" y="21942"/>
                  </a:cubicBezTo>
                  <a:cubicBezTo>
                    <a:pt x="52992" y="23152"/>
                    <a:pt x="52067" y="24148"/>
                    <a:pt x="50929" y="24789"/>
                  </a:cubicBezTo>
                  <a:cubicBezTo>
                    <a:pt x="50620" y="24931"/>
                    <a:pt x="50312" y="25050"/>
                    <a:pt x="50003" y="25121"/>
                  </a:cubicBezTo>
                  <a:cubicBezTo>
                    <a:pt x="49932" y="25358"/>
                    <a:pt x="49837" y="25619"/>
                    <a:pt x="49790" y="25880"/>
                  </a:cubicBezTo>
                  <a:cubicBezTo>
                    <a:pt x="49719" y="26236"/>
                    <a:pt x="49600" y="26591"/>
                    <a:pt x="49410" y="26900"/>
                  </a:cubicBezTo>
                  <a:cubicBezTo>
                    <a:pt x="48865" y="27801"/>
                    <a:pt x="48319" y="28703"/>
                    <a:pt x="47774" y="29628"/>
                  </a:cubicBezTo>
                  <a:cubicBezTo>
                    <a:pt x="47513" y="30031"/>
                    <a:pt x="47228" y="30434"/>
                    <a:pt x="46991" y="30861"/>
                  </a:cubicBezTo>
                  <a:cubicBezTo>
                    <a:pt x="46303" y="31952"/>
                    <a:pt x="45473" y="32949"/>
                    <a:pt x="44477" y="33803"/>
                  </a:cubicBezTo>
                  <a:cubicBezTo>
                    <a:pt x="43457" y="34751"/>
                    <a:pt x="42365" y="35605"/>
                    <a:pt x="41179" y="36388"/>
                  </a:cubicBezTo>
                  <a:cubicBezTo>
                    <a:pt x="41156" y="36412"/>
                    <a:pt x="41132" y="36459"/>
                    <a:pt x="41084" y="36483"/>
                  </a:cubicBezTo>
                  <a:cubicBezTo>
                    <a:pt x="41369" y="36649"/>
                    <a:pt x="41677" y="36744"/>
                    <a:pt x="41986" y="36768"/>
                  </a:cubicBezTo>
                  <a:cubicBezTo>
                    <a:pt x="42864" y="36957"/>
                    <a:pt x="43741" y="37076"/>
                    <a:pt x="44619" y="37147"/>
                  </a:cubicBezTo>
                  <a:cubicBezTo>
                    <a:pt x="45686" y="37218"/>
                    <a:pt x="46730" y="37218"/>
                    <a:pt x="47797" y="37218"/>
                  </a:cubicBezTo>
                  <a:cubicBezTo>
                    <a:pt x="48936" y="37171"/>
                    <a:pt x="50075" y="36934"/>
                    <a:pt x="51142" y="36530"/>
                  </a:cubicBezTo>
                  <a:cubicBezTo>
                    <a:pt x="51830" y="36246"/>
                    <a:pt x="52470" y="35890"/>
                    <a:pt x="53087" y="35487"/>
                  </a:cubicBezTo>
                  <a:cubicBezTo>
                    <a:pt x="54060" y="34846"/>
                    <a:pt x="54890" y="34040"/>
                    <a:pt x="55530" y="33115"/>
                  </a:cubicBezTo>
                  <a:cubicBezTo>
                    <a:pt x="56076" y="32356"/>
                    <a:pt x="56669" y="31620"/>
                    <a:pt x="57215" y="30861"/>
                  </a:cubicBezTo>
                  <a:cubicBezTo>
                    <a:pt x="57499" y="30434"/>
                    <a:pt x="57808" y="29983"/>
                    <a:pt x="58092" y="29533"/>
                  </a:cubicBezTo>
                  <a:cubicBezTo>
                    <a:pt x="58780" y="28442"/>
                    <a:pt x="59444" y="27350"/>
                    <a:pt x="60037" y="26188"/>
                  </a:cubicBezTo>
                  <a:cubicBezTo>
                    <a:pt x="60441" y="25453"/>
                    <a:pt x="60583" y="24623"/>
                    <a:pt x="60417" y="23792"/>
                  </a:cubicBezTo>
                  <a:cubicBezTo>
                    <a:pt x="59919" y="23555"/>
                    <a:pt x="59776" y="23010"/>
                    <a:pt x="59468" y="22606"/>
                  </a:cubicBezTo>
                  <a:cubicBezTo>
                    <a:pt x="59444" y="22559"/>
                    <a:pt x="59444" y="22535"/>
                    <a:pt x="59421" y="22488"/>
                  </a:cubicBezTo>
                  <a:cubicBezTo>
                    <a:pt x="59326" y="22298"/>
                    <a:pt x="59349" y="22061"/>
                    <a:pt x="59516" y="21895"/>
                  </a:cubicBezTo>
                  <a:cubicBezTo>
                    <a:pt x="59682" y="21729"/>
                    <a:pt x="59871" y="21776"/>
                    <a:pt x="60109" y="21871"/>
                  </a:cubicBezTo>
                  <a:cubicBezTo>
                    <a:pt x="60369" y="21990"/>
                    <a:pt x="60607" y="22203"/>
                    <a:pt x="60749" y="22464"/>
                  </a:cubicBezTo>
                  <a:cubicBezTo>
                    <a:pt x="60796" y="22654"/>
                    <a:pt x="60986" y="22820"/>
                    <a:pt x="61176" y="22867"/>
                  </a:cubicBezTo>
                  <a:cubicBezTo>
                    <a:pt x="61318" y="22820"/>
                    <a:pt x="61366" y="22654"/>
                    <a:pt x="61295" y="22535"/>
                  </a:cubicBezTo>
                  <a:cubicBezTo>
                    <a:pt x="61152" y="22322"/>
                    <a:pt x="61081" y="22084"/>
                    <a:pt x="61057" y="21824"/>
                  </a:cubicBezTo>
                  <a:cubicBezTo>
                    <a:pt x="61034" y="21586"/>
                    <a:pt x="61176" y="21373"/>
                    <a:pt x="61413" y="21302"/>
                  </a:cubicBezTo>
                  <a:cubicBezTo>
                    <a:pt x="61627" y="21207"/>
                    <a:pt x="61888" y="21325"/>
                    <a:pt x="62006" y="21539"/>
                  </a:cubicBezTo>
                  <a:cubicBezTo>
                    <a:pt x="62267" y="22179"/>
                    <a:pt x="62528" y="22796"/>
                    <a:pt x="62243" y="23508"/>
                  </a:cubicBezTo>
                  <a:cubicBezTo>
                    <a:pt x="62243" y="23531"/>
                    <a:pt x="62243" y="23579"/>
                    <a:pt x="62291" y="23650"/>
                  </a:cubicBezTo>
                  <a:cubicBezTo>
                    <a:pt x="62362" y="23650"/>
                    <a:pt x="62457" y="23626"/>
                    <a:pt x="62552" y="23603"/>
                  </a:cubicBezTo>
                  <a:cubicBezTo>
                    <a:pt x="62931" y="23437"/>
                    <a:pt x="63311" y="23318"/>
                    <a:pt x="63667" y="23104"/>
                  </a:cubicBezTo>
                  <a:cubicBezTo>
                    <a:pt x="63880" y="23010"/>
                    <a:pt x="64117" y="22986"/>
                    <a:pt x="64331" y="23081"/>
                  </a:cubicBezTo>
                  <a:cubicBezTo>
                    <a:pt x="64710" y="23176"/>
                    <a:pt x="64782" y="23650"/>
                    <a:pt x="64497" y="23887"/>
                  </a:cubicBezTo>
                  <a:cubicBezTo>
                    <a:pt x="64355" y="24006"/>
                    <a:pt x="64212" y="24101"/>
                    <a:pt x="64046" y="24172"/>
                  </a:cubicBezTo>
                  <a:cubicBezTo>
                    <a:pt x="63477" y="24409"/>
                    <a:pt x="62884" y="24670"/>
                    <a:pt x="62315" y="24907"/>
                  </a:cubicBezTo>
                  <a:cubicBezTo>
                    <a:pt x="62077" y="24978"/>
                    <a:pt x="61864" y="25002"/>
                    <a:pt x="61627" y="25026"/>
                  </a:cubicBezTo>
                  <a:close/>
                  <a:moveTo>
                    <a:pt x="13782" y="23413"/>
                  </a:moveTo>
                  <a:cubicBezTo>
                    <a:pt x="13568" y="24243"/>
                    <a:pt x="13521" y="25073"/>
                    <a:pt x="13639" y="25927"/>
                  </a:cubicBezTo>
                  <a:cubicBezTo>
                    <a:pt x="13639" y="25975"/>
                    <a:pt x="13639" y="26046"/>
                    <a:pt x="13639" y="26117"/>
                  </a:cubicBezTo>
                  <a:cubicBezTo>
                    <a:pt x="13639" y="26734"/>
                    <a:pt x="13568" y="27374"/>
                    <a:pt x="13592" y="28015"/>
                  </a:cubicBezTo>
                  <a:cubicBezTo>
                    <a:pt x="13592" y="28655"/>
                    <a:pt x="13663" y="29319"/>
                    <a:pt x="13782" y="29960"/>
                  </a:cubicBezTo>
                  <a:cubicBezTo>
                    <a:pt x="14019" y="30932"/>
                    <a:pt x="14517" y="31834"/>
                    <a:pt x="15158" y="32569"/>
                  </a:cubicBezTo>
                  <a:cubicBezTo>
                    <a:pt x="15703" y="33162"/>
                    <a:pt x="16320" y="33708"/>
                    <a:pt x="17008" y="34135"/>
                  </a:cubicBezTo>
                  <a:cubicBezTo>
                    <a:pt x="17696" y="34680"/>
                    <a:pt x="18479" y="35131"/>
                    <a:pt x="19309" y="35487"/>
                  </a:cubicBezTo>
                  <a:cubicBezTo>
                    <a:pt x="20922" y="36151"/>
                    <a:pt x="22535" y="36815"/>
                    <a:pt x="24172" y="37456"/>
                  </a:cubicBezTo>
                  <a:cubicBezTo>
                    <a:pt x="25286" y="37883"/>
                    <a:pt x="26449" y="38143"/>
                    <a:pt x="27635" y="38262"/>
                  </a:cubicBezTo>
                  <a:cubicBezTo>
                    <a:pt x="28465" y="38357"/>
                    <a:pt x="29271" y="38381"/>
                    <a:pt x="30102" y="38381"/>
                  </a:cubicBezTo>
                  <a:cubicBezTo>
                    <a:pt x="31644" y="38404"/>
                    <a:pt x="33162" y="38167"/>
                    <a:pt x="34632" y="37716"/>
                  </a:cubicBezTo>
                  <a:cubicBezTo>
                    <a:pt x="35297" y="37527"/>
                    <a:pt x="35961" y="37337"/>
                    <a:pt x="36625" y="37123"/>
                  </a:cubicBezTo>
                  <a:cubicBezTo>
                    <a:pt x="37076" y="36981"/>
                    <a:pt x="37526" y="36815"/>
                    <a:pt x="37953" y="36649"/>
                  </a:cubicBezTo>
                  <a:cubicBezTo>
                    <a:pt x="38760" y="36293"/>
                    <a:pt x="39543" y="35866"/>
                    <a:pt x="40302" y="35392"/>
                  </a:cubicBezTo>
                  <a:cubicBezTo>
                    <a:pt x="40990" y="35012"/>
                    <a:pt x="41630" y="34562"/>
                    <a:pt x="42223" y="34040"/>
                  </a:cubicBezTo>
                  <a:cubicBezTo>
                    <a:pt x="42437" y="33850"/>
                    <a:pt x="42674" y="33660"/>
                    <a:pt x="42887" y="33470"/>
                  </a:cubicBezTo>
                  <a:cubicBezTo>
                    <a:pt x="44168" y="32498"/>
                    <a:pt x="45236" y="31312"/>
                    <a:pt x="46066" y="29936"/>
                  </a:cubicBezTo>
                  <a:cubicBezTo>
                    <a:pt x="46232" y="29651"/>
                    <a:pt x="46445" y="29343"/>
                    <a:pt x="46659" y="29035"/>
                  </a:cubicBezTo>
                  <a:cubicBezTo>
                    <a:pt x="47252" y="28133"/>
                    <a:pt x="47821" y="27208"/>
                    <a:pt x="48319" y="26259"/>
                  </a:cubicBezTo>
                  <a:cubicBezTo>
                    <a:pt x="48438" y="26046"/>
                    <a:pt x="48533" y="25809"/>
                    <a:pt x="48604" y="25548"/>
                  </a:cubicBezTo>
                  <a:cubicBezTo>
                    <a:pt x="48841" y="24694"/>
                    <a:pt x="48960" y="23816"/>
                    <a:pt x="49007" y="22915"/>
                  </a:cubicBezTo>
                  <a:cubicBezTo>
                    <a:pt x="49102" y="22037"/>
                    <a:pt x="49031" y="21136"/>
                    <a:pt x="48841" y="20258"/>
                  </a:cubicBezTo>
                  <a:cubicBezTo>
                    <a:pt x="48675" y="19641"/>
                    <a:pt x="48462" y="19024"/>
                    <a:pt x="48224" y="18408"/>
                  </a:cubicBezTo>
                  <a:cubicBezTo>
                    <a:pt x="47892" y="17459"/>
                    <a:pt x="47418" y="16581"/>
                    <a:pt x="46825" y="15775"/>
                  </a:cubicBezTo>
                  <a:cubicBezTo>
                    <a:pt x="46398" y="15205"/>
                    <a:pt x="45971" y="14660"/>
                    <a:pt x="45520" y="14138"/>
                  </a:cubicBezTo>
                  <a:cubicBezTo>
                    <a:pt x="45497" y="14091"/>
                    <a:pt x="45425" y="14091"/>
                    <a:pt x="45330" y="14043"/>
                  </a:cubicBezTo>
                  <a:cubicBezTo>
                    <a:pt x="45259" y="14351"/>
                    <a:pt x="44975" y="14541"/>
                    <a:pt x="44666" y="14494"/>
                  </a:cubicBezTo>
                  <a:cubicBezTo>
                    <a:pt x="44619" y="14494"/>
                    <a:pt x="44571" y="14517"/>
                    <a:pt x="44548" y="14541"/>
                  </a:cubicBezTo>
                  <a:cubicBezTo>
                    <a:pt x="44239" y="14636"/>
                    <a:pt x="43907" y="14612"/>
                    <a:pt x="43623" y="14470"/>
                  </a:cubicBezTo>
                  <a:cubicBezTo>
                    <a:pt x="43172" y="14280"/>
                    <a:pt x="42721" y="14114"/>
                    <a:pt x="42270" y="13924"/>
                  </a:cubicBezTo>
                  <a:cubicBezTo>
                    <a:pt x="41962" y="13782"/>
                    <a:pt x="41677" y="13664"/>
                    <a:pt x="41345" y="13569"/>
                  </a:cubicBezTo>
                  <a:cubicBezTo>
                    <a:pt x="41322" y="13735"/>
                    <a:pt x="41274" y="13853"/>
                    <a:pt x="41250" y="13972"/>
                  </a:cubicBezTo>
                  <a:cubicBezTo>
                    <a:pt x="41179" y="14328"/>
                    <a:pt x="41108" y="14707"/>
                    <a:pt x="41013" y="15087"/>
                  </a:cubicBezTo>
                  <a:cubicBezTo>
                    <a:pt x="40895" y="15514"/>
                    <a:pt x="40515" y="15846"/>
                    <a:pt x="40041" y="15870"/>
                  </a:cubicBezTo>
                  <a:cubicBezTo>
                    <a:pt x="39519" y="15964"/>
                    <a:pt x="38973" y="15822"/>
                    <a:pt x="38570" y="15466"/>
                  </a:cubicBezTo>
                  <a:cubicBezTo>
                    <a:pt x="38167" y="15111"/>
                    <a:pt x="37740" y="14802"/>
                    <a:pt x="37289" y="14541"/>
                  </a:cubicBezTo>
                  <a:cubicBezTo>
                    <a:pt x="37194" y="14446"/>
                    <a:pt x="37052" y="14446"/>
                    <a:pt x="36957" y="14517"/>
                  </a:cubicBezTo>
                  <a:lnTo>
                    <a:pt x="36957" y="15111"/>
                  </a:lnTo>
                  <a:cubicBezTo>
                    <a:pt x="36957" y="15324"/>
                    <a:pt x="36957" y="15537"/>
                    <a:pt x="36933" y="15751"/>
                  </a:cubicBezTo>
                  <a:cubicBezTo>
                    <a:pt x="36744" y="16747"/>
                    <a:pt x="36198" y="17293"/>
                    <a:pt x="35131" y="17174"/>
                  </a:cubicBezTo>
                  <a:cubicBezTo>
                    <a:pt x="34443" y="17079"/>
                    <a:pt x="33778" y="16771"/>
                    <a:pt x="33257" y="16297"/>
                  </a:cubicBezTo>
                  <a:cubicBezTo>
                    <a:pt x="32830" y="15917"/>
                    <a:pt x="32426" y="15490"/>
                    <a:pt x="32023" y="15111"/>
                  </a:cubicBezTo>
                  <a:cubicBezTo>
                    <a:pt x="31928" y="15016"/>
                    <a:pt x="31810" y="14921"/>
                    <a:pt x="31667" y="14802"/>
                  </a:cubicBezTo>
                  <a:cubicBezTo>
                    <a:pt x="31572" y="14897"/>
                    <a:pt x="31501" y="15016"/>
                    <a:pt x="31430" y="15111"/>
                  </a:cubicBezTo>
                  <a:cubicBezTo>
                    <a:pt x="31288" y="15395"/>
                    <a:pt x="31169" y="15656"/>
                    <a:pt x="31051" y="15917"/>
                  </a:cubicBezTo>
                  <a:cubicBezTo>
                    <a:pt x="30600" y="16937"/>
                    <a:pt x="29817" y="17767"/>
                    <a:pt x="28821" y="18265"/>
                  </a:cubicBezTo>
                  <a:cubicBezTo>
                    <a:pt x="28489" y="18431"/>
                    <a:pt x="28133" y="18479"/>
                    <a:pt x="27777" y="18384"/>
                  </a:cubicBezTo>
                  <a:cubicBezTo>
                    <a:pt x="27326" y="18289"/>
                    <a:pt x="26923" y="18099"/>
                    <a:pt x="26615" y="17791"/>
                  </a:cubicBezTo>
                  <a:cubicBezTo>
                    <a:pt x="26188" y="17388"/>
                    <a:pt x="25903" y="16890"/>
                    <a:pt x="25761" y="16320"/>
                  </a:cubicBezTo>
                  <a:cubicBezTo>
                    <a:pt x="25737" y="16202"/>
                    <a:pt x="25761" y="16036"/>
                    <a:pt x="25618" y="15941"/>
                  </a:cubicBezTo>
                  <a:cubicBezTo>
                    <a:pt x="25547" y="15988"/>
                    <a:pt x="25500" y="16036"/>
                    <a:pt x="25452" y="16083"/>
                  </a:cubicBezTo>
                  <a:cubicBezTo>
                    <a:pt x="25049" y="16629"/>
                    <a:pt x="24575" y="17127"/>
                    <a:pt x="24053" y="17554"/>
                  </a:cubicBezTo>
                  <a:cubicBezTo>
                    <a:pt x="23128" y="18360"/>
                    <a:pt x="22132" y="19024"/>
                    <a:pt x="20827" y="19001"/>
                  </a:cubicBezTo>
                  <a:cubicBezTo>
                    <a:pt x="20376" y="19001"/>
                    <a:pt x="19902" y="19048"/>
                    <a:pt x="19451" y="18835"/>
                  </a:cubicBezTo>
                  <a:cubicBezTo>
                    <a:pt x="19048" y="18692"/>
                    <a:pt x="18787" y="18265"/>
                    <a:pt x="18811" y="17838"/>
                  </a:cubicBezTo>
                  <a:cubicBezTo>
                    <a:pt x="18811" y="17625"/>
                    <a:pt x="18858" y="17411"/>
                    <a:pt x="18929" y="17222"/>
                  </a:cubicBezTo>
                  <a:cubicBezTo>
                    <a:pt x="19095" y="16795"/>
                    <a:pt x="19285" y="16368"/>
                    <a:pt x="19522" y="15941"/>
                  </a:cubicBezTo>
                  <a:cubicBezTo>
                    <a:pt x="19925" y="15182"/>
                    <a:pt x="20376" y="14423"/>
                    <a:pt x="20851" y="13569"/>
                  </a:cubicBezTo>
                  <a:lnTo>
                    <a:pt x="18431" y="14565"/>
                  </a:lnTo>
                  <a:cubicBezTo>
                    <a:pt x="18407" y="14778"/>
                    <a:pt x="18218" y="14944"/>
                    <a:pt x="17980" y="14968"/>
                  </a:cubicBezTo>
                  <a:cubicBezTo>
                    <a:pt x="17553" y="15039"/>
                    <a:pt x="17150" y="15300"/>
                    <a:pt x="16889" y="15656"/>
                  </a:cubicBezTo>
                  <a:cubicBezTo>
                    <a:pt x="16012" y="16771"/>
                    <a:pt x="15300" y="18004"/>
                    <a:pt x="14826" y="19357"/>
                  </a:cubicBezTo>
                  <a:cubicBezTo>
                    <a:pt x="14565" y="20068"/>
                    <a:pt x="14399" y="20804"/>
                    <a:pt x="14161" y="21539"/>
                  </a:cubicBezTo>
                  <a:cubicBezTo>
                    <a:pt x="14019" y="21895"/>
                    <a:pt x="14043" y="22298"/>
                    <a:pt x="14256" y="22630"/>
                  </a:cubicBezTo>
                  <a:cubicBezTo>
                    <a:pt x="14517" y="23033"/>
                    <a:pt x="14446" y="23176"/>
                    <a:pt x="13972" y="23365"/>
                  </a:cubicBezTo>
                  <a:close/>
                  <a:moveTo>
                    <a:pt x="43314" y="10936"/>
                  </a:moveTo>
                  <a:cubicBezTo>
                    <a:pt x="43575" y="10698"/>
                    <a:pt x="43955" y="10651"/>
                    <a:pt x="44263" y="10793"/>
                  </a:cubicBezTo>
                  <a:cubicBezTo>
                    <a:pt x="44809" y="11078"/>
                    <a:pt x="45378" y="10983"/>
                    <a:pt x="45947" y="10912"/>
                  </a:cubicBezTo>
                  <a:cubicBezTo>
                    <a:pt x="46849" y="10746"/>
                    <a:pt x="47489" y="10129"/>
                    <a:pt x="48035" y="9465"/>
                  </a:cubicBezTo>
                  <a:cubicBezTo>
                    <a:pt x="48296" y="9133"/>
                    <a:pt x="48343" y="8682"/>
                    <a:pt x="48177" y="8303"/>
                  </a:cubicBezTo>
                  <a:cubicBezTo>
                    <a:pt x="48035" y="8018"/>
                    <a:pt x="47750" y="7828"/>
                    <a:pt x="47418" y="7804"/>
                  </a:cubicBezTo>
                  <a:cubicBezTo>
                    <a:pt x="46754" y="7591"/>
                    <a:pt x="46042" y="7496"/>
                    <a:pt x="45330" y="7520"/>
                  </a:cubicBezTo>
                  <a:cubicBezTo>
                    <a:pt x="45117" y="7544"/>
                    <a:pt x="44927" y="7544"/>
                    <a:pt x="44714" y="7520"/>
                  </a:cubicBezTo>
                  <a:cubicBezTo>
                    <a:pt x="44477" y="7496"/>
                    <a:pt x="44263" y="7425"/>
                    <a:pt x="44026" y="7378"/>
                  </a:cubicBezTo>
                  <a:cubicBezTo>
                    <a:pt x="43860" y="7354"/>
                    <a:pt x="43694" y="7283"/>
                    <a:pt x="43528" y="7283"/>
                  </a:cubicBezTo>
                  <a:cubicBezTo>
                    <a:pt x="43243" y="7235"/>
                    <a:pt x="43030" y="7022"/>
                    <a:pt x="42982" y="6737"/>
                  </a:cubicBezTo>
                  <a:cubicBezTo>
                    <a:pt x="42958" y="6547"/>
                    <a:pt x="42982" y="6358"/>
                    <a:pt x="43077" y="6191"/>
                  </a:cubicBezTo>
                  <a:cubicBezTo>
                    <a:pt x="43290" y="5765"/>
                    <a:pt x="43409" y="5314"/>
                    <a:pt x="43433" y="4839"/>
                  </a:cubicBezTo>
                  <a:cubicBezTo>
                    <a:pt x="43433" y="4555"/>
                    <a:pt x="43338" y="4436"/>
                    <a:pt x="43053" y="4484"/>
                  </a:cubicBezTo>
                  <a:cubicBezTo>
                    <a:pt x="42413" y="4602"/>
                    <a:pt x="41772" y="4697"/>
                    <a:pt x="41132" y="4839"/>
                  </a:cubicBezTo>
                  <a:cubicBezTo>
                    <a:pt x="40705" y="4934"/>
                    <a:pt x="40278" y="4982"/>
                    <a:pt x="39875" y="4982"/>
                  </a:cubicBezTo>
                  <a:cubicBezTo>
                    <a:pt x="39353" y="5029"/>
                    <a:pt x="38902" y="4602"/>
                    <a:pt x="38878" y="4080"/>
                  </a:cubicBezTo>
                  <a:cubicBezTo>
                    <a:pt x="38831" y="3582"/>
                    <a:pt x="38665" y="3084"/>
                    <a:pt x="38594" y="2610"/>
                  </a:cubicBezTo>
                  <a:cubicBezTo>
                    <a:pt x="38523" y="2206"/>
                    <a:pt x="38380" y="1827"/>
                    <a:pt x="38191" y="1471"/>
                  </a:cubicBezTo>
                  <a:cubicBezTo>
                    <a:pt x="38119" y="1281"/>
                    <a:pt x="37906" y="1139"/>
                    <a:pt x="37692" y="1186"/>
                  </a:cubicBezTo>
                  <a:cubicBezTo>
                    <a:pt x="37574" y="1163"/>
                    <a:pt x="37431" y="1186"/>
                    <a:pt x="37313" y="1210"/>
                  </a:cubicBezTo>
                  <a:cubicBezTo>
                    <a:pt x="36744" y="1424"/>
                    <a:pt x="36127" y="1566"/>
                    <a:pt x="35676" y="1993"/>
                  </a:cubicBezTo>
                  <a:cubicBezTo>
                    <a:pt x="35249" y="2396"/>
                    <a:pt x="34822" y="2752"/>
                    <a:pt x="34395" y="3155"/>
                  </a:cubicBezTo>
                  <a:cubicBezTo>
                    <a:pt x="34134" y="3369"/>
                    <a:pt x="33921" y="3630"/>
                    <a:pt x="33660" y="3867"/>
                  </a:cubicBezTo>
                  <a:cubicBezTo>
                    <a:pt x="33091" y="4365"/>
                    <a:pt x="32213" y="4365"/>
                    <a:pt x="31644" y="3819"/>
                  </a:cubicBezTo>
                  <a:cubicBezTo>
                    <a:pt x="31501" y="3653"/>
                    <a:pt x="31359" y="3464"/>
                    <a:pt x="31240" y="3274"/>
                  </a:cubicBezTo>
                  <a:cubicBezTo>
                    <a:pt x="30885" y="2799"/>
                    <a:pt x="30576" y="2349"/>
                    <a:pt x="30220" y="1898"/>
                  </a:cubicBezTo>
                  <a:cubicBezTo>
                    <a:pt x="30078" y="1732"/>
                    <a:pt x="29912" y="1613"/>
                    <a:pt x="29722" y="1518"/>
                  </a:cubicBezTo>
                  <a:cubicBezTo>
                    <a:pt x="29556" y="1400"/>
                    <a:pt x="29343" y="1400"/>
                    <a:pt x="29177" y="1518"/>
                  </a:cubicBezTo>
                  <a:cubicBezTo>
                    <a:pt x="28750" y="1945"/>
                    <a:pt x="28346" y="2349"/>
                    <a:pt x="27919" y="2776"/>
                  </a:cubicBezTo>
                  <a:cubicBezTo>
                    <a:pt x="27896" y="2799"/>
                    <a:pt x="27896" y="2871"/>
                    <a:pt x="27872" y="2894"/>
                  </a:cubicBezTo>
                  <a:cubicBezTo>
                    <a:pt x="27516" y="3582"/>
                    <a:pt x="27160" y="4270"/>
                    <a:pt x="26828" y="4982"/>
                  </a:cubicBezTo>
                  <a:cubicBezTo>
                    <a:pt x="26686" y="5338"/>
                    <a:pt x="26330" y="5551"/>
                    <a:pt x="25951" y="5504"/>
                  </a:cubicBezTo>
                  <a:cubicBezTo>
                    <a:pt x="25761" y="5480"/>
                    <a:pt x="25571" y="5432"/>
                    <a:pt x="25405" y="5385"/>
                  </a:cubicBezTo>
                  <a:cubicBezTo>
                    <a:pt x="24954" y="5243"/>
                    <a:pt x="24551" y="5005"/>
                    <a:pt x="24195" y="4697"/>
                  </a:cubicBezTo>
                  <a:cubicBezTo>
                    <a:pt x="24100" y="4578"/>
                    <a:pt x="23958" y="4507"/>
                    <a:pt x="23839" y="4460"/>
                  </a:cubicBezTo>
                  <a:cubicBezTo>
                    <a:pt x="23412" y="4341"/>
                    <a:pt x="22962" y="4246"/>
                    <a:pt x="22535" y="4199"/>
                  </a:cubicBezTo>
                  <a:cubicBezTo>
                    <a:pt x="21942" y="4175"/>
                    <a:pt x="21349" y="4199"/>
                    <a:pt x="20756" y="4199"/>
                  </a:cubicBezTo>
                  <a:cubicBezTo>
                    <a:pt x="20613" y="4223"/>
                    <a:pt x="20495" y="4246"/>
                    <a:pt x="20352" y="4270"/>
                  </a:cubicBezTo>
                  <a:cubicBezTo>
                    <a:pt x="20376" y="4365"/>
                    <a:pt x="20400" y="4484"/>
                    <a:pt x="20424" y="4602"/>
                  </a:cubicBezTo>
                  <a:cubicBezTo>
                    <a:pt x="20685" y="5077"/>
                    <a:pt x="20969" y="5527"/>
                    <a:pt x="21230" y="5978"/>
                  </a:cubicBezTo>
                  <a:cubicBezTo>
                    <a:pt x="21278" y="6049"/>
                    <a:pt x="21325" y="6097"/>
                    <a:pt x="21396" y="6168"/>
                  </a:cubicBezTo>
                  <a:cubicBezTo>
                    <a:pt x="21705" y="6405"/>
                    <a:pt x="22037" y="6642"/>
                    <a:pt x="22345" y="6903"/>
                  </a:cubicBezTo>
                  <a:cubicBezTo>
                    <a:pt x="22464" y="6974"/>
                    <a:pt x="22558" y="7093"/>
                    <a:pt x="22606" y="7235"/>
                  </a:cubicBezTo>
                  <a:cubicBezTo>
                    <a:pt x="22630" y="7306"/>
                    <a:pt x="22511" y="7425"/>
                    <a:pt x="22464" y="7544"/>
                  </a:cubicBezTo>
                  <a:cubicBezTo>
                    <a:pt x="22440" y="7591"/>
                    <a:pt x="22487" y="7686"/>
                    <a:pt x="22464" y="7733"/>
                  </a:cubicBezTo>
                  <a:cubicBezTo>
                    <a:pt x="22416" y="7852"/>
                    <a:pt x="22345" y="7994"/>
                    <a:pt x="22250" y="8089"/>
                  </a:cubicBezTo>
                  <a:cubicBezTo>
                    <a:pt x="22132" y="8184"/>
                    <a:pt x="21989" y="8255"/>
                    <a:pt x="21847" y="8303"/>
                  </a:cubicBezTo>
                  <a:cubicBezTo>
                    <a:pt x="21183" y="8587"/>
                    <a:pt x="20519" y="8943"/>
                    <a:pt x="19925" y="9394"/>
                  </a:cubicBezTo>
                  <a:cubicBezTo>
                    <a:pt x="18550" y="10461"/>
                    <a:pt x="17126" y="11529"/>
                    <a:pt x="15751" y="12596"/>
                  </a:cubicBezTo>
                  <a:cubicBezTo>
                    <a:pt x="15205" y="13047"/>
                    <a:pt x="14707" y="13521"/>
                    <a:pt x="14161" y="13972"/>
                  </a:cubicBezTo>
                  <a:cubicBezTo>
                    <a:pt x="14090" y="14043"/>
                    <a:pt x="13995" y="14114"/>
                    <a:pt x="14090" y="14280"/>
                  </a:cubicBezTo>
                  <a:cubicBezTo>
                    <a:pt x="14399" y="14280"/>
                    <a:pt x="14683" y="14257"/>
                    <a:pt x="14968" y="14209"/>
                  </a:cubicBezTo>
                  <a:cubicBezTo>
                    <a:pt x="15798" y="14043"/>
                    <a:pt x="16628" y="13853"/>
                    <a:pt x="17435" y="13616"/>
                  </a:cubicBezTo>
                  <a:cubicBezTo>
                    <a:pt x="18170" y="13426"/>
                    <a:pt x="18882" y="13165"/>
                    <a:pt x="19570" y="12857"/>
                  </a:cubicBezTo>
                  <a:cubicBezTo>
                    <a:pt x="20471" y="12430"/>
                    <a:pt x="21396" y="12074"/>
                    <a:pt x="22321" y="11671"/>
                  </a:cubicBezTo>
                  <a:cubicBezTo>
                    <a:pt x="22511" y="11576"/>
                    <a:pt x="22725" y="11529"/>
                    <a:pt x="22938" y="11576"/>
                  </a:cubicBezTo>
                  <a:cubicBezTo>
                    <a:pt x="23365" y="11647"/>
                    <a:pt x="23578" y="12145"/>
                    <a:pt x="23294" y="12501"/>
                  </a:cubicBezTo>
                  <a:cubicBezTo>
                    <a:pt x="23270" y="12549"/>
                    <a:pt x="23199" y="12596"/>
                    <a:pt x="23175" y="12644"/>
                  </a:cubicBezTo>
                  <a:cubicBezTo>
                    <a:pt x="22677" y="13237"/>
                    <a:pt x="22132" y="13830"/>
                    <a:pt x="21681" y="14470"/>
                  </a:cubicBezTo>
                  <a:cubicBezTo>
                    <a:pt x="21040" y="15419"/>
                    <a:pt x="20471" y="16415"/>
                    <a:pt x="20044" y="17483"/>
                  </a:cubicBezTo>
                  <a:cubicBezTo>
                    <a:pt x="20020" y="17577"/>
                    <a:pt x="19997" y="17696"/>
                    <a:pt x="19973" y="17815"/>
                  </a:cubicBezTo>
                  <a:cubicBezTo>
                    <a:pt x="20281" y="17815"/>
                    <a:pt x="20519" y="17838"/>
                    <a:pt x="20779" y="17838"/>
                  </a:cubicBezTo>
                  <a:cubicBezTo>
                    <a:pt x="21325" y="17838"/>
                    <a:pt x="21871" y="17672"/>
                    <a:pt x="22321" y="17364"/>
                  </a:cubicBezTo>
                  <a:cubicBezTo>
                    <a:pt x="22938" y="16984"/>
                    <a:pt x="23484" y="16534"/>
                    <a:pt x="23982" y="15988"/>
                  </a:cubicBezTo>
                  <a:cubicBezTo>
                    <a:pt x="24409" y="15514"/>
                    <a:pt x="24812" y="14992"/>
                    <a:pt x="25215" y="14446"/>
                  </a:cubicBezTo>
                  <a:cubicBezTo>
                    <a:pt x="25286" y="14328"/>
                    <a:pt x="25334" y="14185"/>
                    <a:pt x="25381" y="14043"/>
                  </a:cubicBezTo>
                  <a:cubicBezTo>
                    <a:pt x="25429" y="13948"/>
                    <a:pt x="25476" y="13853"/>
                    <a:pt x="25524" y="13758"/>
                  </a:cubicBezTo>
                  <a:cubicBezTo>
                    <a:pt x="25642" y="13521"/>
                    <a:pt x="25927" y="13426"/>
                    <a:pt x="26188" y="13521"/>
                  </a:cubicBezTo>
                  <a:cubicBezTo>
                    <a:pt x="26520" y="13664"/>
                    <a:pt x="26757" y="13996"/>
                    <a:pt x="26781" y="14375"/>
                  </a:cubicBezTo>
                  <a:cubicBezTo>
                    <a:pt x="26757" y="14612"/>
                    <a:pt x="26757" y="14873"/>
                    <a:pt x="26781" y="15134"/>
                  </a:cubicBezTo>
                  <a:cubicBezTo>
                    <a:pt x="26805" y="15537"/>
                    <a:pt x="26852" y="15917"/>
                    <a:pt x="26947" y="16320"/>
                  </a:cubicBezTo>
                  <a:cubicBezTo>
                    <a:pt x="27065" y="16747"/>
                    <a:pt x="27421" y="17103"/>
                    <a:pt x="27848" y="17222"/>
                  </a:cubicBezTo>
                  <a:cubicBezTo>
                    <a:pt x="28014" y="17293"/>
                    <a:pt x="28180" y="17293"/>
                    <a:pt x="28323" y="17198"/>
                  </a:cubicBezTo>
                  <a:cubicBezTo>
                    <a:pt x="29011" y="16866"/>
                    <a:pt x="29580" y="16297"/>
                    <a:pt x="29888" y="15585"/>
                  </a:cubicBezTo>
                  <a:cubicBezTo>
                    <a:pt x="30149" y="15016"/>
                    <a:pt x="30458" y="14446"/>
                    <a:pt x="30813" y="13924"/>
                  </a:cubicBezTo>
                  <a:cubicBezTo>
                    <a:pt x="30932" y="13735"/>
                    <a:pt x="31145" y="13592"/>
                    <a:pt x="31383" y="13569"/>
                  </a:cubicBezTo>
                  <a:cubicBezTo>
                    <a:pt x="31738" y="13498"/>
                    <a:pt x="32094" y="13616"/>
                    <a:pt x="32355" y="13877"/>
                  </a:cubicBezTo>
                  <a:cubicBezTo>
                    <a:pt x="32806" y="14304"/>
                    <a:pt x="33233" y="14755"/>
                    <a:pt x="33660" y="15182"/>
                  </a:cubicBezTo>
                  <a:cubicBezTo>
                    <a:pt x="34016" y="15561"/>
                    <a:pt x="34466" y="15822"/>
                    <a:pt x="34941" y="15988"/>
                  </a:cubicBezTo>
                  <a:cubicBezTo>
                    <a:pt x="35510" y="16178"/>
                    <a:pt x="35747" y="16012"/>
                    <a:pt x="35771" y="15419"/>
                  </a:cubicBezTo>
                  <a:cubicBezTo>
                    <a:pt x="35795" y="14968"/>
                    <a:pt x="35771" y="14541"/>
                    <a:pt x="35795" y="14091"/>
                  </a:cubicBezTo>
                  <a:cubicBezTo>
                    <a:pt x="35795" y="13877"/>
                    <a:pt x="35818" y="13664"/>
                    <a:pt x="35866" y="13474"/>
                  </a:cubicBezTo>
                  <a:cubicBezTo>
                    <a:pt x="35961" y="12999"/>
                    <a:pt x="36483" y="12738"/>
                    <a:pt x="36886" y="12976"/>
                  </a:cubicBezTo>
                  <a:cubicBezTo>
                    <a:pt x="37099" y="13047"/>
                    <a:pt x="37313" y="13165"/>
                    <a:pt x="37479" y="13308"/>
                  </a:cubicBezTo>
                  <a:cubicBezTo>
                    <a:pt x="38072" y="13735"/>
                    <a:pt x="38641" y="14162"/>
                    <a:pt x="39211" y="14589"/>
                  </a:cubicBezTo>
                  <a:cubicBezTo>
                    <a:pt x="39377" y="14755"/>
                    <a:pt x="39590" y="14802"/>
                    <a:pt x="39804" y="14755"/>
                  </a:cubicBezTo>
                  <a:cubicBezTo>
                    <a:pt x="39970" y="14494"/>
                    <a:pt x="40041" y="14209"/>
                    <a:pt x="40041" y="13924"/>
                  </a:cubicBezTo>
                  <a:cubicBezTo>
                    <a:pt x="40112" y="13545"/>
                    <a:pt x="40183" y="13165"/>
                    <a:pt x="40278" y="12810"/>
                  </a:cubicBezTo>
                  <a:cubicBezTo>
                    <a:pt x="40420" y="12406"/>
                    <a:pt x="40705" y="12288"/>
                    <a:pt x="41132" y="12406"/>
                  </a:cubicBezTo>
                  <a:cubicBezTo>
                    <a:pt x="41440" y="12525"/>
                    <a:pt x="41749" y="12620"/>
                    <a:pt x="42081" y="12691"/>
                  </a:cubicBezTo>
                  <a:cubicBezTo>
                    <a:pt x="42413" y="12738"/>
                    <a:pt x="42745" y="12857"/>
                    <a:pt x="43006" y="13071"/>
                  </a:cubicBezTo>
                  <a:cubicBezTo>
                    <a:pt x="43457" y="13355"/>
                    <a:pt x="43931" y="13592"/>
                    <a:pt x="44524" y="13379"/>
                  </a:cubicBezTo>
                  <a:cubicBezTo>
                    <a:pt x="44761" y="12928"/>
                    <a:pt x="44666" y="12359"/>
                    <a:pt x="44310" y="12003"/>
                  </a:cubicBezTo>
                  <a:cubicBezTo>
                    <a:pt x="44121" y="11813"/>
                    <a:pt x="43931" y="11647"/>
                    <a:pt x="43741" y="11481"/>
                  </a:cubicBezTo>
                  <a:cubicBezTo>
                    <a:pt x="43575" y="11291"/>
                    <a:pt x="43409" y="11197"/>
                    <a:pt x="43314" y="10936"/>
                  </a:cubicBezTo>
                  <a:close/>
                  <a:moveTo>
                    <a:pt x="22725" y="53135"/>
                  </a:moveTo>
                  <a:cubicBezTo>
                    <a:pt x="22962" y="53135"/>
                    <a:pt x="23175" y="53159"/>
                    <a:pt x="23389" y="53159"/>
                  </a:cubicBezTo>
                  <a:lnTo>
                    <a:pt x="29983" y="53159"/>
                  </a:lnTo>
                  <a:cubicBezTo>
                    <a:pt x="30932" y="53159"/>
                    <a:pt x="31857" y="53111"/>
                    <a:pt x="32782" y="53016"/>
                  </a:cubicBezTo>
                  <a:cubicBezTo>
                    <a:pt x="33138" y="52969"/>
                    <a:pt x="33494" y="52922"/>
                    <a:pt x="33850" y="52922"/>
                  </a:cubicBezTo>
                  <a:cubicBezTo>
                    <a:pt x="34466" y="52898"/>
                    <a:pt x="35083" y="52827"/>
                    <a:pt x="35676" y="52708"/>
                  </a:cubicBezTo>
                  <a:cubicBezTo>
                    <a:pt x="36364" y="52589"/>
                    <a:pt x="37052" y="52495"/>
                    <a:pt x="37764" y="52400"/>
                  </a:cubicBezTo>
                  <a:cubicBezTo>
                    <a:pt x="38214" y="52329"/>
                    <a:pt x="38689" y="52305"/>
                    <a:pt x="39139" y="52210"/>
                  </a:cubicBezTo>
                  <a:cubicBezTo>
                    <a:pt x="39970" y="52068"/>
                    <a:pt x="40776" y="51783"/>
                    <a:pt x="41630" y="51830"/>
                  </a:cubicBezTo>
                  <a:cubicBezTo>
                    <a:pt x="41677" y="51830"/>
                    <a:pt x="41749" y="51807"/>
                    <a:pt x="41796" y="51783"/>
                  </a:cubicBezTo>
                  <a:lnTo>
                    <a:pt x="43077" y="51261"/>
                  </a:lnTo>
                  <a:cubicBezTo>
                    <a:pt x="43243" y="51048"/>
                    <a:pt x="43267" y="50739"/>
                    <a:pt x="43124" y="50478"/>
                  </a:cubicBezTo>
                  <a:cubicBezTo>
                    <a:pt x="43030" y="50241"/>
                    <a:pt x="43006" y="49980"/>
                    <a:pt x="42982" y="49743"/>
                  </a:cubicBezTo>
                  <a:cubicBezTo>
                    <a:pt x="43006" y="49577"/>
                    <a:pt x="42958" y="49387"/>
                    <a:pt x="42840" y="49269"/>
                  </a:cubicBezTo>
                  <a:cubicBezTo>
                    <a:pt x="42626" y="49055"/>
                    <a:pt x="42650" y="48794"/>
                    <a:pt x="42626" y="48557"/>
                  </a:cubicBezTo>
                  <a:cubicBezTo>
                    <a:pt x="42626" y="48272"/>
                    <a:pt x="42579" y="48011"/>
                    <a:pt x="42531" y="47750"/>
                  </a:cubicBezTo>
                  <a:cubicBezTo>
                    <a:pt x="42318" y="46873"/>
                    <a:pt x="42033" y="46043"/>
                    <a:pt x="41630" y="45236"/>
                  </a:cubicBezTo>
                  <a:cubicBezTo>
                    <a:pt x="41274" y="44453"/>
                    <a:pt x="40942" y="43647"/>
                    <a:pt x="40657" y="42816"/>
                  </a:cubicBezTo>
                  <a:cubicBezTo>
                    <a:pt x="40373" y="41963"/>
                    <a:pt x="40088" y="41109"/>
                    <a:pt x="39804" y="40231"/>
                  </a:cubicBezTo>
                  <a:cubicBezTo>
                    <a:pt x="39732" y="40065"/>
                    <a:pt x="39685" y="39923"/>
                    <a:pt x="39661" y="39733"/>
                  </a:cubicBezTo>
                  <a:cubicBezTo>
                    <a:pt x="39614" y="38997"/>
                    <a:pt x="39234" y="38333"/>
                    <a:pt x="39044" y="37645"/>
                  </a:cubicBezTo>
                  <a:cubicBezTo>
                    <a:pt x="38973" y="37622"/>
                    <a:pt x="38926" y="37598"/>
                    <a:pt x="38902" y="37622"/>
                  </a:cubicBezTo>
                  <a:cubicBezTo>
                    <a:pt x="38736" y="37669"/>
                    <a:pt x="38570" y="37740"/>
                    <a:pt x="38428" y="37788"/>
                  </a:cubicBezTo>
                  <a:cubicBezTo>
                    <a:pt x="37882" y="37977"/>
                    <a:pt x="37360" y="38167"/>
                    <a:pt x="36815" y="38357"/>
                  </a:cubicBezTo>
                  <a:cubicBezTo>
                    <a:pt x="36435" y="38476"/>
                    <a:pt x="36032" y="38570"/>
                    <a:pt x="35652" y="38665"/>
                  </a:cubicBezTo>
                  <a:cubicBezTo>
                    <a:pt x="35415" y="38713"/>
                    <a:pt x="35225" y="38879"/>
                    <a:pt x="35131" y="39092"/>
                  </a:cubicBezTo>
                  <a:cubicBezTo>
                    <a:pt x="34893" y="39662"/>
                    <a:pt x="34514" y="40160"/>
                    <a:pt x="34063" y="40563"/>
                  </a:cubicBezTo>
                  <a:cubicBezTo>
                    <a:pt x="33897" y="40705"/>
                    <a:pt x="33731" y="40848"/>
                    <a:pt x="33612" y="41014"/>
                  </a:cubicBezTo>
                  <a:cubicBezTo>
                    <a:pt x="33280" y="41536"/>
                    <a:pt x="32806" y="41630"/>
                    <a:pt x="32237" y="41512"/>
                  </a:cubicBezTo>
                  <a:cubicBezTo>
                    <a:pt x="31952" y="41464"/>
                    <a:pt x="31691" y="41370"/>
                    <a:pt x="31478" y="41203"/>
                  </a:cubicBezTo>
                  <a:cubicBezTo>
                    <a:pt x="31027" y="40871"/>
                    <a:pt x="30671" y="40444"/>
                    <a:pt x="30434" y="39946"/>
                  </a:cubicBezTo>
                  <a:cubicBezTo>
                    <a:pt x="30363" y="39828"/>
                    <a:pt x="30291" y="39685"/>
                    <a:pt x="30244" y="39567"/>
                  </a:cubicBezTo>
                  <a:cubicBezTo>
                    <a:pt x="30125" y="39567"/>
                    <a:pt x="30031" y="39567"/>
                    <a:pt x="29936" y="39567"/>
                  </a:cubicBezTo>
                  <a:cubicBezTo>
                    <a:pt x="28821" y="39614"/>
                    <a:pt x="27706" y="39519"/>
                    <a:pt x="26615" y="39330"/>
                  </a:cubicBezTo>
                  <a:cubicBezTo>
                    <a:pt x="26496" y="39330"/>
                    <a:pt x="26401" y="39330"/>
                    <a:pt x="26283" y="39377"/>
                  </a:cubicBezTo>
                  <a:cubicBezTo>
                    <a:pt x="26259" y="39733"/>
                    <a:pt x="26235" y="40065"/>
                    <a:pt x="26188" y="40397"/>
                  </a:cubicBezTo>
                  <a:cubicBezTo>
                    <a:pt x="25974" y="41725"/>
                    <a:pt x="25666" y="43054"/>
                    <a:pt x="25310" y="44358"/>
                  </a:cubicBezTo>
                  <a:cubicBezTo>
                    <a:pt x="25144" y="44904"/>
                    <a:pt x="24978" y="45473"/>
                    <a:pt x="24859" y="46019"/>
                  </a:cubicBezTo>
                  <a:cubicBezTo>
                    <a:pt x="24693" y="46778"/>
                    <a:pt x="24456" y="47537"/>
                    <a:pt x="24195" y="48272"/>
                  </a:cubicBezTo>
                  <a:cubicBezTo>
                    <a:pt x="23768" y="49435"/>
                    <a:pt x="23294" y="50549"/>
                    <a:pt x="22985" y="51736"/>
                  </a:cubicBezTo>
                  <a:cubicBezTo>
                    <a:pt x="22867" y="52210"/>
                    <a:pt x="22772" y="52661"/>
                    <a:pt x="22725" y="53135"/>
                  </a:cubicBezTo>
                  <a:close/>
                  <a:moveTo>
                    <a:pt x="42128" y="52898"/>
                  </a:moveTo>
                  <a:cubicBezTo>
                    <a:pt x="42033" y="52874"/>
                    <a:pt x="41938" y="52874"/>
                    <a:pt x="41844" y="52898"/>
                  </a:cubicBezTo>
                  <a:cubicBezTo>
                    <a:pt x="41203" y="53016"/>
                    <a:pt x="40563" y="53111"/>
                    <a:pt x="39922" y="53254"/>
                  </a:cubicBezTo>
                  <a:cubicBezTo>
                    <a:pt x="39211" y="53443"/>
                    <a:pt x="38475" y="53538"/>
                    <a:pt x="37740" y="53586"/>
                  </a:cubicBezTo>
                  <a:cubicBezTo>
                    <a:pt x="37621" y="53586"/>
                    <a:pt x="37526" y="53609"/>
                    <a:pt x="37408" y="53633"/>
                  </a:cubicBezTo>
                  <a:cubicBezTo>
                    <a:pt x="36151" y="53776"/>
                    <a:pt x="34917" y="54108"/>
                    <a:pt x="33636" y="54084"/>
                  </a:cubicBezTo>
                  <a:cubicBezTo>
                    <a:pt x="33565" y="54084"/>
                    <a:pt x="33470" y="54131"/>
                    <a:pt x="33375" y="54131"/>
                  </a:cubicBezTo>
                  <a:cubicBezTo>
                    <a:pt x="32735" y="54179"/>
                    <a:pt x="32071" y="54274"/>
                    <a:pt x="31430" y="54274"/>
                  </a:cubicBezTo>
                  <a:cubicBezTo>
                    <a:pt x="29414" y="54297"/>
                    <a:pt x="27398" y="54297"/>
                    <a:pt x="25381" y="54297"/>
                  </a:cubicBezTo>
                  <a:lnTo>
                    <a:pt x="24765" y="54297"/>
                  </a:lnTo>
                  <a:cubicBezTo>
                    <a:pt x="24598" y="54487"/>
                    <a:pt x="24456" y="54677"/>
                    <a:pt x="24314" y="54867"/>
                  </a:cubicBezTo>
                  <a:cubicBezTo>
                    <a:pt x="24053" y="55436"/>
                    <a:pt x="23768" y="56029"/>
                    <a:pt x="23555" y="56622"/>
                  </a:cubicBezTo>
                  <a:cubicBezTo>
                    <a:pt x="23412" y="57002"/>
                    <a:pt x="23246" y="57357"/>
                    <a:pt x="23057" y="57713"/>
                  </a:cubicBezTo>
                  <a:cubicBezTo>
                    <a:pt x="22796" y="58188"/>
                    <a:pt x="22535" y="58686"/>
                    <a:pt x="22274" y="59160"/>
                  </a:cubicBezTo>
                  <a:cubicBezTo>
                    <a:pt x="22226" y="59255"/>
                    <a:pt x="22203" y="59350"/>
                    <a:pt x="22179" y="59469"/>
                  </a:cubicBezTo>
                  <a:cubicBezTo>
                    <a:pt x="22250" y="59516"/>
                    <a:pt x="22321" y="59563"/>
                    <a:pt x="22392" y="59611"/>
                  </a:cubicBezTo>
                  <a:cubicBezTo>
                    <a:pt x="22725" y="59706"/>
                    <a:pt x="23057" y="59801"/>
                    <a:pt x="23389" y="59872"/>
                  </a:cubicBezTo>
                  <a:cubicBezTo>
                    <a:pt x="24575" y="60062"/>
                    <a:pt x="25713" y="60607"/>
                    <a:pt x="26971" y="60678"/>
                  </a:cubicBezTo>
                  <a:cubicBezTo>
                    <a:pt x="27042" y="60678"/>
                    <a:pt x="27137" y="60702"/>
                    <a:pt x="27208" y="60749"/>
                  </a:cubicBezTo>
                  <a:cubicBezTo>
                    <a:pt x="27587" y="60821"/>
                    <a:pt x="27991" y="60797"/>
                    <a:pt x="28394" y="60702"/>
                  </a:cubicBezTo>
                  <a:cubicBezTo>
                    <a:pt x="28394" y="60631"/>
                    <a:pt x="28418" y="60536"/>
                    <a:pt x="28418" y="60465"/>
                  </a:cubicBezTo>
                  <a:cubicBezTo>
                    <a:pt x="28465" y="59540"/>
                    <a:pt x="28631" y="58615"/>
                    <a:pt x="28939" y="57737"/>
                  </a:cubicBezTo>
                  <a:cubicBezTo>
                    <a:pt x="28963" y="57642"/>
                    <a:pt x="29011" y="57523"/>
                    <a:pt x="29034" y="57429"/>
                  </a:cubicBezTo>
                  <a:cubicBezTo>
                    <a:pt x="29200" y="56978"/>
                    <a:pt x="29627" y="56693"/>
                    <a:pt x="30102" y="56717"/>
                  </a:cubicBezTo>
                  <a:cubicBezTo>
                    <a:pt x="31667" y="56741"/>
                    <a:pt x="33257" y="56717"/>
                    <a:pt x="34822" y="56717"/>
                  </a:cubicBezTo>
                  <a:cubicBezTo>
                    <a:pt x="34988" y="56717"/>
                    <a:pt x="35154" y="56741"/>
                    <a:pt x="35320" y="56764"/>
                  </a:cubicBezTo>
                  <a:cubicBezTo>
                    <a:pt x="35747" y="56883"/>
                    <a:pt x="35866" y="57025"/>
                    <a:pt x="35890" y="57500"/>
                  </a:cubicBezTo>
                  <a:cubicBezTo>
                    <a:pt x="35913" y="57950"/>
                    <a:pt x="35913" y="58425"/>
                    <a:pt x="35890" y="58875"/>
                  </a:cubicBezTo>
                  <a:cubicBezTo>
                    <a:pt x="35866" y="59374"/>
                    <a:pt x="35984" y="59848"/>
                    <a:pt x="36222" y="60251"/>
                  </a:cubicBezTo>
                  <a:cubicBezTo>
                    <a:pt x="36411" y="60251"/>
                    <a:pt x="36577" y="60275"/>
                    <a:pt x="36767" y="60275"/>
                  </a:cubicBezTo>
                  <a:cubicBezTo>
                    <a:pt x="37645" y="60275"/>
                    <a:pt x="38523" y="60251"/>
                    <a:pt x="39377" y="60275"/>
                  </a:cubicBezTo>
                  <a:cubicBezTo>
                    <a:pt x="40088" y="60275"/>
                    <a:pt x="40776" y="60180"/>
                    <a:pt x="41464" y="59990"/>
                  </a:cubicBezTo>
                  <a:cubicBezTo>
                    <a:pt x="41891" y="59848"/>
                    <a:pt x="42294" y="59706"/>
                    <a:pt x="42697" y="59516"/>
                  </a:cubicBezTo>
                  <a:cubicBezTo>
                    <a:pt x="43006" y="59421"/>
                    <a:pt x="43196" y="59089"/>
                    <a:pt x="43172" y="58757"/>
                  </a:cubicBezTo>
                  <a:cubicBezTo>
                    <a:pt x="43148" y="58140"/>
                    <a:pt x="43124" y="57500"/>
                    <a:pt x="43124" y="56859"/>
                  </a:cubicBezTo>
                  <a:cubicBezTo>
                    <a:pt x="43148" y="56551"/>
                    <a:pt x="43077" y="56219"/>
                    <a:pt x="42958" y="55934"/>
                  </a:cubicBezTo>
                  <a:cubicBezTo>
                    <a:pt x="42674" y="55246"/>
                    <a:pt x="42460" y="54535"/>
                    <a:pt x="42342" y="53799"/>
                  </a:cubicBezTo>
                  <a:cubicBezTo>
                    <a:pt x="42294" y="53515"/>
                    <a:pt x="42199" y="53230"/>
                    <a:pt x="42128" y="52898"/>
                  </a:cubicBezTo>
                  <a:close/>
                  <a:moveTo>
                    <a:pt x="49671" y="18787"/>
                  </a:moveTo>
                  <a:cubicBezTo>
                    <a:pt x="49695" y="18906"/>
                    <a:pt x="49719" y="18977"/>
                    <a:pt x="49743" y="19048"/>
                  </a:cubicBezTo>
                  <a:cubicBezTo>
                    <a:pt x="49980" y="19807"/>
                    <a:pt x="50146" y="20614"/>
                    <a:pt x="50193" y="21420"/>
                  </a:cubicBezTo>
                  <a:cubicBezTo>
                    <a:pt x="50241" y="22013"/>
                    <a:pt x="50217" y="22630"/>
                    <a:pt x="50146" y="23247"/>
                  </a:cubicBezTo>
                  <a:cubicBezTo>
                    <a:pt x="50146" y="23342"/>
                    <a:pt x="50122" y="23460"/>
                    <a:pt x="50146" y="23555"/>
                  </a:cubicBezTo>
                  <a:cubicBezTo>
                    <a:pt x="50146" y="23650"/>
                    <a:pt x="50075" y="23769"/>
                    <a:pt x="50241" y="23864"/>
                  </a:cubicBezTo>
                  <a:cubicBezTo>
                    <a:pt x="50786" y="23579"/>
                    <a:pt x="51308" y="23176"/>
                    <a:pt x="51735" y="22725"/>
                  </a:cubicBezTo>
                  <a:cubicBezTo>
                    <a:pt x="52067" y="22322"/>
                    <a:pt x="52352" y="21871"/>
                    <a:pt x="52565" y="21397"/>
                  </a:cubicBezTo>
                  <a:cubicBezTo>
                    <a:pt x="52755" y="20543"/>
                    <a:pt x="52684" y="19641"/>
                    <a:pt x="52376" y="18835"/>
                  </a:cubicBezTo>
                  <a:cubicBezTo>
                    <a:pt x="52281" y="18526"/>
                    <a:pt x="52020" y="18289"/>
                    <a:pt x="51711" y="18218"/>
                  </a:cubicBezTo>
                  <a:cubicBezTo>
                    <a:pt x="50929" y="18052"/>
                    <a:pt x="50217" y="18052"/>
                    <a:pt x="49671" y="18811"/>
                  </a:cubicBezTo>
                  <a:close/>
                  <a:moveTo>
                    <a:pt x="12382" y="25358"/>
                  </a:moveTo>
                  <a:cubicBezTo>
                    <a:pt x="12430" y="24836"/>
                    <a:pt x="12477" y="24314"/>
                    <a:pt x="12525" y="23792"/>
                  </a:cubicBezTo>
                  <a:cubicBezTo>
                    <a:pt x="12643" y="23270"/>
                    <a:pt x="12714" y="22725"/>
                    <a:pt x="12738" y="22179"/>
                  </a:cubicBezTo>
                  <a:cubicBezTo>
                    <a:pt x="12430" y="21800"/>
                    <a:pt x="12050" y="21468"/>
                    <a:pt x="11623" y="21230"/>
                  </a:cubicBezTo>
                  <a:cubicBezTo>
                    <a:pt x="11006" y="20851"/>
                    <a:pt x="10532" y="20993"/>
                    <a:pt x="10200" y="21610"/>
                  </a:cubicBezTo>
                  <a:cubicBezTo>
                    <a:pt x="10105" y="21776"/>
                    <a:pt x="10034" y="21942"/>
                    <a:pt x="9963" y="22132"/>
                  </a:cubicBezTo>
                  <a:cubicBezTo>
                    <a:pt x="9773" y="22535"/>
                    <a:pt x="9678" y="22962"/>
                    <a:pt x="9702" y="23413"/>
                  </a:cubicBezTo>
                  <a:cubicBezTo>
                    <a:pt x="9678" y="23911"/>
                    <a:pt x="9939" y="24362"/>
                    <a:pt x="10366" y="24599"/>
                  </a:cubicBezTo>
                  <a:cubicBezTo>
                    <a:pt x="10983" y="24978"/>
                    <a:pt x="11671" y="25263"/>
                    <a:pt x="12382" y="25358"/>
                  </a:cubicBezTo>
                  <a:close/>
                  <a:moveTo>
                    <a:pt x="25192" y="67818"/>
                  </a:moveTo>
                  <a:cubicBezTo>
                    <a:pt x="25049" y="67652"/>
                    <a:pt x="24859" y="67557"/>
                    <a:pt x="24646" y="67534"/>
                  </a:cubicBezTo>
                  <a:cubicBezTo>
                    <a:pt x="24290" y="67415"/>
                    <a:pt x="23911" y="67344"/>
                    <a:pt x="23555" y="67225"/>
                  </a:cubicBezTo>
                  <a:cubicBezTo>
                    <a:pt x="23128" y="67107"/>
                    <a:pt x="22701" y="67035"/>
                    <a:pt x="22250" y="67035"/>
                  </a:cubicBezTo>
                  <a:cubicBezTo>
                    <a:pt x="21681" y="67012"/>
                    <a:pt x="21159" y="67059"/>
                    <a:pt x="20779" y="67557"/>
                  </a:cubicBezTo>
                  <a:cubicBezTo>
                    <a:pt x="20685" y="67652"/>
                    <a:pt x="20566" y="67747"/>
                    <a:pt x="20447" y="67842"/>
                  </a:cubicBezTo>
                  <a:cubicBezTo>
                    <a:pt x="20234" y="68008"/>
                    <a:pt x="20092" y="68245"/>
                    <a:pt x="19997" y="68482"/>
                  </a:cubicBezTo>
                  <a:cubicBezTo>
                    <a:pt x="20139" y="68530"/>
                    <a:pt x="20281" y="68577"/>
                    <a:pt x="20447" y="68601"/>
                  </a:cubicBezTo>
                  <a:cubicBezTo>
                    <a:pt x="21467" y="68743"/>
                    <a:pt x="22511" y="68743"/>
                    <a:pt x="23531" y="68625"/>
                  </a:cubicBezTo>
                  <a:cubicBezTo>
                    <a:pt x="23768" y="68625"/>
                    <a:pt x="23982" y="68577"/>
                    <a:pt x="24219" y="68506"/>
                  </a:cubicBezTo>
                  <a:cubicBezTo>
                    <a:pt x="24338" y="68506"/>
                    <a:pt x="24456" y="68435"/>
                    <a:pt x="24551" y="68364"/>
                  </a:cubicBezTo>
                  <a:cubicBezTo>
                    <a:pt x="24788" y="68198"/>
                    <a:pt x="24978" y="68008"/>
                    <a:pt x="25192" y="67818"/>
                  </a:cubicBezTo>
                  <a:close/>
                  <a:moveTo>
                    <a:pt x="40895" y="66798"/>
                  </a:moveTo>
                  <a:cubicBezTo>
                    <a:pt x="41203" y="66941"/>
                    <a:pt x="41369" y="67035"/>
                    <a:pt x="41535" y="67107"/>
                  </a:cubicBezTo>
                  <a:cubicBezTo>
                    <a:pt x="42010" y="67391"/>
                    <a:pt x="42555" y="67486"/>
                    <a:pt x="43124" y="67415"/>
                  </a:cubicBezTo>
                  <a:cubicBezTo>
                    <a:pt x="43907" y="67296"/>
                    <a:pt x="44714" y="67202"/>
                    <a:pt x="45497" y="67035"/>
                  </a:cubicBezTo>
                  <a:cubicBezTo>
                    <a:pt x="46018" y="66917"/>
                    <a:pt x="46517" y="66656"/>
                    <a:pt x="46920" y="66276"/>
                  </a:cubicBezTo>
                  <a:cubicBezTo>
                    <a:pt x="46991" y="66205"/>
                    <a:pt x="47062" y="66158"/>
                    <a:pt x="46991" y="66015"/>
                  </a:cubicBezTo>
                  <a:cubicBezTo>
                    <a:pt x="46920" y="66015"/>
                    <a:pt x="46825" y="65992"/>
                    <a:pt x="46730" y="65992"/>
                  </a:cubicBezTo>
                  <a:lnTo>
                    <a:pt x="45520" y="65992"/>
                  </a:lnTo>
                  <a:cubicBezTo>
                    <a:pt x="45022" y="65992"/>
                    <a:pt x="44548" y="66039"/>
                    <a:pt x="44073" y="66158"/>
                  </a:cubicBezTo>
                  <a:cubicBezTo>
                    <a:pt x="43480" y="66300"/>
                    <a:pt x="42887" y="66419"/>
                    <a:pt x="42294" y="66561"/>
                  </a:cubicBezTo>
                  <a:cubicBezTo>
                    <a:pt x="41891" y="66632"/>
                    <a:pt x="41488" y="66703"/>
                    <a:pt x="40918" y="66798"/>
                  </a:cubicBezTo>
                  <a:close/>
                  <a:moveTo>
                    <a:pt x="31359" y="39590"/>
                  </a:moveTo>
                  <a:cubicBezTo>
                    <a:pt x="31525" y="39970"/>
                    <a:pt x="31810" y="40255"/>
                    <a:pt x="32165" y="40444"/>
                  </a:cubicBezTo>
                  <a:cubicBezTo>
                    <a:pt x="32355" y="40587"/>
                    <a:pt x="32616" y="40539"/>
                    <a:pt x="32758" y="40373"/>
                  </a:cubicBezTo>
                  <a:cubicBezTo>
                    <a:pt x="33067" y="40065"/>
                    <a:pt x="33351" y="39780"/>
                    <a:pt x="33636" y="39448"/>
                  </a:cubicBezTo>
                  <a:cubicBezTo>
                    <a:pt x="33684" y="39377"/>
                    <a:pt x="33707" y="39306"/>
                    <a:pt x="33755" y="39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925;p50"/>
            <p:cNvSpPr/>
            <p:nvPr/>
          </p:nvSpPr>
          <p:spPr>
            <a:xfrm>
              <a:off x="10442500" y="3863750"/>
              <a:ext cx="400900" cy="135250"/>
            </a:xfrm>
            <a:custGeom>
              <a:avLst/>
              <a:gdLst/>
              <a:ahLst/>
              <a:cxnLst/>
              <a:rect l="l" t="t" r="r" b="b"/>
              <a:pathLst>
                <a:path w="16036" h="5410" extrusionOk="0">
                  <a:moveTo>
                    <a:pt x="6903" y="5362"/>
                  </a:moveTo>
                  <a:lnTo>
                    <a:pt x="6784" y="5362"/>
                  </a:lnTo>
                  <a:cubicBezTo>
                    <a:pt x="5717" y="5409"/>
                    <a:pt x="4673" y="5172"/>
                    <a:pt x="3748" y="4650"/>
                  </a:cubicBezTo>
                  <a:cubicBezTo>
                    <a:pt x="2894" y="4247"/>
                    <a:pt x="2159" y="3678"/>
                    <a:pt x="1518" y="2990"/>
                  </a:cubicBezTo>
                  <a:cubicBezTo>
                    <a:pt x="1352" y="2800"/>
                    <a:pt x="1186" y="2610"/>
                    <a:pt x="1044" y="2397"/>
                  </a:cubicBezTo>
                  <a:cubicBezTo>
                    <a:pt x="831" y="2112"/>
                    <a:pt x="617" y="1804"/>
                    <a:pt x="451" y="1519"/>
                  </a:cubicBezTo>
                  <a:cubicBezTo>
                    <a:pt x="309" y="1282"/>
                    <a:pt x="190" y="1021"/>
                    <a:pt x="95" y="760"/>
                  </a:cubicBezTo>
                  <a:cubicBezTo>
                    <a:pt x="0" y="546"/>
                    <a:pt x="71" y="286"/>
                    <a:pt x="214" y="119"/>
                  </a:cubicBezTo>
                  <a:cubicBezTo>
                    <a:pt x="332" y="1"/>
                    <a:pt x="498" y="1"/>
                    <a:pt x="617" y="96"/>
                  </a:cubicBezTo>
                  <a:cubicBezTo>
                    <a:pt x="736" y="214"/>
                    <a:pt x="831" y="357"/>
                    <a:pt x="925" y="499"/>
                  </a:cubicBezTo>
                  <a:cubicBezTo>
                    <a:pt x="1091" y="736"/>
                    <a:pt x="1234" y="997"/>
                    <a:pt x="1400" y="1234"/>
                  </a:cubicBezTo>
                  <a:cubicBezTo>
                    <a:pt x="1518" y="1377"/>
                    <a:pt x="1637" y="1519"/>
                    <a:pt x="1756" y="1685"/>
                  </a:cubicBezTo>
                  <a:cubicBezTo>
                    <a:pt x="2325" y="2468"/>
                    <a:pt x="3084" y="3132"/>
                    <a:pt x="3938" y="3583"/>
                  </a:cubicBezTo>
                  <a:cubicBezTo>
                    <a:pt x="4887" y="4105"/>
                    <a:pt x="5954" y="4342"/>
                    <a:pt x="7045" y="4271"/>
                  </a:cubicBezTo>
                  <a:cubicBezTo>
                    <a:pt x="7733" y="4223"/>
                    <a:pt x="8445" y="4294"/>
                    <a:pt x="9109" y="4105"/>
                  </a:cubicBezTo>
                  <a:cubicBezTo>
                    <a:pt x="9560" y="3962"/>
                    <a:pt x="10011" y="3820"/>
                    <a:pt x="10437" y="3630"/>
                  </a:cubicBezTo>
                  <a:cubicBezTo>
                    <a:pt x="11624" y="3061"/>
                    <a:pt x="12762" y="2420"/>
                    <a:pt x="13853" y="1685"/>
                  </a:cubicBezTo>
                  <a:cubicBezTo>
                    <a:pt x="14090" y="1519"/>
                    <a:pt x="14280" y="1329"/>
                    <a:pt x="14446" y="1116"/>
                  </a:cubicBezTo>
                  <a:cubicBezTo>
                    <a:pt x="14731" y="736"/>
                    <a:pt x="15087" y="428"/>
                    <a:pt x="15514" y="238"/>
                  </a:cubicBezTo>
                  <a:cubicBezTo>
                    <a:pt x="15751" y="96"/>
                    <a:pt x="16036" y="286"/>
                    <a:pt x="16036" y="570"/>
                  </a:cubicBezTo>
                  <a:cubicBezTo>
                    <a:pt x="16012" y="807"/>
                    <a:pt x="15917" y="1021"/>
                    <a:pt x="15751" y="1187"/>
                  </a:cubicBezTo>
                  <a:cubicBezTo>
                    <a:pt x="15561" y="1424"/>
                    <a:pt x="15395" y="1661"/>
                    <a:pt x="15205" y="1899"/>
                  </a:cubicBezTo>
                  <a:cubicBezTo>
                    <a:pt x="15016" y="2136"/>
                    <a:pt x="14778" y="2349"/>
                    <a:pt x="14517" y="2539"/>
                  </a:cubicBezTo>
                  <a:cubicBezTo>
                    <a:pt x="13165" y="3488"/>
                    <a:pt x="11718" y="4294"/>
                    <a:pt x="10200" y="4911"/>
                  </a:cubicBezTo>
                  <a:cubicBezTo>
                    <a:pt x="9678" y="5125"/>
                    <a:pt x="9157" y="5243"/>
                    <a:pt x="8611" y="5291"/>
                  </a:cubicBezTo>
                  <a:cubicBezTo>
                    <a:pt x="8042" y="5314"/>
                    <a:pt x="7472" y="5338"/>
                    <a:pt x="6903" y="5386"/>
                  </a:cubicBezTo>
                  <a:cubicBezTo>
                    <a:pt x="6903" y="5362"/>
                    <a:pt x="6903" y="5362"/>
                    <a:pt x="6903" y="53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926;p50"/>
            <p:cNvSpPr/>
            <p:nvPr/>
          </p:nvSpPr>
          <p:spPr>
            <a:xfrm>
              <a:off x="10768650" y="3736250"/>
              <a:ext cx="48650" cy="45100"/>
            </a:xfrm>
            <a:custGeom>
              <a:avLst/>
              <a:gdLst/>
              <a:ahLst/>
              <a:cxnLst/>
              <a:rect l="l" t="t" r="r" b="b"/>
              <a:pathLst>
                <a:path w="1946" h="1804" extrusionOk="0">
                  <a:moveTo>
                    <a:pt x="1163" y="25"/>
                  </a:moveTo>
                  <a:cubicBezTo>
                    <a:pt x="1234" y="25"/>
                    <a:pt x="1329" y="25"/>
                    <a:pt x="1400" y="48"/>
                  </a:cubicBezTo>
                  <a:cubicBezTo>
                    <a:pt x="1495" y="72"/>
                    <a:pt x="1590" y="120"/>
                    <a:pt x="1685" y="191"/>
                  </a:cubicBezTo>
                  <a:cubicBezTo>
                    <a:pt x="1922" y="546"/>
                    <a:pt x="1946" y="1021"/>
                    <a:pt x="1709" y="1377"/>
                  </a:cubicBezTo>
                  <a:cubicBezTo>
                    <a:pt x="1448" y="1661"/>
                    <a:pt x="1044" y="1804"/>
                    <a:pt x="665" y="1780"/>
                  </a:cubicBezTo>
                  <a:cubicBezTo>
                    <a:pt x="238" y="1709"/>
                    <a:pt x="1" y="1282"/>
                    <a:pt x="167" y="879"/>
                  </a:cubicBezTo>
                  <a:cubicBezTo>
                    <a:pt x="238" y="760"/>
                    <a:pt x="333" y="641"/>
                    <a:pt x="380" y="499"/>
                  </a:cubicBezTo>
                  <a:cubicBezTo>
                    <a:pt x="570" y="48"/>
                    <a:pt x="641" y="1"/>
                    <a:pt x="1163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927;p50"/>
            <p:cNvSpPr/>
            <p:nvPr/>
          </p:nvSpPr>
          <p:spPr>
            <a:xfrm>
              <a:off x="10451975" y="3748125"/>
              <a:ext cx="46300" cy="44500"/>
            </a:xfrm>
            <a:custGeom>
              <a:avLst/>
              <a:gdLst/>
              <a:ahLst/>
              <a:cxnLst/>
              <a:rect l="l" t="t" r="r" b="b"/>
              <a:pathLst>
                <a:path w="1852" h="1780" extrusionOk="0">
                  <a:moveTo>
                    <a:pt x="784" y="1732"/>
                  </a:moveTo>
                  <a:cubicBezTo>
                    <a:pt x="357" y="1779"/>
                    <a:pt x="1" y="1400"/>
                    <a:pt x="48" y="973"/>
                  </a:cubicBezTo>
                  <a:cubicBezTo>
                    <a:pt x="72" y="783"/>
                    <a:pt x="119" y="593"/>
                    <a:pt x="191" y="427"/>
                  </a:cubicBezTo>
                  <a:cubicBezTo>
                    <a:pt x="262" y="214"/>
                    <a:pt x="452" y="71"/>
                    <a:pt x="689" y="71"/>
                  </a:cubicBezTo>
                  <a:cubicBezTo>
                    <a:pt x="950" y="0"/>
                    <a:pt x="1234" y="48"/>
                    <a:pt x="1448" y="214"/>
                  </a:cubicBezTo>
                  <a:cubicBezTo>
                    <a:pt x="1732" y="404"/>
                    <a:pt x="1851" y="736"/>
                    <a:pt x="1756" y="1044"/>
                  </a:cubicBezTo>
                  <a:cubicBezTo>
                    <a:pt x="1661" y="1400"/>
                    <a:pt x="1377" y="1661"/>
                    <a:pt x="997" y="1708"/>
                  </a:cubicBezTo>
                  <a:cubicBezTo>
                    <a:pt x="926" y="1732"/>
                    <a:pt x="855" y="1732"/>
                    <a:pt x="784" y="1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Google Shape;928;p50"/>
          <p:cNvGrpSpPr/>
          <p:nvPr/>
        </p:nvGrpSpPr>
        <p:grpSpPr>
          <a:xfrm>
            <a:off x="1924413" y="3312621"/>
            <a:ext cx="1847100" cy="2471733"/>
            <a:chOff x="9964525" y="914075"/>
            <a:chExt cx="1385325" cy="1853800"/>
          </a:xfrm>
        </p:grpSpPr>
        <p:sp>
          <p:nvSpPr>
            <p:cNvPr id="81" name="Google Shape;929;p50"/>
            <p:cNvSpPr/>
            <p:nvPr/>
          </p:nvSpPr>
          <p:spPr>
            <a:xfrm>
              <a:off x="10368950" y="1311400"/>
              <a:ext cx="743675" cy="519500"/>
            </a:xfrm>
            <a:custGeom>
              <a:avLst/>
              <a:gdLst/>
              <a:ahLst/>
              <a:cxnLst/>
              <a:rect l="l" t="t" r="r" b="b"/>
              <a:pathLst>
                <a:path w="29747" h="20780" extrusionOk="0">
                  <a:moveTo>
                    <a:pt x="1" y="8516"/>
                  </a:moveTo>
                  <a:cubicBezTo>
                    <a:pt x="3037" y="7425"/>
                    <a:pt x="5813" y="5978"/>
                    <a:pt x="8066" y="3677"/>
                  </a:cubicBezTo>
                  <a:cubicBezTo>
                    <a:pt x="8873" y="4033"/>
                    <a:pt x="9679" y="3914"/>
                    <a:pt x="10462" y="3606"/>
                  </a:cubicBezTo>
                  <a:cubicBezTo>
                    <a:pt x="11268" y="3274"/>
                    <a:pt x="12099" y="2894"/>
                    <a:pt x="12881" y="2491"/>
                  </a:cubicBezTo>
                  <a:cubicBezTo>
                    <a:pt x="13427" y="2206"/>
                    <a:pt x="13925" y="1827"/>
                    <a:pt x="14352" y="1376"/>
                  </a:cubicBezTo>
                  <a:cubicBezTo>
                    <a:pt x="14803" y="949"/>
                    <a:pt x="15230" y="498"/>
                    <a:pt x="15704" y="0"/>
                  </a:cubicBezTo>
                  <a:cubicBezTo>
                    <a:pt x="15894" y="95"/>
                    <a:pt x="16060" y="214"/>
                    <a:pt x="16226" y="356"/>
                  </a:cubicBezTo>
                  <a:cubicBezTo>
                    <a:pt x="16700" y="736"/>
                    <a:pt x="17199" y="1068"/>
                    <a:pt x="17697" y="1376"/>
                  </a:cubicBezTo>
                  <a:cubicBezTo>
                    <a:pt x="18408" y="1756"/>
                    <a:pt x="19167" y="2040"/>
                    <a:pt x="19950" y="2183"/>
                  </a:cubicBezTo>
                  <a:cubicBezTo>
                    <a:pt x="21658" y="2538"/>
                    <a:pt x="23390" y="2633"/>
                    <a:pt x="25098" y="2515"/>
                  </a:cubicBezTo>
                  <a:cubicBezTo>
                    <a:pt x="25762" y="2467"/>
                    <a:pt x="26402" y="2349"/>
                    <a:pt x="27019" y="2159"/>
                  </a:cubicBezTo>
                  <a:cubicBezTo>
                    <a:pt x="27612" y="1993"/>
                    <a:pt x="28205" y="1827"/>
                    <a:pt x="28798" y="1637"/>
                  </a:cubicBezTo>
                  <a:cubicBezTo>
                    <a:pt x="28845" y="1708"/>
                    <a:pt x="28893" y="1803"/>
                    <a:pt x="28940" y="1898"/>
                  </a:cubicBezTo>
                  <a:cubicBezTo>
                    <a:pt x="29154" y="2776"/>
                    <a:pt x="29391" y="3701"/>
                    <a:pt x="29605" y="4602"/>
                  </a:cubicBezTo>
                  <a:cubicBezTo>
                    <a:pt x="29699" y="5124"/>
                    <a:pt x="29723" y="5670"/>
                    <a:pt x="29628" y="6215"/>
                  </a:cubicBezTo>
                  <a:cubicBezTo>
                    <a:pt x="29628" y="6263"/>
                    <a:pt x="29581" y="6334"/>
                    <a:pt x="29605" y="6358"/>
                  </a:cubicBezTo>
                  <a:cubicBezTo>
                    <a:pt x="29747" y="6903"/>
                    <a:pt x="29628" y="7449"/>
                    <a:pt x="29652" y="7971"/>
                  </a:cubicBezTo>
                  <a:cubicBezTo>
                    <a:pt x="29676" y="8516"/>
                    <a:pt x="29652" y="9062"/>
                    <a:pt x="29628" y="9584"/>
                  </a:cubicBezTo>
                  <a:cubicBezTo>
                    <a:pt x="29628" y="9797"/>
                    <a:pt x="29581" y="9987"/>
                    <a:pt x="29533" y="10177"/>
                  </a:cubicBezTo>
                  <a:cubicBezTo>
                    <a:pt x="29320" y="10912"/>
                    <a:pt x="29083" y="11647"/>
                    <a:pt x="28845" y="12359"/>
                  </a:cubicBezTo>
                  <a:cubicBezTo>
                    <a:pt x="28632" y="13189"/>
                    <a:pt x="28252" y="13924"/>
                    <a:pt x="27731" y="14589"/>
                  </a:cubicBezTo>
                  <a:cubicBezTo>
                    <a:pt x="27256" y="15111"/>
                    <a:pt x="26853" y="15704"/>
                    <a:pt x="26378" y="16225"/>
                  </a:cubicBezTo>
                  <a:cubicBezTo>
                    <a:pt x="25809" y="16771"/>
                    <a:pt x="25240" y="17293"/>
                    <a:pt x="24623" y="17767"/>
                  </a:cubicBezTo>
                  <a:cubicBezTo>
                    <a:pt x="23627" y="18574"/>
                    <a:pt x="22488" y="19214"/>
                    <a:pt x="21279" y="19665"/>
                  </a:cubicBezTo>
                  <a:cubicBezTo>
                    <a:pt x="20496" y="19997"/>
                    <a:pt x="19689" y="20258"/>
                    <a:pt x="18859" y="20471"/>
                  </a:cubicBezTo>
                  <a:cubicBezTo>
                    <a:pt x="18052" y="20661"/>
                    <a:pt x="17246" y="20756"/>
                    <a:pt x="16416" y="20780"/>
                  </a:cubicBezTo>
                  <a:cubicBezTo>
                    <a:pt x="14826" y="20780"/>
                    <a:pt x="13237" y="20661"/>
                    <a:pt x="11648" y="20424"/>
                  </a:cubicBezTo>
                  <a:cubicBezTo>
                    <a:pt x="10604" y="20258"/>
                    <a:pt x="9608" y="19973"/>
                    <a:pt x="8659" y="19523"/>
                  </a:cubicBezTo>
                  <a:cubicBezTo>
                    <a:pt x="7426" y="18953"/>
                    <a:pt x="6263" y="18265"/>
                    <a:pt x="5148" y="17483"/>
                  </a:cubicBezTo>
                  <a:cubicBezTo>
                    <a:pt x="4484" y="17008"/>
                    <a:pt x="3915" y="16463"/>
                    <a:pt x="3393" y="15846"/>
                  </a:cubicBezTo>
                  <a:cubicBezTo>
                    <a:pt x="3369" y="15798"/>
                    <a:pt x="3298" y="15751"/>
                    <a:pt x="3298" y="15727"/>
                  </a:cubicBezTo>
                  <a:cubicBezTo>
                    <a:pt x="3298" y="15371"/>
                    <a:pt x="3061" y="15205"/>
                    <a:pt x="2800" y="15063"/>
                  </a:cubicBezTo>
                  <a:cubicBezTo>
                    <a:pt x="2729" y="15016"/>
                    <a:pt x="2681" y="14921"/>
                    <a:pt x="2634" y="14826"/>
                  </a:cubicBezTo>
                  <a:cubicBezTo>
                    <a:pt x="2136" y="14067"/>
                    <a:pt x="1685" y="13284"/>
                    <a:pt x="1258" y="12454"/>
                  </a:cubicBezTo>
                  <a:cubicBezTo>
                    <a:pt x="973" y="11932"/>
                    <a:pt x="736" y="11363"/>
                    <a:pt x="523" y="10793"/>
                  </a:cubicBezTo>
                  <a:cubicBezTo>
                    <a:pt x="404" y="10390"/>
                    <a:pt x="262" y="10011"/>
                    <a:pt x="191" y="9607"/>
                  </a:cubicBezTo>
                  <a:cubicBezTo>
                    <a:pt x="96" y="9299"/>
                    <a:pt x="72" y="8943"/>
                    <a:pt x="1" y="8516"/>
                  </a:cubicBezTo>
                  <a:close/>
                  <a:moveTo>
                    <a:pt x="16226" y="15988"/>
                  </a:moveTo>
                  <a:lnTo>
                    <a:pt x="16558" y="15988"/>
                  </a:lnTo>
                  <a:cubicBezTo>
                    <a:pt x="17578" y="16012"/>
                    <a:pt x="18598" y="15798"/>
                    <a:pt x="19523" y="15324"/>
                  </a:cubicBezTo>
                  <a:cubicBezTo>
                    <a:pt x="19689" y="15229"/>
                    <a:pt x="19879" y="15205"/>
                    <a:pt x="20045" y="15111"/>
                  </a:cubicBezTo>
                  <a:cubicBezTo>
                    <a:pt x="20496" y="14921"/>
                    <a:pt x="20946" y="14731"/>
                    <a:pt x="21350" y="14518"/>
                  </a:cubicBezTo>
                  <a:cubicBezTo>
                    <a:pt x="21516" y="14446"/>
                    <a:pt x="21658" y="14328"/>
                    <a:pt x="21800" y="14185"/>
                  </a:cubicBezTo>
                  <a:cubicBezTo>
                    <a:pt x="22014" y="13948"/>
                    <a:pt x="22227" y="13711"/>
                    <a:pt x="22417" y="13450"/>
                  </a:cubicBezTo>
                  <a:cubicBezTo>
                    <a:pt x="22725" y="13071"/>
                    <a:pt x="22820" y="12525"/>
                    <a:pt x="22607" y="12051"/>
                  </a:cubicBezTo>
                  <a:cubicBezTo>
                    <a:pt x="22559" y="11932"/>
                    <a:pt x="22559" y="11790"/>
                    <a:pt x="22512" y="11671"/>
                  </a:cubicBezTo>
                  <a:cubicBezTo>
                    <a:pt x="22488" y="11624"/>
                    <a:pt x="22417" y="11576"/>
                    <a:pt x="22393" y="11576"/>
                  </a:cubicBezTo>
                  <a:cubicBezTo>
                    <a:pt x="22370" y="11576"/>
                    <a:pt x="22251" y="11647"/>
                    <a:pt x="22227" y="11695"/>
                  </a:cubicBezTo>
                  <a:cubicBezTo>
                    <a:pt x="22109" y="12217"/>
                    <a:pt x="21824" y="12691"/>
                    <a:pt x="21421" y="13047"/>
                  </a:cubicBezTo>
                  <a:cubicBezTo>
                    <a:pt x="21373" y="13094"/>
                    <a:pt x="21326" y="13142"/>
                    <a:pt x="21302" y="13189"/>
                  </a:cubicBezTo>
                  <a:cubicBezTo>
                    <a:pt x="21089" y="13521"/>
                    <a:pt x="20757" y="13782"/>
                    <a:pt x="20353" y="13924"/>
                  </a:cubicBezTo>
                  <a:cubicBezTo>
                    <a:pt x="19926" y="14091"/>
                    <a:pt x="19476" y="14233"/>
                    <a:pt x="19072" y="14446"/>
                  </a:cubicBezTo>
                  <a:cubicBezTo>
                    <a:pt x="17839" y="15087"/>
                    <a:pt x="16511" y="15039"/>
                    <a:pt x="15206" y="14921"/>
                  </a:cubicBezTo>
                  <a:cubicBezTo>
                    <a:pt x="14779" y="14850"/>
                    <a:pt x="14352" y="14755"/>
                    <a:pt x="13949" y="14636"/>
                  </a:cubicBezTo>
                  <a:cubicBezTo>
                    <a:pt x="12905" y="14375"/>
                    <a:pt x="12905" y="14351"/>
                    <a:pt x="11980" y="13758"/>
                  </a:cubicBezTo>
                  <a:cubicBezTo>
                    <a:pt x="11648" y="13545"/>
                    <a:pt x="11292" y="13379"/>
                    <a:pt x="10936" y="13237"/>
                  </a:cubicBezTo>
                  <a:cubicBezTo>
                    <a:pt x="10794" y="13189"/>
                    <a:pt x="10652" y="13165"/>
                    <a:pt x="10509" y="13165"/>
                  </a:cubicBezTo>
                  <a:cubicBezTo>
                    <a:pt x="10367" y="13165"/>
                    <a:pt x="10248" y="13237"/>
                    <a:pt x="10201" y="13379"/>
                  </a:cubicBezTo>
                  <a:cubicBezTo>
                    <a:pt x="10153" y="13474"/>
                    <a:pt x="10177" y="13592"/>
                    <a:pt x="10272" y="13664"/>
                  </a:cubicBezTo>
                  <a:cubicBezTo>
                    <a:pt x="10438" y="13830"/>
                    <a:pt x="10628" y="13996"/>
                    <a:pt x="10818" y="14114"/>
                  </a:cubicBezTo>
                  <a:cubicBezTo>
                    <a:pt x="11268" y="14423"/>
                    <a:pt x="11743" y="14684"/>
                    <a:pt x="12193" y="14992"/>
                  </a:cubicBezTo>
                  <a:cubicBezTo>
                    <a:pt x="12407" y="15134"/>
                    <a:pt x="12644" y="15253"/>
                    <a:pt x="12905" y="15300"/>
                  </a:cubicBezTo>
                  <a:cubicBezTo>
                    <a:pt x="13261" y="15395"/>
                    <a:pt x="13617" y="15514"/>
                    <a:pt x="13973" y="15609"/>
                  </a:cubicBezTo>
                  <a:cubicBezTo>
                    <a:pt x="14684" y="15846"/>
                    <a:pt x="15443" y="15988"/>
                    <a:pt x="16226" y="15988"/>
                  </a:cubicBezTo>
                  <a:close/>
                  <a:moveTo>
                    <a:pt x="9798" y="8113"/>
                  </a:moveTo>
                  <a:lnTo>
                    <a:pt x="9655" y="8113"/>
                  </a:lnTo>
                  <a:cubicBezTo>
                    <a:pt x="9062" y="8113"/>
                    <a:pt x="8730" y="8777"/>
                    <a:pt x="9086" y="9251"/>
                  </a:cubicBezTo>
                  <a:cubicBezTo>
                    <a:pt x="9205" y="9465"/>
                    <a:pt x="9371" y="9631"/>
                    <a:pt x="9584" y="9750"/>
                  </a:cubicBezTo>
                  <a:cubicBezTo>
                    <a:pt x="9703" y="9797"/>
                    <a:pt x="9821" y="9844"/>
                    <a:pt x="9940" y="9844"/>
                  </a:cubicBezTo>
                  <a:cubicBezTo>
                    <a:pt x="10272" y="9868"/>
                    <a:pt x="10580" y="9678"/>
                    <a:pt x="10723" y="9370"/>
                  </a:cubicBezTo>
                  <a:cubicBezTo>
                    <a:pt x="10841" y="9014"/>
                    <a:pt x="10770" y="8635"/>
                    <a:pt x="10533" y="8326"/>
                  </a:cubicBezTo>
                  <a:cubicBezTo>
                    <a:pt x="10319" y="8137"/>
                    <a:pt x="10059" y="8065"/>
                    <a:pt x="9798" y="8113"/>
                  </a:cubicBezTo>
                  <a:close/>
                  <a:moveTo>
                    <a:pt x="21445" y="6951"/>
                  </a:moveTo>
                  <a:cubicBezTo>
                    <a:pt x="21468" y="7093"/>
                    <a:pt x="21492" y="7235"/>
                    <a:pt x="21563" y="7378"/>
                  </a:cubicBezTo>
                  <a:cubicBezTo>
                    <a:pt x="21682" y="7591"/>
                    <a:pt x="21919" y="7710"/>
                    <a:pt x="22180" y="7662"/>
                  </a:cubicBezTo>
                  <a:cubicBezTo>
                    <a:pt x="22417" y="7686"/>
                    <a:pt x="22654" y="7520"/>
                    <a:pt x="22749" y="7283"/>
                  </a:cubicBezTo>
                  <a:cubicBezTo>
                    <a:pt x="22820" y="7022"/>
                    <a:pt x="22844" y="6737"/>
                    <a:pt x="22773" y="6476"/>
                  </a:cubicBezTo>
                  <a:cubicBezTo>
                    <a:pt x="22725" y="6263"/>
                    <a:pt x="22536" y="6120"/>
                    <a:pt x="22322" y="6120"/>
                  </a:cubicBezTo>
                  <a:cubicBezTo>
                    <a:pt x="22251" y="6120"/>
                    <a:pt x="22156" y="6144"/>
                    <a:pt x="22085" y="6120"/>
                  </a:cubicBezTo>
                  <a:cubicBezTo>
                    <a:pt x="21848" y="6097"/>
                    <a:pt x="21611" y="6263"/>
                    <a:pt x="21539" y="6500"/>
                  </a:cubicBezTo>
                  <a:cubicBezTo>
                    <a:pt x="21492" y="6642"/>
                    <a:pt x="21468" y="6808"/>
                    <a:pt x="21445" y="69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930;p50"/>
            <p:cNvSpPr/>
            <p:nvPr/>
          </p:nvSpPr>
          <p:spPr>
            <a:xfrm>
              <a:off x="10342275" y="1023775"/>
              <a:ext cx="735975" cy="473250"/>
            </a:xfrm>
            <a:custGeom>
              <a:avLst/>
              <a:gdLst/>
              <a:ahLst/>
              <a:cxnLst/>
              <a:rect l="l" t="t" r="r" b="b"/>
              <a:pathLst>
                <a:path w="29439" h="18930" extrusionOk="0">
                  <a:moveTo>
                    <a:pt x="27872" y="7141"/>
                  </a:moveTo>
                  <a:cubicBezTo>
                    <a:pt x="27730" y="6998"/>
                    <a:pt x="27588" y="6856"/>
                    <a:pt x="27422" y="6737"/>
                  </a:cubicBezTo>
                  <a:cubicBezTo>
                    <a:pt x="27279" y="6595"/>
                    <a:pt x="27019" y="6690"/>
                    <a:pt x="26995" y="6903"/>
                  </a:cubicBezTo>
                  <a:cubicBezTo>
                    <a:pt x="26924" y="7117"/>
                    <a:pt x="26971" y="7378"/>
                    <a:pt x="27090" y="7591"/>
                  </a:cubicBezTo>
                  <a:cubicBezTo>
                    <a:pt x="27493" y="8232"/>
                    <a:pt x="27778" y="8967"/>
                    <a:pt x="28228" y="9560"/>
                  </a:cubicBezTo>
                  <a:cubicBezTo>
                    <a:pt x="28584" y="10058"/>
                    <a:pt x="28892" y="10604"/>
                    <a:pt x="29106" y="11197"/>
                  </a:cubicBezTo>
                  <a:cubicBezTo>
                    <a:pt x="29225" y="11529"/>
                    <a:pt x="29343" y="11909"/>
                    <a:pt x="29438" y="12264"/>
                  </a:cubicBezTo>
                  <a:cubicBezTo>
                    <a:pt x="29130" y="12549"/>
                    <a:pt x="28750" y="12715"/>
                    <a:pt x="28347" y="12739"/>
                  </a:cubicBezTo>
                  <a:cubicBezTo>
                    <a:pt x="27991" y="12739"/>
                    <a:pt x="27659" y="12786"/>
                    <a:pt x="27351" y="12881"/>
                  </a:cubicBezTo>
                  <a:cubicBezTo>
                    <a:pt x="27042" y="12976"/>
                    <a:pt x="26734" y="13023"/>
                    <a:pt x="26425" y="13071"/>
                  </a:cubicBezTo>
                  <a:cubicBezTo>
                    <a:pt x="24623" y="13237"/>
                    <a:pt x="22796" y="13142"/>
                    <a:pt x="21041" y="12810"/>
                  </a:cubicBezTo>
                  <a:cubicBezTo>
                    <a:pt x="20163" y="12620"/>
                    <a:pt x="19357" y="12288"/>
                    <a:pt x="18621" y="11814"/>
                  </a:cubicBezTo>
                  <a:cubicBezTo>
                    <a:pt x="18171" y="11505"/>
                    <a:pt x="17744" y="11197"/>
                    <a:pt x="17317" y="10889"/>
                  </a:cubicBezTo>
                  <a:cubicBezTo>
                    <a:pt x="17483" y="10462"/>
                    <a:pt x="17673" y="10058"/>
                    <a:pt x="17839" y="9703"/>
                  </a:cubicBezTo>
                  <a:cubicBezTo>
                    <a:pt x="17957" y="9370"/>
                    <a:pt x="18005" y="9038"/>
                    <a:pt x="17957" y="8706"/>
                  </a:cubicBezTo>
                  <a:cubicBezTo>
                    <a:pt x="17933" y="8469"/>
                    <a:pt x="17767" y="8256"/>
                    <a:pt x="17554" y="8137"/>
                  </a:cubicBezTo>
                  <a:cubicBezTo>
                    <a:pt x="17459" y="8090"/>
                    <a:pt x="17317" y="8137"/>
                    <a:pt x="17269" y="8232"/>
                  </a:cubicBezTo>
                  <a:cubicBezTo>
                    <a:pt x="17246" y="8327"/>
                    <a:pt x="17222" y="8422"/>
                    <a:pt x="17198" y="8517"/>
                  </a:cubicBezTo>
                  <a:cubicBezTo>
                    <a:pt x="17127" y="9323"/>
                    <a:pt x="16771" y="10106"/>
                    <a:pt x="16202" y="10699"/>
                  </a:cubicBezTo>
                  <a:cubicBezTo>
                    <a:pt x="15704" y="11268"/>
                    <a:pt x="15182" y="11814"/>
                    <a:pt x="14613" y="12336"/>
                  </a:cubicBezTo>
                  <a:cubicBezTo>
                    <a:pt x="14114" y="12810"/>
                    <a:pt x="13521" y="13190"/>
                    <a:pt x="12905" y="13474"/>
                  </a:cubicBezTo>
                  <a:cubicBezTo>
                    <a:pt x="12383" y="13711"/>
                    <a:pt x="11837" y="13949"/>
                    <a:pt x="11315" y="14186"/>
                  </a:cubicBezTo>
                  <a:cubicBezTo>
                    <a:pt x="10912" y="14376"/>
                    <a:pt x="10485" y="14447"/>
                    <a:pt x="10034" y="14447"/>
                  </a:cubicBezTo>
                  <a:cubicBezTo>
                    <a:pt x="9987" y="14281"/>
                    <a:pt x="10106" y="14233"/>
                    <a:pt x="10177" y="14162"/>
                  </a:cubicBezTo>
                  <a:cubicBezTo>
                    <a:pt x="10960" y="13166"/>
                    <a:pt x="11647" y="12098"/>
                    <a:pt x="12240" y="10983"/>
                  </a:cubicBezTo>
                  <a:cubicBezTo>
                    <a:pt x="12359" y="10746"/>
                    <a:pt x="12454" y="10509"/>
                    <a:pt x="12525" y="10248"/>
                  </a:cubicBezTo>
                  <a:cubicBezTo>
                    <a:pt x="12596" y="9940"/>
                    <a:pt x="12620" y="9584"/>
                    <a:pt x="12739" y="9276"/>
                  </a:cubicBezTo>
                  <a:cubicBezTo>
                    <a:pt x="12833" y="8825"/>
                    <a:pt x="12857" y="8350"/>
                    <a:pt x="12786" y="7900"/>
                  </a:cubicBezTo>
                  <a:cubicBezTo>
                    <a:pt x="12786" y="7852"/>
                    <a:pt x="12786" y="7829"/>
                    <a:pt x="12762" y="7781"/>
                  </a:cubicBezTo>
                  <a:cubicBezTo>
                    <a:pt x="12739" y="7639"/>
                    <a:pt x="12644" y="7544"/>
                    <a:pt x="12525" y="7520"/>
                  </a:cubicBezTo>
                  <a:cubicBezTo>
                    <a:pt x="12383" y="7520"/>
                    <a:pt x="12264" y="7639"/>
                    <a:pt x="12217" y="7805"/>
                  </a:cubicBezTo>
                  <a:cubicBezTo>
                    <a:pt x="12193" y="7852"/>
                    <a:pt x="12193" y="7923"/>
                    <a:pt x="12193" y="7971"/>
                  </a:cubicBezTo>
                  <a:cubicBezTo>
                    <a:pt x="12193" y="8706"/>
                    <a:pt x="11932" y="9394"/>
                    <a:pt x="11719" y="10082"/>
                  </a:cubicBezTo>
                  <a:cubicBezTo>
                    <a:pt x="11647" y="10343"/>
                    <a:pt x="11529" y="10557"/>
                    <a:pt x="11363" y="10770"/>
                  </a:cubicBezTo>
                  <a:cubicBezTo>
                    <a:pt x="10793" y="11600"/>
                    <a:pt x="10248" y="12430"/>
                    <a:pt x="9655" y="13261"/>
                  </a:cubicBezTo>
                  <a:cubicBezTo>
                    <a:pt x="9418" y="13545"/>
                    <a:pt x="9180" y="13830"/>
                    <a:pt x="8896" y="14067"/>
                  </a:cubicBezTo>
                  <a:cubicBezTo>
                    <a:pt x="8255" y="14731"/>
                    <a:pt x="7591" y="15324"/>
                    <a:pt x="6880" y="15894"/>
                  </a:cubicBezTo>
                  <a:cubicBezTo>
                    <a:pt x="5575" y="16890"/>
                    <a:pt x="4152" y="17720"/>
                    <a:pt x="2634" y="18361"/>
                  </a:cubicBezTo>
                  <a:cubicBezTo>
                    <a:pt x="2254" y="18503"/>
                    <a:pt x="1874" y="18693"/>
                    <a:pt x="1495" y="18835"/>
                  </a:cubicBezTo>
                  <a:cubicBezTo>
                    <a:pt x="1376" y="18883"/>
                    <a:pt x="1234" y="18906"/>
                    <a:pt x="1115" y="18930"/>
                  </a:cubicBezTo>
                  <a:cubicBezTo>
                    <a:pt x="1092" y="18835"/>
                    <a:pt x="1092" y="18716"/>
                    <a:pt x="1068" y="18622"/>
                  </a:cubicBezTo>
                  <a:lnTo>
                    <a:pt x="1068" y="17056"/>
                  </a:lnTo>
                  <a:cubicBezTo>
                    <a:pt x="1092" y="16605"/>
                    <a:pt x="1210" y="16131"/>
                    <a:pt x="1447" y="15728"/>
                  </a:cubicBezTo>
                  <a:cubicBezTo>
                    <a:pt x="1519" y="15609"/>
                    <a:pt x="1637" y="15490"/>
                    <a:pt x="1756" y="15396"/>
                  </a:cubicBezTo>
                  <a:cubicBezTo>
                    <a:pt x="1851" y="15324"/>
                    <a:pt x="1874" y="15182"/>
                    <a:pt x="1803" y="15040"/>
                  </a:cubicBezTo>
                  <a:cubicBezTo>
                    <a:pt x="1732" y="14921"/>
                    <a:pt x="1590" y="14850"/>
                    <a:pt x="1447" y="14897"/>
                  </a:cubicBezTo>
                  <a:cubicBezTo>
                    <a:pt x="1258" y="14921"/>
                    <a:pt x="1092" y="15040"/>
                    <a:pt x="997" y="15182"/>
                  </a:cubicBezTo>
                  <a:cubicBezTo>
                    <a:pt x="617" y="15656"/>
                    <a:pt x="380" y="16226"/>
                    <a:pt x="285" y="16819"/>
                  </a:cubicBezTo>
                  <a:cubicBezTo>
                    <a:pt x="261" y="17151"/>
                    <a:pt x="261" y="17483"/>
                    <a:pt x="238" y="17815"/>
                  </a:cubicBezTo>
                  <a:cubicBezTo>
                    <a:pt x="238" y="17957"/>
                    <a:pt x="190" y="18100"/>
                    <a:pt x="167" y="18218"/>
                  </a:cubicBezTo>
                  <a:cubicBezTo>
                    <a:pt x="24" y="18218"/>
                    <a:pt x="1" y="18171"/>
                    <a:pt x="1" y="18076"/>
                  </a:cubicBezTo>
                  <a:cubicBezTo>
                    <a:pt x="1" y="16937"/>
                    <a:pt x="1" y="15775"/>
                    <a:pt x="24" y="14613"/>
                  </a:cubicBezTo>
                  <a:cubicBezTo>
                    <a:pt x="24" y="14257"/>
                    <a:pt x="48" y="13925"/>
                    <a:pt x="48" y="13569"/>
                  </a:cubicBezTo>
                  <a:cubicBezTo>
                    <a:pt x="95" y="12668"/>
                    <a:pt x="214" y="11790"/>
                    <a:pt x="404" y="10912"/>
                  </a:cubicBezTo>
                  <a:cubicBezTo>
                    <a:pt x="427" y="10770"/>
                    <a:pt x="475" y="10628"/>
                    <a:pt x="570" y="10509"/>
                  </a:cubicBezTo>
                  <a:cubicBezTo>
                    <a:pt x="902" y="9963"/>
                    <a:pt x="1163" y="9394"/>
                    <a:pt x="1376" y="8777"/>
                  </a:cubicBezTo>
                  <a:cubicBezTo>
                    <a:pt x="1495" y="8398"/>
                    <a:pt x="1661" y="8018"/>
                    <a:pt x="1874" y="7663"/>
                  </a:cubicBezTo>
                  <a:cubicBezTo>
                    <a:pt x="2064" y="7330"/>
                    <a:pt x="2278" y="6998"/>
                    <a:pt x="2491" y="6666"/>
                  </a:cubicBezTo>
                  <a:cubicBezTo>
                    <a:pt x="2539" y="6571"/>
                    <a:pt x="2610" y="6500"/>
                    <a:pt x="2705" y="6405"/>
                  </a:cubicBezTo>
                  <a:cubicBezTo>
                    <a:pt x="3132" y="5931"/>
                    <a:pt x="3606" y="5504"/>
                    <a:pt x="4128" y="5077"/>
                  </a:cubicBezTo>
                  <a:cubicBezTo>
                    <a:pt x="4531" y="4745"/>
                    <a:pt x="4887" y="4342"/>
                    <a:pt x="5195" y="3891"/>
                  </a:cubicBezTo>
                  <a:cubicBezTo>
                    <a:pt x="5480" y="3535"/>
                    <a:pt x="5765" y="3203"/>
                    <a:pt x="6097" y="2895"/>
                  </a:cubicBezTo>
                  <a:cubicBezTo>
                    <a:pt x="6405" y="2657"/>
                    <a:pt x="6547" y="2254"/>
                    <a:pt x="6476" y="1851"/>
                  </a:cubicBezTo>
                  <a:cubicBezTo>
                    <a:pt x="6476" y="1780"/>
                    <a:pt x="6429" y="1709"/>
                    <a:pt x="6429" y="1637"/>
                  </a:cubicBezTo>
                  <a:cubicBezTo>
                    <a:pt x="6524" y="1448"/>
                    <a:pt x="6713" y="1305"/>
                    <a:pt x="6927" y="1234"/>
                  </a:cubicBezTo>
                  <a:cubicBezTo>
                    <a:pt x="7686" y="878"/>
                    <a:pt x="8493" y="617"/>
                    <a:pt x="9299" y="475"/>
                  </a:cubicBezTo>
                  <a:cubicBezTo>
                    <a:pt x="10082" y="333"/>
                    <a:pt x="10841" y="190"/>
                    <a:pt x="11624" y="96"/>
                  </a:cubicBezTo>
                  <a:cubicBezTo>
                    <a:pt x="12003" y="24"/>
                    <a:pt x="12383" y="1"/>
                    <a:pt x="12786" y="1"/>
                  </a:cubicBezTo>
                  <a:cubicBezTo>
                    <a:pt x="13830" y="1"/>
                    <a:pt x="14850" y="24"/>
                    <a:pt x="15917" y="96"/>
                  </a:cubicBezTo>
                  <a:cubicBezTo>
                    <a:pt x="16558" y="143"/>
                    <a:pt x="17198" y="285"/>
                    <a:pt x="17839" y="380"/>
                  </a:cubicBezTo>
                  <a:cubicBezTo>
                    <a:pt x="19262" y="594"/>
                    <a:pt x="20543" y="1163"/>
                    <a:pt x="21824" y="1756"/>
                  </a:cubicBezTo>
                  <a:cubicBezTo>
                    <a:pt x="22654" y="2136"/>
                    <a:pt x="23460" y="2586"/>
                    <a:pt x="24219" y="3061"/>
                  </a:cubicBezTo>
                  <a:cubicBezTo>
                    <a:pt x="24860" y="3464"/>
                    <a:pt x="25429" y="3938"/>
                    <a:pt x="25927" y="4484"/>
                  </a:cubicBezTo>
                  <a:cubicBezTo>
                    <a:pt x="26568" y="5172"/>
                    <a:pt x="27161" y="5907"/>
                    <a:pt x="27683" y="6666"/>
                  </a:cubicBezTo>
                  <a:cubicBezTo>
                    <a:pt x="27778" y="6832"/>
                    <a:pt x="27849" y="6998"/>
                    <a:pt x="27920" y="7164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931;p50"/>
            <p:cNvSpPr/>
            <p:nvPr/>
          </p:nvSpPr>
          <p:spPr>
            <a:xfrm>
              <a:off x="10460875" y="1846300"/>
              <a:ext cx="464950" cy="444200"/>
            </a:xfrm>
            <a:custGeom>
              <a:avLst/>
              <a:gdLst/>
              <a:ahLst/>
              <a:cxnLst/>
              <a:rect l="l" t="t" r="r" b="b"/>
              <a:pathLst>
                <a:path w="18598" h="17768" extrusionOk="0">
                  <a:moveTo>
                    <a:pt x="7757" y="72"/>
                  </a:moveTo>
                  <a:cubicBezTo>
                    <a:pt x="8208" y="1"/>
                    <a:pt x="8635" y="167"/>
                    <a:pt x="9086" y="167"/>
                  </a:cubicBezTo>
                  <a:cubicBezTo>
                    <a:pt x="9086" y="285"/>
                    <a:pt x="9086" y="380"/>
                    <a:pt x="9109" y="499"/>
                  </a:cubicBezTo>
                  <a:cubicBezTo>
                    <a:pt x="9157" y="665"/>
                    <a:pt x="9252" y="831"/>
                    <a:pt x="9370" y="973"/>
                  </a:cubicBezTo>
                  <a:cubicBezTo>
                    <a:pt x="9536" y="1163"/>
                    <a:pt x="9702" y="1353"/>
                    <a:pt x="9845" y="1566"/>
                  </a:cubicBezTo>
                  <a:cubicBezTo>
                    <a:pt x="10248" y="2207"/>
                    <a:pt x="11149" y="2278"/>
                    <a:pt x="11624" y="1732"/>
                  </a:cubicBezTo>
                  <a:cubicBezTo>
                    <a:pt x="11980" y="1329"/>
                    <a:pt x="12264" y="878"/>
                    <a:pt x="12478" y="404"/>
                  </a:cubicBezTo>
                  <a:cubicBezTo>
                    <a:pt x="12573" y="380"/>
                    <a:pt x="12691" y="380"/>
                    <a:pt x="12786" y="380"/>
                  </a:cubicBezTo>
                  <a:cubicBezTo>
                    <a:pt x="13522" y="380"/>
                    <a:pt x="14233" y="309"/>
                    <a:pt x="14945" y="167"/>
                  </a:cubicBezTo>
                  <a:cubicBezTo>
                    <a:pt x="15063" y="143"/>
                    <a:pt x="15182" y="119"/>
                    <a:pt x="15277" y="95"/>
                  </a:cubicBezTo>
                  <a:cubicBezTo>
                    <a:pt x="15395" y="72"/>
                    <a:pt x="15514" y="167"/>
                    <a:pt x="15514" y="285"/>
                  </a:cubicBezTo>
                  <a:cubicBezTo>
                    <a:pt x="15514" y="475"/>
                    <a:pt x="15514" y="688"/>
                    <a:pt x="15538" y="902"/>
                  </a:cubicBezTo>
                  <a:cubicBezTo>
                    <a:pt x="15514" y="1044"/>
                    <a:pt x="15538" y="1187"/>
                    <a:pt x="15609" y="1329"/>
                  </a:cubicBezTo>
                  <a:cubicBezTo>
                    <a:pt x="15728" y="1542"/>
                    <a:pt x="15799" y="1803"/>
                    <a:pt x="15751" y="2064"/>
                  </a:cubicBezTo>
                  <a:cubicBezTo>
                    <a:pt x="15704" y="2918"/>
                    <a:pt x="15799" y="3748"/>
                    <a:pt x="16012" y="4555"/>
                  </a:cubicBezTo>
                  <a:cubicBezTo>
                    <a:pt x="16392" y="6121"/>
                    <a:pt x="16653" y="7686"/>
                    <a:pt x="16914" y="9275"/>
                  </a:cubicBezTo>
                  <a:cubicBezTo>
                    <a:pt x="17056" y="10011"/>
                    <a:pt x="17246" y="10722"/>
                    <a:pt x="17459" y="11434"/>
                  </a:cubicBezTo>
                  <a:cubicBezTo>
                    <a:pt x="17720" y="12312"/>
                    <a:pt x="17981" y="13189"/>
                    <a:pt x="18242" y="14043"/>
                  </a:cubicBezTo>
                  <a:cubicBezTo>
                    <a:pt x="18408" y="14684"/>
                    <a:pt x="18503" y="15324"/>
                    <a:pt x="18574" y="15965"/>
                  </a:cubicBezTo>
                  <a:cubicBezTo>
                    <a:pt x="18598" y="16107"/>
                    <a:pt x="18598" y="16273"/>
                    <a:pt x="18574" y="16415"/>
                  </a:cubicBezTo>
                  <a:cubicBezTo>
                    <a:pt x="18574" y="16653"/>
                    <a:pt x="18432" y="16842"/>
                    <a:pt x="18242" y="16961"/>
                  </a:cubicBezTo>
                  <a:cubicBezTo>
                    <a:pt x="18052" y="17080"/>
                    <a:pt x="17839" y="17174"/>
                    <a:pt x="17625" y="17222"/>
                  </a:cubicBezTo>
                  <a:cubicBezTo>
                    <a:pt x="16724" y="17388"/>
                    <a:pt x="15822" y="17530"/>
                    <a:pt x="14921" y="17673"/>
                  </a:cubicBezTo>
                  <a:cubicBezTo>
                    <a:pt x="14186" y="17767"/>
                    <a:pt x="13450" y="17625"/>
                    <a:pt x="12715" y="17530"/>
                  </a:cubicBezTo>
                  <a:cubicBezTo>
                    <a:pt x="11671" y="17412"/>
                    <a:pt x="10651" y="17222"/>
                    <a:pt x="9631" y="17032"/>
                  </a:cubicBezTo>
                  <a:cubicBezTo>
                    <a:pt x="8706" y="16866"/>
                    <a:pt x="7805" y="16605"/>
                    <a:pt x="6951" y="16249"/>
                  </a:cubicBezTo>
                  <a:cubicBezTo>
                    <a:pt x="5883" y="15822"/>
                    <a:pt x="4840" y="15324"/>
                    <a:pt x="3796" y="14874"/>
                  </a:cubicBezTo>
                  <a:cubicBezTo>
                    <a:pt x="3369" y="14684"/>
                    <a:pt x="2918" y="14541"/>
                    <a:pt x="2491" y="14375"/>
                  </a:cubicBezTo>
                  <a:cubicBezTo>
                    <a:pt x="1946" y="14186"/>
                    <a:pt x="1400" y="13972"/>
                    <a:pt x="902" y="13687"/>
                  </a:cubicBezTo>
                  <a:cubicBezTo>
                    <a:pt x="689" y="13616"/>
                    <a:pt x="475" y="13521"/>
                    <a:pt x="262" y="13450"/>
                  </a:cubicBezTo>
                  <a:cubicBezTo>
                    <a:pt x="190" y="13427"/>
                    <a:pt x="119" y="13379"/>
                    <a:pt x="1" y="13332"/>
                  </a:cubicBezTo>
                  <a:cubicBezTo>
                    <a:pt x="119" y="13023"/>
                    <a:pt x="262" y="12739"/>
                    <a:pt x="428" y="12454"/>
                  </a:cubicBezTo>
                  <a:cubicBezTo>
                    <a:pt x="712" y="12003"/>
                    <a:pt x="973" y="11576"/>
                    <a:pt x="1258" y="11126"/>
                  </a:cubicBezTo>
                  <a:cubicBezTo>
                    <a:pt x="1851" y="10224"/>
                    <a:pt x="2420" y="9323"/>
                    <a:pt x="3037" y="8421"/>
                  </a:cubicBezTo>
                  <a:cubicBezTo>
                    <a:pt x="3250" y="8089"/>
                    <a:pt x="3535" y="7781"/>
                    <a:pt x="3749" y="7425"/>
                  </a:cubicBezTo>
                  <a:cubicBezTo>
                    <a:pt x="4033" y="6951"/>
                    <a:pt x="4342" y="6476"/>
                    <a:pt x="4603" y="6002"/>
                  </a:cubicBezTo>
                  <a:cubicBezTo>
                    <a:pt x="5053" y="5148"/>
                    <a:pt x="5551" y="4318"/>
                    <a:pt x="6073" y="3488"/>
                  </a:cubicBezTo>
                  <a:cubicBezTo>
                    <a:pt x="6334" y="3084"/>
                    <a:pt x="6571" y="2657"/>
                    <a:pt x="6761" y="2207"/>
                  </a:cubicBezTo>
                  <a:cubicBezTo>
                    <a:pt x="6927" y="1780"/>
                    <a:pt x="7164" y="1376"/>
                    <a:pt x="7354" y="949"/>
                  </a:cubicBezTo>
                  <a:cubicBezTo>
                    <a:pt x="7496" y="665"/>
                    <a:pt x="7615" y="380"/>
                    <a:pt x="7757" y="72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932;p50"/>
            <p:cNvSpPr/>
            <p:nvPr/>
          </p:nvSpPr>
          <p:spPr>
            <a:xfrm>
              <a:off x="9990025" y="961525"/>
              <a:ext cx="376600" cy="548550"/>
            </a:xfrm>
            <a:custGeom>
              <a:avLst/>
              <a:gdLst/>
              <a:ahLst/>
              <a:cxnLst/>
              <a:rect l="l" t="t" r="r" b="b"/>
              <a:pathLst>
                <a:path w="15064" h="21942" extrusionOk="0">
                  <a:moveTo>
                    <a:pt x="15016" y="2348"/>
                  </a:moveTo>
                  <a:cubicBezTo>
                    <a:pt x="14684" y="2443"/>
                    <a:pt x="14375" y="2538"/>
                    <a:pt x="14067" y="2633"/>
                  </a:cubicBezTo>
                  <a:cubicBezTo>
                    <a:pt x="13901" y="2704"/>
                    <a:pt x="13735" y="2799"/>
                    <a:pt x="13616" y="2941"/>
                  </a:cubicBezTo>
                  <a:cubicBezTo>
                    <a:pt x="13308" y="3297"/>
                    <a:pt x="13047" y="3653"/>
                    <a:pt x="12786" y="4056"/>
                  </a:cubicBezTo>
                  <a:cubicBezTo>
                    <a:pt x="12715" y="4199"/>
                    <a:pt x="12667" y="4365"/>
                    <a:pt x="12691" y="4531"/>
                  </a:cubicBezTo>
                  <a:cubicBezTo>
                    <a:pt x="12691" y="4744"/>
                    <a:pt x="12715" y="4981"/>
                    <a:pt x="12762" y="5195"/>
                  </a:cubicBezTo>
                  <a:cubicBezTo>
                    <a:pt x="12383" y="5480"/>
                    <a:pt x="12003" y="5764"/>
                    <a:pt x="11624" y="6073"/>
                  </a:cubicBezTo>
                  <a:cubicBezTo>
                    <a:pt x="11125" y="6500"/>
                    <a:pt x="10746" y="7045"/>
                    <a:pt x="10532" y="7662"/>
                  </a:cubicBezTo>
                  <a:cubicBezTo>
                    <a:pt x="10461" y="7828"/>
                    <a:pt x="10437" y="7994"/>
                    <a:pt x="10437" y="8160"/>
                  </a:cubicBezTo>
                  <a:cubicBezTo>
                    <a:pt x="10437" y="8895"/>
                    <a:pt x="10627" y="9299"/>
                    <a:pt x="11481" y="9393"/>
                  </a:cubicBezTo>
                  <a:cubicBezTo>
                    <a:pt x="11529" y="9393"/>
                    <a:pt x="11552" y="9417"/>
                    <a:pt x="11600" y="9441"/>
                  </a:cubicBezTo>
                  <a:cubicBezTo>
                    <a:pt x="11576" y="9536"/>
                    <a:pt x="11552" y="9631"/>
                    <a:pt x="11505" y="9726"/>
                  </a:cubicBezTo>
                  <a:cubicBezTo>
                    <a:pt x="11102" y="10461"/>
                    <a:pt x="10841" y="11267"/>
                    <a:pt x="10722" y="12098"/>
                  </a:cubicBezTo>
                  <a:cubicBezTo>
                    <a:pt x="10698" y="12216"/>
                    <a:pt x="10698" y="12359"/>
                    <a:pt x="10675" y="12477"/>
                  </a:cubicBezTo>
                  <a:cubicBezTo>
                    <a:pt x="10698" y="12880"/>
                    <a:pt x="10627" y="13260"/>
                    <a:pt x="10485" y="13616"/>
                  </a:cubicBezTo>
                  <a:cubicBezTo>
                    <a:pt x="10343" y="13995"/>
                    <a:pt x="10248" y="14351"/>
                    <a:pt x="10177" y="14754"/>
                  </a:cubicBezTo>
                  <a:cubicBezTo>
                    <a:pt x="10105" y="15110"/>
                    <a:pt x="9987" y="15466"/>
                    <a:pt x="9844" y="15798"/>
                  </a:cubicBezTo>
                  <a:cubicBezTo>
                    <a:pt x="9821" y="15869"/>
                    <a:pt x="9821" y="15940"/>
                    <a:pt x="9773" y="16012"/>
                  </a:cubicBezTo>
                  <a:cubicBezTo>
                    <a:pt x="9584" y="16439"/>
                    <a:pt x="9512" y="16913"/>
                    <a:pt x="9560" y="17364"/>
                  </a:cubicBezTo>
                  <a:cubicBezTo>
                    <a:pt x="9560" y="17506"/>
                    <a:pt x="9536" y="17625"/>
                    <a:pt x="9489" y="17743"/>
                  </a:cubicBezTo>
                  <a:cubicBezTo>
                    <a:pt x="9441" y="17957"/>
                    <a:pt x="9394" y="18146"/>
                    <a:pt x="9346" y="18336"/>
                  </a:cubicBezTo>
                  <a:cubicBezTo>
                    <a:pt x="9323" y="18479"/>
                    <a:pt x="9275" y="18597"/>
                    <a:pt x="9204" y="18692"/>
                  </a:cubicBezTo>
                  <a:cubicBezTo>
                    <a:pt x="9038" y="18882"/>
                    <a:pt x="8919" y="19095"/>
                    <a:pt x="8848" y="19333"/>
                  </a:cubicBezTo>
                  <a:cubicBezTo>
                    <a:pt x="8730" y="19641"/>
                    <a:pt x="8564" y="19926"/>
                    <a:pt x="8350" y="20186"/>
                  </a:cubicBezTo>
                  <a:cubicBezTo>
                    <a:pt x="8113" y="20495"/>
                    <a:pt x="7899" y="20827"/>
                    <a:pt x="7662" y="21135"/>
                  </a:cubicBezTo>
                  <a:cubicBezTo>
                    <a:pt x="7472" y="21420"/>
                    <a:pt x="7188" y="21633"/>
                    <a:pt x="6879" y="21752"/>
                  </a:cubicBezTo>
                  <a:cubicBezTo>
                    <a:pt x="6571" y="21942"/>
                    <a:pt x="6168" y="21800"/>
                    <a:pt x="6025" y="21467"/>
                  </a:cubicBezTo>
                  <a:cubicBezTo>
                    <a:pt x="5931" y="21278"/>
                    <a:pt x="5836" y="21040"/>
                    <a:pt x="5764" y="20803"/>
                  </a:cubicBezTo>
                  <a:cubicBezTo>
                    <a:pt x="5551" y="19997"/>
                    <a:pt x="5243" y="19214"/>
                    <a:pt x="5100" y="18384"/>
                  </a:cubicBezTo>
                  <a:cubicBezTo>
                    <a:pt x="4982" y="17791"/>
                    <a:pt x="4294" y="17720"/>
                    <a:pt x="3938" y="17957"/>
                  </a:cubicBezTo>
                  <a:cubicBezTo>
                    <a:pt x="3796" y="18075"/>
                    <a:pt x="3653" y="18194"/>
                    <a:pt x="3558" y="18336"/>
                  </a:cubicBezTo>
                  <a:cubicBezTo>
                    <a:pt x="3392" y="18573"/>
                    <a:pt x="3131" y="18716"/>
                    <a:pt x="2847" y="18692"/>
                  </a:cubicBezTo>
                  <a:lnTo>
                    <a:pt x="1898" y="18692"/>
                  </a:lnTo>
                  <a:cubicBezTo>
                    <a:pt x="1708" y="18716"/>
                    <a:pt x="1518" y="18621"/>
                    <a:pt x="1424" y="18479"/>
                  </a:cubicBezTo>
                  <a:cubicBezTo>
                    <a:pt x="1258" y="18265"/>
                    <a:pt x="1163" y="18028"/>
                    <a:pt x="1163" y="17767"/>
                  </a:cubicBezTo>
                  <a:cubicBezTo>
                    <a:pt x="1234" y="17269"/>
                    <a:pt x="1281" y="16771"/>
                    <a:pt x="1329" y="16273"/>
                  </a:cubicBezTo>
                  <a:cubicBezTo>
                    <a:pt x="1424" y="15751"/>
                    <a:pt x="1613" y="15276"/>
                    <a:pt x="1874" y="14826"/>
                  </a:cubicBezTo>
                  <a:cubicBezTo>
                    <a:pt x="2088" y="14351"/>
                    <a:pt x="2325" y="13877"/>
                    <a:pt x="2586" y="13426"/>
                  </a:cubicBezTo>
                  <a:cubicBezTo>
                    <a:pt x="2705" y="13236"/>
                    <a:pt x="2823" y="13047"/>
                    <a:pt x="2989" y="12880"/>
                  </a:cubicBezTo>
                  <a:cubicBezTo>
                    <a:pt x="3250" y="12572"/>
                    <a:pt x="3535" y="12311"/>
                    <a:pt x="3796" y="12027"/>
                  </a:cubicBezTo>
                  <a:cubicBezTo>
                    <a:pt x="4151" y="11671"/>
                    <a:pt x="4057" y="11291"/>
                    <a:pt x="3582" y="11149"/>
                  </a:cubicBezTo>
                  <a:cubicBezTo>
                    <a:pt x="2776" y="10912"/>
                    <a:pt x="2017" y="10556"/>
                    <a:pt x="1305" y="10129"/>
                  </a:cubicBezTo>
                  <a:cubicBezTo>
                    <a:pt x="997" y="9915"/>
                    <a:pt x="736" y="9654"/>
                    <a:pt x="498" y="9370"/>
                  </a:cubicBezTo>
                  <a:cubicBezTo>
                    <a:pt x="166" y="8967"/>
                    <a:pt x="0" y="8468"/>
                    <a:pt x="24" y="7970"/>
                  </a:cubicBezTo>
                  <a:cubicBezTo>
                    <a:pt x="48" y="7496"/>
                    <a:pt x="24" y="6998"/>
                    <a:pt x="24" y="6523"/>
                  </a:cubicBezTo>
                  <a:cubicBezTo>
                    <a:pt x="0" y="6262"/>
                    <a:pt x="72" y="6001"/>
                    <a:pt x="214" y="5788"/>
                  </a:cubicBezTo>
                  <a:cubicBezTo>
                    <a:pt x="285" y="5693"/>
                    <a:pt x="356" y="5598"/>
                    <a:pt x="380" y="5480"/>
                  </a:cubicBezTo>
                  <a:cubicBezTo>
                    <a:pt x="593" y="4839"/>
                    <a:pt x="1044" y="4365"/>
                    <a:pt x="1471" y="3867"/>
                  </a:cubicBezTo>
                  <a:cubicBezTo>
                    <a:pt x="1756" y="3534"/>
                    <a:pt x="2064" y="3202"/>
                    <a:pt x="2349" y="2894"/>
                  </a:cubicBezTo>
                  <a:cubicBezTo>
                    <a:pt x="2467" y="2752"/>
                    <a:pt x="2586" y="2633"/>
                    <a:pt x="2705" y="2538"/>
                  </a:cubicBezTo>
                  <a:cubicBezTo>
                    <a:pt x="3274" y="2064"/>
                    <a:pt x="3914" y="1637"/>
                    <a:pt x="4578" y="1305"/>
                  </a:cubicBezTo>
                  <a:cubicBezTo>
                    <a:pt x="5219" y="996"/>
                    <a:pt x="5883" y="688"/>
                    <a:pt x="6547" y="380"/>
                  </a:cubicBezTo>
                  <a:cubicBezTo>
                    <a:pt x="7093" y="142"/>
                    <a:pt x="7710" y="24"/>
                    <a:pt x="8326" y="24"/>
                  </a:cubicBezTo>
                  <a:cubicBezTo>
                    <a:pt x="9133" y="0"/>
                    <a:pt x="9916" y="24"/>
                    <a:pt x="10722" y="24"/>
                  </a:cubicBezTo>
                  <a:cubicBezTo>
                    <a:pt x="11102" y="47"/>
                    <a:pt x="11457" y="95"/>
                    <a:pt x="11813" y="214"/>
                  </a:cubicBezTo>
                  <a:cubicBezTo>
                    <a:pt x="12715" y="427"/>
                    <a:pt x="13592" y="807"/>
                    <a:pt x="14351" y="1328"/>
                  </a:cubicBezTo>
                  <a:cubicBezTo>
                    <a:pt x="14517" y="1447"/>
                    <a:pt x="14684" y="1589"/>
                    <a:pt x="14826" y="1732"/>
                  </a:cubicBezTo>
                  <a:cubicBezTo>
                    <a:pt x="14992" y="1874"/>
                    <a:pt x="15063" y="2111"/>
                    <a:pt x="15016" y="2348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33;p50"/>
            <p:cNvSpPr/>
            <p:nvPr/>
          </p:nvSpPr>
          <p:spPr>
            <a:xfrm>
              <a:off x="10273475" y="941350"/>
              <a:ext cx="199875" cy="343975"/>
            </a:xfrm>
            <a:custGeom>
              <a:avLst/>
              <a:gdLst/>
              <a:ahLst/>
              <a:cxnLst/>
              <a:rect l="l" t="t" r="r" b="b"/>
              <a:pathLst>
                <a:path w="7995" h="13759" extrusionOk="0">
                  <a:moveTo>
                    <a:pt x="4887" y="24"/>
                  </a:moveTo>
                  <a:cubicBezTo>
                    <a:pt x="5196" y="1"/>
                    <a:pt x="5504" y="72"/>
                    <a:pt x="5765" y="214"/>
                  </a:cubicBezTo>
                  <a:cubicBezTo>
                    <a:pt x="5955" y="309"/>
                    <a:pt x="6097" y="451"/>
                    <a:pt x="6216" y="594"/>
                  </a:cubicBezTo>
                  <a:cubicBezTo>
                    <a:pt x="6477" y="878"/>
                    <a:pt x="6690" y="1187"/>
                    <a:pt x="6951" y="1448"/>
                  </a:cubicBezTo>
                  <a:cubicBezTo>
                    <a:pt x="7236" y="1732"/>
                    <a:pt x="7402" y="2112"/>
                    <a:pt x="7402" y="2491"/>
                  </a:cubicBezTo>
                  <a:lnTo>
                    <a:pt x="7402" y="3986"/>
                  </a:lnTo>
                  <a:cubicBezTo>
                    <a:pt x="7354" y="4033"/>
                    <a:pt x="7283" y="4081"/>
                    <a:pt x="7212" y="4128"/>
                  </a:cubicBezTo>
                  <a:cubicBezTo>
                    <a:pt x="6927" y="4389"/>
                    <a:pt x="6951" y="4840"/>
                    <a:pt x="7259" y="5053"/>
                  </a:cubicBezTo>
                  <a:cubicBezTo>
                    <a:pt x="7378" y="5148"/>
                    <a:pt x="7544" y="5219"/>
                    <a:pt x="7686" y="5314"/>
                  </a:cubicBezTo>
                  <a:cubicBezTo>
                    <a:pt x="7829" y="5385"/>
                    <a:pt x="7900" y="5456"/>
                    <a:pt x="7995" y="5527"/>
                  </a:cubicBezTo>
                  <a:cubicBezTo>
                    <a:pt x="7947" y="5646"/>
                    <a:pt x="7876" y="5741"/>
                    <a:pt x="7805" y="5836"/>
                  </a:cubicBezTo>
                  <a:cubicBezTo>
                    <a:pt x="7378" y="6358"/>
                    <a:pt x="6951" y="6880"/>
                    <a:pt x="6524" y="7378"/>
                  </a:cubicBezTo>
                  <a:cubicBezTo>
                    <a:pt x="6453" y="7473"/>
                    <a:pt x="6358" y="7544"/>
                    <a:pt x="6287" y="7615"/>
                  </a:cubicBezTo>
                  <a:cubicBezTo>
                    <a:pt x="5884" y="7947"/>
                    <a:pt x="5504" y="8303"/>
                    <a:pt x="5125" y="8659"/>
                  </a:cubicBezTo>
                  <a:cubicBezTo>
                    <a:pt x="4745" y="8967"/>
                    <a:pt x="4437" y="9347"/>
                    <a:pt x="4199" y="9774"/>
                  </a:cubicBezTo>
                  <a:cubicBezTo>
                    <a:pt x="4033" y="10011"/>
                    <a:pt x="3867" y="10248"/>
                    <a:pt x="3654" y="10461"/>
                  </a:cubicBezTo>
                  <a:cubicBezTo>
                    <a:pt x="3535" y="10604"/>
                    <a:pt x="3393" y="10746"/>
                    <a:pt x="3274" y="10888"/>
                  </a:cubicBezTo>
                  <a:cubicBezTo>
                    <a:pt x="2871" y="11339"/>
                    <a:pt x="2610" y="11908"/>
                    <a:pt x="2515" y="12525"/>
                  </a:cubicBezTo>
                  <a:cubicBezTo>
                    <a:pt x="2492" y="12762"/>
                    <a:pt x="2420" y="13000"/>
                    <a:pt x="2397" y="13237"/>
                  </a:cubicBezTo>
                  <a:cubicBezTo>
                    <a:pt x="2373" y="13450"/>
                    <a:pt x="2207" y="13640"/>
                    <a:pt x="1993" y="13664"/>
                  </a:cubicBezTo>
                  <a:cubicBezTo>
                    <a:pt x="1543" y="13735"/>
                    <a:pt x="1068" y="13759"/>
                    <a:pt x="594" y="13687"/>
                  </a:cubicBezTo>
                  <a:cubicBezTo>
                    <a:pt x="594" y="13640"/>
                    <a:pt x="570" y="13569"/>
                    <a:pt x="570" y="13521"/>
                  </a:cubicBezTo>
                  <a:cubicBezTo>
                    <a:pt x="784" y="13260"/>
                    <a:pt x="713" y="12881"/>
                    <a:pt x="428" y="12715"/>
                  </a:cubicBezTo>
                  <a:cubicBezTo>
                    <a:pt x="428" y="12407"/>
                    <a:pt x="475" y="12098"/>
                    <a:pt x="618" y="11814"/>
                  </a:cubicBezTo>
                  <a:cubicBezTo>
                    <a:pt x="807" y="11387"/>
                    <a:pt x="1021" y="10983"/>
                    <a:pt x="1211" y="10556"/>
                  </a:cubicBezTo>
                  <a:cubicBezTo>
                    <a:pt x="1282" y="10319"/>
                    <a:pt x="1519" y="10177"/>
                    <a:pt x="1780" y="10200"/>
                  </a:cubicBezTo>
                  <a:cubicBezTo>
                    <a:pt x="2088" y="10248"/>
                    <a:pt x="2254" y="10058"/>
                    <a:pt x="2397" y="9821"/>
                  </a:cubicBezTo>
                  <a:cubicBezTo>
                    <a:pt x="2634" y="9489"/>
                    <a:pt x="2397" y="9038"/>
                    <a:pt x="1993" y="9086"/>
                  </a:cubicBezTo>
                  <a:cubicBezTo>
                    <a:pt x="1804" y="9086"/>
                    <a:pt x="1590" y="9109"/>
                    <a:pt x="1400" y="9181"/>
                  </a:cubicBezTo>
                  <a:cubicBezTo>
                    <a:pt x="1021" y="9275"/>
                    <a:pt x="618" y="9299"/>
                    <a:pt x="238" y="9252"/>
                  </a:cubicBezTo>
                  <a:cubicBezTo>
                    <a:pt x="96" y="9228"/>
                    <a:pt x="1" y="9109"/>
                    <a:pt x="48" y="8967"/>
                  </a:cubicBezTo>
                  <a:cubicBezTo>
                    <a:pt x="96" y="8777"/>
                    <a:pt x="167" y="8611"/>
                    <a:pt x="262" y="8445"/>
                  </a:cubicBezTo>
                  <a:cubicBezTo>
                    <a:pt x="618" y="7852"/>
                    <a:pt x="1139" y="7354"/>
                    <a:pt x="1733" y="7022"/>
                  </a:cubicBezTo>
                  <a:cubicBezTo>
                    <a:pt x="1875" y="6951"/>
                    <a:pt x="2017" y="6903"/>
                    <a:pt x="2159" y="6880"/>
                  </a:cubicBezTo>
                  <a:cubicBezTo>
                    <a:pt x="2278" y="6856"/>
                    <a:pt x="2420" y="6880"/>
                    <a:pt x="2539" y="6856"/>
                  </a:cubicBezTo>
                  <a:cubicBezTo>
                    <a:pt x="2895" y="6808"/>
                    <a:pt x="3156" y="6500"/>
                    <a:pt x="3108" y="6144"/>
                  </a:cubicBezTo>
                  <a:cubicBezTo>
                    <a:pt x="3085" y="5978"/>
                    <a:pt x="2966" y="5836"/>
                    <a:pt x="2800" y="5765"/>
                  </a:cubicBezTo>
                  <a:cubicBezTo>
                    <a:pt x="2681" y="5717"/>
                    <a:pt x="2563" y="5670"/>
                    <a:pt x="2444" y="5622"/>
                  </a:cubicBezTo>
                  <a:cubicBezTo>
                    <a:pt x="2302" y="5551"/>
                    <a:pt x="2254" y="5361"/>
                    <a:pt x="2349" y="5243"/>
                  </a:cubicBezTo>
                  <a:cubicBezTo>
                    <a:pt x="2515" y="4982"/>
                    <a:pt x="2681" y="4745"/>
                    <a:pt x="2871" y="4507"/>
                  </a:cubicBezTo>
                  <a:cubicBezTo>
                    <a:pt x="3085" y="4294"/>
                    <a:pt x="3393" y="4175"/>
                    <a:pt x="3678" y="4199"/>
                  </a:cubicBezTo>
                  <a:lnTo>
                    <a:pt x="4911" y="4199"/>
                  </a:lnTo>
                  <a:cubicBezTo>
                    <a:pt x="5053" y="4199"/>
                    <a:pt x="5219" y="4199"/>
                    <a:pt x="5362" y="4175"/>
                  </a:cubicBezTo>
                  <a:cubicBezTo>
                    <a:pt x="5575" y="4128"/>
                    <a:pt x="5765" y="3962"/>
                    <a:pt x="5836" y="3748"/>
                  </a:cubicBezTo>
                  <a:cubicBezTo>
                    <a:pt x="5884" y="3535"/>
                    <a:pt x="5789" y="3321"/>
                    <a:pt x="5623" y="3203"/>
                  </a:cubicBezTo>
                  <a:cubicBezTo>
                    <a:pt x="5480" y="3061"/>
                    <a:pt x="5338" y="2918"/>
                    <a:pt x="5219" y="2752"/>
                  </a:cubicBezTo>
                  <a:cubicBezTo>
                    <a:pt x="4864" y="2325"/>
                    <a:pt x="4698" y="1756"/>
                    <a:pt x="4721" y="1187"/>
                  </a:cubicBezTo>
                  <a:cubicBezTo>
                    <a:pt x="4721" y="878"/>
                    <a:pt x="4745" y="570"/>
                    <a:pt x="4769" y="238"/>
                  </a:cubicBezTo>
                  <a:cubicBezTo>
                    <a:pt x="4792" y="167"/>
                    <a:pt x="4840" y="95"/>
                    <a:pt x="4887" y="24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34;p50"/>
            <p:cNvSpPr/>
            <p:nvPr/>
          </p:nvSpPr>
          <p:spPr>
            <a:xfrm>
              <a:off x="11120900" y="1301325"/>
              <a:ext cx="80100" cy="164275"/>
            </a:xfrm>
            <a:custGeom>
              <a:avLst/>
              <a:gdLst/>
              <a:ahLst/>
              <a:cxnLst/>
              <a:rect l="l" t="t" r="r" b="b"/>
              <a:pathLst>
                <a:path w="3204" h="6571" extrusionOk="0">
                  <a:moveTo>
                    <a:pt x="618" y="6452"/>
                  </a:moveTo>
                  <a:cubicBezTo>
                    <a:pt x="594" y="6357"/>
                    <a:pt x="570" y="6239"/>
                    <a:pt x="570" y="6120"/>
                  </a:cubicBezTo>
                  <a:cubicBezTo>
                    <a:pt x="641" y="5195"/>
                    <a:pt x="380" y="4317"/>
                    <a:pt x="191" y="3440"/>
                  </a:cubicBezTo>
                  <a:cubicBezTo>
                    <a:pt x="120" y="3179"/>
                    <a:pt x="48" y="2941"/>
                    <a:pt x="1" y="2681"/>
                  </a:cubicBezTo>
                  <a:cubicBezTo>
                    <a:pt x="25" y="2633"/>
                    <a:pt x="72" y="2586"/>
                    <a:pt x="120" y="2562"/>
                  </a:cubicBezTo>
                  <a:cubicBezTo>
                    <a:pt x="357" y="2372"/>
                    <a:pt x="428" y="2254"/>
                    <a:pt x="286" y="2064"/>
                  </a:cubicBezTo>
                  <a:cubicBezTo>
                    <a:pt x="1" y="1755"/>
                    <a:pt x="96" y="1447"/>
                    <a:pt x="238" y="1139"/>
                  </a:cubicBezTo>
                  <a:cubicBezTo>
                    <a:pt x="570" y="427"/>
                    <a:pt x="1306" y="0"/>
                    <a:pt x="2088" y="24"/>
                  </a:cubicBezTo>
                  <a:cubicBezTo>
                    <a:pt x="2444" y="48"/>
                    <a:pt x="2753" y="261"/>
                    <a:pt x="2895" y="593"/>
                  </a:cubicBezTo>
                  <a:cubicBezTo>
                    <a:pt x="3108" y="1044"/>
                    <a:pt x="3203" y="1542"/>
                    <a:pt x="3203" y="2064"/>
                  </a:cubicBezTo>
                  <a:lnTo>
                    <a:pt x="3203" y="3606"/>
                  </a:lnTo>
                  <a:cubicBezTo>
                    <a:pt x="3180" y="4388"/>
                    <a:pt x="2895" y="5124"/>
                    <a:pt x="2349" y="5669"/>
                  </a:cubicBezTo>
                  <a:cubicBezTo>
                    <a:pt x="2160" y="5907"/>
                    <a:pt x="1922" y="6096"/>
                    <a:pt x="1685" y="6262"/>
                  </a:cubicBezTo>
                  <a:cubicBezTo>
                    <a:pt x="1377" y="6500"/>
                    <a:pt x="973" y="6571"/>
                    <a:pt x="618" y="64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35;p50"/>
            <p:cNvSpPr/>
            <p:nvPr/>
          </p:nvSpPr>
          <p:spPr>
            <a:xfrm>
              <a:off x="10294825" y="1603750"/>
              <a:ext cx="115675" cy="90175"/>
            </a:xfrm>
            <a:custGeom>
              <a:avLst/>
              <a:gdLst/>
              <a:ahLst/>
              <a:cxnLst/>
              <a:rect l="l" t="t" r="r" b="b"/>
              <a:pathLst>
                <a:path w="4627" h="3607" extrusionOk="0">
                  <a:moveTo>
                    <a:pt x="4603" y="3559"/>
                  </a:moveTo>
                  <a:cubicBezTo>
                    <a:pt x="3891" y="3606"/>
                    <a:pt x="3203" y="3583"/>
                    <a:pt x="2515" y="3535"/>
                  </a:cubicBezTo>
                  <a:cubicBezTo>
                    <a:pt x="1970" y="3464"/>
                    <a:pt x="1472" y="3274"/>
                    <a:pt x="997" y="2990"/>
                  </a:cubicBezTo>
                  <a:cubicBezTo>
                    <a:pt x="570" y="2729"/>
                    <a:pt x="262" y="2302"/>
                    <a:pt x="119" y="1827"/>
                  </a:cubicBezTo>
                  <a:cubicBezTo>
                    <a:pt x="1" y="1519"/>
                    <a:pt x="48" y="1187"/>
                    <a:pt x="238" y="926"/>
                  </a:cubicBezTo>
                  <a:cubicBezTo>
                    <a:pt x="262" y="878"/>
                    <a:pt x="309" y="831"/>
                    <a:pt x="333" y="784"/>
                  </a:cubicBezTo>
                  <a:cubicBezTo>
                    <a:pt x="618" y="238"/>
                    <a:pt x="1068" y="1"/>
                    <a:pt x="1946" y="333"/>
                  </a:cubicBezTo>
                  <a:cubicBezTo>
                    <a:pt x="2112" y="404"/>
                    <a:pt x="2254" y="499"/>
                    <a:pt x="2420" y="546"/>
                  </a:cubicBezTo>
                  <a:cubicBezTo>
                    <a:pt x="2563" y="594"/>
                    <a:pt x="2705" y="689"/>
                    <a:pt x="2800" y="831"/>
                  </a:cubicBezTo>
                  <a:cubicBezTo>
                    <a:pt x="2918" y="1044"/>
                    <a:pt x="3108" y="1187"/>
                    <a:pt x="3345" y="1210"/>
                  </a:cubicBezTo>
                  <a:cubicBezTo>
                    <a:pt x="3796" y="1970"/>
                    <a:pt x="4199" y="2705"/>
                    <a:pt x="4626" y="3464"/>
                  </a:cubicBezTo>
                  <a:cubicBezTo>
                    <a:pt x="4626" y="3464"/>
                    <a:pt x="4603" y="3488"/>
                    <a:pt x="4603" y="35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36;p50"/>
            <p:cNvSpPr/>
            <p:nvPr/>
          </p:nvSpPr>
          <p:spPr>
            <a:xfrm>
              <a:off x="10751450" y="2682450"/>
              <a:ext cx="97875" cy="58750"/>
            </a:xfrm>
            <a:custGeom>
              <a:avLst/>
              <a:gdLst/>
              <a:ahLst/>
              <a:cxnLst/>
              <a:rect l="l" t="t" r="r" b="b"/>
              <a:pathLst>
                <a:path w="3915" h="2350" extrusionOk="0">
                  <a:moveTo>
                    <a:pt x="1" y="1"/>
                  </a:moveTo>
                  <a:cubicBezTo>
                    <a:pt x="333" y="72"/>
                    <a:pt x="665" y="167"/>
                    <a:pt x="997" y="333"/>
                  </a:cubicBezTo>
                  <a:cubicBezTo>
                    <a:pt x="1638" y="618"/>
                    <a:pt x="2278" y="926"/>
                    <a:pt x="2919" y="1211"/>
                  </a:cubicBezTo>
                  <a:cubicBezTo>
                    <a:pt x="3274" y="1353"/>
                    <a:pt x="3559" y="1590"/>
                    <a:pt x="3772" y="1899"/>
                  </a:cubicBezTo>
                  <a:cubicBezTo>
                    <a:pt x="3915" y="2112"/>
                    <a:pt x="3844" y="2326"/>
                    <a:pt x="3583" y="2349"/>
                  </a:cubicBezTo>
                  <a:cubicBezTo>
                    <a:pt x="3132" y="2349"/>
                    <a:pt x="2681" y="2349"/>
                    <a:pt x="2231" y="2349"/>
                  </a:cubicBezTo>
                  <a:cubicBezTo>
                    <a:pt x="2088" y="2326"/>
                    <a:pt x="1946" y="2278"/>
                    <a:pt x="1827" y="2207"/>
                  </a:cubicBezTo>
                  <a:cubicBezTo>
                    <a:pt x="1353" y="1922"/>
                    <a:pt x="950" y="1567"/>
                    <a:pt x="641" y="1116"/>
                  </a:cubicBezTo>
                  <a:cubicBezTo>
                    <a:pt x="428" y="784"/>
                    <a:pt x="238" y="428"/>
                    <a:pt x="1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37;p50"/>
            <p:cNvSpPr/>
            <p:nvPr/>
          </p:nvSpPr>
          <p:spPr>
            <a:xfrm>
              <a:off x="10179200" y="2250150"/>
              <a:ext cx="33225" cy="122175"/>
            </a:xfrm>
            <a:custGeom>
              <a:avLst/>
              <a:gdLst/>
              <a:ahLst/>
              <a:cxnLst/>
              <a:rect l="l" t="t" r="r" b="b"/>
              <a:pathLst>
                <a:path w="1329" h="4887" extrusionOk="0">
                  <a:moveTo>
                    <a:pt x="1234" y="0"/>
                  </a:moveTo>
                  <a:cubicBezTo>
                    <a:pt x="1257" y="166"/>
                    <a:pt x="1305" y="333"/>
                    <a:pt x="1305" y="499"/>
                  </a:cubicBezTo>
                  <a:cubicBezTo>
                    <a:pt x="1305" y="1044"/>
                    <a:pt x="1329" y="1613"/>
                    <a:pt x="1305" y="2159"/>
                  </a:cubicBezTo>
                  <a:cubicBezTo>
                    <a:pt x="1305" y="2586"/>
                    <a:pt x="1186" y="2989"/>
                    <a:pt x="1020" y="3345"/>
                  </a:cubicBezTo>
                  <a:cubicBezTo>
                    <a:pt x="807" y="3843"/>
                    <a:pt x="593" y="4341"/>
                    <a:pt x="380" y="4840"/>
                  </a:cubicBezTo>
                  <a:cubicBezTo>
                    <a:pt x="380" y="4863"/>
                    <a:pt x="332" y="4863"/>
                    <a:pt x="261" y="4887"/>
                  </a:cubicBezTo>
                  <a:cubicBezTo>
                    <a:pt x="95" y="4484"/>
                    <a:pt x="0" y="4033"/>
                    <a:pt x="48" y="3606"/>
                  </a:cubicBezTo>
                  <a:cubicBezTo>
                    <a:pt x="71" y="3060"/>
                    <a:pt x="166" y="2539"/>
                    <a:pt x="261" y="2017"/>
                  </a:cubicBezTo>
                  <a:cubicBezTo>
                    <a:pt x="309" y="1780"/>
                    <a:pt x="356" y="1566"/>
                    <a:pt x="451" y="1376"/>
                  </a:cubicBezTo>
                  <a:cubicBezTo>
                    <a:pt x="522" y="1163"/>
                    <a:pt x="593" y="949"/>
                    <a:pt x="688" y="760"/>
                  </a:cubicBezTo>
                  <a:cubicBezTo>
                    <a:pt x="759" y="451"/>
                    <a:pt x="973" y="190"/>
                    <a:pt x="1234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38;p50"/>
            <p:cNvSpPr/>
            <p:nvPr/>
          </p:nvSpPr>
          <p:spPr>
            <a:xfrm>
              <a:off x="10708750" y="1851650"/>
              <a:ext cx="39175" cy="27875"/>
            </a:xfrm>
            <a:custGeom>
              <a:avLst/>
              <a:gdLst/>
              <a:ahLst/>
              <a:cxnLst/>
              <a:rect l="l" t="t" r="r" b="b"/>
              <a:pathLst>
                <a:path w="1567" h="1115" extrusionOk="0">
                  <a:moveTo>
                    <a:pt x="1" y="95"/>
                  </a:moveTo>
                  <a:cubicBezTo>
                    <a:pt x="570" y="0"/>
                    <a:pt x="1045" y="190"/>
                    <a:pt x="1567" y="190"/>
                  </a:cubicBezTo>
                  <a:cubicBezTo>
                    <a:pt x="1495" y="474"/>
                    <a:pt x="1329" y="735"/>
                    <a:pt x="1116" y="949"/>
                  </a:cubicBezTo>
                  <a:cubicBezTo>
                    <a:pt x="974" y="1115"/>
                    <a:pt x="713" y="1091"/>
                    <a:pt x="594" y="901"/>
                  </a:cubicBezTo>
                  <a:cubicBezTo>
                    <a:pt x="404" y="664"/>
                    <a:pt x="238" y="403"/>
                    <a:pt x="1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39;p50"/>
            <p:cNvSpPr/>
            <p:nvPr/>
          </p:nvSpPr>
          <p:spPr>
            <a:xfrm>
              <a:off x="11039075" y="1202275"/>
              <a:ext cx="8325" cy="7150"/>
            </a:xfrm>
            <a:custGeom>
              <a:avLst/>
              <a:gdLst/>
              <a:ahLst/>
              <a:cxnLst/>
              <a:rect l="l" t="t" r="r" b="b"/>
              <a:pathLst>
                <a:path w="333" h="286" extrusionOk="0">
                  <a:moveTo>
                    <a:pt x="333" y="262"/>
                  </a:moveTo>
                  <a:cubicBezTo>
                    <a:pt x="95" y="285"/>
                    <a:pt x="72" y="285"/>
                    <a:pt x="0" y="1"/>
                  </a:cubicBezTo>
                  <a:lnTo>
                    <a:pt x="0" y="1"/>
                  </a:lnTo>
                  <a:lnTo>
                    <a:pt x="167" y="119"/>
                  </a:lnTo>
                  <a:lnTo>
                    <a:pt x="309" y="262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40;p50"/>
            <p:cNvSpPr/>
            <p:nvPr/>
          </p:nvSpPr>
          <p:spPr>
            <a:xfrm>
              <a:off x="11046775" y="1217100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" y="1"/>
                  </a:moveTo>
                  <a:cubicBezTo>
                    <a:pt x="119" y="1"/>
                    <a:pt x="143" y="72"/>
                    <a:pt x="167" y="167"/>
                  </a:cubicBezTo>
                  <a:lnTo>
                    <a:pt x="167" y="167"/>
                  </a:lnTo>
                  <a:cubicBezTo>
                    <a:pt x="25" y="167"/>
                    <a:pt x="48" y="72"/>
                    <a:pt x="1" y="1"/>
                  </a:cubicBez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41;p50"/>
            <p:cNvSpPr/>
            <p:nvPr/>
          </p:nvSpPr>
          <p:spPr>
            <a:xfrm>
              <a:off x="11045000" y="1208200"/>
              <a:ext cx="2400" cy="8925"/>
            </a:xfrm>
            <a:custGeom>
              <a:avLst/>
              <a:gdLst/>
              <a:ahLst/>
              <a:cxnLst/>
              <a:rect l="l" t="t" r="r" b="b"/>
              <a:pathLst>
                <a:path w="96" h="357" extrusionOk="0">
                  <a:moveTo>
                    <a:pt x="96" y="333"/>
                  </a:moveTo>
                  <a:cubicBezTo>
                    <a:pt x="1" y="238"/>
                    <a:pt x="1" y="96"/>
                    <a:pt x="96" y="1"/>
                  </a:cubicBezTo>
                  <a:lnTo>
                    <a:pt x="96" y="1"/>
                  </a:lnTo>
                  <a:lnTo>
                    <a:pt x="96" y="357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42;p50"/>
            <p:cNvSpPr/>
            <p:nvPr/>
          </p:nvSpPr>
          <p:spPr>
            <a:xfrm>
              <a:off x="11050925" y="1221250"/>
              <a:ext cx="1825" cy="3000"/>
            </a:xfrm>
            <a:custGeom>
              <a:avLst/>
              <a:gdLst/>
              <a:ahLst/>
              <a:cxnLst/>
              <a:rect l="l" t="t" r="r" b="b"/>
              <a:pathLst>
                <a:path w="73" h="120" extrusionOk="0">
                  <a:moveTo>
                    <a:pt x="1" y="1"/>
                  </a:moveTo>
                  <a:cubicBezTo>
                    <a:pt x="25" y="24"/>
                    <a:pt x="48" y="48"/>
                    <a:pt x="72" y="72"/>
                  </a:cubicBezTo>
                  <a:cubicBezTo>
                    <a:pt x="72" y="72"/>
                    <a:pt x="72" y="96"/>
                    <a:pt x="48" y="1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43;p50"/>
            <p:cNvSpPr/>
            <p:nvPr/>
          </p:nvSpPr>
          <p:spPr>
            <a:xfrm>
              <a:off x="10921650" y="1454900"/>
              <a:ext cx="186825" cy="188025"/>
            </a:xfrm>
            <a:custGeom>
              <a:avLst/>
              <a:gdLst/>
              <a:ahLst/>
              <a:cxnLst/>
              <a:rect l="l" t="t" r="r" b="b"/>
              <a:pathLst>
                <a:path w="7473" h="7521" extrusionOk="0">
                  <a:moveTo>
                    <a:pt x="5812" y="784"/>
                  </a:moveTo>
                  <a:cubicBezTo>
                    <a:pt x="4626" y="1"/>
                    <a:pt x="2800" y="119"/>
                    <a:pt x="1685" y="973"/>
                  </a:cubicBezTo>
                  <a:cubicBezTo>
                    <a:pt x="357" y="1946"/>
                    <a:pt x="1" y="3488"/>
                    <a:pt x="309" y="5077"/>
                  </a:cubicBezTo>
                  <a:cubicBezTo>
                    <a:pt x="617" y="6500"/>
                    <a:pt x="1898" y="7520"/>
                    <a:pt x="3393" y="7473"/>
                  </a:cubicBezTo>
                  <a:cubicBezTo>
                    <a:pt x="4721" y="7354"/>
                    <a:pt x="5955" y="6643"/>
                    <a:pt x="6737" y="5551"/>
                  </a:cubicBezTo>
                  <a:cubicBezTo>
                    <a:pt x="7022" y="5148"/>
                    <a:pt x="7164" y="4698"/>
                    <a:pt x="7141" y="4223"/>
                  </a:cubicBezTo>
                  <a:cubicBezTo>
                    <a:pt x="7473" y="2918"/>
                    <a:pt x="6951" y="1519"/>
                    <a:pt x="5812" y="784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44;p50"/>
            <p:cNvSpPr/>
            <p:nvPr/>
          </p:nvSpPr>
          <p:spPr>
            <a:xfrm>
              <a:off x="10418775" y="1534375"/>
              <a:ext cx="220025" cy="186225"/>
            </a:xfrm>
            <a:custGeom>
              <a:avLst/>
              <a:gdLst/>
              <a:ahLst/>
              <a:cxnLst/>
              <a:rect l="l" t="t" r="r" b="b"/>
              <a:pathLst>
                <a:path w="8801" h="7449" extrusionOk="0">
                  <a:moveTo>
                    <a:pt x="7022" y="878"/>
                  </a:moveTo>
                  <a:cubicBezTo>
                    <a:pt x="5551" y="0"/>
                    <a:pt x="3653" y="712"/>
                    <a:pt x="2254" y="1424"/>
                  </a:cubicBezTo>
                  <a:cubicBezTo>
                    <a:pt x="427" y="2349"/>
                    <a:pt x="0" y="4721"/>
                    <a:pt x="1780" y="5954"/>
                  </a:cubicBezTo>
                  <a:cubicBezTo>
                    <a:pt x="1946" y="6073"/>
                    <a:pt x="2135" y="6192"/>
                    <a:pt x="2325" y="6263"/>
                  </a:cubicBezTo>
                  <a:cubicBezTo>
                    <a:pt x="2467" y="6381"/>
                    <a:pt x="2610" y="6500"/>
                    <a:pt x="2752" y="6595"/>
                  </a:cubicBezTo>
                  <a:cubicBezTo>
                    <a:pt x="4128" y="7449"/>
                    <a:pt x="6026" y="7117"/>
                    <a:pt x="7212" y="6097"/>
                  </a:cubicBezTo>
                  <a:cubicBezTo>
                    <a:pt x="8706" y="4839"/>
                    <a:pt x="8801" y="1922"/>
                    <a:pt x="7022" y="87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45;p50"/>
            <p:cNvSpPr/>
            <p:nvPr/>
          </p:nvSpPr>
          <p:spPr>
            <a:xfrm>
              <a:off x="9964525" y="914075"/>
              <a:ext cx="1385325" cy="1853800"/>
            </a:xfrm>
            <a:custGeom>
              <a:avLst/>
              <a:gdLst/>
              <a:ahLst/>
              <a:cxnLst/>
              <a:rect l="l" t="t" r="r" b="b"/>
              <a:pathLst>
                <a:path w="55413" h="74152" extrusionOk="0">
                  <a:moveTo>
                    <a:pt x="54961" y="37598"/>
                  </a:moveTo>
                  <a:cubicBezTo>
                    <a:pt x="54843" y="37527"/>
                    <a:pt x="54701" y="37503"/>
                    <a:pt x="54558" y="37479"/>
                  </a:cubicBezTo>
                  <a:lnTo>
                    <a:pt x="53847" y="37408"/>
                  </a:lnTo>
                  <a:lnTo>
                    <a:pt x="53182" y="37337"/>
                  </a:lnTo>
                  <a:lnTo>
                    <a:pt x="53135" y="37337"/>
                  </a:lnTo>
                  <a:cubicBezTo>
                    <a:pt x="53064" y="37337"/>
                    <a:pt x="53040" y="37337"/>
                    <a:pt x="53016" y="37290"/>
                  </a:cubicBezTo>
                  <a:lnTo>
                    <a:pt x="53088" y="37266"/>
                  </a:lnTo>
                  <a:cubicBezTo>
                    <a:pt x="53254" y="37124"/>
                    <a:pt x="53467" y="37052"/>
                    <a:pt x="53681" y="37005"/>
                  </a:cubicBezTo>
                  <a:cubicBezTo>
                    <a:pt x="53894" y="36981"/>
                    <a:pt x="54108" y="36839"/>
                    <a:pt x="54226" y="36649"/>
                  </a:cubicBezTo>
                  <a:cubicBezTo>
                    <a:pt x="54368" y="36436"/>
                    <a:pt x="54345" y="36151"/>
                    <a:pt x="54179" y="35961"/>
                  </a:cubicBezTo>
                  <a:cubicBezTo>
                    <a:pt x="54084" y="35866"/>
                    <a:pt x="53965" y="35795"/>
                    <a:pt x="53823" y="35795"/>
                  </a:cubicBezTo>
                  <a:cubicBezTo>
                    <a:pt x="53752" y="35795"/>
                    <a:pt x="53681" y="35819"/>
                    <a:pt x="53633" y="35843"/>
                  </a:cubicBezTo>
                  <a:cubicBezTo>
                    <a:pt x="53301" y="35961"/>
                    <a:pt x="52993" y="36127"/>
                    <a:pt x="52661" y="36270"/>
                  </a:cubicBezTo>
                  <a:lnTo>
                    <a:pt x="52376" y="36388"/>
                  </a:lnTo>
                  <a:cubicBezTo>
                    <a:pt x="52210" y="36483"/>
                    <a:pt x="52044" y="36554"/>
                    <a:pt x="51878" y="36602"/>
                  </a:cubicBezTo>
                  <a:lnTo>
                    <a:pt x="51878" y="36578"/>
                  </a:lnTo>
                  <a:cubicBezTo>
                    <a:pt x="51854" y="36530"/>
                    <a:pt x="51854" y="36507"/>
                    <a:pt x="51854" y="36459"/>
                  </a:cubicBezTo>
                  <a:cubicBezTo>
                    <a:pt x="51854" y="36246"/>
                    <a:pt x="51854" y="36009"/>
                    <a:pt x="51830" y="35795"/>
                  </a:cubicBezTo>
                  <a:cubicBezTo>
                    <a:pt x="51807" y="35416"/>
                    <a:pt x="51830" y="35036"/>
                    <a:pt x="51878" y="34657"/>
                  </a:cubicBezTo>
                  <a:cubicBezTo>
                    <a:pt x="51925" y="34419"/>
                    <a:pt x="51830" y="34182"/>
                    <a:pt x="51617" y="34087"/>
                  </a:cubicBezTo>
                  <a:cubicBezTo>
                    <a:pt x="51546" y="34040"/>
                    <a:pt x="51451" y="34016"/>
                    <a:pt x="51380" y="34016"/>
                  </a:cubicBezTo>
                  <a:cubicBezTo>
                    <a:pt x="51237" y="34016"/>
                    <a:pt x="51095" y="34087"/>
                    <a:pt x="51000" y="34206"/>
                  </a:cubicBezTo>
                  <a:cubicBezTo>
                    <a:pt x="50810" y="34372"/>
                    <a:pt x="50692" y="34609"/>
                    <a:pt x="50692" y="34846"/>
                  </a:cubicBezTo>
                  <a:lnTo>
                    <a:pt x="50692" y="35582"/>
                  </a:lnTo>
                  <a:lnTo>
                    <a:pt x="50692" y="36198"/>
                  </a:lnTo>
                  <a:cubicBezTo>
                    <a:pt x="50715" y="36483"/>
                    <a:pt x="50668" y="36791"/>
                    <a:pt x="50573" y="37076"/>
                  </a:cubicBezTo>
                  <a:cubicBezTo>
                    <a:pt x="50478" y="37313"/>
                    <a:pt x="50336" y="37550"/>
                    <a:pt x="50146" y="37717"/>
                  </a:cubicBezTo>
                  <a:lnTo>
                    <a:pt x="49861" y="37930"/>
                  </a:lnTo>
                  <a:cubicBezTo>
                    <a:pt x="49458" y="38238"/>
                    <a:pt x="49055" y="38523"/>
                    <a:pt x="48628" y="38808"/>
                  </a:cubicBezTo>
                  <a:cubicBezTo>
                    <a:pt x="48011" y="39211"/>
                    <a:pt x="47323" y="39496"/>
                    <a:pt x="46612" y="39638"/>
                  </a:cubicBezTo>
                  <a:cubicBezTo>
                    <a:pt x="46137" y="39709"/>
                    <a:pt x="45639" y="39757"/>
                    <a:pt x="45165" y="39757"/>
                  </a:cubicBezTo>
                  <a:cubicBezTo>
                    <a:pt x="44548" y="39757"/>
                    <a:pt x="43955" y="39685"/>
                    <a:pt x="43362" y="39567"/>
                  </a:cubicBezTo>
                  <a:cubicBezTo>
                    <a:pt x="43220" y="39519"/>
                    <a:pt x="43101" y="39496"/>
                    <a:pt x="42959" y="39448"/>
                  </a:cubicBezTo>
                  <a:lnTo>
                    <a:pt x="42603" y="39377"/>
                  </a:lnTo>
                  <a:cubicBezTo>
                    <a:pt x="41441" y="39092"/>
                    <a:pt x="40326" y="38642"/>
                    <a:pt x="39282" y="38049"/>
                  </a:cubicBezTo>
                  <a:cubicBezTo>
                    <a:pt x="38926" y="37859"/>
                    <a:pt x="38618" y="37645"/>
                    <a:pt x="38286" y="37432"/>
                  </a:cubicBezTo>
                  <a:lnTo>
                    <a:pt x="38191" y="37361"/>
                  </a:lnTo>
                  <a:cubicBezTo>
                    <a:pt x="38001" y="37218"/>
                    <a:pt x="37811" y="37076"/>
                    <a:pt x="37622" y="36934"/>
                  </a:cubicBezTo>
                  <a:lnTo>
                    <a:pt x="37456" y="36791"/>
                  </a:lnTo>
                  <a:cubicBezTo>
                    <a:pt x="37574" y="36720"/>
                    <a:pt x="37716" y="36673"/>
                    <a:pt x="37859" y="36625"/>
                  </a:cubicBezTo>
                  <a:cubicBezTo>
                    <a:pt x="39163" y="36151"/>
                    <a:pt x="40373" y="35463"/>
                    <a:pt x="41464" y="34585"/>
                  </a:cubicBezTo>
                  <a:lnTo>
                    <a:pt x="41868" y="34253"/>
                  </a:lnTo>
                  <a:cubicBezTo>
                    <a:pt x="42366" y="33874"/>
                    <a:pt x="42816" y="33470"/>
                    <a:pt x="43243" y="33044"/>
                  </a:cubicBezTo>
                  <a:cubicBezTo>
                    <a:pt x="44002" y="32261"/>
                    <a:pt x="44690" y="31383"/>
                    <a:pt x="45331" y="30482"/>
                  </a:cubicBezTo>
                  <a:cubicBezTo>
                    <a:pt x="45568" y="30126"/>
                    <a:pt x="45758" y="29723"/>
                    <a:pt x="45853" y="29296"/>
                  </a:cubicBezTo>
                  <a:lnTo>
                    <a:pt x="45876" y="29082"/>
                  </a:lnTo>
                  <a:cubicBezTo>
                    <a:pt x="46066" y="28276"/>
                    <a:pt x="46256" y="27445"/>
                    <a:pt x="46493" y="26639"/>
                  </a:cubicBezTo>
                  <a:cubicBezTo>
                    <a:pt x="46849" y="25571"/>
                    <a:pt x="47015" y="24433"/>
                    <a:pt x="46944" y="23318"/>
                  </a:cubicBezTo>
                  <a:lnTo>
                    <a:pt x="46944" y="23294"/>
                  </a:lnTo>
                  <a:lnTo>
                    <a:pt x="46991" y="23033"/>
                  </a:lnTo>
                  <a:lnTo>
                    <a:pt x="47015" y="23033"/>
                  </a:lnTo>
                  <a:cubicBezTo>
                    <a:pt x="47039" y="23033"/>
                    <a:pt x="47062" y="23033"/>
                    <a:pt x="47110" y="23033"/>
                  </a:cubicBezTo>
                  <a:lnTo>
                    <a:pt x="47110" y="23033"/>
                  </a:lnTo>
                  <a:lnTo>
                    <a:pt x="47347" y="23033"/>
                  </a:lnTo>
                  <a:cubicBezTo>
                    <a:pt x="47916" y="23033"/>
                    <a:pt x="48486" y="22772"/>
                    <a:pt x="48889" y="22369"/>
                  </a:cubicBezTo>
                  <a:cubicBezTo>
                    <a:pt x="48960" y="22322"/>
                    <a:pt x="49008" y="22274"/>
                    <a:pt x="49055" y="22203"/>
                  </a:cubicBezTo>
                  <a:lnTo>
                    <a:pt x="49197" y="22108"/>
                  </a:lnTo>
                  <a:cubicBezTo>
                    <a:pt x="49743" y="21586"/>
                    <a:pt x="50146" y="20922"/>
                    <a:pt x="50383" y="20187"/>
                  </a:cubicBezTo>
                  <a:cubicBezTo>
                    <a:pt x="50455" y="19950"/>
                    <a:pt x="50502" y="19712"/>
                    <a:pt x="50502" y="19451"/>
                  </a:cubicBezTo>
                  <a:lnTo>
                    <a:pt x="50502" y="18194"/>
                  </a:lnTo>
                  <a:lnTo>
                    <a:pt x="50502" y="17317"/>
                  </a:lnTo>
                  <a:cubicBezTo>
                    <a:pt x="50478" y="16700"/>
                    <a:pt x="50312" y="16083"/>
                    <a:pt x="50004" y="15538"/>
                  </a:cubicBezTo>
                  <a:cubicBezTo>
                    <a:pt x="49909" y="15348"/>
                    <a:pt x="49790" y="15182"/>
                    <a:pt x="49648" y="15063"/>
                  </a:cubicBezTo>
                  <a:cubicBezTo>
                    <a:pt x="49268" y="14731"/>
                    <a:pt x="48770" y="14541"/>
                    <a:pt x="48272" y="14541"/>
                  </a:cubicBezTo>
                  <a:cubicBezTo>
                    <a:pt x="48011" y="14541"/>
                    <a:pt x="47750" y="14589"/>
                    <a:pt x="47513" y="14660"/>
                  </a:cubicBezTo>
                  <a:cubicBezTo>
                    <a:pt x="46802" y="14850"/>
                    <a:pt x="46208" y="15300"/>
                    <a:pt x="45829" y="15941"/>
                  </a:cubicBezTo>
                  <a:cubicBezTo>
                    <a:pt x="45782" y="16012"/>
                    <a:pt x="45710" y="16083"/>
                    <a:pt x="45663" y="16178"/>
                  </a:cubicBezTo>
                  <a:lnTo>
                    <a:pt x="45663" y="16178"/>
                  </a:lnTo>
                  <a:cubicBezTo>
                    <a:pt x="45473" y="15822"/>
                    <a:pt x="45355" y="15443"/>
                    <a:pt x="45331" y="15063"/>
                  </a:cubicBezTo>
                  <a:cubicBezTo>
                    <a:pt x="45260" y="14067"/>
                    <a:pt x="44999" y="13094"/>
                    <a:pt x="44595" y="12193"/>
                  </a:cubicBezTo>
                  <a:cubicBezTo>
                    <a:pt x="43979" y="10865"/>
                    <a:pt x="43149" y="9631"/>
                    <a:pt x="42152" y="8564"/>
                  </a:cubicBezTo>
                  <a:cubicBezTo>
                    <a:pt x="41275" y="7567"/>
                    <a:pt x="40231" y="6713"/>
                    <a:pt x="39069" y="6073"/>
                  </a:cubicBezTo>
                  <a:cubicBezTo>
                    <a:pt x="37930" y="5432"/>
                    <a:pt x="36744" y="4863"/>
                    <a:pt x="35510" y="4412"/>
                  </a:cubicBezTo>
                  <a:cubicBezTo>
                    <a:pt x="34894" y="4175"/>
                    <a:pt x="34253" y="3985"/>
                    <a:pt x="33589" y="3843"/>
                  </a:cubicBezTo>
                  <a:cubicBezTo>
                    <a:pt x="32427" y="3582"/>
                    <a:pt x="31264" y="3440"/>
                    <a:pt x="30102" y="3392"/>
                  </a:cubicBezTo>
                  <a:lnTo>
                    <a:pt x="29462" y="3392"/>
                  </a:lnTo>
                  <a:lnTo>
                    <a:pt x="28536" y="3392"/>
                  </a:lnTo>
                  <a:cubicBezTo>
                    <a:pt x="28015" y="3392"/>
                    <a:pt x="27469" y="3416"/>
                    <a:pt x="26947" y="3464"/>
                  </a:cubicBezTo>
                  <a:cubicBezTo>
                    <a:pt x="26070" y="3582"/>
                    <a:pt x="25168" y="3748"/>
                    <a:pt x="24314" y="3891"/>
                  </a:cubicBezTo>
                  <a:cubicBezTo>
                    <a:pt x="23460" y="4080"/>
                    <a:pt x="22630" y="4341"/>
                    <a:pt x="21847" y="4721"/>
                  </a:cubicBezTo>
                  <a:cubicBezTo>
                    <a:pt x="21444" y="4863"/>
                    <a:pt x="21112" y="5172"/>
                    <a:pt x="20970" y="5575"/>
                  </a:cubicBezTo>
                  <a:lnTo>
                    <a:pt x="20922" y="5575"/>
                  </a:lnTo>
                  <a:cubicBezTo>
                    <a:pt x="20851" y="5575"/>
                    <a:pt x="20804" y="5551"/>
                    <a:pt x="20780" y="5527"/>
                  </a:cubicBezTo>
                  <a:cubicBezTo>
                    <a:pt x="20732" y="5504"/>
                    <a:pt x="20732" y="5456"/>
                    <a:pt x="20732" y="5409"/>
                  </a:cubicBezTo>
                  <a:lnTo>
                    <a:pt x="20732" y="4934"/>
                  </a:lnTo>
                  <a:lnTo>
                    <a:pt x="20732" y="4389"/>
                  </a:lnTo>
                  <a:lnTo>
                    <a:pt x="20732" y="3582"/>
                  </a:lnTo>
                  <a:cubicBezTo>
                    <a:pt x="20709" y="2894"/>
                    <a:pt x="20448" y="2278"/>
                    <a:pt x="19997" y="1803"/>
                  </a:cubicBezTo>
                  <a:cubicBezTo>
                    <a:pt x="19784" y="1566"/>
                    <a:pt x="19594" y="1305"/>
                    <a:pt x="19404" y="1068"/>
                  </a:cubicBezTo>
                  <a:cubicBezTo>
                    <a:pt x="19119" y="641"/>
                    <a:pt x="18692" y="332"/>
                    <a:pt x="18194" y="190"/>
                  </a:cubicBezTo>
                  <a:cubicBezTo>
                    <a:pt x="18099" y="166"/>
                    <a:pt x="18004" y="143"/>
                    <a:pt x="17910" y="119"/>
                  </a:cubicBezTo>
                  <a:cubicBezTo>
                    <a:pt x="17791" y="95"/>
                    <a:pt x="17696" y="48"/>
                    <a:pt x="17601" y="24"/>
                  </a:cubicBezTo>
                  <a:cubicBezTo>
                    <a:pt x="17506" y="0"/>
                    <a:pt x="17388" y="0"/>
                    <a:pt x="17293" y="0"/>
                  </a:cubicBezTo>
                  <a:cubicBezTo>
                    <a:pt x="16795" y="0"/>
                    <a:pt x="16368" y="309"/>
                    <a:pt x="16202" y="759"/>
                  </a:cubicBezTo>
                  <a:cubicBezTo>
                    <a:pt x="16130" y="925"/>
                    <a:pt x="16083" y="1092"/>
                    <a:pt x="16083" y="1281"/>
                  </a:cubicBezTo>
                  <a:cubicBezTo>
                    <a:pt x="16083" y="1495"/>
                    <a:pt x="16059" y="1708"/>
                    <a:pt x="16059" y="1922"/>
                  </a:cubicBezTo>
                  <a:lnTo>
                    <a:pt x="16059" y="2230"/>
                  </a:lnTo>
                  <a:lnTo>
                    <a:pt x="16059" y="2444"/>
                  </a:lnTo>
                  <a:lnTo>
                    <a:pt x="16059" y="2444"/>
                  </a:lnTo>
                  <a:lnTo>
                    <a:pt x="16036" y="2444"/>
                  </a:lnTo>
                  <a:cubicBezTo>
                    <a:pt x="15941" y="2396"/>
                    <a:pt x="15870" y="2372"/>
                    <a:pt x="15798" y="2325"/>
                  </a:cubicBezTo>
                  <a:cubicBezTo>
                    <a:pt x="14873" y="1685"/>
                    <a:pt x="13853" y="1258"/>
                    <a:pt x="12762" y="1020"/>
                  </a:cubicBezTo>
                  <a:cubicBezTo>
                    <a:pt x="12477" y="949"/>
                    <a:pt x="12169" y="902"/>
                    <a:pt x="11884" y="878"/>
                  </a:cubicBezTo>
                  <a:lnTo>
                    <a:pt x="10556" y="878"/>
                  </a:lnTo>
                  <a:lnTo>
                    <a:pt x="9251" y="878"/>
                  </a:lnTo>
                  <a:cubicBezTo>
                    <a:pt x="8587" y="878"/>
                    <a:pt x="7923" y="997"/>
                    <a:pt x="7306" y="1258"/>
                  </a:cubicBezTo>
                  <a:cubicBezTo>
                    <a:pt x="6429" y="1613"/>
                    <a:pt x="5575" y="2017"/>
                    <a:pt x="4745" y="2491"/>
                  </a:cubicBezTo>
                  <a:cubicBezTo>
                    <a:pt x="3748" y="2989"/>
                    <a:pt x="2871" y="3701"/>
                    <a:pt x="2183" y="4578"/>
                  </a:cubicBezTo>
                  <a:cubicBezTo>
                    <a:pt x="2088" y="4673"/>
                    <a:pt x="2017" y="4745"/>
                    <a:pt x="1945" y="4839"/>
                  </a:cubicBezTo>
                  <a:lnTo>
                    <a:pt x="1851" y="4934"/>
                  </a:lnTo>
                  <a:cubicBezTo>
                    <a:pt x="1305" y="5527"/>
                    <a:pt x="736" y="6120"/>
                    <a:pt x="475" y="6927"/>
                  </a:cubicBezTo>
                  <a:cubicBezTo>
                    <a:pt x="427" y="7022"/>
                    <a:pt x="380" y="7117"/>
                    <a:pt x="332" y="7212"/>
                  </a:cubicBezTo>
                  <a:cubicBezTo>
                    <a:pt x="285" y="7259"/>
                    <a:pt x="261" y="7306"/>
                    <a:pt x="238" y="7354"/>
                  </a:cubicBezTo>
                  <a:cubicBezTo>
                    <a:pt x="95" y="7615"/>
                    <a:pt x="0" y="7899"/>
                    <a:pt x="0" y="8208"/>
                  </a:cubicBezTo>
                  <a:lnTo>
                    <a:pt x="0" y="9678"/>
                  </a:lnTo>
                  <a:lnTo>
                    <a:pt x="0" y="10153"/>
                  </a:lnTo>
                  <a:cubicBezTo>
                    <a:pt x="0" y="10509"/>
                    <a:pt x="95" y="10841"/>
                    <a:pt x="261" y="11173"/>
                  </a:cubicBezTo>
                  <a:cubicBezTo>
                    <a:pt x="688" y="12027"/>
                    <a:pt x="1376" y="12738"/>
                    <a:pt x="2230" y="13165"/>
                  </a:cubicBezTo>
                  <a:lnTo>
                    <a:pt x="3131" y="13616"/>
                  </a:lnTo>
                  <a:lnTo>
                    <a:pt x="3440" y="13782"/>
                  </a:lnTo>
                  <a:lnTo>
                    <a:pt x="3274" y="13996"/>
                  </a:lnTo>
                  <a:lnTo>
                    <a:pt x="3108" y="14233"/>
                  </a:lnTo>
                  <a:cubicBezTo>
                    <a:pt x="2942" y="14399"/>
                    <a:pt x="2823" y="14589"/>
                    <a:pt x="2705" y="14778"/>
                  </a:cubicBezTo>
                  <a:cubicBezTo>
                    <a:pt x="2420" y="15300"/>
                    <a:pt x="2135" y="15846"/>
                    <a:pt x="1874" y="16415"/>
                  </a:cubicBezTo>
                  <a:lnTo>
                    <a:pt x="1756" y="16700"/>
                  </a:lnTo>
                  <a:cubicBezTo>
                    <a:pt x="1542" y="17056"/>
                    <a:pt x="1400" y="17459"/>
                    <a:pt x="1352" y="17862"/>
                  </a:cubicBezTo>
                  <a:cubicBezTo>
                    <a:pt x="1329" y="18123"/>
                    <a:pt x="1281" y="18360"/>
                    <a:pt x="1234" y="18621"/>
                  </a:cubicBezTo>
                  <a:cubicBezTo>
                    <a:pt x="1210" y="18787"/>
                    <a:pt x="1186" y="18953"/>
                    <a:pt x="1163" y="19119"/>
                  </a:cubicBezTo>
                  <a:cubicBezTo>
                    <a:pt x="1139" y="19309"/>
                    <a:pt x="1139" y="19499"/>
                    <a:pt x="1139" y="19689"/>
                  </a:cubicBezTo>
                  <a:cubicBezTo>
                    <a:pt x="1139" y="20353"/>
                    <a:pt x="1447" y="20946"/>
                    <a:pt x="1945" y="21373"/>
                  </a:cubicBezTo>
                  <a:cubicBezTo>
                    <a:pt x="2159" y="21563"/>
                    <a:pt x="2444" y="21658"/>
                    <a:pt x="2728" y="21658"/>
                  </a:cubicBezTo>
                  <a:lnTo>
                    <a:pt x="3464" y="21658"/>
                  </a:lnTo>
                  <a:lnTo>
                    <a:pt x="3962" y="21658"/>
                  </a:lnTo>
                  <a:cubicBezTo>
                    <a:pt x="4389" y="21681"/>
                    <a:pt x="4816" y="21515"/>
                    <a:pt x="5148" y="21231"/>
                  </a:cubicBezTo>
                  <a:cubicBezTo>
                    <a:pt x="5171" y="21207"/>
                    <a:pt x="5195" y="21183"/>
                    <a:pt x="5219" y="21183"/>
                  </a:cubicBezTo>
                  <a:lnTo>
                    <a:pt x="5361" y="21658"/>
                  </a:lnTo>
                  <a:cubicBezTo>
                    <a:pt x="5504" y="22132"/>
                    <a:pt x="5622" y="22583"/>
                    <a:pt x="5765" y="23033"/>
                  </a:cubicBezTo>
                  <a:cubicBezTo>
                    <a:pt x="5859" y="23342"/>
                    <a:pt x="5978" y="23650"/>
                    <a:pt x="6144" y="23935"/>
                  </a:cubicBezTo>
                  <a:cubicBezTo>
                    <a:pt x="6429" y="24457"/>
                    <a:pt x="6974" y="24812"/>
                    <a:pt x="7591" y="24812"/>
                  </a:cubicBezTo>
                  <a:cubicBezTo>
                    <a:pt x="7876" y="24812"/>
                    <a:pt x="8160" y="24741"/>
                    <a:pt x="8421" y="24623"/>
                  </a:cubicBezTo>
                  <a:cubicBezTo>
                    <a:pt x="8991" y="24338"/>
                    <a:pt x="9465" y="23887"/>
                    <a:pt x="9797" y="23342"/>
                  </a:cubicBezTo>
                  <a:cubicBezTo>
                    <a:pt x="9892" y="23176"/>
                    <a:pt x="10011" y="23033"/>
                    <a:pt x="10129" y="22867"/>
                  </a:cubicBezTo>
                  <a:cubicBezTo>
                    <a:pt x="10438" y="22488"/>
                    <a:pt x="10698" y="22037"/>
                    <a:pt x="10888" y="21563"/>
                  </a:cubicBezTo>
                  <a:cubicBezTo>
                    <a:pt x="10888" y="21539"/>
                    <a:pt x="10912" y="21515"/>
                    <a:pt x="10936" y="21491"/>
                  </a:cubicBezTo>
                  <a:cubicBezTo>
                    <a:pt x="10983" y="21444"/>
                    <a:pt x="11007" y="21397"/>
                    <a:pt x="11031" y="21349"/>
                  </a:cubicBezTo>
                  <a:cubicBezTo>
                    <a:pt x="11078" y="21278"/>
                    <a:pt x="11125" y="21207"/>
                    <a:pt x="11149" y="21136"/>
                  </a:cubicBezTo>
                  <a:cubicBezTo>
                    <a:pt x="11291" y="20946"/>
                    <a:pt x="11363" y="20732"/>
                    <a:pt x="11410" y="20519"/>
                  </a:cubicBezTo>
                  <a:cubicBezTo>
                    <a:pt x="11434" y="20282"/>
                    <a:pt x="11481" y="20044"/>
                    <a:pt x="11552" y="19831"/>
                  </a:cubicBezTo>
                  <a:cubicBezTo>
                    <a:pt x="11624" y="19570"/>
                    <a:pt x="11671" y="19285"/>
                    <a:pt x="11647" y="19024"/>
                  </a:cubicBezTo>
                  <a:cubicBezTo>
                    <a:pt x="11624" y="18930"/>
                    <a:pt x="11624" y="18811"/>
                    <a:pt x="11647" y="18716"/>
                  </a:cubicBezTo>
                  <a:cubicBezTo>
                    <a:pt x="11718" y="18431"/>
                    <a:pt x="11813" y="18123"/>
                    <a:pt x="11932" y="17862"/>
                  </a:cubicBezTo>
                  <a:cubicBezTo>
                    <a:pt x="12003" y="17625"/>
                    <a:pt x="12098" y="17388"/>
                    <a:pt x="12169" y="17127"/>
                  </a:cubicBezTo>
                  <a:cubicBezTo>
                    <a:pt x="12217" y="16961"/>
                    <a:pt x="12264" y="16795"/>
                    <a:pt x="12288" y="16629"/>
                  </a:cubicBezTo>
                  <a:cubicBezTo>
                    <a:pt x="12335" y="16344"/>
                    <a:pt x="12406" y="16083"/>
                    <a:pt x="12549" y="15822"/>
                  </a:cubicBezTo>
                  <a:lnTo>
                    <a:pt x="12810" y="15822"/>
                  </a:lnTo>
                  <a:cubicBezTo>
                    <a:pt x="13047" y="15822"/>
                    <a:pt x="13260" y="15822"/>
                    <a:pt x="13474" y="15846"/>
                  </a:cubicBezTo>
                  <a:lnTo>
                    <a:pt x="13569" y="15846"/>
                  </a:lnTo>
                  <a:cubicBezTo>
                    <a:pt x="13687" y="15822"/>
                    <a:pt x="13782" y="15822"/>
                    <a:pt x="13901" y="15798"/>
                  </a:cubicBezTo>
                  <a:cubicBezTo>
                    <a:pt x="13996" y="15775"/>
                    <a:pt x="14091" y="15775"/>
                    <a:pt x="14185" y="15775"/>
                  </a:cubicBezTo>
                  <a:cubicBezTo>
                    <a:pt x="14257" y="15775"/>
                    <a:pt x="14304" y="15775"/>
                    <a:pt x="14375" y="15798"/>
                  </a:cubicBezTo>
                  <a:lnTo>
                    <a:pt x="14375" y="15798"/>
                  </a:lnTo>
                  <a:cubicBezTo>
                    <a:pt x="14375" y="15822"/>
                    <a:pt x="14375" y="15846"/>
                    <a:pt x="14375" y="15870"/>
                  </a:cubicBezTo>
                  <a:lnTo>
                    <a:pt x="14304" y="16344"/>
                  </a:lnTo>
                  <a:cubicBezTo>
                    <a:pt x="14280" y="16581"/>
                    <a:pt x="14257" y="16818"/>
                    <a:pt x="14209" y="17032"/>
                  </a:cubicBezTo>
                  <a:lnTo>
                    <a:pt x="14185" y="17340"/>
                  </a:lnTo>
                  <a:cubicBezTo>
                    <a:pt x="14138" y="17696"/>
                    <a:pt x="14091" y="18076"/>
                    <a:pt x="14091" y="18431"/>
                  </a:cubicBezTo>
                  <a:cubicBezTo>
                    <a:pt x="14067" y="19831"/>
                    <a:pt x="14067" y="21254"/>
                    <a:pt x="14067" y="22630"/>
                  </a:cubicBezTo>
                  <a:lnTo>
                    <a:pt x="14067" y="22844"/>
                  </a:lnTo>
                  <a:cubicBezTo>
                    <a:pt x="14043" y="23128"/>
                    <a:pt x="14067" y="23413"/>
                    <a:pt x="14114" y="23698"/>
                  </a:cubicBezTo>
                  <a:cubicBezTo>
                    <a:pt x="14162" y="23935"/>
                    <a:pt x="14209" y="24196"/>
                    <a:pt x="14257" y="24457"/>
                  </a:cubicBezTo>
                  <a:cubicBezTo>
                    <a:pt x="14351" y="25144"/>
                    <a:pt x="14494" y="25856"/>
                    <a:pt x="14684" y="26544"/>
                  </a:cubicBezTo>
                  <a:cubicBezTo>
                    <a:pt x="14707" y="26615"/>
                    <a:pt x="14731" y="26686"/>
                    <a:pt x="14731" y="26757"/>
                  </a:cubicBezTo>
                  <a:lnTo>
                    <a:pt x="14731" y="26781"/>
                  </a:lnTo>
                  <a:lnTo>
                    <a:pt x="14328" y="26781"/>
                  </a:lnTo>
                  <a:cubicBezTo>
                    <a:pt x="13782" y="26757"/>
                    <a:pt x="13260" y="27018"/>
                    <a:pt x="12952" y="27469"/>
                  </a:cubicBezTo>
                  <a:cubicBezTo>
                    <a:pt x="12881" y="27540"/>
                    <a:pt x="12833" y="27635"/>
                    <a:pt x="12762" y="27706"/>
                  </a:cubicBezTo>
                  <a:lnTo>
                    <a:pt x="12620" y="27920"/>
                  </a:lnTo>
                  <a:cubicBezTo>
                    <a:pt x="12311" y="28347"/>
                    <a:pt x="12193" y="28916"/>
                    <a:pt x="12335" y="29438"/>
                  </a:cubicBezTo>
                  <a:cubicBezTo>
                    <a:pt x="12383" y="29936"/>
                    <a:pt x="12620" y="30411"/>
                    <a:pt x="12999" y="30743"/>
                  </a:cubicBezTo>
                  <a:cubicBezTo>
                    <a:pt x="13071" y="30814"/>
                    <a:pt x="13142" y="30909"/>
                    <a:pt x="13213" y="30980"/>
                  </a:cubicBezTo>
                  <a:cubicBezTo>
                    <a:pt x="13355" y="31170"/>
                    <a:pt x="13545" y="31312"/>
                    <a:pt x="13758" y="31431"/>
                  </a:cubicBezTo>
                  <a:lnTo>
                    <a:pt x="13877" y="31478"/>
                  </a:lnTo>
                  <a:cubicBezTo>
                    <a:pt x="14257" y="31644"/>
                    <a:pt x="14636" y="31810"/>
                    <a:pt x="15039" y="31952"/>
                  </a:cubicBezTo>
                  <a:cubicBezTo>
                    <a:pt x="15466" y="32095"/>
                    <a:pt x="15893" y="32142"/>
                    <a:pt x="16320" y="32142"/>
                  </a:cubicBezTo>
                  <a:lnTo>
                    <a:pt x="18526" y="32142"/>
                  </a:lnTo>
                  <a:lnTo>
                    <a:pt x="18645" y="32261"/>
                  </a:lnTo>
                  <a:cubicBezTo>
                    <a:pt x="18740" y="32379"/>
                    <a:pt x="18835" y="32474"/>
                    <a:pt x="18930" y="32593"/>
                  </a:cubicBezTo>
                  <a:cubicBezTo>
                    <a:pt x="19451" y="33186"/>
                    <a:pt x="20044" y="33755"/>
                    <a:pt x="20709" y="34230"/>
                  </a:cubicBezTo>
                  <a:cubicBezTo>
                    <a:pt x="21563" y="34846"/>
                    <a:pt x="22464" y="35392"/>
                    <a:pt x="23413" y="35890"/>
                  </a:cubicBezTo>
                  <a:cubicBezTo>
                    <a:pt x="24148" y="36293"/>
                    <a:pt x="24931" y="36649"/>
                    <a:pt x="25737" y="36886"/>
                  </a:cubicBezTo>
                  <a:cubicBezTo>
                    <a:pt x="25880" y="36934"/>
                    <a:pt x="25998" y="36981"/>
                    <a:pt x="26164" y="37029"/>
                  </a:cubicBezTo>
                  <a:lnTo>
                    <a:pt x="26283" y="37052"/>
                  </a:lnTo>
                  <a:lnTo>
                    <a:pt x="26141" y="37218"/>
                  </a:lnTo>
                  <a:cubicBezTo>
                    <a:pt x="26022" y="37361"/>
                    <a:pt x="25903" y="37527"/>
                    <a:pt x="25761" y="37669"/>
                  </a:cubicBezTo>
                  <a:cubicBezTo>
                    <a:pt x="25358" y="38096"/>
                    <a:pt x="24812" y="38404"/>
                    <a:pt x="24219" y="38499"/>
                  </a:cubicBezTo>
                  <a:cubicBezTo>
                    <a:pt x="23982" y="38523"/>
                    <a:pt x="23721" y="38570"/>
                    <a:pt x="23484" y="38618"/>
                  </a:cubicBezTo>
                  <a:cubicBezTo>
                    <a:pt x="23247" y="38665"/>
                    <a:pt x="22938" y="38713"/>
                    <a:pt x="22677" y="38737"/>
                  </a:cubicBezTo>
                  <a:cubicBezTo>
                    <a:pt x="22464" y="38760"/>
                    <a:pt x="22227" y="38784"/>
                    <a:pt x="21990" y="38784"/>
                  </a:cubicBezTo>
                  <a:cubicBezTo>
                    <a:pt x="21681" y="38784"/>
                    <a:pt x="21349" y="38737"/>
                    <a:pt x="21041" y="38665"/>
                  </a:cubicBezTo>
                  <a:cubicBezTo>
                    <a:pt x="20448" y="38523"/>
                    <a:pt x="19784" y="38381"/>
                    <a:pt x="19024" y="38238"/>
                  </a:cubicBezTo>
                  <a:cubicBezTo>
                    <a:pt x="18621" y="38167"/>
                    <a:pt x="18194" y="38072"/>
                    <a:pt x="17815" y="37906"/>
                  </a:cubicBezTo>
                  <a:cubicBezTo>
                    <a:pt x="17554" y="37811"/>
                    <a:pt x="17269" y="37717"/>
                    <a:pt x="17008" y="37669"/>
                  </a:cubicBezTo>
                  <a:cubicBezTo>
                    <a:pt x="16771" y="37598"/>
                    <a:pt x="16510" y="37550"/>
                    <a:pt x="16273" y="37479"/>
                  </a:cubicBezTo>
                  <a:cubicBezTo>
                    <a:pt x="15917" y="37384"/>
                    <a:pt x="15537" y="37313"/>
                    <a:pt x="15158" y="37195"/>
                  </a:cubicBezTo>
                  <a:cubicBezTo>
                    <a:pt x="14850" y="37100"/>
                    <a:pt x="14494" y="37029"/>
                    <a:pt x="14162" y="37005"/>
                  </a:cubicBezTo>
                  <a:cubicBezTo>
                    <a:pt x="14091" y="36981"/>
                    <a:pt x="14019" y="36981"/>
                    <a:pt x="13948" y="36957"/>
                  </a:cubicBezTo>
                  <a:lnTo>
                    <a:pt x="13877" y="36957"/>
                  </a:lnTo>
                  <a:cubicBezTo>
                    <a:pt x="13830" y="36697"/>
                    <a:pt x="13640" y="36483"/>
                    <a:pt x="13403" y="36364"/>
                  </a:cubicBezTo>
                  <a:lnTo>
                    <a:pt x="13331" y="36080"/>
                  </a:lnTo>
                  <a:cubicBezTo>
                    <a:pt x="13284" y="35819"/>
                    <a:pt x="13213" y="35605"/>
                    <a:pt x="13189" y="35392"/>
                  </a:cubicBezTo>
                  <a:cubicBezTo>
                    <a:pt x="13142" y="35226"/>
                    <a:pt x="13118" y="35036"/>
                    <a:pt x="13118" y="34870"/>
                  </a:cubicBezTo>
                  <a:lnTo>
                    <a:pt x="13118" y="34728"/>
                  </a:lnTo>
                  <a:cubicBezTo>
                    <a:pt x="13118" y="34657"/>
                    <a:pt x="13094" y="34562"/>
                    <a:pt x="13094" y="34490"/>
                  </a:cubicBezTo>
                  <a:cubicBezTo>
                    <a:pt x="13071" y="34396"/>
                    <a:pt x="13071" y="34253"/>
                    <a:pt x="13047" y="34111"/>
                  </a:cubicBezTo>
                  <a:cubicBezTo>
                    <a:pt x="13023" y="33921"/>
                    <a:pt x="12904" y="33755"/>
                    <a:pt x="12762" y="33660"/>
                  </a:cubicBezTo>
                  <a:cubicBezTo>
                    <a:pt x="12667" y="33589"/>
                    <a:pt x="12572" y="33542"/>
                    <a:pt x="12454" y="33542"/>
                  </a:cubicBezTo>
                  <a:cubicBezTo>
                    <a:pt x="12406" y="33542"/>
                    <a:pt x="12335" y="33542"/>
                    <a:pt x="12288" y="33565"/>
                  </a:cubicBezTo>
                  <a:cubicBezTo>
                    <a:pt x="12145" y="33660"/>
                    <a:pt x="12051" y="33826"/>
                    <a:pt x="12098" y="33992"/>
                  </a:cubicBezTo>
                  <a:cubicBezTo>
                    <a:pt x="12098" y="34040"/>
                    <a:pt x="12122" y="34064"/>
                    <a:pt x="12122" y="34111"/>
                  </a:cubicBezTo>
                  <a:cubicBezTo>
                    <a:pt x="12122" y="34135"/>
                    <a:pt x="12145" y="34182"/>
                    <a:pt x="12145" y="34206"/>
                  </a:cubicBezTo>
                  <a:cubicBezTo>
                    <a:pt x="12169" y="34633"/>
                    <a:pt x="12169" y="35060"/>
                    <a:pt x="12193" y="35487"/>
                  </a:cubicBezTo>
                  <a:cubicBezTo>
                    <a:pt x="12193" y="35510"/>
                    <a:pt x="12193" y="35534"/>
                    <a:pt x="12193" y="35558"/>
                  </a:cubicBezTo>
                  <a:lnTo>
                    <a:pt x="12122" y="35558"/>
                  </a:lnTo>
                  <a:cubicBezTo>
                    <a:pt x="12027" y="35558"/>
                    <a:pt x="11956" y="35534"/>
                    <a:pt x="11861" y="35487"/>
                  </a:cubicBezTo>
                  <a:lnTo>
                    <a:pt x="11790" y="35439"/>
                  </a:lnTo>
                  <a:lnTo>
                    <a:pt x="11529" y="35297"/>
                  </a:lnTo>
                  <a:cubicBezTo>
                    <a:pt x="11410" y="35226"/>
                    <a:pt x="11291" y="35202"/>
                    <a:pt x="11173" y="35202"/>
                  </a:cubicBezTo>
                  <a:cubicBezTo>
                    <a:pt x="11054" y="35202"/>
                    <a:pt x="10959" y="35226"/>
                    <a:pt x="10864" y="35250"/>
                  </a:cubicBezTo>
                  <a:cubicBezTo>
                    <a:pt x="10580" y="35344"/>
                    <a:pt x="10485" y="35700"/>
                    <a:pt x="10698" y="35890"/>
                  </a:cubicBezTo>
                  <a:cubicBezTo>
                    <a:pt x="10746" y="35937"/>
                    <a:pt x="10793" y="35985"/>
                    <a:pt x="10841" y="36009"/>
                  </a:cubicBezTo>
                  <a:lnTo>
                    <a:pt x="11031" y="36127"/>
                  </a:lnTo>
                  <a:cubicBezTo>
                    <a:pt x="11244" y="36270"/>
                    <a:pt x="11481" y="36388"/>
                    <a:pt x="11718" y="36507"/>
                  </a:cubicBezTo>
                  <a:cubicBezTo>
                    <a:pt x="11908" y="36602"/>
                    <a:pt x="12074" y="36720"/>
                    <a:pt x="12217" y="36863"/>
                  </a:cubicBezTo>
                  <a:lnTo>
                    <a:pt x="12145" y="36863"/>
                  </a:lnTo>
                  <a:lnTo>
                    <a:pt x="11861" y="36863"/>
                  </a:lnTo>
                  <a:lnTo>
                    <a:pt x="11600" y="36863"/>
                  </a:lnTo>
                  <a:cubicBezTo>
                    <a:pt x="11410" y="36863"/>
                    <a:pt x="11197" y="36839"/>
                    <a:pt x="10983" y="36768"/>
                  </a:cubicBezTo>
                  <a:cubicBezTo>
                    <a:pt x="10770" y="36697"/>
                    <a:pt x="10532" y="36673"/>
                    <a:pt x="10295" y="36673"/>
                  </a:cubicBezTo>
                  <a:lnTo>
                    <a:pt x="10177" y="36673"/>
                  </a:lnTo>
                  <a:cubicBezTo>
                    <a:pt x="9963" y="36697"/>
                    <a:pt x="9797" y="36863"/>
                    <a:pt x="9773" y="37076"/>
                  </a:cubicBezTo>
                  <a:cubicBezTo>
                    <a:pt x="9750" y="37242"/>
                    <a:pt x="9821" y="37408"/>
                    <a:pt x="9987" y="37479"/>
                  </a:cubicBezTo>
                  <a:cubicBezTo>
                    <a:pt x="10082" y="37550"/>
                    <a:pt x="10200" y="37598"/>
                    <a:pt x="10295" y="37622"/>
                  </a:cubicBezTo>
                  <a:lnTo>
                    <a:pt x="10509" y="37669"/>
                  </a:lnTo>
                  <a:cubicBezTo>
                    <a:pt x="10604" y="37693"/>
                    <a:pt x="10698" y="37717"/>
                    <a:pt x="10770" y="37764"/>
                  </a:cubicBezTo>
                  <a:cubicBezTo>
                    <a:pt x="11031" y="37859"/>
                    <a:pt x="11315" y="37883"/>
                    <a:pt x="11600" y="37883"/>
                  </a:cubicBezTo>
                  <a:lnTo>
                    <a:pt x="11884" y="37883"/>
                  </a:lnTo>
                  <a:cubicBezTo>
                    <a:pt x="12264" y="37883"/>
                    <a:pt x="12620" y="37883"/>
                    <a:pt x="12976" y="37906"/>
                  </a:cubicBezTo>
                  <a:cubicBezTo>
                    <a:pt x="13118" y="37906"/>
                    <a:pt x="13260" y="37930"/>
                    <a:pt x="13379" y="37977"/>
                  </a:cubicBezTo>
                  <a:cubicBezTo>
                    <a:pt x="13687" y="38096"/>
                    <a:pt x="14019" y="38167"/>
                    <a:pt x="14328" y="38191"/>
                  </a:cubicBezTo>
                  <a:cubicBezTo>
                    <a:pt x="14470" y="38215"/>
                    <a:pt x="14589" y="38238"/>
                    <a:pt x="14707" y="38262"/>
                  </a:cubicBezTo>
                  <a:lnTo>
                    <a:pt x="14802" y="38286"/>
                  </a:lnTo>
                  <a:cubicBezTo>
                    <a:pt x="15111" y="38381"/>
                    <a:pt x="15419" y="38452"/>
                    <a:pt x="15727" y="38523"/>
                  </a:cubicBezTo>
                  <a:lnTo>
                    <a:pt x="16202" y="38642"/>
                  </a:lnTo>
                  <a:cubicBezTo>
                    <a:pt x="16605" y="38760"/>
                    <a:pt x="17032" y="38855"/>
                    <a:pt x="17459" y="38997"/>
                  </a:cubicBezTo>
                  <a:cubicBezTo>
                    <a:pt x="17838" y="39140"/>
                    <a:pt x="18242" y="39258"/>
                    <a:pt x="18621" y="39353"/>
                  </a:cubicBezTo>
                  <a:cubicBezTo>
                    <a:pt x="19001" y="39424"/>
                    <a:pt x="19380" y="39496"/>
                    <a:pt x="19760" y="39590"/>
                  </a:cubicBezTo>
                  <a:cubicBezTo>
                    <a:pt x="20210" y="39685"/>
                    <a:pt x="20661" y="39780"/>
                    <a:pt x="21088" y="39851"/>
                  </a:cubicBezTo>
                  <a:cubicBezTo>
                    <a:pt x="21349" y="39899"/>
                    <a:pt x="21610" y="39923"/>
                    <a:pt x="21871" y="39946"/>
                  </a:cubicBezTo>
                  <a:lnTo>
                    <a:pt x="22108" y="39946"/>
                  </a:lnTo>
                  <a:cubicBezTo>
                    <a:pt x="22677" y="39923"/>
                    <a:pt x="23247" y="39851"/>
                    <a:pt x="23816" y="39733"/>
                  </a:cubicBezTo>
                  <a:lnTo>
                    <a:pt x="24148" y="39685"/>
                  </a:lnTo>
                  <a:cubicBezTo>
                    <a:pt x="24575" y="39614"/>
                    <a:pt x="24978" y="39519"/>
                    <a:pt x="25358" y="39377"/>
                  </a:cubicBezTo>
                  <a:cubicBezTo>
                    <a:pt x="25429" y="39330"/>
                    <a:pt x="25500" y="39306"/>
                    <a:pt x="25595" y="39258"/>
                  </a:cubicBezTo>
                  <a:cubicBezTo>
                    <a:pt x="25595" y="39306"/>
                    <a:pt x="25595" y="39353"/>
                    <a:pt x="25571" y="39377"/>
                  </a:cubicBezTo>
                  <a:cubicBezTo>
                    <a:pt x="25429" y="39638"/>
                    <a:pt x="25263" y="39923"/>
                    <a:pt x="25097" y="40183"/>
                  </a:cubicBezTo>
                  <a:cubicBezTo>
                    <a:pt x="24504" y="41132"/>
                    <a:pt x="23982" y="41963"/>
                    <a:pt x="23579" y="42745"/>
                  </a:cubicBezTo>
                  <a:cubicBezTo>
                    <a:pt x="23342" y="43196"/>
                    <a:pt x="23057" y="43647"/>
                    <a:pt x="22772" y="44074"/>
                  </a:cubicBezTo>
                  <a:cubicBezTo>
                    <a:pt x="22583" y="44335"/>
                    <a:pt x="22369" y="44619"/>
                    <a:pt x="22179" y="44880"/>
                  </a:cubicBezTo>
                  <a:cubicBezTo>
                    <a:pt x="21918" y="45236"/>
                    <a:pt x="21634" y="45592"/>
                    <a:pt x="21397" y="45995"/>
                  </a:cubicBezTo>
                  <a:lnTo>
                    <a:pt x="20732" y="47015"/>
                  </a:lnTo>
                  <a:cubicBezTo>
                    <a:pt x="20044" y="48106"/>
                    <a:pt x="19309" y="49245"/>
                    <a:pt x="18669" y="50407"/>
                  </a:cubicBezTo>
                  <a:cubicBezTo>
                    <a:pt x="18550" y="50597"/>
                    <a:pt x="18526" y="50810"/>
                    <a:pt x="18597" y="51024"/>
                  </a:cubicBezTo>
                  <a:cubicBezTo>
                    <a:pt x="18692" y="51261"/>
                    <a:pt x="18906" y="51475"/>
                    <a:pt x="19167" y="51546"/>
                  </a:cubicBezTo>
                  <a:cubicBezTo>
                    <a:pt x="19617" y="51712"/>
                    <a:pt x="20068" y="51878"/>
                    <a:pt x="20495" y="52091"/>
                  </a:cubicBezTo>
                  <a:lnTo>
                    <a:pt x="20875" y="52281"/>
                  </a:lnTo>
                  <a:cubicBezTo>
                    <a:pt x="21302" y="52447"/>
                    <a:pt x="21729" y="52613"/>
                    <a:pt x="22132" y="52756"/>
                  </a:cubicBezTo>
                  <a:lnTo>
                    <a:pt x="22796" y="53016"/>
                  </a:lnTo>
                  <a:lnTo>
                    <a:pt x="22915" y="53064"/>
                  </a:lnTo>
                  <a:cubicBezTo>
                    <a:pt x="23033" y="53088"/>
                    <a:pt x="23152" y="53135"/>
                    <a:pt x="23247" y="53230"/>
                  </a:cubicBezTo>
                  <a:cubicBezTo>
                    <a:pt x="23199" y="53301"/>
                    <a:pt x="23176" y="53396"/>
                    <a:pt x="23152" y="53491"/>
                  </a:cubicBezTo>
                  <a:cubicBezTo>
                    <a:pt x="23104" y="53704"/>
                    <a:pt x="23033" y="53942"/>
                    <a:pt x="22938" y="54179"/>
                  </a:cubicBezTo>
                  <a:cubicBezTo>
                    <a:pt x="22796" y="54629"/>
                    <a:pt x="22630" y="55080"/>
                    <a:pt x="22464" y="55531"/>
                  </a:cubicBezTo>
                  <a:lnTo>
                    <a:pt x="22132" y="56432"/>
                  </a:lnTo>
                  <a:cubicBezTo>
                    <a:pt x="21918" y="57049"/>
                    <a:pt x="21705" y="57689"/>
                    <a:pt x="21468" y="58330"/>
                  </a:cubicBezTo>
                  <a:cubicBezTo>
                    <a:pt x="21325" y="58709"/>
                    <a:pt x="21064" y="59042"/>
                    <a:pt x="20709" y="59255"/>
                  </a:cubicBezTo>
                  <a:cubicBezTo>
                    <a:pt x="20614" y="59303"/>
                    <a:pt x="20519" y="59350"/>
                    <a:pt x="20400" y="59350"/>
                  </a:cubicBezTo>
                  <a:cubicBezTo>
                    <a:pt x="20305" y="59350"/>
                    <a:pt x="20187" y="59303"/>
                    <a:pt x="20116" y="59255"/>
                  </a:cubicBezTo>
                  <a:cubicBezTo>
                    <a:pt x="19855" y="59089"/>
                    <a:pt x="19594" y="58947"/>
                    <a:pt x="19357" y="58804"/>
                  </a:cubicBezTo>
                  <a:cubicBezTo>
                    <a:pt x="19167" y="58709"/>
                    <a:pt x="18977" y="58591"/>
                    <a:pt x="18811" y="58496"/>
                  </a:cubicBezTo>
                  <a:cubicBezTo>
                    <a:pt x="18597" y="58377"/>
                    <a:pt x="18408" y="58235"/>
                    <a:pt x="18218" y="58093"/>
                  </a:cubicBezTo>
                  <a:cubicBezTo>
                    <a:pt x="18076" y="57950"/>
                    <a:pt x="17933" y="57808"/>
                    <a:pt x="17767" y="57666"/>
                  </a:cubicBezTo>
                  <a:cubicBezTo>
                    <a:pt x="17577" y="57476"/>
                    <a:pt x="17364" y="57286"/>
                    <a:pt x="17150" y="57120"/>
                  </a:cubicBezTo>
                  <a:cubicBezTo>
                    <a:pt x="16391" y="56503"/>
                    <a:pt x="15680" y="55792"/>
                    <a:pt x="15063" y="55033"/>
                  </a:cubicBezTo>
                  <a:cubicBezTo>
                    <a:pt x="14304" y="54060"/>
                    <a:pt x="13379" y="53254"/>
                    <a:pt x="12311" y="52613"/>
                  </a:cubicBezTo>
                  <a:cubicBezTo>
                    <a:pt x="11742" y="52234"/>
                    <a:pt x="11102" y="52020"/>
                    <a:pt x="10414" y="51996"/>
                  </a:cubicBezTo>
                  <a:cubicBezTo>
                    <a:pt x="10319" y="51996"/>
                    <a:pt x="10200" y="51996"/>
                    <a:pt x="10082" y="52020"/>
                  </a:cubicBezTo>
                  <a:cubicBezTo>
                    <a:pt x="9678" y="52068"/>
                    <a:pt x="9346" y="52139"/>
                    <a:pt x="9133" y="52542"/>
                  </a:cubicBezTo>
                  <a:cubicBezTo>
                    <a:pt x="9109" y="52613"/>
                    <a:pt x="9062" y="52661"/>
                    <a:pt x="8991" y="52708"/>
                  </a:cubicBezTo>
                  <a:cubicBezTo>
                    <a:pt x="8943" y="52756"/>
                    <a:pt x="8896" y="52803"/>
                    <a:pt x="8848" y="52850"/>
                  </a:cubicBezTo>
                  <a:lnTo>
                    <a:pt x="8777" y="52969"/>
                  </a:lnTo>
                  <a:cubicBezTo>
                    <a:pt x="8635" y="53135"/>
                    <a:pt x="8516" y="53325"/>
                    <a:pt x="8421" y="53515"/>
                  </a:cubicBezTo>
                  <a:cubicBezTo>
                    <a:pt x="8255" y="53870"/>
                    <a:pt x="8113" y="54226"/>
                    <a:pt x="8018" y="54582"/>
                  </a:cubicBezTo>
                  <a:lnTo>
                    <a:pt x="7947" y="54772"/>
                  </a:lnTo>
                  <a:cubicBezTo>
                    <a:pt x="7876" y="54914"/>
                    <a:pt x="7852" y="55080"/>
                    <a:pt x="7828" y="55223"/>
                  </a:cubicBezTo>
                  <a:cubicBezTo>
                    <a:pt x="7757" y="55721"/>
                    <a:pt x="7686" y="56219"/>
                    <a:pt x="7615" y="56717"/>
                  </a:cubicBezTo>
                  <a:cubicBezTo>
                    <a:pt x="7544" y="57381"/>
                    <a:pt x="7638" y="58045"/>
                    <a:pt x="7876" y="58686"/>
                  </a:cubicBezTo>
                  <a:cubicBezTo>
                    <a:pt x="7994" y="59113"/>
                    <a:pt x="8421" y="59421"/>
                    <a:pt x="8872" y="59421"/>
                  </a:cubicBezTo>
                  <a:lnTo>
                    <a:pt x="8943" y="59421"/>
                  </a:lnTo>
                  <a:cubicBezTo>
                    <a:pt x="9370" y="59421"/>
                    <a:pt x="9726" y="59160"/>
                    <a:pt x="9892" y="58781"/>
                  </a:cubicBezTo>
                  <a:cubicBezTo>
                    <a:pt x="9916" y="58757"/>
                    <a:pt x="9939" y="58709"/>
                    <a:pt x="9963" y="58662"/>
                  </a:cubicBezTo>
                  <a:lnTo>
                    <a:pt x="10105" y="58330"/>
                  </a:lnTo>
                  <a:cubicBezTo>
                    <a:pt x="10177" y="58116"/>
                    <a:pt x="10271" y="57927"/>
                    <a:pt x="10366" y="57713"/>
                  </a:cubicBezTo>
                  <a:cubicBezTo>
                    <a:pt x="10770" y="56907"/>
                    <a:pt x="10959" y="55982"/>
                    <a:pt x="10936" y="55080"/>
                  </a:cubicBezTo>
                  <a:lnTo>
                    <a:pt x="10936" y="54463"/>
                  </a:lnTo>
                  <a:cubicBezTo>
                    <a:pt x="10959" y="54060"/>
                    <a:pt x="10912" y="53633"/>
                    <a:pt x="10864" y="53206"/>
                  </a:cubicBezTo>
                  <a:cubicBezTo>
                    <a:pt x="11149" y="53301"/>
                    <a:pt x="11434" y="53420"/>
                    <a:pt x="11695" y="53586"/>
                  </a:cubicBezTo>
                  <a:cubicBezTo>
                    <a:pt x="12383" y="53965"/>
                    <a:pt x="12999" y="54440"/>
                    <a:pt x="13545" y="54985"/>
                  </a:cubicBezTo>
                  <a:cubicBezTo>
                    <a:pt x="13877" y="55341"/>
                    <a:pt x="14162" y="55673"/>
                    <a:pt x="14470" y="56029"/>
                  </a:cubicBezTo>
                  <a:cubicBezTo>
                    <a:pt x="14921" y="56575"/>
                    <a:pt x="15419" y="57096"/>
                    <a:pt x="15941" y="57571"/>
                  </a:cubicBezTo>
                  <a:lnTo>
                    <a:pt x="16249" y="57832"/>
                  </a:lnTo>
                  <a:cubicBezTo>
                    <a:pt x="16676" y="58235"/>
                    <a:pt x="17127" y="58615"/>
                    <a:pt x="17577" y="59018"/>
                  </a:cubicBezTo>
                  <a:cubicBezTo>
                    <a:pt x="17767" y="59184"/>
                    <a:pt x="17981" y="59350"/>
                    <a:pt x="18218" y="59469"/>
                  </a:cubicBezTo>
                  <a:cubicBezTo>
                    <a:pt x="18455" y="59611"/>
                    <a:pt x="18692" y="59753"/>
                    <a:pt x="18930" y="59896"/>
                  </a:cubicBezTo>
                  <a:cubicBezTo>
                    <a:pt x="19167" y="60014"/>
                    <a:pt x="19428" y="60156"/>
                    <a:pt x="19665" y="60299"/>
                  </a:cubicBezTo>
                  <a:cubicBezTo>
                    <a:pt x="19902" y="60465"/>
                    <a:pt x="20163" y="60536"/>
                    <a:pt x="20424" y="60536"/>
                  </a:cubicBezTo>
                  <a:cubicBezTo>
                    <a:pt x="20661" y="60536"/>
                    <a:pt x="20922" y="60465"/>
                    <a:pt x="21136" y="60346"/>
                  </a:cubicBezTo>
                  <a:cubicBezTo>
                    <a:pt x="21729" y="60038"/>
                    <a:pt x="22203" y="59540"/>
                    <a:pt x="22488" y="58899"/>
                  </a:cubicBezTo>
                  <a:cubicBezTo>
                    <a:pt x="22630" y="58567"/>
                    <a:pt x="22772" y="58211"/>
                    <a:pt x="22867" y="57856"/>
                  </a:cubicBezTo>
                  <a:cubicBezTo>
                    <a:pt x="23033" y="57286"/>
                    <a:pt x="23223" y="56741"/>
                    <a:pt x="23413" y="56195"/>
                  </a:cubicBezTo>
                  <a:cubicBezTo>
                    <a:pt x="23674" y="55436"/>
                    <a:pt x="23958" y="54653"/>
                    <a:pt x="24172" y="53870"/>
                  </a:cubicBezTo>
                  <a:cubicBezTo>
                    <a:pt x="24172" y="53799"/>
                    <a:pt x="24219" y="53752"/>
                    <a:pt x="24243" y="53704"/>
                  </a:cubicBezTo>
                  <a:lnTo>
                    <a:pt x="24267" y="53657"/>
                  </a:lnTo>
                  <a:lnTo>
                    <a:pt x="24480" y="53752"/>
                  </a:lnTo>
                  <a:lnTo>
                    <a:pt x="25192" y="54060"/>
                  </a:lnTo>
                  <a:cubicBezTo>
                    <a:pt x="25714" y="54274"/>
                    <a:pt x="26259" y="54511"/>
                    <a:pt x="26805" y="54724"/>
                  </a:cubicBezTo>
                  <a:cubicBezTo>
                    <a:pt x="28323" y="55223"/>
                    <a:pt x="29889" y="55578"/>
                    <a:pt x="31478" y="55792"/>
                  </a:cubicBezTo>
                  <a:lnTo>
                    <a:pt x="31620" y="55792"/>
                  </a:lnTo>
                  <a:cubicBezTo>
                    <a:pt x="31857" y="55816"/>
                    <a:pt x="32118" y="55887"/>
                    <a:pt x="32332" y="55982"/>
                  </a:cubicBezTo>
                  <a:lnTo>
                    <a:pt x="32308" y="56337"/>
                  </a:lnTo>
                  <a:cubicBezTo>
                    <a:pt x="32261" y="56646"/>
                    <a:pt x="32237" y="56930"/>
                    <a:pt x="32213" y="57215"/>
                  </a:cubicBezTo>
                  <a:cubicBezTo>
                    <a:pt x="32213" y="57334"/>
                    <a:pt x="32213" y="57452"/>
                    <a:pt x="32189" y="57571"/>
                  </a:cubicBezTo>
                  <a:cubicBezTo>
                    <a:pt x="32189" y="57784"/>
                    <a:pt x="32166" y="57998"/>
                    <a:pt x="32142" y="58211"/>
                  </a:cubicBezTo>
                  <a:cubicBezTo>
                    <a:pt x="32047" y="58757"/>
                    <a:pt x="32000" y="59326"/>
                    <a:pt x="31976" y="59872"/>
                  </a:cubicBezTo>
                  <a:cubicBezTo>
                    <a:pt x="31929" y="60583"/>
                    <a:pt x="31881" y="61295"/>
                    <a:pt x="31810" y="61817"/>
                  </a:cubicBezTo>
                  <a:cubicBezTo>
                    <a:pt x="31786" y="62196"/>
                    <a:pt x="31739" y="62576"/>
                    <a:pt x="31691" y="62932"/>
                  </a:cubicBezTo>
                  <a:cubicBezTo>
                    <a:pt x="31620" y="63477"/>
                    <a:pt x="31573" y="64047"/>
                    <a:pt x="31525" y="64592"/>
                  </a:cubicBezTo>
                  <a:cubicBezTo>
                    <a:pt x="31454" y="65494"/>
                    <a:pt x="31336" y="66371"/>
                    <a:pt x="31146" y="67225"/>
                  </a:cubicBezTo>
                  <a:cubicBezTo>
                    <a:pt x="31003" y="67771"/>
                    <a:pt x="30909" y="68340"/>
                    <a:pt x="30861" y="68886"/>
                  </a:cubicBezTo>
                  <a:cubicBezTo>
                    <a:pt x="30837" y="69336"/>
                    <a:pt x="30743" y="69763"/>
                    <a:pt x="30553" y="70167"/>
                  </a:cubicBezTo>
                  <a:cubicBezTo>
                    <a:pt x="30387" y="70522"/>
                    <a:pt x="30410" y="70949"/>
                    <a:pt x="30600" y="71305"/>
                  </a:cubicBezTo>
                  <a:cubicBezTo>
                    <a:pt x="31027" y="72159"/>
                    <a:pt x="31549" y="73037"/>
                    <a:pt x="32427" y="73654"/>
                  </a:cubicBezTo>
                  <a:cubicBezTo>
                    <a:pt x="32806" y="73938"/>
                    <a:pt x="33233" y="74104"/>
                    <a:pt x="33708" y="74152"/>
                  </a:cubicBezTo>
                  <a:lnTo>
                    <a:pt x="34348" y="74152"/>
                  </a:lnTo>
                  <a:lnTo>
                    <a:pt x="35107" y="74152"/>
                  </a:lnTo>
                  <a:cubicBezTo>
                    <a:pt x="35249" y="74152"/>
                    <a:pt x="35368" y="74128"/>
                    <a:pt x="35510" y="74081"/>
                  </a:cubicBezTo>
                  <a:cubicBezTo>
                    <a:pt x="35985" y="73938"/>
                    <a:pt x="36341" y="73559"/>
                    <a:pt x="36436" y="73084"/>
                  </a:cubicBezTo>
                  <a:cubicBezTo>
                    <a:pt x="36507" y="72729"/>
                    <a:pt x="36412" y="72349"/>
                    <a:pt x="36198" y="72064"/>
                  </a:cubicBezTo>
                  <a:cubicBezTo>
                    <a:pt x="35866" y="71590"/>
                    <a:pt x="35416" y="71210"/>
                    <a:pt x="34894" y="70973"/>
                  </a:cubicBezTo>
                  <a:lnTo>
                    <a:pt x="34656" y="70878"/>
                  </a:lnTo>
                  <a:cubicBezTo>
                    <a:pt x="34253" y="70689"/>
                    <a:pt x="33826" y="70522"/>
                    <a:pt x="33399" y="70309"/>
                  </a:cubicBezTo>
                  <a:lnTo>
                    <a:pt x="33233" y="70238"/>
                  </a:lnTo>
                  <a:cubicBezTo>
                    <a:pt x="32901" y="70048"/>
                    <a:pt x="32545" y="69906"/>
                    <a:pt x="32166" y="69787"/>
                  </a:cubicBezTo>
                  <a:cubicBezTo>
                    <a:pt x="32118" y="69763"/>
                    <a:pt x="32071" y="69740"/>
                    <a:pt x="32023" y="69716"/>
                  </a:cubicBezTo>
                  <a:lnTo>
                    <a:pt x="31976" y="69692"/>
                  </a:lnTo>
                  <a:lnTo>
                    <a:pt x="31976" y="69669"/>
                  </a:lnTo>
                  <a:cubicBezTo>
                    <a:pt x="31976" y="69645"/>
                    <a:pt x="31976" y="69621"/>
                    <a:pt x="31976" y="69574"/>
                  </a:cubicBezTo>
                  <a:cubicBezTo>
                    <a:pt x="32047" y="68815"/>
                    <a:pt x="32166" y="68032"/>
                    <a:pt x="32332" y="67273"/>
                  </a:cubicBezTo>
                  <a:cubicBezTo>
                    <a:pt x="32498" y="66490"/>
                    <a:pt x="32616" y="65660"/>
                    <a:pt x="32640" y="64853"/>
                  </a:cubicBezTo>
                  <a:cubicBezTo>
                    <a:pt x="32711" y="63999"/>
                    <a:pt x="32806" y="63122"/>
                    <a:pt x="32901" y="62244"/>
                  </a:cubicBezTo>
                  <a:cubicBezTo>
                    <a:pt x="32996" y="61414"/>
                    <a:pt x="33043" y="60560"/>
                    <a:pt x="33067" y="59729"/>
                  </a:cubicBezTo>
                  <a:cubicBezTo>
                    <a:pt x="33067" y="59350"/>
                    <a:pt x="33091" y="58947"/>
                    <a:pt x="33162" y="58567"/>
                  </a:cubicBezTo>
                  <a:cubicBezTo>
                    <a:pt x="33281" y="57761"/>
                    <a:pt x="33281" y="56930"/>
                    <a:pt x="33162" y="56100"/>
                  </a:cubicBezTo>
                  <a:cubicBezTo>
                    <a:pt x="33138" y="56076"/>
                    <a:pt x="33138" y="56053"/>
                    <a:pt x="33162" y="56029"/>
                  </a:cubicBezTo>
                  <a:lnTo>
                    <a:pt x="33233" y="56029"/>
                  </a:lnTo>
                  <a:cubicBezTo>
                    <a:pt x="33233" y="56029"/>
                    <a:pt x="33257" y="56029"/>
                    <a:pt x="33281" y="56029"/>
                  </a:cubicBezTo>
                  <a:cubicBezTo>
                    <a:pt x="33565" y="56076"/>
                    <a:pt x="33850" y="56100"/>
                    <a:pt x="34135" y="56100"/>
                  </a:cubicBezTo>
                  <a:cubicBezTo>
                    <a:pt x="34324" y="56100"/>
                    <a:pt x="34538" y="56100"/>
                    <a:pt x="34751" y="56076"/>
                  </a:cubicBezTo>
                  <a:cubicBezTo>
                    <a:pt x="35748" y="55982"/>
                    <a:pt x="36744" y="55816"/>
                    <a:pt x="37740" y="55578"/>
                  </a:cubicBezTo>
                  <a:cubicBezTo>
                    <a:pt x="38167" y="55483"/>
                    <a:pt x="38570" y="55270"/>
                    <a:pt x="38926" y="54985"/>
                  </a:cubicBezTo>
                  <a:cubicBezTo>
                    <a:pt x="39306" y="54701"/>
                    <a:pt x="39519" y="54250"/>
                    <a:pt x="39519" y="53752"/>
                  </a:cubicBezTo>
                  <a:cubicBezTo>
                    <a:pt x="39543" y="52874"/>
                    <a:pt x="39401" y="51996"/>
                    <a:pt x="39163" y="51143"/>
                  </a:cubicBezTo>
                  <a:lnTo>
                    <a:pt x="38950" y="50502"/>
                  </a:lnTo>
                  <a:cubicBezTo>
                    <a:pt x="38760" y="49838"/>
                    <a:pt x="38547" y="49150"/>
                    <a:pt x="38357" y="48462"/>
                  </a:cubicBezTo>
                  <a:cubicBezTo>
                    <a:pt x="38309" y="48272"/>
                    <a:pt x="38262" y="48083"/>
                    <a:pt x="38215" y="47893"/>
                  </a:cubicBezTo>
                  <a:cubicBezTo>
                    <a:pt x="38072" y="47395"/>
                    <a:pt x="37906" y="46849"/>
                    <a:pt x="37835" y="46303"/>
                  </a:cubicBezTo>
                  <a:lnTo>
                    <a:pt x="37645" y="45355"/>
                  </a:lnTo>
                  <a:cubicBezTo>
                    <a:pt x="37456" y="44358"/>
                    <a:pt x="37266" y="43315"/>
                    <a:pt x="37052" y="42318"/>
                  </a:cubicBezTo>
                  <a:cubicBezTo>
                    <a:pt x="36791" y="41132"/>
                    <a:pt x="36578" y="40065"/>
                    <a:pt x="36673" y="38974"/>
                  </a:cubicBezTo>
                  <a:cubicBezTo>
                    <a:pt x="36696" y="38713"/>
                    <a:pt x="36649" y="38476"/>
                    <a:pt x="36530" y="38262"/>
                  </a:cubicBezTo>
                  <a:cubicBezTo>
                    <a:pt x="36483" y="38167"/>
                    <a:pt x="36459" y="38049"/>
                    <a:pt x="36436" y="37930"/>
                  </a:cubicBezTo>
                  <a:cubicBezTo>
                    <a:pt x="36412" y="37669"/>
                    <a:pt x="36412" y="37432"/>
                    <a:pt x="36412" y="37218"/>
                  </a:cubicBezTo>
                  <a:cubicBezTo>
                    <a:pt x="36530" y="37527"/>
                    <a:pt x="36602" y="37574"/>
                    <a:pt x="36957" y="37811"/>
                  </a:cubicBezTo>
                  <a:cubicBezTo>
                    <a:pt x="37076" y="37906"/>
                    <a:pt x="37195" y="38001"/>
                    <a:pt x="37313" y="38096"/>
                  </a:cubicBezTo>
                  <a:cubicBezTo>
                    <a:pt x="38262" y="38831"/>
                    <a:pt x="39306" y="39424"/>
                    <a:pt x="40421" y="39875"/>
                  </a:cubicBezTo>
                  <a:cubicBezTo>
                    <a:pt x="41227" y="40183"/>
                    <a:pt x="42034" y="40444"/>
                    <a:pt x="42888" y="40610"/>
                  </a:cubicBezTo>
                  <a:cubicBezTo>
                    <a:pt x="43386" y="40729"/>
                    <a:pt x="43908" y="40824"/>
                    <a:pt x="44429" y="40871"/>
                  </a:cubicBezTo>
                  <a:cubicBezTo>
                    <a:pt x="44619" y="40895"/>
                    <a:pt x="44809" y="40895"/>
                    <a:pt x="45046" y="40895"/>
                  </a:cubicBezTo>
                  <a:lnTo>
                    <a:pt x="45473" y="40895"/>
                  </a:lnTo>
                  <a:lnTo>
                    <a:pt x="45900" y="40895"/>
                  </a:lnTo>
                  <a:cubicBezTo>
                    <a:pt x="46398" y="40895"/>
                    <a:pt x="46896" y="40824"/>
                    <a:pt x="47347" y="40658"/>
                  </a:cubicBezTo>
                  <a:cubicBezTo>
                    <a:pt x="48106" y="40397"/>
                    <a:pt x="48842" y="40041"/>
                    <a:pt x="49529" y="39590"/>
                  </a:cubicBezTo>
                  <a:lnTo>
                    <a:pt x="50953" y="38547"/>
                  </a:lnTo>
                  <a:lnTo>
                    <a:pt x="51190" y="38594"/>
                  </a:lnTo>
                  <a:lnTo>
                    <a:pt x="51830" y="38737"/>
                  </a:lnTo>
                  <a:lnTo>
                    <a:pt x="52020" y="38760"/>
                  </a:lnTo>
                  <a:cubicBezTo>
                    <a:pt x="52186" y="38808"/>
                    <a:pt x="52352" y="38831"/>
                    <a:pt x="52518" y="38831"/>
                  </a:cubicBezTo>
                  <a:lnTo>
                    <a:pt x="52732" y="38831"/>
                  </a:lnTo>
                  <a:cubicBezTo>
                    <a:pt x="53206" y="38855"/>
                    <a:pt x="53704" y="38903"/>
                    <a:pt x="54202" y="38997"/>
                  </a:cubicBezTo>
                  <a:cubicBezTo>
                    <a:pt x="54297" y="38997"/>
                    <a:pt x="54392" y="39021"/>
                    <a:pt x="54511" y="39021"/>
                  </a:cubicBezTo>
                  <a:lnTo>
                    <a:pt x="54677" y="39021"/>
                  </a:lnTo>
                  <a:cubicBezTo>
                    <a:pt x="55009" y="38974"/>
                    <a:pt x="55270" y="38737"/>
                    <a:pt x="55341" y="38428"/>
                  </a:cubicBezTo>
                  <a:cubicBezTo>
                    <a:pt x="55412" y="38096"/>
                    <a:pt x="55270" y="37740"/>
                    <a:pt x="54961" y="37598"/>
                  </a:cubicBezTo>
                  <a:close/>
                  <a:moveTo>
                    <a:pt x="49079" y="16131"/>
                  </a:moveTo>
                  <a:cubicBezTo>
                    <a:pt x="49292" y="16558"/>
                    <a:pt x="49387" y="17056"/>
                    <a:pt x="49387" y="17554"/>
                  </a:cubicBezTo>
                  <a:lnTo>
                    <a:pt x="49387" y="17672"/>
                  </a:lnTo>
                  <a:lnTo>
                    <a:pt x="49387" y="19096"/>
                  </a:lnTo>
                  <a:cubicBezTo>
                    <a:pt x="49363" y="19855"/>
                    <a:pt x="49079" y="20566"/>
                    <a:pt x="48557" y="21112"/>
                  </a:cubicBezTo>
                  <a:cubicBezTo>
                    <a:pt x="48343" y="21325"/>
                    <a:pt x="48130" y="21515"/>
                    <a:pt x="47893" y="21681"/>
                  </a:cubicBezTo>
                  <a:cubicBezTo>
                    <a:pt x="47679" y="21824"/>
                    <a:pt x="47442" y="21895"/>
                    <a:pt x="47205" y="21895"/>
                  </a:cubicBezTo>
                  <a:lnTo>
                    <a:pt x="47205" y="21895"/>
                  </a:lnTo>
                  <a:cubicBezTo>
                    <a:pt x="47110" y="21895"/>
                    <a:pt x="47039" y="21895"/>
                    <a:pt x="46944" y="21871"/>
                  </a:cubicBezTo>
                  <a:lnTo>
                    <a:pt x="46944" y="21824"/>
                  </a:lnTo>
                  <a:cubicBezTo>
                    <a:pt x="46944" y="21752"/>
                    <a:pt x="46944" y="21681"/>
                    <a:pt x="46944" y="21610"/>
                  </a:cubicBezTo>
                  <a:cubicBezTo>
                    <a:pt x="46968" y="20827"/>
                    <a:pt x="46849" y="20044"/>
                    <a:pt x="46635" y="19285"/>
                  </a:cubicBezTo>
                  <a:lnTo>
                    <a:pt x="46541" y="18906"/>
                  </a:lnTo>
                  <a:cubicBezTo>
                    <a:pt x="46493" y="18740"/>
                    <a:pt x="46446" y="18574"/>
                    <a:pt x="46398" y="18408"/>
                  </a:cubicBezTo>
                  <a:lnTo>
                    <a:pt x="46351" y="18194"/>
                  </a:lnTo>
                  <a:lnTo>
                    <a:pt x="46375" y="18171"/>
                  </a:lnTo>
                  <a:cubicBezTo>
                    <a:pt x="46398" y="18147"/>
                    <a:pt x="46422" y="18123"/>
                    <a:pt x="46446" y="18123"/>
                  </a:cubicBezTo>
                  <a:cubicBezTo>
                    <a:pt x="46564" y="18028"/>
                    <a:pt x="46707" y="17910"/>
                    <a:pt x="46730" y="17767"/>
                  </a:cubicBezTo>
                  <a:cubicBezTo>
                    <a:pt x="46730" y="17672"/>
                    <a:pt x="46707" y="17578"/>
                    <a:pt x="46635" y="17506"/>
                  </a:cubicBezTo>
                  <a:cubicBezTo>
                    <a:pt x="46398" y="17198"/>
                    <a:pt x="46469" y="16961"/>
                    <a:pt x="46612" y="16652"/>
                  </a:cubicBezTo>
                  <a:cubicBezTo>
                    <a:pt x="46920" y="16036"/>
                    <a:pt x="47513" y="15632"/>
                    <a:pt x="48201" y="15585"/>
                  </a:cubicBezTo>
                  <a:cubicBezTo>
                    <a:pt x="48248" y="15585"/>
                    <a:pt x="48320" y="15585"/>
                    <a:pt x="48367" y="15585"/>
                  </a:cubicBezTo>
                  <a:cubicBezTo>
                    <a:pt x="48675" y="15632"/>
                    <a:pt x="48960" y="15822"/>
                    <a:pt x="49079" y="16131"/>
                  </a:cubicBezTo>
                  <a:close/>
                  <a:moveTo>
                    <a:pt x="38333" y="53704"/>
                  </a:moveTo>
                  <a:cubicBezTo>
                    <a:pt x="38309" y="53894"/>
                    <a:pt x="38215" y="54084"/>
                    <a:pt x="38025" y="54179"/>
                  </a:cubicBezTo>
                  <a:lnTo>
                    <a:pt x="37882" y="54250"/>
                  </a:lnTo>
                  <a:cubicBezTo>
                    <a:pt x="37740" y="54345"/>
                    <a:pt x="37598" y="54392"/>
                    <a:pt x="37456" y="54440"/>
                  </a:cubicBezTo>
                  <a:cubicBezTo>
                    <a:pt x="36530" y="54606"/>
                    <a:pt x="35605" y="54748"/>
                    <a:pt x="34751" y="54890"/>
                  </a:cubicBezTo>
                  <a:cubicBezTo>
                    <a:pt x="34585" y="54914"/>
                    <a:pt x="34396" y="54914"/>
                    <a:pt x="34229" y="54914"/>
                  </a:cubicBezTo>
                  <a:cubicBezTo>
                    <a:pt x="33826" y="54914"/>
                    <a:pt x="33423" y="54867"/>
                    <a:pt x="33020" y="54819"/>
                  </a:cubicBezTo>
                  <a:lnTo>
                    <a:pt x="32545" y="54748"/>
                  </a:lnTo>
                  <a:cubicBezTo>
                    <a:pt x="31691" y="54653"/>
                    <a:pt x="30814" y="54487"/>
                    <a:pt x="29983" y="54321"/>
                  </a:cubicBezTo>
                  <a:lnTo>
                    <a:pt x="29485" y="54226"/>
                  </a:lnTo>
                  <a:cubicBezTo>
                    <a:pt x="28560" y="54060"/>
                    <a:pt x="27683" y="53799"/>
                    <a:pt x="26805" y="53467"/>
                  </a:cubicBezTo>
                  <a:cubicBezTo>
                    <a:pt x="26164" y="53206"/>
                    <a:pt x="25524" y="52922"/>
                    <a:pt x="24907" y="52637"/>
                  </a:cubicBezTo>
                  <a:cubicBezTo>
                    <a:pt x="24480" y="52447"/>
                    <a:pt x="24077" y="52257"/>
                    <a:pt x="23650" y="52091"/>
                  </a:cubicBezTo>
                  <a:cubicBezTo>
                    <a:pt x="23223" y="51902"/>
                    <a:pt x="22843" y="51759"/>
                    <a:pt x="22440" y="51617"/>
                  </a:cubicBezTo>
                  <a:lnTo>
                    <a:pt x="22345" y="51593"/>
                  </a:lnTo>
                  <a:cubicBezTo>
                    <a:pt x="21800" y="51403"/>
                    <a:pt x="21278" y="51190"/>
                    <a:pt x="20756" y="50905"/>
                  </a:cubicBezTo>
                  <a:cubicBezTo>
                    <a:pt x="20637" y="50858"/>
                    <a:pt x="20495" y="50787"/>
                    <a:pt x="20353" y="50739"/>
                  </a:cubicBezTo>
                  <a:lnTo>
                    <a:pt x="20139" y="50668"/>
                  </a:lnTo>
                  <a:cubicBezTo>
                    <a:pt x="20068" y="50644"/>
                    <a:pt x="20021" y="50621"/>
                    <a:pt x="19973" y="50597"/>
                  </a:cubicBezTo>
                  <a:lnTo>
                    <a:pt x="19950" y="50573"/>
                  </a:lnTo>
                  <a:cubicBezTo>
                    <a:pt x="20044" y="50312"/>
                    <a:pt x="20187" y="50051"/>
                    <a:pt x="20329" y="49790"/>
                  </a:cubicBezTo>
                  <a:cubicBezTo>
                    <a:pt x="20614" y="49363"/>
                    <a:pt x="20875" y="48913"/>
                    <a:pt x="21159" y="48486"/>
                  </a:cubicBezTo>
                  <a:lnTo>
                    <a:pt x="21349" y="48177"/>
                  </a:lnTo>
                  <a:cubicBezTo>
                    <a:pt x="21871" y="47371"/>
                    <a:pt x="22393" y="46564"/>
                    <a:pt x="22915" y="45758"/>
                  </a:cubicBezTo>
                  <a:cubicBezTo>
                    <a:pt x="23033" y="45592"/>
                    <a:pt x="23152" y="45450"/>
                    <a:pt x="23270" y="45283"/>
                  </a:cubicBezTo>
                  <a:cubicBezTo>
                    <a:pt x="23389" y="45141"/>
                    <a:pt x="23531" y="44951"/>
                    <a:pt x="23650" y="44762"/>
                  </a:cubicBezTo>
                  <a:cubicBezTo>
                    <a:pt x="23935" y="44311"/>
                    <a:pt x="24243" y="43837"/>
                    <a:pt x="24504" y="43338"/>
                  </a:cubicBezTo>
                  <a:cubicBezTo>
                    <a:pt x="24907" y="42579"/>
                    <a:pt x="25358" y="41797"/>
                    <a:pt x="25975" y="40824"/>
                  </a:cubicBezTo>
                  <a:cubicBezTo>
                    <a:pt x="26236" y="40421"/>
                    <a:pt x="26473" y="39994"/>
                    <a:pt x="26663" y="39543"/>
                  </a:cubicBezTo>
                  <a:cubicBezTo>
                    <a:pt x="26781" y="39258"/>
                    <a:pt x="26923" y="38974"/>
                    <a:pt x="27066" y="38713"/>
                  </a:cubicBezTo>
                  <a:cubicBezTo>
                    <a:pt x="27137" y="38570"/>
                    <a:pt x="27208" y="38428"/>
                    <a:pt x="27256" y="38286"/>
                  </a:cubicBezTo>
                  <a:cubicBezTo>
                    <a:pt x="27374" y="38096"/>
                    <a:pt x="27469" y="37883"/>
                    <a:pt x="27564" y="37669"/>
                  </a:cubicBezTo>
                  <a:lnTo>
                    <a:pt x="27683" y="37432"/>
                  </a:lnTo>
                  <a:cubicBezTo>
                    <a:pt x="27730" y="37432"/>
                    <a:pt x="27801" y="37432"/>
                    <a:pt x="27849" y="37432"/>
                  </a:cubicBezTo>
                  <a:cubicBezTo>
                    <a:pt x="28015" y="37432"/>
                    <a:pt x="28204" y="37456"/>
                    <a:pt x="28370" y="37479"/>
                  </a:cubicBezTo>
                  <a:cubicBezTo>
                    <a:pt x="28536" y="37503"/>
                    <a:pt x="28703" y="37527"/>
                    <a:pt x="28845" y="37550"/>
                  </a:cubicBezTo>
                  <a:lnTo>
                    <a:pt x="28845" y="37574"/>
                  </a:lnTo>
                  <a:cubicBezTo>
                    <a:pt x="28845" y="37645"/>
                    <a:pt x="28869" y="37740"/>
                    <a:pt x="28892" y="37811"/>
                  </a:cubicBezTo>
                  <a:lnTo>
                    <a:pt x="28916" y="37883"/>
                  </a:lnTo>
                  <a:cubicBezTo>
                    <a:pt x="28963" y="38049"/>
                    <a:pt x="29035" y="38215"/>
                    <a:pt x="29153" y="38333"/>
                  </a:cubicBezTo>
                  <a:cubicBezTo>
                    <a:pt x="29343" y="38523"/>
                    <a:pt x="29485" y="38713"/>
                    <a:pt x="29628" y="38926"/>
                  </a:cubicBezTo>
                  <a:cubicBezTo>
                    <a:pt x="29865" y="39258"/>
                    <a:pt x="30221" y="39472"/>
                    <a:pt x="30624" y="39496"/>
                  </a:cubicBezTo>
                  <a:cubicBezTo>
                    <a:pt x="30980" y="39472"/>
                    <a:pt x="31288" y="39330"/>
                    <a:pt x="31525" y="39092"/>
                  </a:cubicBezTo>
                  <a:cubicBezTo>
                    <a:pt x="31881" y="38713"/>
                    <a:pt x="32166" y="38262"/>
                    <a:pt x="32379" y="37788"/>
                  </a:cubicBezTo>
                  <a:lnTo>
                    <a:pt x="32403" y="37788"/>
                  </a:lnTo>
                  <a:cubicBezTo>
                    <a:pt x="32474" y="37788"/>
                    <a:pt x="32545" y="37764"/>
                    <a:pt x="32616" y="37764"/>
                  </a:cubicBezTo>
                  <a:lnTo>
                    <a:pt x="32783" y="37764"/>
                  </a:lnTo>
                  <a:cubicBezTo>
                    <a:pt x="33447" y="37764"/>
                    <a:pt x="34135" y="37693"/>
                    <a:pt x="34823" y="37550"/>
                  </a:cubicBezTo>
                  <a:lnTo>
                    <a:pt x="34941" y="37527"/>
                  </a:lnTo>
                  <a:cubicBezTo>
                    <a:pt x="35012" y="37527"/>
                    <a:pt x="35060" y="37503"/>
                    <a:pt x="35155" y="37503"/>
                  </a:cubicBezTo>
                  <a:cubicBezTo>
                    <a:pt x="35226" y="37479"/>
                    <a:pt x="35273" y="37527"/>
                    <a:pt x="35273" y="37598"/>
                  </a:cubicBezTo>
                  <a:lnTo>
                    <a:pt x="35273" y="37906"/>
                  </a:lnTo>
                  <a:lnTo>
                    <a:pt x="35273" y="38215"/>
                  </a:lnTo>
                  <a:lnTo>
                    <a:pt x="35273" y="38310"/>
                  </a:lnTo>
                  <a:cubicBezTo>
                    <a:pt x="35249" y="38452"/>
                    <a:pt x="35273" y="38570"/>
                    <a:pt x="35344" y="38689"/>
                  </a:cubicBezTo>
                  <a:cubicBezTo>
                    <a:pt x="35463" y="38903"/>
                    <a:pt x="35510" y="39140"/>
                    <a:pt x="35463" y="39377"/>
                  </a:cubicBezTo>
                  <a:cubicBezTo>
                    <a:pt x="35439" y="40231"/>
                    <a:pt x="35534" y="41085"/>
                    <a:pt x="35748" y="41891"/>
                  </a:cubicBezTo>
                  <a:cubicBezTo>
                    <a:pt x="36127" y="43481"/>
                    <a:pt x="36388" y="45094"/>
                    <a:pt x="36649" y="46588"/>
                  </a:cubicBezTo>
                  <a:cubicBezTo>
                    <a:pt x="36791" y="47323"/>
                    <a:pt x="36981" y="48035"/>
                    <a:pt x="37218" y="48747"/>
                  </a:cubicBezTo>
                  <a:cubicBezTo>
                    <a:pt x="37337" y="49126"/>
                    <a:pt x="37432" y="49506"/>
                    <a:pt x="37550" y="49862"/>
                  </a:cubicBezTo>
                  <a:cubicBezTo>
                    <a:pt x="37693" y="50360"/>
                    <a:pt x="37835" y="50882"/>
                    <a:pt x="37977" y="51380"/>
                  </a:cubicBezTo>
                  <a:cubicBezTo>
                    <a:pt x="38120" y="51902"/>
                    <a:pt x="38238" y="52423"/>
                    <a:pt x="38286" y="52945"/>
                  </a:cubicBezTo>
                  <a:lnTo>
                    <a:pt x="38333" y="53277"/>
                  </a:lnTo>
                  <a:cubicBezTo>
                    <a:pt x="38333" y="53420"/>
                    <a:pt x="38333" y="53562"/>
                    <a:pt x="38333" y="53704"/>
                  </a:cubicBezTo>
                  <a:close/>
                  <a:moveTo>
                    <a:pt x="29936" y="37669"/>
                  </a:moveTo>
                  <a:lnTo>
                    <a:pt x="30126" y="37669"/>
                  </a:lnTo>
                  <a:cubicBezTo>
                    <a:pt x="30339" y="37669"/>
                    <a:pt x="30529" y="37693"/>
                    <a:pt x="30719" y="37717"/>
                  </a:cubicBezTo>
                  <a:cubicBezTo>
                    <a:pt x="30885" y="37740"/>
                    <a:pt x="31051" y="37764"/>
                    <a:pt x="31217" y="37788"/>
                  </a:cubicBezTo>
                  <a:cubicBezTo>
                    <a:pt x="31122" y="38001"/>
                    <a:pt x="31003" y="38215"/>
                    <a:pt x="30814" y="38381"/>
                  </a:cubicBezTo>
                  <a:cubicBezTo>
                    <a:pt x="30766" y="38428"/>
                    <a:pt x="30695" y="38452"/>
                    <a:pt x="30624" y="38476"/>
                  </a:cubicBezTo>
                  <a:cubicBezTo>
                    <a:pt x="30553" y="38452"/>
                    <a:pt x="30482" y="38404"/>
                    <a:pt x="30434" y="38357"/>
                  </a:cubicBezTo>
                  <a:cubicBezTo>
                    <a:pt x="30316" y="38191"/>
                    <a:pt x="30173" y="38001"/>
                    <a:pt x="30055" y="37811"/>
                  </a:cubicBezTo>
                  <a:close/>
                  <a:moveTo>
                    <a:pt x="32593" y="36578"/>
                  </a:moveTo>
                  <a:lnTo>
                    <a:pt x="32189" y="36578"/>
                  </a:lnTo>
                  <a:cubicBezTo>
                    <a:pt x="30719" y="36554"/>
                    <a:pt x="29272" y="36436"/>
                    <a:pt x="27849" y="36222"/>
                  </a:cubicBezTo>
                  <a:cubicBezTo>
                    <a:pt x="26805" y="36080"/>
                    <a:pt x="25809" y="35771"/>
                    <a:pt x="24883" y="35321"/>
                  </a:cubicBezTo>
                  <a:cubicBezTo>
                    <a:pt x="23650" y="34751"/>
                    <a:pt x="22464" y="34087"/>
                    <a:pt x="21373" y="33304"/>
                  </a:cubicBezTo>
                  <a:cubicBezTo>
                    <a:pt x="20732" y="32830"/>
                    <a:pt x="20139" y="32284"/>
                    <a:pt x="19641" y="31668"/>
                  </a:cubicBezTo>
                  <a:lnTo>
                    <a:pt x="19594" y="31620"/>
                  </a:lnTo>
                  <a:cubicBezTo>
                    <a:pt x="19594" y="31620"/>
                    <a:pt x="19570" y="31597"/>
                    <a:pt x="19570" y="31597"/>
                  </a:cubicBezTo>
                  <a:lnTo>
                    <a:pt x="19570" y="31597"/>
                  </a:lnTo>
                  <a:cubicBezTo>
                    <a:pt x="19570" y="31193"/>
                    <a:pt x="19309" y="31027"/>
                    <a:pt x="19024" y="30861"/>
                  </a:cubicBezTo>
                  <a:cubicBezTo>
                    <a:pt x="18977" y="30814"/>
                    <a:pt x="18953" y="30766"/>
                    <a:pt x="18930" y="30719"/>
                  </a:cubicBezTo>
                  <a:lnTo>
                    <a:pt x="18882" y="30671"/>
                  </a:lnTo>
                  <a:cubicBezTo>
                    <a:pt x="18764" y="30434"/>
                    <a:pt x="18597" y="30197"/>
                    <a:pt x="18455" y="29960"/>
                  </a:cubicBezTo>
                  <a:cubicBezTo>
                    <a:pt x="18099" y="29438"/>
                    <a:pt x="17791" y="28892"/>
                    <a:pt x="17506" y="28323"/>
                  </a:cubicBezTo>
                  <a:cubicBezTo>
                    <a:pt x="17435" y="28157"/>
                    <a:pt x="17364" y="27991"/>
                    <a:pt x="17293" y="27849"/>
                  </a:cubicBezTo>
                  <a:cubicBezTo>
                    <a:pt x="17079" y="27469"/>
                    <a:pt x="16913" y="27066"/>
                    <a:pt x="16795" y="26663"/>
                  </a:cubicBezTo>
                  <a:cubicBezTo>
                    <a:pt x="16747" y="26520"/>
                    <a:pt x="16700" y="26354"/>
                    <a:pt x="16652" y="26236"/>
                  </a:cubicBezTo>
                  <a:cubicBezTo>
                    <a:pt x="16581" y="25975"/>
                    <a:pt x="16510" y="25737"/>
                    <a:pt x="16439" y="25477"/>
                  </a:cubicBezTo>
                  <a:cubicBezTo>
                    <a:pt x="16391" y="25239"/>
                    <a:pt x="16368" y="25002"/>
                    <a:pt x="16320" y="24765"/>
                  </a:cubicBezTo>
                  <a:cubicBezTo>
                    <a:pt x="16320" y="24670"/>
                    <a:pt x="16297" y="24551"/>
                    <a:pt x="16297" y="24457"/>
                  </a:cubicBezTo>
                  <a:cubicBezTo>
                    <a:pt x="19736" y="23199"/>
                    <a:pt x="22274" y="21681"/>
                    <a:pt x="24267" y="19641"/>
                  </a:cubicBezTo>
                  <a:cubicBezTo>
                    <a:pt x="24575" y="19784"/>
                    <a:pt x="24931" y="19855"/>
                    <a:pt x="25287" y="19855"/>
                  </a:cubicBezTo>
                  <a:cubicBezTo>
                    <a:pt x="25761" y="19855"/>
                    <a:pt x="26236" y="19736"/>
                    <a:pt x="26663" y="19570"/>
                  </a:cubicBezTo>
                  <a:cubicBezTo>
                    <a:pt x="27374" y="19285"/>
                    <a:pt x="28086" y="18953"/>
                    <a:pt x="28774" y="18598"/>
                  </a:cubicBezTo>
                  <a:lnTo>
                    <a:pt x="29106" y="18431"/>
                  </a:lnTo>
                  <a:cubicBezTo>
                    <a:pt x="29651" y="18147"/>
                    <a:pt x="30150" y="17767"/>
                    <a:pt x="30576" y="17317"/>
                  </a:cubicBezTo>
                  <a:cubicBezTo>
                    <a:pt x="30885" y="17008"/>
                    <a:pt x="31193" y="16700"/>
                    <a:pt x="31525" y="16368"/>
                  </a:cubicBezTo>
                  <a:lnTo>
                    <a:pt x="31881" y="15988"/>
                  </a:lnTo>
                  <a:cubicBezTo>
                    <a:pt x="32023" y="16059"/>
                    <a:pt x="32142" y="16131"/>
                    <a:pt x="32261" y="16249"/>
                  </a:cubicBezTo>
                  <a:lnTo>
                    <a:pt x="32332" y="16297"/>
                  </a:lnTo>
                  <a:cubicBezTo>
                    <a:pt x="32806" y="16676"/>
                    <a:pt x="33304" y="17008"/>
                    <a:pt x="33826" y="17317"/>
                  </a:cubicBezTo>
                  <a:cubicBezTo>
                    <a:pt x="34538" y="17720"/>
                    <a:pt x="35297" y="17981"/>
                    <a:pt x="36103" y="18147"/>
                  </a:cubicBezTo>
                  <a:cubicBezTo>
                    <a:pt x="37313" y="18408"/>
                    <a:pt x="38570" y="18526"/>
                    <a:pt x="39828" y="18503"/>
                  </a:cubicBezTo>
                  <a:cubicBezTo>
                    <a:pt x="40278" y="18503"/>
                    <a:pt x="40753" y="18503"/>
                    <a:pt x="41275" y="18479"/>
                  </a:cubicBezTo>
                  <a:cubicBezTo>
                    <a:pt x="41939" y="18431"/>
                    <a:pt x="42579" y="18313"/>
                    <a:pt x="43220" y="18123"/>
                  </a:cubicBezTo>
                  <a:cubicBezTo>
                    <a:pt x="43623" y="18005"/>
                    <a:pt x="44026" y="17886"/>
                    <a:pt x="44453" y="17744"/>
                  </a:cubicBezTo>
                  <a:lnTo>
                    <a:pt x="44928" y="17601"/>
                  </a:lnTo>
                  <a:lnTo>
                    <a:pt x="44928" y="17601"/>
                  </a:lnTo>
                  <a:cubicBezTo>
                    <a:pt x="44975" y="17672"/>
                    <a:pt x="44999" y="17720"/>
                    <a:pt x="45022" y="17791"/>
                  </a:cubicBezTo>
                  <a:lnTo>
                    <a:pt x="45141" y="18265"/>
                  </a:lnTo>
                  <a:cubicBezTo>
                    <a:pt x="45331" y="19001"/>
                    <a:pt x="45521" y="19760"/>
                    <a:pt x="45687" y="20495"/>
                  </a:cubicBezTo>
                  <a:cubicBezTo>
                    <a:pt x="45782" y="21017"/>
                    <a:pt x="45805" y="21539"/>
                    <a:pt x="45710" y="22061"/>
                  </a:cubicBezTo>
                  <a:cubicBezTo>
                    <a:pt x="45710" y="22084"/>
                    <a:pt x="45710" y="22084"/>
                    <a:pt x="45710" y="22108"/>
                  </a:cubicBezTo>
                  <a:cubicBezTo>
                    <a:pt x="45687" y="22156"/>
                    <a:pt x="45687" y="22203"/>
                    <a:pt x="45687" y="22251"/>
                  </a:cubicBezTo>
                  <a:cubicBezTo>
                    <a:pt x="45758" y="22606"/>
                    <a:pt x="45782" y="22962"/>
                    <a:pt x="45758" y="23318"/>
                  </a:cubicBezTo>
                  <a:cubicBezTo>
                    <a:pt x="45758" y="23508"/>
                    <a:pt x="45734" y="23674"/>
                    <a:pt x="45758" y="23840"/>
                  </a:cubicBezTo>
                  <a:cubicBezTo>
                    <a:pt x="45758" y="24409"/>
                    <a:pt x="45758" y="24978"/>
                    <a:pt x="45734" y="25453"/>
                  </a:cubicBezTo>
                  <a:cubicBezTo>
                    <a:pt x="45710" y="25643"/>
                    <a:pt x="45687" y="25856"/>
                    <a:pt x="45639" y="26022"/>
                  </a:cubicBezTo>
                  <a:cubicBezTo>
                    <a:pt x="45426" y="26757"/>
                    <a:pt x="45188" y="27493"/>
                    <a:pt x="44951" y="28228"/>
                  </a:cubicBezTo>
                  <a:cubicBezTo>
                    <a:pt x="44738" y="29011"/>
                    <a:pt x="44358" y="29770"/>
                    <a:pt x="43836" y="30387"/>
                  </a:cubicBezTo>
                  <a:cubicBezTo>
                    <a:pt x="43647" y="30624"/>
                    <a:pt x="43457" y="30885"/>
                    <a:pt x="43243" y="31122"/>
                  </a:cubicBezTo>
                  <a:cubicBezTo>
                    <a:pt x="43006" y="31431"/>
                    <a:pt x="42769" y="31739"/>
                    <a:pt x="42484" y="32024"/>
                  </a:cubicBezTo>
                  <a:cubicBezTo>
                    <a:pt x="41986" y="32522"/>
                    <a:pt x="41464" y="32996"/>
                    <a:pt x="40895" y="33447"/>
                  </a:cubicBezTo>
                  <a:lnTo>
                    <a:pt x="40753" y="33565"/>
                  </a:lnTo>
                  <a:cubicBezTo>
                    <a:pt x="39756" y="34372"/>
                    <a:pt x="38642" y="35012"/>
                    <a:pt x="37432" y="35439"/>
                  </a:cubicBezTo>
                  <a:lnTo>
                    <a:pt x="37337" y="35487"/>
                  </a:lnTo>
                  <a:cubicBezTo>
                    <a:pt x="36578" y="35795"/>
                    <a:pt x="35795" y="36056"/>
                    <a:pt x="35012" y="36270"/>
                  </a:cubicBezTo>
                  <a:cubicBezTo>
                    <a:pt x="34229" y="36459"/>
                    <a:pt x="33423" y="36554"/>
                    <a:pt x="32593" y="36578"/>
                  </a:cubicBezTo>
                  <a:close/>
                  <a:moveTo>
                    <a:pt x="13521" y="28560"/>
                  </a:moveTo>
                  <a:lnTo>
                    <a:pt x="13545" y="28513"/>
                  </a:lnTo>
                  <a:cubicBezTo>
                    <a:pt x="13569" y="28489"/>
                    <a:pt x="13592" y="28442"/>
                    <a:pt x="13616" y="28418"/>
                  </a:cubicBezTo>
                  <a:cubicBezTo>
                    <a:pt x="13758" y="28062"/>
                    <a:pt x="14091" y="27849"/>
                    <a:pt x="14446" y="27849"/>
                  </a:cubicBezTo>
                  <a:cubicBezTo>
                    <a:pt x="14684" y="27872"/>
                    <a:pt x="14921" y="27920"/>
                    <a:pt x="15134" y="28015"/>
                  </a:cubicBezTo>
                  <a:lnTo>
                    <a:pt x="15324" y="28086"/>
                  </a:lnTo>
                  <a:cubicBezTo>
                    <a:pt x="15419" y="28133"/>
                    <a:pt x="15490" y="28181"/>
                    <a:pt x="15609" y="28204"/>
                  </a:cubicBezTo>
                  <a:cubicBezTo>
                    <a:pt x="15727" y="28252"/>
                    <a:pt x="15870" y="28347"/>
                    <a:pt x="15941" y="28465"/>
                  </a:cubicBezTo>
                  <a:cubicBezTo>
                    <a:pt x="16059" y="28679"/>
                    <a:pt x="16273" y="28821"/>
                    <a:pt x="16510" y="28869"/>
                  </a:cubicBezTo>
                  <a:lnTo>
                    <a:pt x="16557" y="28964"/>
                  </a:lnTo>
                  <a:cubicBezTo>
                    <a:pt x="16961" y="29675"/>
                    <a:pt x="17364" y="30363"/>
                    <a:pt x="17744" y="31051"/>
                  </a:cubicBezTo>
                  <a:lnTo>
                    <a:pt x="17744" y="31075"/>
                  </a:lnTo>
                  <a:lnTo>
                    <a:pt x="17317" y="31075"/>
                  </a:lnTo>
                  <a:lnTo>
                    <a:pt x="16795" y="31075"/>
                  </a:lnTo>
                  <a:cubicBezTo>
                    <a:pt x="16439" y="31075"/>
                    <a:pt x="16107" y="31051"/>
                    <a:pt x="15751" y="31004"/>
                  </a:cubicBezTo>
                  <a:cubicBezTo>
                    <a:pt x="15229" y="30956"/>
                    <a:pt x="14731" y="30766"/>
                    <a:pt x="14280" y="30482"/>
                  </a:cubicBezTo>
                  <a:cubicBezTo>
                    <a:pt x="13853" y="30244"/>
                    <a:pt x="13545" y="29841"/>
                    <a:pt x="13403" y="29391"/>
                  </a:cubicBezTo>
                  <a:cubicBezTo>
                    <a:pt x="13308" y="29106"/>
                    <a:pt x="13355" y="28797"/>
                    <a:pt x="13521" y="28560"/>
                  </a:cubicBezTo>
                  <a:close/>
                  <a:moveTo>
                    <a:pt x="11671" y="13996"/>
                  </a:moveTo>
                  <a:lnTo>
                    <a:pt x="11671" y="14091"/>
                  </a:lnTo>
                  <a:cubicBezTo>
                    <a:pt x="11647" y="14185"/>
                    <a:pt x="11624" y="14304"/>
                    <a:pt x="11647" y="14399"/>
                  </a:cubicBezTo>
                  <a:cubicBezTo>
                    <a:pt x="11647" y="14778"/>
                    <a:pt x="11576" y="15158"/>
                    <a:pt x="11434" y="15490"/>
                  </a:cubicBezTo>
                  <a:cubicBezTo>
                    <a:pt x="11291" y="15870"/>
                    <a:pt x="11197" y="16249"/>
                    <a:pt x="11149" y="16652"/>
                  </a:cubicBezTo>
                  <a:cubicBezTo>
                    <a:pt x="11102" y="16890"/>
                    <a:pt x="11031" y="17127"/>
                    <a:pt x="10936" y="17364"/>
                  </a:cubicBezTo>
                  <a:cubicBezTo>
                    <a:pt x="10888" y="17459"/>
                    <a:pt x="10841" y="17578"/>
                    <a:pt x="10817" y="17696"/>
                  </a:cubicBezTo>
                  <a:cubicBezTo>
                    <a:pt x="10793" y="17720"/>
                    <a:pt x="10793" y="17744"/>
                    <a:pt x="10770" y="17791"/>
                  </a:cubicBezTo>
                  <a:cubicBezTo>
                    <a:pt x="10770" y="17815"/>
                    <a:pt x="10770" y="17862"/>
                    <a:pt x="10746" y="17886"/>
                  </a:cubicBezTo>
                  <a:cubicBezTo>
                    <a:pt x="10556" y="18337"/>
                    <a:pt x="10461" y="18811"/>
                    <a:pt x="10509" y="19309"/>
                  </a:cubicBezTo>
                  <a:cubicBezTo>
                    <a:pt x="10509" y="19380"/>
                    <a:pt x="10509" y="19451"/>
                    <a:pt x="10485" y="19523"/>
                  </a:cubicBezTo>
                  <a:cubicBezTo>
                    <a:pt x="10485" y="19570"/>
                    <a:pt x="10461" y="19618"/>
                    <a:pt x="10438" y="19641"/>
                  </a:cubicBezTo>
                  <a:lnTo>
                    <a:pt x="10414" y="19760"/>
                  </a:lnTo>
                  <a:cubicBezTo>
                    <a:pt x="10390" y="19926"/>
                    <a:pt x="10343" y="20092"/>
                    <a:pt x="10295" y="20234"/>
                  </a:cubicBezTo>
                  <a:lnTo>
                    <a:pt x="10295" y="20305"/>
                  </a:lnTo>
                  <a:cubicBezTo>
                    <a:pt x="10295" y="20377"/>
                    <a:pt x="10248" y="20471"/>
                    <a:pt x="10200" y="20543"/>
                  </a:cubicBezTo>
                  <a:cubicBezTo>
                    <a:pt x="10034" y="20732"/>
                    <a:pt x="9916" y="20946"/>
                    <a:pt x="9844" y="21183"/>
                  </a:cubicBezTo>
                  <a:lnTo>
                    <a:pt x="9844" y="21207"/>
                  </a:lnTo>
                  <a:cubicBezTo>
                    <a:pt x="9726" y="21515"/>
                    <a:pt x="9560" y="21800"/>
                    <a:pt x="9370" y="22061"/>
                  </a:cubicBezTo>
                  <a:cubicBezTo>
                    <a:pt x="9228" y="22227"/>
                    <a:pt x="9085" y="22417"/>
                    <a:pt x="8943" y="22630"/>
                  </a:cubicBezTo>
                  <a:cubicBezTo>
                    <a:pt x="8848" y="22749"/>
                    <a:pt x="8753" y="22867"/>
                    <a:pt x="8682" y="23010"/>
                  </a:cubicBezTo>
                  <a:cubicBezTo>
                    <a:pt x="8492" y="23271"/>
                    <a:pt x="8231" y="23460"/>
                    <a:pt x="7923" y="23603"/>
                  </a:cubicBezTo>
                  <a:cubicBezTo>
                    <a:pt x="7828" y="23626"/>
                    <a:pt x="7733" y="23650"/>
                    <a:pt x="7638" y="23674"/>
                  </a:cubicBezTo>
                  <a:lnTo>
                    <a:pt x="7638" y="23674"/>
                  </a:lnTo>
                  <a:cubicBezTo>
                    <a:pt x="7425" y="23650"/>
                    <a:pt x="7259" y="23531"/>
                    <a:pt x="7188" y="23365"/>
                  </a:cubicBezTo>
                  <a:cubicBezTo>
                    <a:pt x="7069" y="23152"/>
                    <a:pt x="6974" y="22938"/>
                    <a:pt x="6927" y="22725"/>
                  </a:cubicBezTo>
                  <a:cubicBezTo>
                    <a:pt x="6832" y="22393"/>
                    <a:pt x="6737" y="22084"/>
                    <a:pt x="6642" y="21776"/>
                  </a:cubicBezTo>
                  <a:cubicBezTo>
                    <a:pt x="6476" y="21302"/>
                    <a:pt x="6358" y="20804"/>
                    <a:pt x="6263" y="20305"/>
                  </a:cubicBezTo>
                  <a:cubicBezTo>
                    <a:pt x="6191" y="19926"/>
                    <a:pt x="5836" y="19665"/>
                    <a:pt x="5456" y="19665"/>
                  </a:cubicBezTo>
                  <a:cubicBezTo>
                    <a:pt x="5290" y="19665"/>
                    <a:pt x="5124" y="19712"/>
                    <a:pt x="4958" y="19831"/>
                  </a:cubicBezTo>
                  <a:cubicBezTo>
                    <a:pt x="4792" y="19926"/>
                    <a:pt x="4650" y="20068"/>
                    <a:pt x="4531" y="20234"/>
                  </a:cubicBezTo>
                  <a:cubicBezTo>
                    <a:pt x="4412" y="20448"/>
                    <a:pt x="4151" y="20566"/>
                    <a:pt x="3914" y="20543"/>
                  </a:cubicBezTo>
                  <a:lnTo>
                    <a:pt x="3772" y="20543"/>
                  </a:lnTo>
                  <a:lnTo>
                    <a:pt x="3250" y="20543"/>
                  </a:lnTo>
                  <a:lnTo>
                    <a:pt x="2942" y="20543"/>
                  </a:lnTo>
                  <a:cubicBezTo>
                    <a:pt x="2776" y="20543"/>
                    <a:pt x="2633" y="20471"/>
                    <a:pt x="2562" y="20329"/>
                  </a:cubicBezTo>
                  <a:cubicBezTo>
                    <a:pt x="2396" y="20139"/>
                    <a:pt x="2325" y="19902"/>
                    <a:pt x="2325" y="19665"/>
                  </a:cubicBezTo>
                  <a:cubicBezTo>
                    <a:pt x="2349" y="19428"/>
                    <a:pt x="2372" y="19191"/>
                    <a:pt x="2420" y="18953"/>
                  </a:cubicBezTo>
                  <a:cubicBezTo>
                    <a:pt x="2444" y="18740"/>
                    <a:pt x="2467" y="18431"/>
                    <a:pt x="2491" y="18171"/>
                  </a:cubicBezTo>
                  <a:cubicBezTo>
                    <a:pt x="2562" y="17767"/>
                    <a:pt x="2681" y="17388"/>
                    <a:pt x="2894" y="17032"/>
                  </a:cubicBezTo>
                  <a:cubicBezTo>
                    <a:pt x="2942" y="16937"/>
                    <a:pt x="2989" y="16842"/>
                    <a:pt x="3037" y="16747"/>
                  </a:cubicBezTo>
                  <a:cubicBezTo>
                    <a:pt x="3226" y="16320"/>
                    <a:pt x="3440" y="15870"/>
                    <a:pt x="3725" y="15348"/>
                  </a:cubicBezTo>
                  <a:cubicBezTo>
                    <a:pt x="3843" y="15158"/>
                    <a:pt x="3962" y="14992"/>
                    <a:pt x="4104" y="14826"/>
                  </a:cubicBezTo>
                  <a:cubicBezTo>
                    <a:pt x="4294" y="14636"/>
                    <a:pt x="4507" y="14423"/>
                    <a:pt x="4697" y="14233"/>
                  </a:cubicBezTo>
                  <a:lnTo>
                    <a:pt x="4934" y="13996"/>
                  </a:lnTo>
                  <a:cubicBezTo>
                    <a:pt x="5124" y="13853"/>
                    <a:pt x="5195" y="13616"/>
                    <a:pt x="5148" y="13379"/>
                  </a:cubicBezTo>
                  <a:cubicBezTo>
                    <a:pt x="5077" y="13142"/>
                    <a:pt x="4863" y="12976"/>
                    <a:pt x="4626" y="12976"/>
                  </a:cubicBezTo>
                  <a:cubicBezTo>
                    <a:pt x="3819" y="12715"/>
                    <a:pt x="3084" y="12383"/>
                    <a:pt x="2372" y="11932"/>
                  </a:cubicBezTo>
                  <a:cubicBezTo>
                    <a:pt x="2064" y="11742"/>
                    <a:pt x="1803" y="11481"/>
                    <a:pt x="1590" y="11197"/>
                  </a:cubicBezTo>
                  <a:cubicBezTo>
                    <a:pt x="1258" y="10841"/>
                    <a:pt x="1092" y="10343"/>
                    <a:pt x="1139" y="9868"/>
                  </a:cubicBezTo>
                  <a:cubicBezTo>
                    <a:pt x="1163" y="9465"/>
                    <a:pt x="1139" y="9062"/>
                    <a:pt x="1139" y="8682"/>
                  </a:cubicBezTo>
                  <a:lnTo>
                    <a:pt x="1139" y="8421"/>
                  </a:lnTo>
                  <a:cubicBezTo>
                    <a:pt x="1115" y="8184"/>
                    <a:pt x="1163" y="7923"/>
                    <a:pt x="1305" y="7733"/>
                  </a:cubicBezTo>
                  <a:cubicBezTo>
                    <a:pt x="1376" y="7638"/>
                    <a:pt x="1447" y="7520"/>
                    <a:pt x="1471" y="7401"/>
                  </a:cubicBezTo>
                  <a:cubicBezTo>
                    <a:pt x="1685" y="6856"/>
                    <a:pt x="2017" y="6358"/>
                    <a:pt x="2420" y="5954"/>
                  </a:cubicBezTo>
                  <a:lnTo>
                    <a:pt x="2538" y="5836"/>
                  </a:lnTo>
                  <a:cubicBezTo>
                    <a:pt x="2823" y="5504"/>
                    <a:pt x="3108" y="5219"/>
                    <a:pt x="3440" y="4839"/>
                  </a:cubicBezTo>
                  <a:cubicBezTo>
                    <a:pt x="3535" y="4721"/>
                    <a:pt x="3653" y="4602"/>
                    <a:pt x="3772" y="4507"/>
                  </a:cubicBezTo>
                  <a:cubicBezTo>
                    <a:pt x="4341" y="4033"/>
                    <a:pt x="4958" y="3630"/>
                    <a:pt x="5622" y="3298"/>
                  </a:cubicBezTo>
                  <a:cubicBezTo>
                    <a:pt x="6286" y="2989"/>
                    <a:pt x="6927" y="2681"/>
                    <a:pt x="7591" y="2372"/>
                  </a:cubicBezTo>
                  <a:cubicBezTo>
                    <a:pt x="8137" y="2112"/>
                    <a:pt x="8730" y="1993"/>
                    <a:pt x="9346" y="1993"/>
                  </a:cubicBezTo>
                  <a:lnTo>
                    <a:pt x="10105" y="1993"/>
                  </a:lnTo>
                  <a:lnTo>
                    <a:pt x="11766" y="1993"/>
                  </a:lnTo>
                  <a:cubicBezTo>
                    <a:pt x="12051" y="1993"/>
                    <a:pt x="12311" y="2040"/>
                    <a:pt x="12572" y="2135"/>
                  </a:cubicBezTo>
                  <a:cubicBezTo>
                    <a:pt x="12644" y="2159"/>
                    <a:pt x="12738" y="2183"/>
                    <a:pt x="12810" y="2206"/>
                  </a:cubicBezTo>
                  <a:cubicBezTo>
                    <a:pt x="13711" y="2420"/>
                    <a:pt x="14565" y="2776"/>
                    <a:pt x="15324" y="3298"/>
                  </a:cubicBezTo>
                  <a:cubicBezTo>
                    <a:pt x="15490" y="3392"/>
                    <a:pt x="15632" y="3535"/>
                    <a:pt x="15775" y="3677"/>
                  </a:cubicBezTo>
                  <a:cubicBezTo>
                    <a:pt x="15917" y="3796"/>
                    <a:pt x="15964" y="3985"/>
                    <a:pt x="15941" y="4152"/>
                  </a:cubicBezTo>
                  <a:lnTo>
                    <a:pt x="15704" y="4246"/>
                  </a:lnTo>
                  <a:cubicBezTo>
                    <a:pt x="15466" y="4318"/>
                    <a:pt x="15253" y="4365"/>
                    <a:pt x="15063" y="4460"/>
                  </a:cubicBezTo>
                  <a:cubicBezTo>
                    <a:pt x="14873" y="4531"/>
                    <a:pt x="14684" y="4626"/>
                    <a:pt x="14565" y="4792"/>
                  </a:cubicBezTo>
                  <a:cubicBezTo>
                    <a:pt x="14257" y="5148"/>
                    <a:pt x="13972" y="5527"/>
                    <a:pt x="13735" y="5907"/>
                  </a:cubicBezTo>
                  <a:cubicBezTo>
                    <a:pt x="13640" y="6073"/>
                    <a:pt x="13592" y="6263"/>
                    <a:pt x="13616" y="6429"/>
                  </a:cubicBezTo>
                  <a:cubicBezTo>
                    <a:pt x="13616" y="6595"/>
                    <a:pt x="13640" y="6761"/>
                    <a:pt x="13664" y="6903"/>
                  </a:cubicBezTo>
                  <a:cubicBezTo>
                    <a:pt x="13664" y="6951"/>
                    <a:pt x="13664" y="7022"/>
                    <a:pt x="13687" y="7069"/>
                  </a:cubicBezTo>
                  <a:cubicBezTo>
                    <a:pt x="13569" y="7140"/>
                    <a:pt x="13474" y="7212"/>
                    <a:pt x="13379" y="7306"/>
                  </a:cubicBezTo>
                  <a:cubicBezTo>
                    <a:pt x="13118" y="7496"/>
                    <a:pt x="12857" y="7686"/>
                    <a:pt x="12596" y="7923"/>
                  </a:cubicBezTo>
                  <a:cubicBezTo>
                    <a:pt x="12098" y="8350"/>
                    <a:pt x="11695" y="8919"/>
                    <a:pt x="11457" y="9536"/>
                  </a:cubicBezTo>
                  <a:cubicBezTo>
                    <a:pt x="11410" y="9702"/>
                    <a:pt x="11386" y="9892"/>
                    <a:pt x="11386" y="10058"/>
                  </a:cubicBezTo>
                  <a:cubicBezTo>
                    <a:pt x="11386" y="10817"/>
                    <a:pt x="11552" y="11291"/>
                    <a:pt x="12501" y="11386"/>
                  </a:cubicBezTo>
                  <a:lnTo>
                    <a:pt x="12525" y="11386"/>
                  </a:lnTo>
                  <a:cubicBezTo>
                    <a:pt x="12525" y="11386"/>
                    <a:pt x="12525" y="11386"/>
                    <a:pt x="12525" y="11386"/>
                  </a:cubicBezTo>
                  <a:cubicBezTo>
                    <a:pt x="12501" y="11458"/>
                    <a:pt x="12477" y="11529"/>
                    <a:pt x="12454" y="11576"/>
                  </a:cubicBezTo>
                  <a:cubicBezTo>
                    <a:pt x="12051" y="12335"/>
                    <a:pt x="11766" y="13142"/>
                    <a:pt x="11647" y="13996"/>
                  </a:cubicBezTo>
                  <a:close/>
                  <a:moveTo>
                    <a:pt x="12904" y="13735"/>
                  </a:moveTo>
                  <a:cubicBezTo>
                    <a:pt x="12881" y="13450"/>
                    <a:pt x="12952" y="13189"/>
                    <a:pt x="13071" y="12928"/>
                  </a:cubicBezTo>
                  <a:cubicBezTo>
                    <a:pt x="13213" y="12620"/>
                    <a:pt x="13379" y="12311"/>
                    <a:pt x="13521" y="11979"/>
                  </a:cubicBezTo>
                  <a:lnTo>
                    <a:pt x="13687" y="11671"/>
                  </a:lnTo>
                  <a:cubicBezTo>
                    <a:pt x="13782" y="11458"/>
                    <a:pt x="13901" y="11386"/>
                    <a:pt x="14091" y="11386"/>
                  </a:cubicBezTo>
                  <a:lnTo>
                    <a:pt x="14162" y="11386"/>
                  </a:lnTo>
                  <a:lnTo>
                    <a:pt x="14257" y="11386"/>
                  </a:lnTo>
                  <a:cubicBezTo>
                    <a:pt x="14517" y="11363"/>
                    <a:pt x="14755" y="11197"/>
                    <a:pt x="14873" y="10936"/>
                  </a:cubicBezTo>
                  <a:cubicBezTo>
                    <a:pt x="14992" y="10746"/>
                    <a:pt x="14992" y="10509"/>
                    <a:pt x="14897" y="10319"/>
                  </a:cubicBezTo>
                  <a:cubicBezTo>
                    <a:pt x="14778" y="10153"/>
                    <a:pt x="14589" y="10058"/>
                    <a:pt x="14375" y="10058"/>
                  </a:cubicBezTo>
                  <a:lnTo>
                    <a:pt x="14375" y="10058"/>
                  </a:lnTo>
                  <a:cubicBezTo>
                    <a:pt x="14185" y="10082"/>
                    <a:pt x="13972" y="10105"/>
                    <a:pt x="13758" y="10153"/>
                  </a:cubicBezTo>
                  <a:cubicBezTo>
                    <a:pt x="13545" y="10224"/>
                    <a:pt x="13308" y="10248"/>
                    <a:pt x="13071" y="10248"/>
                  </a:cubicBezTo>
                  <a:cubicBezTo>
                    <a:pt x="12928" y="10248"/>
                    <a:pt x="12786" y="10248"/>
                    <a:pt x="12644" y="10224"/>
                  </a:cubicBezTo>
                  <a:cubicBezTo>
                    <a:pt x="12596" y="10224"/>
                    <a:pt x="12549" y="10200"/>
                    <a:pt x="12525" y="10153"/>
                  </a:cubicBezTo>
                  <a:cubicBezTo>
                    <a:pt x="12501" y="10129"/>
                    <a:pt x="12501" y="10105"/>
                    <a:pt x="12525" y="10082"/>
                  </a:cubicBezTo>
                  <a:cubicBezTo>
                    <a:pt x="12572" y="9892"/>
                    <a:pt x="12644" y="9726"/>
                    <a:pt x="12738" y="9584"/>
                  </a:cubicBezTo>
                  <a:cubicBezTo>
                    <a:pt x="13094" y="8991"/>
                    <a:pt x="13569" y="8516"/>
                    <a:pt x="14162" y="8184"/>
                  </a:cubicBezTo>
                  <a:cubicBezTo>
                    <a:pt x="14257" y="8113"/>
                    <a:pt x="14375" y="8089"/>
                    <a:pt x="14494" y="8065"/>
                  </a:cubicBezTo>
                  <a:lnTo>
                    <a:pt x="14565" y="8065"/>
                  </a:lnTo>
                  <a:cubicBezTo>
                    <a:pt x="14612" y="8065"/>
                    <a:pt x="14684" y="8065"/>
                    <a:pt x="14755" y="8065"/>
                  </a:cubicBezTo>
                  <a:cubicBezTo>
                    <a:pt x="14802" y="8065"/>
                    <a:pt x="14873" y="8065"/>
                    <a:pt x="14944" y="8065"/>
                  </a:cubicBezTo>
                  <a:cubicBezTo>
                    <a:pt x="15348" y="8018"/>
                    <a:pt x="15632" y="7662"/>
                    <a:pt x="15561" y="7259"/>
                  </a:cubicBezTo>
                  <a:cubicBezTo>
                    <a:pt x="15537" y="7045"/>
                    <a:pt x="15419" y="6879"/>
                    <a:pt x="15229" y="6808"/>
                  </a:cubicBezTo>
                  <a:cubicBezTo>
                    <a:pt x="15182" y="6785"/>
                    <a:pt x="15134" y="6761"/>
                    <a:pt x="15063" y="6737"/>
                  </a:cubicBezTo>
                  <a:cubicBezTo>
                    <a:pt x="14992" y="6713"/>
                    <a:pt x="14944" y="6690"/>
                    <a:pt x="14873" y="6666"/>
                  </a:cubicBezTo>
                  <a:cubicBezTo>
                    <a:pt x="14826" y="6642"/>
                    <a:pt x="14802" y="6595"/>
                    <a:pt x="14778" y="6547"/>
                  </a:cubicBezTo>
                  <a:cubicBezTo>
                    <a:pt x="14778" y="6500"/>
                    <a:pt x="14778" y="6452"/>
                    <a:pt x="14802" y="6405"/>
                  </a:cubicBezTo>
                  <a:lnTo>
                    <a:pt x="14873" y="6310"/>
                  </a:lnTo>
                  <a:cubicBezTo>
                    <a:pt x="15016" y="6097"/>
                    <a:pt x="15158" y="5883"/>
                    <a:pt x="15324" y="5693"/>
                  </a:cubicBezTo>
                  <a:cubicBezTo>
                    <a:pt x="15514" y="5480"/>
                    <a:pt x="15798" y="5385"/>
                    <a:pt x="16083" y="5409"/>
                  </a:cubicBezTo>
                  <a:lnTo>
                    <a:pt x="17340" y="5409"/>
                  </a:lnTo>
                  <a:cubicBezTo>
                    <a:pt x="17483" y="5409"/>
                    <a:pt x="17625" y="5409"/>
                    <a:pt x="17767" y="5385"/>
                  </a:cubicBezTo>
                  <a:cubicBezTo>
                    <a:pt x="18028" y="5338"/>
                    <a:pt x="18242" y="5148"/>
                    <a:pt x="18313" y="4887"/>
                  </a:cubicBezTo>
                  <a:cubicBezTo>
                    <a:pt x="18360" y="4650"/>
                    <a:pt x="18265" y="4389"/>
                    <a:pt x="18076" y="4246"/>
                  </a:cubicBezTo>
                  <a:cubicBezTo>
                    <a:pt x="17933" y="4128"/>
                    <a:pt x="17791" y="3962"/>
                    <a:pt x="17672" y="3819"/>
                  </a:cubicBezTo>
                  <a:cubicBezTo>
                    <a:pt x="17340" y="3392"/>
                    <a:pt x="17174" y="2847"/>
                    <a:pt x="17198" y="2325"/>
                  </a:cubicBezTo>
                  <a:cubicBezTo>
                    <a:pt x="17198" y="2206"/>
                    <a:pt x="17198" y="2088"/>
                    <a:pt x="17222" y="1969"/>
                  </a:cubicBezTo>
                  <a:cubicBezTo>
                    <a:pt x="17222" y="1779"/>
                    <a:pt x="17222" y="1566"/>
                    <a:pt x="17245" y="1376"/>
                  </a:cubicBezTo>
                  <a:cubicBezTo>
                    <a:pt x="17269" y="1329"/>
                    <a:pt x="17269" y="1281"/>
                    <a:pt x="17293" y="1234"/>
                  </a:cubicBezTo>
                  <a:lnTo>
                    <a:pt x="17293" y="1210"/>
                  </a:lnTo>
                  <a:lnTo>
                    <a:pt x="17340" y="1210"/>
                  </a:lnTo>
                  <a:cubicBezTo>
                    <a:pt x="17601" y="1210"/>
                    <a:pt x="17862" y="1281"/>
                    <a:pt x="18099" y="1400"/>
                  </a:cubicBezTo>
                  <a:cubicBezTo>
                    <a:pt x="18265" y="1471"/>
                    <a:pt x="18384" y="1590"/>
                    <a:pt x="18503" y="1732"/>
                  </a:cubicBezTo>
                  <a:lnTo>
                    <a:pt x="18526" y="1756"/>
                  </a:lnTo>
                  <a:cubicBezTo>
                    <a:pt x="18645" y="1898"/>
                    <a:pt x="18764" y="2017"/>
                    <a:pt x="18858" y="2159"/>
                  </a:cubicBezTo>
                  <a:cubicBezTo>
                    <a:pt x="19001" y="2325"/>
                    <a:pt x="19119" y="2467"/>
                    <a:pt x="19262" y="2610"/>
                  </a:cubicBezTo>
                  <a:cubicBezTo>
                    <a:pt x="19523" y="2871"/>
                    <a:pt x="19665" y="3226"/>
                    <a:pt x="19689" y="3606"/>
                  </a:cubicBezTo>
                  <a:lnTo>
                    <a:pt x="19689" y="4626"/>
                  </a:lnTo>
                  <a:lnTo>
                    <a:pt x="19689" y="5053"/>
                  </a:lnTo>
                  <a:lnTo>
                    <a:pt x="19689" y="5053"/>
                  </a:lnTo>
                  <a:cubicBezTo>
                    <a:pt x="19617" y="5077"/>
                    <a:pt x="19570" y="5124"/>
                    <a:pt x="19523" y="5172"/>
                  </a:cubicBezTo>
                  <a:cubicBezTo>
                    <a:pt x="19380" y="5314"/>
                    <a:pt x="19285" y="5504"/>
                    <a:pt x="19309" y="5717"/>
                  </a:cubicBezTo>
                  <a:cubicBezTo>
                    <a:pt x="19333" y="5931"/>
                    <a:pt x="19428" y="6097"/>
                    <a:pt x="19594" y="6215"/>
                  </a:cubicBezTo>
                  <a:cubicBezTo>
                    <a:pt x="19665" y="6286"/>
                    <a:pt x="19760" y="6334"/>
                    <a:pt x="19855" y="6381"/>
                  </a:cubicBezTo>
                  <a:cubicBezTo>
                    <a:pt x="19902" y="6405"/>
                    <a:pt x="19973" y="6429"/>
                    <a:pt x="20021" y="6476"/>
                  </a:cubicBezTo>
                  <a:cubicBezTo>
                    <a:pt x="20092" y="6524"/>
                    <a:pt x="20163" y="6571"/>
                    <a:pt x="20234" y="6618"/>
                  </a:cubicBezTo>
                  <a:lnTo>
                    <a:pt x="20258" y="6642"/>
                  </a:lnTo>
                  <a:lnTo>
                    <a:pt x="20234" y="6713"/>
                  </a:lnTo>
                  <a:cubicBezTo>
                    <a:pt x="20210" y="6761"/>
                    <a:pt x="20187" y="6832"/>
                    <a:pt x="20139" y="6879"/>
                  </a:cubicBezTo>
                  <a:cubicBezTo>
                    <a:pt x="19712" y="7401"/>
                    <a:pt x="19285" y="7923"/>
                    <a:pt x="18835" y="8421"/>
                  </a:cubicBezTo>
                  <a:cubicBezTo>
                    <a:pt x="18787" y="8469"/>
                    <a:pt x="18740" y="8516"/>
                    <a:pt x="18692" y="8564"/>
                  </a:cubicBezTo>
                  <a:lnTo>
                    <a:pt x="18597" y="8635"/>
                  </a:lnTo>
                  <a:lnTo>
                    <a:pt x="18218" y="8967"/>
                  </a:lnTo>
                  <a:cubicBezTo>
                    <a:pt x="17957" y="9204"/>
                    <a:pt x="17696" y="9441"/>
                    <a:pt x="17459" y="9678"/>
                  </a:cubicBezTo>
                  <a:cubicBezTo>
                    <a:pt x="17079" y="10011"/>
                    <a:pt x="16771" y="10390"/>
                    <a:pt x="16510" y="10817"/>
                  </a:cubicBezTo>
                  <a:cubicBezTo>
                    <a:pt x="16415" y="11007"/>
                    <a:pt x="16273" y="11173"/>
                    <a:pt x="16130" y="11315"/>
                  </a:cubicBezTo>
                  <a:lnTo>
                    <a:pt x="15964" y="11505"/>
                  </a:lnTo>
                  <a:cubicBezTo>
                    <a:pt x="15893" y="11600"/>
                    <a:pt x="15798" y="11695"/>
                    <a:pt x="15727" y="11790"/>
                  </a:cubicBezTo>
                  <a:lnTo>
                    <a:pt x="15585" y="11908"/>
                  </a:lnTo>
                  <a:cubicBezTo>
                    <a:pt x="15182" y="12383"/>
                    <a:pt x="14921" y="12976"/>
                    <a:pt x="14826" y="13616"/>
                  </a:cubicBezTo>
                  <a:cubicBezTo>
                    <a:pt x="14802" y="13735"/>
                    <a:pt x="14778" y="13830"/>
                    <a:pt x="14755" y="13948"/>
                  </a:cubicBezTo>
                  <a:cubicBezTo>
                    <a:pt x="14731" y="14067"/>
                    <a:pt x="14707" y="14209"/>
                    <a:pt x="14684" y="14328"/>
                  </a:cubicBezTo>
                  <a:cubicBezTo>
                    <a:pt x="14684" y="14494"/>
                    <a:pt x="14541" y="14636"/>
                    <a:pt x="14375" y="14660"/>
                  </a:cubicBezTo>
                  <a:lnTo>
                    <a:pt x="14114" y="14684"/>
                  </a:lnTo>
                  <a:cubicBezTo>
                    <a:pt x="13901" y="14731"/>
                    <a:pt x="13687" y="14731"/>
                    <a:pt x="13450" y="14731"/>
                  </a:cubicBezTo>
                  <a:cubicBezTo>
                    <a:pt x="13331" y="14755"/>
                    <a:pt x="13189" y="14731"/>
                    <a:pt x="13071" y="14707"/>
                  </a:cubicBezTo>
                  <a:lnTo>
                    <a:pt x="13071" y="14707"/>
                  </a:lnTo>
                  <a:lnTo>
                    <a:pt x="13071" y="14684"/>
                  </a:lnTo>
                  <a:lnTo>
                    <a:pt x="13071" y="14684"/>
                  </a:lnTo>
                  <a:cubicBezTo>
                    <a:pt x="13284" y="14375"/>
                    <a:pt x="13189" y="13948"/>
                    <a:pt x="12881" y="13735"/>
                  </a:cubicBezTo>
                  <a:close/>
                  <a:moveTo>
                    <a:pt x="21634" y="6192"/>
                  </a:moveTo>
                  <a:cubicBezTo>
                    <a:pt x="21634" y="6144"/>
                    <a:pt x="21634" y="6097"/>
                    <a:pt x="21610" y="6049"/>
                  </a:cubicBezTo>
                  <a:lnTo>
                    <a:pt x="21610" y="6002"/>
                  </a:lnTo>
                  <a:cubicBezTo>
                    <a:pt x="21705" y="5836"/>
                    <a:pt x="21871" y="5717"/>
                    <a:pt x="22061" y="5646"/>
                  </a:cubicBezTo>
                  <a:cubicBezTo>
                    <a:pt x="22820" y="5314"/>
                    <a:pt x="23603" y="5053"/>
                    <a:pt x="24433" y="4911"/>
                  </a:cubicBezTo>
                  <a:cubicBezTo>
                    <a:pt x="25263" y="4745"/>
                    <a:pt x="26022" y="4626"/>
                    <a:pt x="26734" y="4531"/>
                  </a:cubicBezTo>
                  <a:cubicBezTo>
                    <a:pt x="27090" y="4460"/>
                    <a:pt x="27445" y="4436"/>
                    <a:pt x="27801" y="4436"/>
                  </a:cubicBezTo>
                  <a:lnTo>
                    <a:pt x="27896" y="4436"/>
                  </a:lnTo>
                  <a:cubicBezTo>
                    <a:pt x="28940" y="4436"/>
                    <a:pt x="29960" y="4460"/>
                    <a:pt x="31003" y="4531"/>
                  </a:cubicBezTo>
                  <a:cubicBezTo>
                    <a:pt x="31430" y="4578"/>
                    <a:pt x="31881" y="4650"/>
                    <a:pt x="32308" y="4721"/>
                  </a:cubicBezTo>
                  <a:cubicBezTo>
                    <a:pt x="32522" y="4768"/>
                    <a:pt x="32711" y="4792"/>
                    <a:pt x="32925" y="4816"/>
                  </a:cubicBezTo>
                  <a:cubicBezTo>
                    <a:pt x="34372" y="5029"/>
                    <a:pt x="35724" y="5646"/>
                    <a:pt x="36910" y="6192"/>
                  </a:cubicBezTo>
                  <a:cubicBezTo>
                    <a:pt x="37645" y="6547"/>
                    <a:pt x="38357" y="6927"/>
                    <a:pt x="39069" y="7378"/>
                  </a:cubicBezTo>
                  <a:lnTo>
                    <a:pt x="39282" y="7496"/>
                  </a:lnTo>
                  <a:cubicBezTo>
                    <a:pt x="39899" y="7899"/>
                    <a:pt x="40444" y="8350"/>
                    <a:pt x="40942" y="8896"/>
                  </a:cubicBezTo>
                  <a:lnTo>
                    <a:pt x="40966" y="8919"/>
                  </a:lnTo>
                  <a:cubicBezTo>
                    <a:pt x="41441" y="9418"/>
                    <a:pt x="41891" y="9939"/>
                    <a:pt x="42271" y="10485"/>
                  </a:cubicBezTo>
                  <a:cubicBezTo>
                    <a:pt x="42413" y="10698"/>
                    <a:pt x="42579" y="10888"/>
                    <a:pt x="42722" y="11078"/>
                  </a:cubicBezTo>
                  <a:cubicBezTo>
                    <a:pt x="42745" y="11125"/>
                    <a:pt x="42769" y="11173"/>
                    <a:pt x="42793" y="11220"/>
                  </a:cubicBezTo>
                  <a:cubicBezTo>
                    <a:pt x="42745" y="11173"/>
                    <a:pt x="42674" y="11125"/>
                    <a:pt x="42627" y="11054"/>
                  </a:cubicBezTo>
                  <a:cubicBezTo>
                    <a:pt x="42555" y="11007"/>
                    <a:pt x="42461" y="10983"/>
                    <a:pt x="42389" y="10983"/>
                  </a:cubicBezTo>
                  <a:cubicBezTo>
                    <a:pt x="42223" y="10983"/>
                    <a:pt x="42057" y="11102"/>
                    <a:pt x="42034" y="11291"/>
                  </a:cubicBezTo>
                  <a:cubicBezTo>
                    <a:pt x="41962" y="11552"/>
                    <a:pt x="42010" y="11813"/>
                    <a:pt x="42152" y="12051"/>
                  </a:cubicBezTo>
                  <a:cubicBezTo>
                    <a:pt x="42318" y="12311"/>
                    <a:pt x="42461" y="12596"/>
                    <a:pt x="42603" y="12881"/>
                  </a:cubicBezTo>
                  <a:cubicBezTo>
                    <a:pt x="42793" y="13284"/>
                    <a:pt x="43030" y="13664"/>
                    <a:pt x="43291" y="14019"/>
                  </a:cubicBezTo>
                  <a:cubicBezTo>
                    <a:pt x="43647" y="14518"/>
                    <a:pt x="43931" y="15063"/>
                    <a:pt x="44145" y="15632"/>
                  </a:cubicBezTo>
                  <a:cubicBezTo>
                    <a:pt x="44240" y="15870"/>
                    <a:pt x="44311" y="16107"/>
                    <a:pt x="44382" y="16344"/>
                  </a:cubicBezTo>
                  <a:cubicBezTo>
                    <a:pt x="44406" y="16439"/>
                    <a:pt x="44429" y="16534"/>
                    <a:pt x="44453" y="16652"/>
                  </a:cubicBezTo>
                  <a:cubicBezTo>
                    <a:pt x="44192" y="16890"/>
                    <a:pt x="43836" y="17032"/>
                    <a:pt x="43457" y="17032"/>
                  </a:cubicBezTo>
                  <a:cubicBezTo>
                    <a:pt x="43125" y="17032"/>
                    <a:pt x="42769" y="17079"/>
                    <a:pt x="42461" y="17198"/>
                  </a:cubicBezTo>
                  <a:cubicBezTo>
                    <a:pt x="42152" y="17269"/>
                    <a:pt x="41844" y="17340"/>
                    <a:pt x="41535" y="17364"/>
                  </a:cubicBezTo>
                  <a:cubicBezTo>
                    <a:pt x="40895" y="17411"/>
                    <a:pt x="40255" y="17459"/>
                    <a:pt x="39662" y="17459"/>
                  </a:cubicBezTo>
                  <a:cubicBezTo>
                    <a:pt x="38476" y="17459"/>
                    <a:pt x="37313" y="17340"/>
                    <a:pt x="36175" y="17103"/>
                  </a:cubicBezTo>
                  <a:cubicBezTo>
                    <a:pt x="35321" y="16937"/>
                    <a:pt x="34514" y="16605"/>
                    <a:pt x="33803" y="16131"/>
                  </a:cubicBezTo>
                  <a:cubicBezTo>
                    <a:pt x="33494" y="15941"/>
                    <a:pt x="33186" y="15704"/>
                    <a:pt x="32901" y="15490"/>
                  </a:cubicBezTo>
                  <a:lnTo>
                    <a:pt x="32545" y="15229"/>
                  </a:lnTo>
                  <a:cubicBezTo>
                    <a:pt x="32545" y="15229"/>
                    <a:pt x="32949" y="14351"/>
                    <a:pt x="33043" y="14114"/>
                  </a:cubicBezTo>
                  <a:cubicBezTo>
                    <a:pt x="33186" y="13782"/>
                    <a:pt x="33209" y="13426"/>
                    <a:pt x="33162" y="13071"/>
                  </a:cubicBezTo>
                  <a:cubicBezTo>
                    <a:pt x="33138" y="12810"/>
                    <a:pt x="32972" y="12572"/>
                    <a:pt x="32711" y="12454"/>
                  </a:cubicBezTo>
                  <a:cubicBezTo>
                    <a:pt x="32688" y="12430"/>
                    <a:pt x="32616" y="12406"/>
                    <a:pt x="32569" y="12406"/>
                  </a:cubicBezTo>
                  <a:cubicBezTo>
                    <a:pt x="32450" y="12406"/>
                    <a:pt x="32356" y="12478"/>
                    <a:pt x="32308" y="12596"/>
                  </a:cubicBezTo>
                  <a:cubicBezTo>
                    <a:pt x="32284" y="12691"/>
                    <a:pt x="32261" y="12786"/>
                    <a:pt x="32261" y="12881"/>
                  </a:cubicBezTo>
                  <a:cubicBezTo>
                    <a:pt x="32166" y="13687"/>
                    <a:pt x="31834" y="14446"/>
                    <a:pt x="31264" y="15039"/>
                  </a:cubicBezTo>
                  <a:cubicBezTo>
                    <a:pt x="30814" y="15538"/>
                    <a:pt x="30339" y="16036"/>
                    <a:pt x="29841" y="16510"/>
                  </a:cubicBezTo>
                  <a:lnTo>
                    <a:pt x="29675" y="16652"/>
                  </a:lnTo>
                  <a:cubicBezTo>
                    <a:pt x="29177" y="17127"/>
                    <a:pt x="28608" y="17506"/>
                    <a:pt x="27991" y="17791"/>
                  </a:cubicBezTo>
                  <a:lnTo>
                    <a:pt x="26425" y="18479"/>
                  </a:lnTo>
                  <a:cubicBezTo>
                    <a:pt x="26046" y="18645"/>
                    <a:pt x="25643" y="18740"/>
                    <a:pt x="25239" y="18740"/>
                  </a:cubicBezTo>
                  <a:cubicBezTo>
                    <a:pt x="25239" y="18716"/>
                    <a:pt x="25263" y="18669"/>
                    <a:pt x="25310" y="18645"/>
                  </a:cubicBezTo>
                  <a:cubicBezTo>
                    <a:pt x="25334" y="18621"/>
                    <a:pt x="25358" y="18598"/>
                    <a:pt x="25358" y="18598"/>
                  </a:cubicBezTo>
                  <a:cubicBezTo>
                    <a:pt x="26141" y="17601"/>
                    <a:pt x="26852" y="16534"/>
                    <a:pt x="27445" y="15395"/>
                  </a:cubicBezTo>
                  <a:cubicBezTo>
                    <a:pt x="27564" y="15158"/>
                    <a:pt x="27659" y="14921"/>
                    <a:pt x="27706" y="14660"/>
                  </a:cubicBezTo>
                  <a:cubicBezTo>
                    <a:pt x="27754" y="14518"/>
                    <a:pt x="27777" y="14351"/>
                    <a:pt x="27801" y="14209"/>
                  </a:cubicBezTo>
                  <a:cubicBezTo>
                    <a:pt x="27849" y="14043"/>
                    <a:pt x="27872" y="13853"/>
                    <a:pt x="27943" y="13687"/>
                  </a:cubicBezTo>
                  <a:cubicBezTo>
                    <a:pt x="28038" y="13331"/>
                    <a:pt x="28062" y="12952"/>
                    <a:pt x="28015" y="12596"/>
                  </a:cubicBezTo>
                  <a:cubicBezTo>
                    <a:pt x="28015" y="12478"/>
                    <a:pt x="28015" y="12383"/>
                    <a:pt x="27991" y="12264"/>
                  </a:cubicBezTo>
                  <a:cubicBezTo>
                    <a:pt x="27991" y="12217"/>
                    <a:pt x="27991" y="12169"/>
                    <a:pt x="27967" y="12145"/>
                  </a:cubicBezTo>
                  <a:cubicBezTo>
                    <a:pt x="27943" y="11979"/>
                    <a:pt x="27801" y="11837"/>
                    <a:pt x="27635" y="11813"/>
                  </a:cubicBezTo>
                  <a:lnTo>
                    <a:pt x="27611" y="11813"/>
                  </a:lnTo>
                  <a:cubicBezTo>
                    <a:pt x="27422" y="11837"/>
                    <a:pt x="27256" y="11979"/>
                    <a:pt x="27256" y="12169"/>
                  </a:cubicBezTo>
                  <a:cubicBezTo>
                    <a:pt x="27232" y="12240"/>
                    <a:pt x="27232" y="12288"/>
                    <a:pt x="27232" y="12359"/>
                  </a:cubicBezTo>
                  <a:cubicBezTo>
                    <a:pt x="27184" y="12905"/>
                    <a:pt x="27090" y="13450"/>
                    <a:pt x="26900" y="13996"/>
                  </a:cubicBezTo>
                  <a:cubicBezTo>
                    <a:pt x="26852" y="14138"/>
                    <a:pt x="26805" y="14280"/>
                    <a:pt x="26757" y="14446"/>
                  </a:cubicBezTo>
                  <a:cubicBezTo>
                    <a:pt x="26686" y="14684"/>
                    <a:pt x="26568" y="14897"/>
                    <a:pt x="26425" y="15111"/>
                  </a:cubicBezTo>
                  <a:cubicBezTo>
                    <a:pt x="25785" y="16036"/>
                    <a:pt x="25263" y="16795"/>
                    <a:pt x="24694" y="17578"/>
                  </a:cubicBezTo>
                  <a:cubicBezTo>
                    <a:pt x="24480" y="17862"/>
                    <a:pt x="24243" y="18147"/>
                    <a:pt x="23958" y="18384"/>
                  </a:cubicBezTo>
                  <a:lnTo>
                    <a:pt x="23460" y="18858"/>
                  </a:lnTo>
                  <a:cubicBezTo>
                    <a:pt x="22986" y="19357"/>
                    <a:pt x="22464" y="19807"/>
                    <a:pt x="21942" y="20211"/>
                  </a:cubicBezTo>
                  <a:cubicBezTo>
                    <a:pt x="20637" y="21207"/>
                    <a:pt x="19214" y="22013"/>
                    <a:pt x="17720" y="22654"/>
                  </a:cubicBezTo>
                  <a:cubicBezTo>
                    <a:pt x="17530" y="22725"/>
                    <a:pt x="17340" y="22820"/>
                    <a:pt x="17127" y="22891"/>
                  </a:cubicBezTo>
                  <a:lnTo>
                    <a:pt x="16581" y="23128"/>
                  </a:lnTo>
                  <a:cubicBezTo>
                    <a:pt x="16510" y="23152"/>
                    <a:pt x="16439" y="23176"/>
                    <a:pt x="16344" y="23176"/>
                  </a:cubicBezTo>
                  <a:lnTo>
                    <a:pt x="16297" y="23176"/>
                  </a:lnTo>
                  <a:lnTo>
                    <a:pt x="16297" y="23152"/>
                  </a:lnTo>
                  <a:cubicBezTo>
                    <a:pt x="16297" y="23104"/>
                    <a:pt x="16273" y="23057"/>
                    <a:pt x="16273" y="22986"/>
                  </a:cubicBezTo>
                  <a:lnTo>
                    <a:pt x="16273" y="22393"/>
                  </a:lnTo>
                  <a:lnTo>
                    <a:pt x="16273" y="21444"/>
                  </a:lnTo>
                  <a:cubicBezTo>
                    <a:pt x="16297" y="20993"/>
                    <a:pt x="16415" y="20543"/>
                    <a:pt x="16652" y="20139"/>
                  </a:cubicBezTo>
                  <a:cubicBezTo>
                    <a:pt x="16700" y="20068"/>
                    <a:pt x="16747" y="19997"/>
                    <a:pt x="16842" y="19926"/>
                  </a:cubicBezTo>
                  <a:lnTo>
                    <a:pt x="16913" y="19855"/>
                  </a:lnTo>
                  <a:cubicBezTo>
                    <a:pt x="17056" y="19736"/>
                    <a:pt x="17079" y="19546"/>
                    <a:pt x="17008" y="19404"/>
                  </a:cubicBezTo>
                  <a:cubicBezTo>
                    <a:pt x="16937" y="19238"/>
                    <a:pt x="16795" y="19167"/>
                    <a:pt x="16629" y="19167"/>
                  </a:cubicBezTo>
                  <a:lnTo>
                    <a:pt x="16534" y="19167"/>
                  </a:lnTo>
                  <a:cubicBezTo>
                    <a:pt x="16320" y="19214"/>
                    <a:pt x="16130" y="19333"/>
                    <a:pt x="16036" y="19523"/>
                  </a:cubicBezTo>
                  <a:cubicBezTo>
                    <a:pt x="15656" y="19997"/>
                    <a:pt x="15395" y="20566"/>
                    <a:pt x="15324" y="21183"/>
                  </a:cubicBezTo>
                  <a:cubicBezTo>
                    <a:pt x="15300" y="21373"/>
                    <a:pt x="15300" y="21563"/>
                    <a:pt x="15277" y="21752"/>
                  </a:cubicBezTo>
                  <a:cubicBezTo>
                    <a:pt x="15277" y="21895"/>
                    <a:pt x="15277" y="22061"/>
                    <a:pt x="15253" y="22179"/>
                  </a:cubicBezTo>
                  <a:cubicBezTo>
                    <a:pt x="15229" y="22322"/>
                    <a:pt x="15229" y="22369"/>
                    <a:pt x="15205" y="22488"/>
                  </a:cubicBezTo>
                  <a:lnTo>
                    <a:pt x="15205" y="22511"/>
                  </a:lnTo>
                  <a:cubicBezTo>
                    <a:pt x="15205" y="22511"/>
                    <a:pt x="15205" y="22488"/>
                    <a:pt x="15205" y="22488"/>
                  </a:cubicBezTo>
                  <a:lnTo>
                    <a:pt x="15205" y="21729"/>
                  </a:lnTo>
                  <a:cubicBezTo>
                    <a:pt x="15205" y="20827"/>
                    <a:pt x="15205" y="19926"/>
                    <a:pt x="15229" y="19024"/>
                  </a:cubicBezTo>
                  <a:cubicBezTo>
                    <a:pt x="15229" y="18692"/>
                    <a:pt x="15229" y="18360"/>
                    <a:pt x="15253" y="18052"/>
                  </a:cubicBezTo>
                  <a:lnTo>
                    <a:pt x="15253" y="17957"/>
                  </a:lnTo>
                  <a:cubicBezTo>
                    <a:pt x="15300" y="17079"/>
                    <a:pt x="15419" y="16202"/>
                    <a:pt x="15609" y="15324"/>
                  </a:cubicBezTo>
                  <a:cubicBezTo>
                    <a:pt x="15632" y="15182"/>
                    <a:pt x="15680" y="15063"/>
                    <a:pt x="15751" y="14945"/>
                  </a:cubicBezTo>
                  <a:cubicBezTo>
                    <a:pt x="16107" y="14399"/>
                    <a:pt x="16368" y="13830"/>
                    <a:pt x="16557" y="13213"/>
                  </a:cubicBezTo>
                  <a:cubicBezTo>
                    <a:pt x="16700" y="12810"/>
                    <a:pt x="16866" y="12430"/>
                    <a:pt x="17056" y="12074"/>
                  </a:cubicBezTo>
                  <a:cubicBezTo>
                    <a:pt x="17198" y="11813"/>
                    <a:pt x="17364" y="11529"/>
                    <a:pt x="17530" y="11268"/>
                  </a:cubicBezTo>
                  <a:lnTo>
                    <a:pt x="17672" y="11078"/>
                  </a:lnTo>
                  <a:cubicBezTo>
                    <a:pt x="17720" y="10983"/>
                    <a:pt x="17791" y="10912"/>
                    <a:pt x="17862" y="10841"/>
                  </a:cubicBezTo>
                  <a:cubicBezTo>
                    <a:pt x="18313" y="10366"/>
                    <a:pt x="18787" y="9916"/>
                    <a:pt x="19285" y="9512"/>
                  </a:cubicBezTo>
                  <a:cubicBezTo>
                    <a:pt x="19617" y="9228"/>
                    <a:pt x="19926" y="8919"/>
                    <a:pt x="20163" y="8564"/>
                  </a:cubicBezTo>
                  <a:lnTo>
                    <a:pt x="20377" y="8303"/>
                  </a:lnTo>
                  <a:lnTo>
                    <a:pt x="20543" y="8113"/>
                  </a:lnTo>
                  <a:cubicBezTo>
                    <a:pt x="20756" y="7828"/>
                    <a:pt x="20993" y="7567"/>
                    <a:pt x="21230" y="7330"/>
                  </a:cubicBezTo>
                  <a:cubicBezTo>
                    <a:pt x="21586" y="7069"/>
                    <a:pt x="21729" y="6618"/>
                    <a:pt x="21634" y="6192"/>
                  </a:cubicBezTo>
                  <a:close/>
                  <a:moveTo>
                    <a:pt x="8730" y="57049"/>
                  </a:moveTo>
                  <a:cubicBezTo>
                    <a:pt x="8753" y="56503"/>
                    <a:pt x="8848" y="55982"/>
                    <a:pt x="8919" y="55460"/>
                  </a:cubicBezTo>
                  <a:cubicBezTo>
                    <a:pt x="8967" y="55294"/>
                    <a:pt x="9014" y="55128"/>
                    <a:pt x="9062" y="54985"/>
                  </a:cubicBezTo>
                  <a:lnTo>
                    <a:pt x="9133" y="54843"/>
                  </a:lnTo>
                  <a:cubicBezTo>
                    <a:pt x="9180" y="54677"/>
                    <a:pt x="9228" y="54535"/>
                    <a:pt x="9299" y="54392"/>
                  </a:cubicBezTo>
                  <a:lnTo>
                    <a:pt x="9346" y="54226"/>
                  </a:lnTo>
                  <a:cubicBezTo>
                    <a:pt x="9418" y="53965"/>
                    <a:pt x="9560" y="53776"/>
                    <a:pt x="9750" y="53609"/>
                  </a:cubicBezTo>
                  <a:lnTo>
                    <a:pt x="9750" y="53657"/>
                  </a:lnTo>
                  <a:cubicBezTo>
                    <a:pt x="9773" y="53752"/>
                    <a:pt x="9797" y="53847"/>
                    <a:pt x="9797" y="53942"/>
                  </a:cubicBezTo>
                  <a:lnTo>
                    <a:pt x="9797" y="55602"/>
                  </a:lnTo>
                  <a:cubicBezTo>
                    <a:pt x="9773" y="56005"/>
                    <a:pt x="9678" y="56385"/>
                    <a:pt x="9512" y="56764"/>
                  </a:cubicBezTo>
                  <a:cubicBezTo>
                    <a:pt x="9394" y="57025"/>
                    <a:pt x="9275" y="57310"/>
                    <a:pt x="9157" y="57571"/>
                  </a:cubicBezTo>
                  <a:cubicBezTo>
                    <a:pt x="9062" y="57784"/>
                    <a:pt x="8967" y="57998"/>
                    <a:pt x="8872" y="58211"/>
                  </a:cubicBezTo>
                  <a:lnTo>
                    <a:pt x="8872" y="58211"/>
                  </a:lnTo>
                  <a:cubicBezTo>
                    <a:pt x="8730" y="57832"/>
                    <a:pt x="8682" y="57429"/>
                    <a:pt x="8730" y="57049"/>
                  </a:cubicBezTo>
                  <a:close/>
                  <a:moveTo>
                    <a:pt x="35226" y="72895"/>
                  </a:moveTo>
                  <a:cubicBezTo>
                    <a:pt x="35178" y="72942"/>
                    <a:pt x="35107" y="72989"/>
                    <a:pt x="35036" y="72989"/>
                  </a:cubicBezTo>
                  <a:lnTo>
                    <a:pt x="34419" y="72989"/>
                  </a:lnTo>
                  <a:cubicBezTo>
                    <a:pt x="34206" y="72989"/>
                    <a:pt x="33945" y="72989"/>
                    <a:pt x="33708" y="72966"/>
                  </a:cubicBezTo>
                  <a:cubicBezTo>
                    <a:pt x="33589" y="72966"/>
                    <a:pt x="33447" y="72918"/>
                    <a:pt x="33352" y="72847"/>
                  </a:cubicBezTo>
                  <a:lnTo>
                    <a:pt x="33328" y="72823"/>
                  </a:lnTo>
                  <a:cubicBezTo>
                    <a:pt x="32877" y="72562"/>
                    <a:pt x="32474" y="72207"/>
                    <a:pt x="32189" y="71780"/>
                  </a:cubicBezTo>
                  <a:cubicBezTo>
                    <a:pt x="32047" y="71566"/>
                    <a:pt x="31929" y="71353"/>
                    <a:pt x="31786" y="71092"/>
                  </a:cubicBezTo>
                  <a:lnTo>
                    <a:pt x="31644" y="70855"/>
                  </a:lnTo>
                  <a:cubicBezTo>
                    <a:pt x="31929" y="70926"/>
                    <a:pt x="32189" y="71021"/>
                    <a:pt x="32427" y="71115"/>
                  </a:cubicBezTo>
                  <a:cubicBezTo>
                    <a:pt x="33043" y="71424"/>
                    <a:pt x="33708" y="71709"/>
                    <a:pt x="34372" y="72017"/>
                  </a:cubicBezTo>
                  <a:cubicBezTo>
                    <a:pt x="34704" y="72159"/>
                    <a:pt x="34965" y="72373"/>
                    <a:pt x="35178" y="72681"/>
                  </a:cubicBezTo>
                  <a:cubicBezTo>
                    <a:pt x="35226" y="72729"/>
                    <a:pt x="35249" y="72823"/>
                    <a:pt x="35226" y="728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46;p50"/>
            <p:cNvSpPr/>
            <p:nvPr/>
          </p:nvSpPr>
          <p:spPr>
            <a:xfrm>
              <a:off x="10621000" y="1598425"/>
              <a:ext cx="320850" cy="115075"/>
            </a:xfrm>
            <a:custGeom>
              <a:avLst/>
              <a:gdLst/>
              <a:ahLst/>
              <a:cxnLst/>
              <a:rect l="l" t="t" r="r" b="b"/>
              <a:pathLst>
                <a:path w="12834" h="4603" extrusionOk="0">
                  <a:moveTo>
                    <a:pt x="11790" y="2752"/>
                  </a:moveTo>
                  <a:cubicBezTo>
                    <a:pt x="12003" y="2515"/>
                    <a:pt x="12217" y="2277"/>
                    <a:pt x="12406" y="2017"/>
                  </a:cubicBezTo>
                  <a:cubicBezTo>
                    <a:pt x="12738" y="1613"/>
                    <a:pt x="12833" y="1020"/>
                    <a:pt x="12620" y="522"/>
                  </a:cubicBezTo>
                  <a:cubicBezTo>
                    <a:pt x="12596" y="475"/>
                    <a:pt x="12572" y="403"/>
                    <a:pt x="12572" y="332"/>
                  </a:cubicBezTo>
                  <a:cubicBezTo>
                    <a:pt x="12549" y="285"/>
                    <a:pt x="12525" y="214"/>
                    <a:pt x="12525" y="166"/>
                  </a:cubicBezTo>
                  <a:cubicBezTo>
                    <a:pt x="12477" y="71"/>
                    <a:pt x="12383" y="0"/>
                    <a:pt x="12288" y="0"/>
                  </a:cubicBezTo>
                  <a:lnTo>
                    <a:pt x="12288" y="0"/>
                  </a:lnTo>
                  <a:cubicBezTo>
                    <a:pt x="12193" y="24"/>
                    <a:pt x="12122" y="95"/>
                    <a:pt x="12074" y="166"/>
                  </a:cubicBezTo>
                  <a:cubicBezTo>
                    <a:pt x="11956" y="688"/>
                    <a:pt x="11671" y="1139"/>
                    <a:pt x="11291" y="1495"/>
                  </a:cubicBezTo>
                  <a:cubicBezTo>
                    <a:pt x="11244" y="1542"/>
                    <a:pt x="11197" y="1590"/>
                    <a:pt x="11149" y="1637"/>
                  </a:cubicBezTo>
                  <a:cubicBezTo>
                    <a:pt x="10936" y="1969"/>
                    <a:pt x="10627" y="2206"/>
                    <a:pt x="10271" y="2349"/>
                  </a:cubicBezTo>
                  <a:cubicBezTo>
                    <a:pt x="10129" y="2396"/>
                    <a:pt x="9963" y="2467"/>
                    <a:pt x="9821" y="2515"/>
                  </a:cubicBezTo>
                  <a:cubicBezTo>
                    <a:pt x="9536" y="2633"/>
                    <a:pt x="9251" y="2752"/>
                    <a:pt x="8967" y="2894"/>
                  </a:cubicBezTo>
                  <a:cubicBezTo>
                    <a:pt x="8208" y="3250"/>
                    <a:pt x="7354" y="3440"/>
                    <a:pt x="6476" y="3416"/>
                  </a:cubicBezTo>
                  <a:cubicBezTo>
                    <a:pt x="6025" y="3416"/>
                    <a:pt x="5598" y="3392"/>
                    <a:pt x="5148" y="3345"/>
                  </a:cubicBezTo>
                  <a:cubicBezTo>
                    <a:pt x="4816" y="3297"/>
                    <a:pt x="4507" y="3226"/>
                    <a:pt x="4199" y="3131"/>
                  </a:cubicBezTo>
                  <a:lnTo>
                    <a:pt x="3914" y="3060"/>
                  </a:lnTo>
                  <a:cubicBezTo>
                    <a:pt x="3250" y="2942"/>
                    <a:pt x="2610" y="2681"/>
                    <a:pt x="2088" y="2277"/>
                  </a:cubicBezTo>
                  <a:lnTo>
                    <a:pt x="1969" y="2183"/>
                  </a:lnTo>
                  <a:cubicBezTo>
                    <a:pt x="1661" y="2017"/>
                    <a:pt x="1352" y="1850"/>
                    <a:pt x="1020" y="1708"/>
                  </a:cubicBezTo>
                  <a:lnTo>
                    <a:pt x="902" y="1661"/>
                  </a:lnTo>
                  <a:cubicBezTo>
                    <a:pt x="759" y="1613"/>
                    <a:pt x="593" y="1590"/>
                    <a:pt x="427" y="1590"/>
                  </a:cubicBezTo>
                  <a:cubicBezTo>
                    <a:pt x="261" y="1590"/>
                    <a:pt x="119" y="1708"/>
                    <a:pt x="71" y="1850"/>
                  </a:cubicBezTo>
                  <a:cubicBezTo>
                    <a:pt x="0" y="1993"/>
                    <a:pt x="24" y="2159"/>
                    <a:pt x="143" y="2277"/>
                  </a:cubicBezTo>
                  <a:cubicBezTo>
                    <a:pt x="332" y="2443"/>
                    <a:pt x="522" y="2586"/>
                    <a:pt x="712" y="2728"/>
                  </a:cubicBezTo>
                  <a:cubicBezTo>
                    <a:pt x="949" y="2894"/>
                    <a:pt x="1186" y="3037"/>
                    <a:pt x="1400" y="3179"/>
                  </a:cubicBezTo>
                  <a:cubicBezTo>
                    <a:pt x="1637" y="3321"/>
                    <a:pt x="1851" y="3463"/>
                    <a:pt x="2088" y="3606"/>
                  </a:cubicBezTo>
                  <a:cubicBezTo>
                    <a:pt x="2301" y="3748"/>
                    <a:pt x="2562" y="3867"/>
                    <a:pt x="2823" y="3938"/>
                  </a:cubicBezTo>
                  <a:cubicBezTo>
                    <a:pt x="3155" y="4009"/>
                    <a:pt x="3511" y="4128"/>
                    <a:pt x="3891" y="4223"/>
                  </a:cubicBezTo>
                  <a:cubicBezTo>
                    <a:pt x="4555" y="4436"/>
                    <a:pt x="5243" y="4578"/>
                    <a:pt x="5930" y="4602"/>
                  </a:cubicBezTo>
                  <a:lnTo>
                    <a:pt x="6144" y="4602"/>
                  </a:lnTo>
                  <a:lnTo>
                    <a:pt x="6666" y="4602"/>
                  </a:lnTo>
                  <a:cubicBezTo>
                    <a:pt x="7662" y="4602"/>
                    <a:pt x="8635" y="4365"/>
                    <a:pt x="9512" y="3914"/>
                  </a:cubicBezTo>
                  <a:cubicBezTo>
                    <a:pt x="9583" y="3890"/>
                    <a:pt x="9678" y="3843"/>
                    <a:pt x="9773" y="3819"/>
                  </a:cubicBezTo>
                  <a:cubicBezTo>
                    <a:pt x="9868" y="3796"/>
                    <a:pt x="9939" y="3748"/>
                    <a:pt x="10010" y="3724"/>
                  </a:cubicBezTo>
                  <a:lnTo>
                    <a:pt x="10177" y="3653"/>
                  </a:lnTo>
                  <a:cubicBezTo>
                    <a:pt x="10556" y="3487"/>
                    <a:pt x="10959" y="3321"/>
                    <a:pt x="11339" y="3108"/>
                  </a:cubicBezTo>
                  <a:cubicBezTo>
                    <a:pt x="11505" y="3013"/>
                    <a:pt x="11647" y="2894"/>
                    <a:pt x="11790" y="2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47;p50"/>
            <p:cNvSpPr/>
            <p:nvPr/>
          </p:nvSpPr>
          <p:spPr>
            <a:xfrm>
              <a:off x="10588975" y="1511250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993" y="1424"/>
                  </a:moveTo>
                  <a:cubicBezTo>
                    <a:pt x="2135" y="1020"/>
                    <a:pt x="2064" y="593"/>
                    <a:pt x="1803" y="285"/>
                  </a:cubicBezTo>
                  <a:cubicBezTo>
                    <a:pt x="1613" y="95"/>
                    <a:pt x="1376" y="0"/>
                    <a:pt x="1115" y="24"/>
                  </a:cubicBezTo>
                  <a:lnTo>
                    <a:pt x="831" y="24"/>
                  </a:lnTo>
                  <a:cubicBezTo>
                    <a:pt x="546" y="24"/>
                    <a:pt x="285" y="190"/>
                    <a:pt x="143" y="451"/>
                  </a:cubicBezTo>
                  <a:cubicBezTo>
                    <a:pt x="0" y="712"/>
                    <a:pt x="24" y="1044"/>
                    <a:pt x="190" y="1305"/>
                  </a:cubicBezTo>
                  <a:cubicBezTo>
                    <a:pt x="332" y="1542"/>
                    <a:pt x="522" y="1708"/>
                    <a:pt x="759" y="1827"/>
                  </a:cubicBezTo>
                  <a:cubicBezTo>
                    <a:pt x="878" y="1898"/>
                    <a:pt x="1020" y="1922"/>
                    <a:pt x="1139" y="1945"/>
                  </a:cubicBezTo>
                  <a:lnTo>
                    <a:pt x="1186" y="1945"/>
                  </a:lnTo>
                  <a:cubicBezTo>
                    <a:pt x="1518" y="1945"/>
                    <a:pt x="1851" y="1732"/>
                    <a:pt x="1993" y="1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948;p50"/>
            <p:cNvSpPr/>
            <p:nvPr/>
          </p:nvSpPr>
          <p:spPr>
            <a:xfrm>
              <a:off x="10903275" y="1461425"/>
              <a:ext cx="39150" cy="44500"/>
            </a:xfrm>
            <a:custGeom>
              <a:avLst/>
              <a:gdLst/>
              <a:ahLst/>
              <a:cxnLst/>
              <a:rect l="l" t="t" r="r" b="b"/>
              <a:pathLst>
                <a:path w="1566" h="1780" extrusionOk="0">
                  <a:moveTo>
                    <a:pt x="24" y="1092"/>
                  </a:moveTo>
                  <a:cubicBezTo>
                    <a:pt x="24" y="1210"/>
                    <a:pt x="48" y="1305"/>
                    <a:pt x="95" y="1424"/>
                  </a:cubicBezTo>
                  <a:cubicBezTo>
                    <a:pt x="238" y="1661"/>
                    <a:pt x="499" y="1780"/>
                    <a:pt x="783" y="1756"/>
                  </a:cubicBezTo>
                  <a:lnTo>
                    <a:pt x="807" y="1756"/>
                  </a:lnTo>
                  <a:cubicBezTo>
                    <a:pt x="1092" y="1756"/>
                    <a:pt x="1352" y="1590"/>
                    <a:pt x="1447" y="1305"/>
                  </a:cubicBezTo>
                  <a:cubicBezTo>
                    <a:pt x="1542" y="1021"/>
                    <a:pt x="1566" y="712"/>
                    <a:pt x="1471" y="428"/>
                  </a:cubicBezTo>
                  <a:cubicBezTo>
                    <a:pt x="1424" y="167"/>
                    <a:pt x="1186" y="1"/>
                    <a:pt x="926" y="24"/>
                  </a:cubicBezTo>
                  <a:lnTo>
                    <a:pt x="831" y="24"/>
                  </a:lnTo>
                  <a:lnTo>
                    <a:pt x="736" y="24"/>
                  </a:lnTo>
                  <a:lnTo>
                    <a:pt x="641" y="24"/>
                  </a:lnTo>
                  <a:cubicBezTo>
                    <a:pt x="380" y="24"/>
                    <a:pt x="166" y="190"/>
                    <a:pt x="95" y="451"/>
                  </a:cubicBezTo>
                  <a:cubicBezTo>
                    <a:pt x="48" y="546"/>
                    <a:pt x="24" y="665"/>
                    <a:pt x="24" y="760"/>
                  </a:cubicBezTo>
                  <a:cubicBezTo>
                    <a:pt x="24" y="807"/>
                    <a:pt x="24" y="855"/>
                    <a:pt x="0" y="902"/>
                  </a:cubicBezTo>
                  <a:cubicBezTo>
                    <a:pt x="0" y="926"/>
                    <a:pt x="0" y="926"/>
                    <a:pt x="0" y="950"/>
                  </a:cubicBezTo>
                  <a:cubicBezTo>
                    <a:pt x="0" y="1021"/>
                    <a:pt x="0" y="1044"/>
                    <a:pt x="24" y="1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1" name="Google Shape;949;p50"/>
          <p:cNvGrpSpPr/>
          <p:nvPr/>
        </p:nvGrpSpPr>
        <p:grpSpPr>
          <a:xfrm flipH="1">
            <a:off x="9894451" y="5441967"/>
            <a:ext cx="858600" cy="260900"/>
            <a:chOff x="806663" y="3241275"/>
            <a:chExt cx="643950" cy="195675"/>
          </a:xfrm>
        </p:grpSpPr>
        <p:sp>
          <p:nvSpPr>
            <p:cNvPr id="102" name="Google Shape;950;p5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951;p5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" name="Google Shape;952;p50"/>
          <p:cNvGrpSpPr/>
          <p:nvPr/>
        </p:nvGrpSpPr>
        <p:grpSpPr>
          <a:xfrm flipH="1">
            <a:off x="7582651" y="2756751"/>
            <a:ext cx="858600" cy="260900"/>
            <a:chOff x="806663" y="3241275"/>
            <a:chExt cx="643950" cy="195675"/>
          </a:xfrm>
        </p:grpSpPr>
        <p:sp>
          <p:nvSpPr>
            <p:cNvPr id="105" name="Google Shape;953;p5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954;p5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610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Smiling Alligator on Safari clipart">
            <a:extLst>
              <a:ext uri="{FF2B5EF4-FFF2-40B4-BE49-F238E27FC236}">
                <a16:creationId xmlns:a16="http://schemas.microsoft.com/office/drawing/2014/main" id="{607CD612-6E2B-784E-99DA-7EF86868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7787" y="1594387"/>
            <a:ext cx="3090797" cy="410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0F2F86-EB6C-CD41-A79E-E81336C33FF0}"/>
              </a:ext>
            </a:extLst>
          </p:cNvPr>
          <p:cNvSpPr txBox="1"/>
          <p:nvPr/>
        </p:nvSpPr>
        <p:spPr>
          <a:xfrm>
            <a:off x="6471180" y="2967335"/>
            <a:ext cx="3169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Good job! </a:t>
            </a:r>
            <a:endParaRPr lang="ru-RU" sz="5400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624018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Car Animation | Car animation, Animation, Animation desig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0332" y="267285"/>
            <a:ext cx="3727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effectLst>
                  <a:glow rad="127000">
                    <a:srgbClr val="00B0F0"/>
                  </a:glow>
                  <a:reflection blurRad="6350" stA="55000" endA="300" endPos="45500" dir="5400000" sy="-100000" algn="bl" rotWithShape="0"/>
                </a:effectLst>
                <a:latin typeface="Antique" panose="00000400000000000000" pitchFamily="2" charset="0"/>
              </a:rPr>
              <a:t>UNIT 8</a:t>
            </a:r>
            <a:endParaRPr lang="en-US" sz="4400" b="1" dirty="0">
              <a:solidFill>
                <a:srgbClr val="FFFF00"/>
              </a:solidFill>
              <a:effectLst>
                <a:glow rad="127000">
                  <a:srgbClr val="00B0F0"/>
                </a:glow>
                <a:reflection blurRad="6350" stA="55000" endA="300" endPos="45500" dir="5400000" sy="-100000" algn="bl" rotWithShape="0"/>
              </a:effectLst>
              <a:latin typeface="Antique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2036" y="1304011"/>
            <a:ext cx="8963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27000">
                    <a:srgbClr val="00B050"/>
                  </a:glow>
                  <a:reflection blurRad="6350" stA="55000" endA="300" endPos="45500" dir="5400000" sy="-100000" algn="bl" rotWithShape="0"/>
                </a:effectLst>
                <a:latin typeface=".VnCentury Schoolbook" panose="020B7200000000000000" pitchFamily="34" charset="0"/>
              </a:rPr>
              <a:t>TRANSPORTATION</a:t>
            </a:r>
            <a:endParaRPr lang="en-US" sz="4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127000">
                  <a:srgbClr val="00B050"/>
                </a:glow>
                <a:reflection blurRad="6350" stA="55000" endA="300" endPos="45500" dir="5400000" sy="-100000" algn="bl" rotWithShape="0"/>
              </a:effectLst>
              <a:latin typeface=".VnCentury Schoolbook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1372" y="2203937"/>
            <a:ext cx="8963464" cy="584775"/>
          </a:xfrm>
          <a:prstGeom prst="rect">
            <a:avLst/>
          </a:prstGeom>
          <a:noFill/>
          <a:effectLst>
            <a:glow rad="127000">
              <a:srgbClr val="FFFF00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27000">
                    <a:srgbClr val="7030A0"/>
                  </a:glow>
                  <a:reflection blurRad="6350" stA="55000" endA="300" endPos="45500" dir="5400000" sy="-100000" algn="bl" rotWithShape="0"/>
                </a:effectLst>
                <a:latin typeface=".VnCentury Schoolbook" panose="020B7200000000000000" pitchFamily="34" charset="0"/>
              </a:rPr>
              <a:t>Lesson 2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127000">
                  <a:srgbClr val="7030A0"/>
                </a:glow>
                <a:reflection blurRad="6350" stA="55000" endA="300" endPos="45500" dir="5400000" sy="-100000" algn="bl" rotWithShape="0"/>
              </a:effectLst>
              <a:latin typeface=".VnCentury Schoolboo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450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0" name="Google Shape;920;p41"/>
          <p:cNvGrpSpPr/>
          <p:nvPr/>
        </p:nvGrpSpPr>
        <p:grpSpPr>
          <a:xfrm>
            <a:off x="1624166" y="1495020"/>
            <a:ext cx="3624913" cy="3412888"/>
            <a:chOff x="1218124" y="1121265"/>
            <a:chExt cx="2718685" cy="2559666"/>
          </a:xfrm>
        </p:grpSpPr>
        <p:grpSp>
          <p:nvGrpSpPr>
            <p:cNvPr id="921" name="Google Shape;921;p41"/>
            <p:cNvGrpSpPr/>
            <p:nvPr/>
          </p:nvGrpSpPr>
          <p:grpSpPr>
            <a:xfrm rot="-1013395" flipH="1">
              <a:off x="1643515" y="1372580"/>
              <a:ext cx="2037451" cy="2057037"/>
              <a:chOff x="1626000" y="605300"/>
              <a:chExt cx="4068375" cy="4132125"/>
            </a:xfrm>
          </p:grpSpPr>
          <p:sp>
            <p:nvSpPr>
              <p:cNvPr id="922" name="Google Shape;922;p41"/>
              <p:cNvSpPr/>
              <p:nvPr/>
            </p:nvSpPr>
            <p:spPr>
              <a:xfrm>
                <a:off x="1626000" y="605300"/>
                <a:ext cx="4068375" cy="4132125"/>
              </a:xfrm>
              <a:custGeom>
                <a:avLst/>
                <a:gdLst/>
                <a:ahLst/>
                <a:cxnLst/>
                <a:rect l="l" t="t" r="r" b="b"/>
                <a:pathLst>
                  <a:path w="162735" h="165285" extrusionOk="0">
                    <a:moveTo>
                      <a:pt x="145650" y="0"/>
                    </a:moveTo>
                    <a:lnTo>
                      <a:pt x="0" y="19635"/>
                    </a:lnTo>
                    <a:lnTo>
                      <a:pt x="19583" y="165284"/>
                    </a:lnTo>
                    <a:lnTo>
                      <a:pt x="136368" y="149526"/>
                    </a:lnTo>
                    <a:lnTo>
                      <a:pt x="162734" y="126985"/>
                    </a:lnTo>
                    <a:lnTo>
                      <a:pt x="1456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26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41"/>
              <p:cNvSpPr/>
              <p:nvPr/>
            </p:nvSpPr>
            <p:spPr>
              <a:xfrm>
                <a:off x="5036475" y="3767150"/>
                <a:ext cx="657900" cy="576300"/>
              </a:xfrm>
              <a:custGeom>
                <a:avLst/>
                <a:gdLst/>
                <a:ahLst/>
                <a:cxnLst/>
                <a:rect l="l" t="t" r="r" b="b"/>
                <a:pathLst>
                  <a:path w="26316" h="23052" extrusionOk="0">
                    <a:moveTo>
                      <a:pt x="16626" y="10965"/>
                    </a:moveTo>
                    <a:cubicBezTo>
                      <a:pt x="24377" y="3010"/>
                      <a:pt x="26315" y="511"/>
                      <a:pt x="26315" y="511"/>
                    </a:cubicBezTo>
                    <a:cubicBezTo>
                      <a:pt x="26315" y="511"/>
                      <a:pt x="20756" y="3469"/>
                      <a:pt x="10812" y="1"/>
                    </a:cubicBezTo>
                    <a:cubicBezTo>
                      <a:pt x="10812" y="1"/>
                      <a:pt x="8823" y="16728"/>
                      <a:pt x="0" y="23052"/>
                    </a:cubicBezTo>
                    <a:cubicBezTo>
                      <a:pt x="6120" y="19941"/>
                      <a:pt x="11730" y="15861"/>
                      <a:pt x="16626" y="10965"/>
                    </a:cubicBezTo>
                    <a:close/>
                  </a:path>
                </a:pathLst>
              </a:custGeom>
              <a:solidFill>
                <a:srgbClr val="FFC5CB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26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24" name="Google Shape;924;p41"/>
            <p:cNvSpPr/>
            <p:nvPr/>
          </p:nvSpPr>
          <p:spPr>
            <a:xfrm rot="4642448">
              <a:off x="3025611" y="1176296"/>
              <a:ext cx="693464" cy="725188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1FAFF">
                <a:alpha val="67600"/>
              </a:srgbClr>
            </a:solidFill>
            <a:ln>
              <a:noFill/>
            </a:ln>
            <a:effectLst>
              <a:outerShdw blurRad="42863" dist="9525" dir="5400000" algn="bl" rotWithShape="0">
                <a:srgbClr val="783F04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41"/>
            <p:cNvSpPr/>
            <p:nvPr/>
          </p:nvSpPr>
          <p:spPr>
            <a:xfrm rot="-2537103">
              <a:off x="1371902" y="2008619"/>
              <a:ext cx="693456" cy="725220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1FAFF">
                <a:alpha val="67600"/>
              </a:srgbClr>
            </a:solidFill>
            <a:ln>
              <a:noFill/>
            </a:ln>
            <a:effectLst>
              <a:outerShdw blurRad="42863" dist="9525" dir="5400000" algn="bl" rotWithShape="0">
                <a:srgbClr val="783F04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6" name="Google Shape;926;p41"/>
          <p:cNvSpPr txBox="1">
            <a:spLocks noGrp="1"/>
          </p:cNvSpPr>
          <p:nvPr>
            <p:ph type="ctrTitle"/>
          </p:nvPr>
        </p:nvSpPr>
        <p:spPr>
          <a:xfrm rot="162489">
            <a:off x="4713848" y="1698783"/>
            <a:ext cx="4622363" cy="2231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 smtClean="0"/>
              <a:t>LETTER Xx</a:t>
            </a:r>
            <a:endParaRPr dirty="0"/>
          </a:p>
        </p:txBody>
      </p:sp>
      <p:sp>
        <p:nvSpPr>
          <p:cNvPr id="928" name="Google Shape;928;p41"/>
          <p:cNvSpPr txBox="1">
            <a:spLocks noGrp="1"/>
          </p:cNvSpPr>
          <p:nvPr>
            <p:ph type="title" idx="2"/>
          </p:nvPr>
        </p:nvSpPr>
        <p:spPr>
          <a:xfrm rot="-532199">
            <a:off x="2754708" y="2587957"/>
            <a:ext cx="1590217" cy="12266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 smtClean="0"/>
              <a:t>02</a:t>
            </a:r>
            <a:endParaRPr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3665" y="2143752"/>
            <a:ext cx="90003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 </a:t>
            </a:r>
            <a:r>
              <a:rPr lang="en-US" sz="13800" dirty="0">
                <a:solidFill>
                  <a:srgbClr val="FF0000"/>
                </a:solidFill>
                <a:latin typeface="Calibri" panose="020F0502020204030204"/>
              </a:rPr>
              <a:t>X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makes the sound </a:t>
            </a:r>
            <a:r>
              <a:rPr lang="en-US" sz="8800" dirty="0">
                <a:solidFill>
                  <a:srgbClr val="FF0000"/>
                </a:solidFill>
                <a:latin typeface="Calibri" panose="020F0502020204030204"/>
              </a:rPr>
              <a:t>x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9855" y="974907"/>
            <a:ext cx="327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Introduction: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199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880" y="299810"/>
            <a:ext cx="5562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How to write letter Xx?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1403" y="526664"/>
            <a:ext cx="3553097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1800" dirty="0">
                <a:solidFill>
                  <a:prstClr val="black"/>
                </a:solidFill>
                <a:latin typeface="Calibri" panose="020F0502020204030204"/>
              </a:rPr>
              <a:t>X</a:t>
            </a:r>
            <a:endParaRPr kumimoji="0" lang="en-US" sz="4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9758" y="2060903"/>
            <a:ext cx="355309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0" dirty="0">
                <a:solidFill>
                  <a:prstClr val="black"/>
                </a:solidFill>
                <a:latin typeface="Calibri" panose="020F0502020204030204"/>
              </a:rPr>
              <a:t>x</a:t>
            </a:r>
            <a:endParaRPr kumimoji="0" lang="en-US" sz="29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740464" y="2301933"/>
            <a:ext cx="847991" cy="1299396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935568" y="4858871"/>
            <a:ext cx="454746" cy="717514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62965" y="3905490"/>
            <a:ext cx="377318" cy="638375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941291" y="5165601"/>
            <a:ext cx="232039" cy="410784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28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1496" y="1595876"/>
            <a:ext cx="5170477" cy="35810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39951" y="5176910"/>
            <a:ext cx="4656406" cy="151931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63001" y="5080394"/>
            <a:ext cx="4650476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Xx    fox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8" name="Xx fo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5317" y="5487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82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39951" y="5176910"/>
            <a:ext cx="4656406" cy="151931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3001" y="5080394"/>
            <a:ext cx="4650476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Xx    box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3074" name="Picture 2" descr="Open Cardboard Box PNG Clip Art | Clip art, Galaxy wallpaper, Cartoon b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092" y="1870468"/>
            <a:ext cx="47625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Xx bo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3877" y="5326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24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051" y="1796528"/>
            <a:ext cx="93681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Part B: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Listen and repeat. Write.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107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7854" y="461880"/>
            <a:ext cx="10736293" cy="59342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552848">
            <a:off x="6009" y="5655160"/>
            <a:ext cx="2376479" cy="7561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41918" y="461880"/>
            <a:ext cx="2468757" cy="182688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72907" y="4628271"/>
            <a:ext cx="4960745" cy="844062"/>
            <a:chOff x="972907" y="4628271"/>
            <a:chExt cx="4960745" cy="844062"/>
          </a:xfrm>
        </p:grpSpPr>
        <p:sp>
          <p:nvSpPr>
            <p:cNvPr id="10" name="Rounded Rectangle 9"/>
            <p:cNvSpPr/>
            <p:nvPr/>
          </p:nvSpPr>
          <p:spPr>
            <a:xfrm>
              <a:off x="972907" y="4628271"/>
              <a:ext cx="4285496" cy="84406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10057" y="4696359"/>
              <a:ext cx="48235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Dotline" panose="00000400000000000000" pitchFamily="2" charset="0"/>
                </a:rPr>
                <a:t>x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otline" panose="00000400000000000000" pitchFamily="2" charset="0"/>
                  <a:ea typeface="+mn-ea"/>
                  <a:cs typeface="+mn-cs"/>
                </a:rPr>
                <a:t>  </a:t>
              </a:r>
              <a:r>
                <a:rPr lang="en-US" sz="3200" dirty="0">
                  <a:solidFill>
                    <a:prstClr val="black"/>
                  </a:solidFill>
                  <a:latin typeface="Dotline" panose="00000400000000000000" pitchFamily="2" charset="0"/>
                </a:rPr>
                <a:t>x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otline" panose="00000400000000000000" pitchFamily="2" charset="0"/>
                  <a:ea typeface="+mn-ea"/>
                  <a:cs typeface="+mn-cs"/>
                </a:rPr>
                <a:t>  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lang="en-US" sz="4000" dirty="0">
                  <a:solidFill>
                    <a:prstClr val="black"/>
                  </a:solidFill>
                  <a:latin typeface="Calibri"/>
                </a:rPr>
                <a:t>f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</a:t>
              </a:r>
              <a:r>
                <a:rPr lang="en-US" sz="4000" dirty="0" smtClean="0">
                  <a:solidFill>
                    <a:prstClr val="black"/>
                  </a:solidFill>
                  <a:latin typeface="Calibri"/>
                </a:rPr>
                <a:t>__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tline" panose="000004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348755" y="4593450"/>
            <a:ext cx="730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773973" y="4627619"/>
            <a:ext cx="4960745" cy="844062"/>
            <a:chOff x="972907" y="4628271"/>
            <a:chExt cx="4960745" cy="844062"/>
          </a:xfrm>
        </p:grpSpPr>
        <p:sp>
          <p:nvSpPr>
            <p:cNvPr id="17" name="Rounded Rectangle 16"/>
            <p:cNvSpPr/>
            <p:nvPr/>
          </p:nvSpPr>
          <p:spPr>
            <a:xfrm>
              <a:off x="972907" y="4628271"/>
              <a:ext cx="4285496" cy="84406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0057" y="4696359"/>
              <a:ext cx="48235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Dotline" panose="00000400000000000000" pitchFamily="2" charset="0"/>
                </a:rPr>
                <a:t>x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otline" panose="00000400000000000000" pitchFamily="2" charset="0"/>
                  <a:ea typeface="+mn-ea"/>
                  <a:cs typeface="+mn-cs"/>
                </a:rPr>
                <a:t>  </a:t>
              </a:r>
              <a:r>
                <a:rPr lang="en-US" sz="3200" dirty="0">
                  <a:solidFill>
                    <a:prstClr val="black"/>
                  </a:solidFill>
                  <a:latin typeface="Dotline" panose="00000400000000000000" pitchFamily="2" charset="0"/>
                </a:rPr>
                <a:t>x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otline" panose="00000400000000000000" pitchFamily="2" charset="0"/>
                  <a:ea typeface="+mn-ea"/>
                  <a:cs typeface="+mn-cs"/>
                </a:rPr>
                <a:t>  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lang="en-US" sz="4000" noProof="0" dirty="0" smtClean="0">
                  <a:solidFill>
                    <a:prstClr val="black"/>
                  </a:solidFill>
                  <a:latin typeface="Calibri"/>
                </a:rPr>
                <a:t>b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</a:t>
              </a:r>
              <a:r>
                <a:rPr lang="en-US" sz="4000" dirty="0" smtClean="0">
                  <a:solidFill>
                    <a:prstClr val="black"/>
                  </a:solidFill>
                  <a:latin typeface="Calibri"/>
                </a:rPr>
                <a:t>__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tline" panose="000004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309500" y="4627619"/>
            <a:ext cx="730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496" y="1515945"/>
            <a:ext cx="4376467" cy="3031109"/>
          </a:xfrm>
          <a:prstGeom prst="rect">
            <a:avLst/>
          </a:prstGeom>
        </p:spPr>
      </p:pic>
      <p:pic>
        <p:nvPicPr>
          <p:cNvPr id="21" name="Picture 2" descr="Open Cardboard Box PNG Clip Art | Clip art, Galaxy wallpaper, Cartoon be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997" y="2261735"/>
            <a:ext cx="2995565" cy="201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697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3726" y="1587522"/>
            <a:ext cx="93681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Part C: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Sing.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3348" y="2034069"/>
            <a:ext cx="3478970" cy="27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9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76696">
            <a:off x="1574289" y="4252621"/>
            <a:ext cx="2983307" cy="1932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29155">
            <a:off x="8380397" y="4617404"/>
            <a:ext cx="2565945" cy="181066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  <a:softEdge rad="1270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1395">
            <a:off x="8056542" y="921496"/>
            <a:ext cx="3534824" cy="233212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50039">
            <a:off x="597886" y="873899"/>
            <a:ext cx="2912466" cy="201487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2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124" y="1307451"/>
            <a:ext cx="3294148" cy="437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E12775-A474-6F4C-90AF-8E3BDED91425}"/>
              </a:ext>
            </a:extLst>
          </p:cNvPr>
          <p:cNvSpPr/>
          <p:nvPr/>
        </p:nvSpPr>
        <p:spPr>
          <a:xfrm>
            <a:off x="3137011" y="4576369"/>
            <a:ext cx="2275487" cy="642256"/>
          </a:xfrm>
          <a:prstGeom prst="roundRect">
            <a:avLst/>
          </a:prstGeom>
          <a:solidFill>
            <a:srgbClr val="FFDA39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American Typewriter" panose="02090604020004020304" pitchFamily="18" charset="0"/>
              </a:rPr>
              <a:t>START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90993" y="2237771"/>
            <a:ext cx="5238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effectLst>
                  <a:glow rad="127000">
                    <a:srgbClr val="00B050"/>
                  </a:glow>
                </a:effectLst>
                <a:latin typeface="Showcard Gothic" panose="04020904020102020604" pitchFamily="82" charset="0"/>
              </a:rPr>
              <a:t>I see the photos</a:t>
            </a:r>
            <a:endParaRPr lang="en-US" sz="6000" dirty="0">
              <a:solidFill>
                <a:srgbClr val="FFC000"/>
              </a:solidFill>
              <a:effectLst>
                <a:glow rad="127000">
                  <a:srgbClr val="00B050"/>
                </a:glo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76570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2125" y="1136469"/>
            <a:ext cx="6818812" cy="53791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45991" y="1801041"/>
            <a:ext cx="53744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can see a           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       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lang="en-US" sz="4400" dirty="0">
                <a:solidFill>
                  <a:prstClr val="black"/>
                </a:solidFill>
              </a:rPr>
              <a:t>can see a </a:t>
            </a:r>
            <a:r>
              <a:rPr lang="en-US" sz="4400" dirty="0" smtClean="0">
                <a:solidFill>
                  <a:prstClr val="black"/>
                </a:solidFill>
              </a:rPr>
              <a:t>           ,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400" noProof="0" dirty="0">
                <a:solidFill>
                  <a:srgbClr val="FF0000"/>
                </a:solidFill>
                <a:latin typeface="Calibri" panose="020F0502020204030204"/>
              </a:rPr>
              <a:t>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5325" y="1547988"/>
            <a:ext cx="2055298" cy="1423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5011" y="2671249"/>
            <a:ext cx="2055298" cy="1423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6934" y="3662795"/>
            <a:ext cx="2055298" cy="1423484"/>
          </a:xfrm>
          <a:prstGeom prst="rect">
            <a:avLst/>
          </a:prstGeom>
        </p:spPr>
      </p:pic>
      <p:pic>
        <p:nvPicPr>
          <p:cNvPr id="2" name="CD2-TRACK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6731" y="427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95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x - Fun Phonics - How to Read - Made by Kids vs Phon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12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0" name="Google Shape;920;p41"/>
          <p:cNvGrpSpPr/>
          <p:nvPr/>
        </p:nvGrpSpPr>
        <p:grpSpPr>
          <a:xfrm>
            <a:off x="1624166" y="1495020"/>
            <a:ext cx="3624913" cy="3412888"/>
            <a:chOff x="1218124" y="1121265"/>
            <a:chExt cx="2718685" cy="2559666"/>
          </a:xfrm>
        </p:grpSpPr>
        <p:grpSp>
          <p:nvGrpSpPr>
            <p:cNvPr id="921" name="Google Shape;921;p41"/>
            <p:cNvGrpSpPr/>
            <p:nvPr/>
          </p:nvGrpSpPr>
          <p:grpSpPr>
            <a:xfrm rot="-1013395" flipH="1">
              <a:off x="1643515" y="1372580"/>
              <a:ext cx="2037451" cy="2057037"/>
              <a:chOff x="1626000" y="605300"/>
              <a:chExt cx="4068375" cy="4132125"/>
            </a:xfrm>
          </p:grpSpPr>
          <p:sp>
            <p:nvSpPr>
              <p:cNvPr id="922" name="Google Shape;922;p41"/>
              <p:cNvSpPr/>
              <p:nvPr/>
            </p:nvSpPr>
            <p:spPr>
              <a:xfrm>
                <a:off x="1626000" y="605300"/>
                <a:ext cx="4068375" cy="4132125"/>
              </a:xfrm>
              <a:custGeom>
                <a:avLst/>
                <a:gdLst/>
                <a:ahLst/>
                <a:cxnLst/>
                <a:rect l="l" t="t" r="r" b="b"/>
                <a:pathLst>
                  <a:path w="162735" h="165285" extrusionOk="0">
                    <a:moveTo>
                      <a:pt x="145650" y="0"/>
                    </a:moveTo>
                    <a:lnTo>
                      <a:pt x="0" y="19635"/>
                    </a:lnTo>
                    <a:lnTo>
                      <a:pt x="19583" y="165284"/>
                    </a:lnTo>
                    <a:lnTo>
                      <a:pt x="136368" y="149526"/>
                    </a:lnTo>
                    <a:lnTo>
                      <a:pt x="162734" y="126985"/>
                    </a:lnTo>
                    <a:lnTo>
                      <a:pt x="1456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26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41"/>
              <p:cNvSpPr/>
              <p:nvPr/>
            </p:nvSpPr>
            <p:spPr>
              <a:xfrm>
                <a:off x="5036475" y="3767150"/>
                <a:ext cx="657900" cy="576300"/>
              </a:xfrm>
              <a:custGeom>
                <a:avLst/>
                <a:gdLst/>
                <a:ahLst/>
                <a:cxnLst/>
                <a:rect l="l" t="t" r="r" b="b"/>
                <a:pathLst>
                  <a:path w="26316" h="23052" extrusionOk="0">
                    <a:moveTo>
                      <a:pt x="16626" y="10965"/>
                    </a:moveTo>
                    <a:cubicBezTo>
                      <a:pt x="24377" y="3010"/>
                      <a:pt x="26315" y="511"/>
                      <a:pt x="26315" y="511"/>
                    </a:cubicBezTo>
                    <a:cubicBezTo>
                      <a:pt x="26315" y="511"/>
                      <a:pt x="20756" y="3469"/>
                      <a:pt x="10812" y="1"/>
                    </a:cubicBezTo>
                    <a:cubicBezTo>
                      <a:pt x="10812" y="1"/>
                      <a:pt x="8823" y="16728"/>
                      <a:pt x="0" y="23052"/>
                    </a:cubicBezTo>
                    <a:cubicBezTo>
                      <a:pt x="6120" y="19941"/>
                      <a:pt x="11730" y="15861"/>
                      <a:pt x="16626" y="10965"/>
                    </a:cubicBezTo>
                    <a:close/>
                  </a:path>
                </a:pathLst>
              </a:custGeom>
              <a:solidFill>
                <a:srgbClr val="FFC5CB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26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24" name="Google Shape;924;p41"/>
            <p:cNvSpPr/>
            <p:nvPr/>
          </p:nvSpPr>
          <p:spPr>
            <a:xfrm rot="4642448">
              <a:off x="3025611" y="1176296"/>
              <a:ext cx="693464" cy="725188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1FAFF">
                <a:alpha val="67600"/>
              </a:srgbClr>
            </a:solidFill>
            <a:ln>
              <a:noFill/>
            </a:ln>
            <a:effectLst>
              <a:outerShdw blurRad="42863" dist="9525" dir="5400000" algn="bl" rotWithShape="0">
                <a:srgbClr val="783F04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41"/>
            <p:cNvSpPr/>
            <p:nvPr/>
          </p:nvSpPr>
          <p:spPr>
            <a:xfrm rot="-2537103">
              <a:off x="1371902" y="2008619"/>
              <a:ext cx="693456" cy="725220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1FAFF">
                <a:alpha val="67600"/>
              </a:srgbClr>
            </a:solidFill>
            <a:ln>
              <a:noFill/>
            </a:ln>
            <a:effectLst>
              <a:outerShdw blurRad="42863" dist="9525" dir="5400000" algn="bl" rotWithShape="0">
                <a:srgbClr val="783F04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6" name="Google Shape;926;p41"/>
          <p:cNvSpPr txBox="1">
            <a:spLocks noGrp="1"/>
          </p:cNvSpPr>
          <p:nvPr>
            <p:ph type="ctrTitle"/>
          </p:nvPr>
        </p:nvSpPr>
        <p:spPr>
          <a:xfrm rot="162489">
            <a:off x="4713848" y="1698783"/>
            <a:ext cx="4622363" cy="2231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 smtClean="0"/>
              <a:t>LETTER Yy</a:t>
            </a:r>
            <a:endParaRPr dirty="0"/>
          </a:p>
        </p:txBody>
      </p:sp>
      <p:sp>
        <p:nvSpPr>
          <p:cNvPr id="928" name="Google Shape;928;p41"/>
          <p:cNvSpPr txBox="1">
            <a:spLocks noGrp="1"/>
          </p:cNvSpPr>
          <p:nvPr>
            <p:ph type="title" idx="2"/>
          </p:nvPr>
        </p:nvSpPr>
        <p:spPr>
          <a:xfrm rot="-532199">
            <a:off x="2754708" y="2587957"/>
            <a:ext cx="1590217" cy="12266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 smtClean="0"/>
              <a:t>03</a:t>
            </a:r>
            <a:endParaRPr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04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3665" y="2143752"/>
            <a:ext cx="90003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 </a:t>
            </a:r>
            <a:r>
              <a:rPr lang="en-US" sz="13800" dirty="0">
                <a:solidFill>
                  <a:srgbClr val="FF0000"/>
                </a:solidFill>
                <a:latin typeface="Calibri" panose="020F0502020204030204"/>
              </a:rPr>
              <a:t>Y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makes the sound </a:t>
            </a:r>
            <a:r>
              <a:rPr lang="en-US" sz="8800" dirty="0">
                <a:solidFill>
                  <a:srgbClr val="FF0000"/>
                </a:solidFill>
                <a:latin typeface="Calibri" panose="020F0502020204030204"/>
              </a:rPr>
              <a:t>y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9855" y="974907"/>
            <a:ext cx="327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Introduction: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318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880" y="299810"/>
            <a:ext cx="5562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How to write letter </a:t>
            </a:r>
            <a:r>
              <a:rPr lang="en-US" b="1" dirty="0" err="1" smtClean="0">
                <a:solidFill>
                  <a:srgbClr val="0070C0"/>
                </a:solidFill>
              </a:rPr>
              <a:t>Yy</a:t>
            </a:r>
            <a:r>
              <a:rPr lang="en-US" b="1" dirty="0" smtClean="0">
                <a:solidFill>
                  <a:srgbClr val="0070C0"/>
                </a:solidFill>
              </a:rPr>
              <a:t>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1403" y="526664"/>
            <a:ext cx="3553097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1800" dirty="0">
                <a:solidFill>
                  <a:prstClr val="black"/>
                </a:solidFill>
                <a:latin typeface="Calibri" panose="020F0502020204030204"/>
              </a:rPr>
              <a:t>Y</a:t>
            </a:r>
            <a:endParaRPr kumimoji="0" lang="en-US" sz="4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9758" y="2060903"/>
            <a:ext cx="355309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0" dirty="0">
                <a:solidFill>
                  <a:prstClr val="black"/>
                </a:solidFill>
                <a:latin typeface="Calibri" panose="020F0502020204030204"/>
              </a:rPr>
              <a:t>y</a:t>
            </a:r>
            <a:endParaRPr kumimoji="0" lang="en-US" sz="29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740464" y="2301933"/>
            <a:ext cx="585877" cy="1073279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356847" y="2301933"/>
            <a:ext cx="578225" cy="965702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21099" y="3973970"/>
            <a:ext cx="272391" cy="657358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9086306" y="4000200"/>
            <a:ext cx="200504" cy="631128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840393" y="4224677"/>
            <a:ext cx="5608" cy="813302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327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39951" y="5176910"/>
            <a:ext cx="4656406" cy="151931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3001" y="5080394"/>
            <a:ext cx="4650476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Yy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   yo-yo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2914" y="2012225"/>
            <a:ext cx="3766865" cy="2872784"/>
          </a:xfrm>
          <a:prstGeom prst="rect">
            <a:avLst/>
          </a:prstGeom>
        </p:spPr>
      </p:pic>
      <p:pic>
        <p:nvPicPr>
          <p:cNvPr id="4" name="Yy yoy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3877" y="5326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72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39951" y="5176910"/>
            <a:ext cx="4656406" cy="151931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3001" y="5080394"/>
            <a:ext cx="4650476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Yy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   yogurt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6146" name="Picture 2" descr="Yogurt clipart. Free download transparent .PNG | Creazill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996" y="1553285"/>
            <a:ext cx="3097077" cy="390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y yogu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0827" y="5182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051" y="1796528"/>
            <a:ext cx="93681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Part F: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Listen and repeat. Write.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35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7854" y="461880"/>
            <a:ext cx="10736293" cy="59342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552848">
            <a:off x="6009" y="5655160"/>
            <a:ext cx="2376479" cy="7561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41918" y="461880"/>
            <a:ext cx="2468757" cy="182688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72907" y="4628271"/>
            <a:ext cx="4960745" cy="844062"/>
            <a:chOff x="972907" y="4628271"/>
            <a:chExt cx="4960745" cy="844062"/>
          </a:xfrm>
        </p:grpSpPr>
        <p:sp>
          <p:nvSpPr>
            <p:cNvPr id="10" name="Rounded Rectangle 9"/>
            <p:cNvSpPr/>
            <p:nvPr/>
          </p:nvSpPr>
          <p:spPr>
            <a:xfrm>
              <a:off x="972907" y="4628271"/>
              <a:ext cx="4285496" cy="84406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10057" y="4696359"/>
              <a:ext cx="48235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Dotline" panose="00000400000000000000" pitchFamily="2" charset="0"/>
                </a:rPr>
                <a:t>y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otline" panose="00000400000000000000" pitchFamily="2" charset="0"/>
                  <a:ea typeface="+mn-ea"/>
                  <a:cs typeface="+mn-cs"/>
                </a:rPr>
                <a:t>  </a:t>
              </a:r>
              <a:r>
                <a:rPr lang="en-US" sz="3200" dirty="0">
                  <a:solidFill>
                    <a:prstClr val="black"/>
                  </a:solidFill>
                  <a:latin typeface="Dotline" panose="00000400000000000000" pitchFamily="2" charset="0"/>
                </a:rPr>
                <a:t>y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otline" panose="00000400000000000000" pitchFamily="2" charset="0"/>
                  <a:ea typeface="+mn-ea"/>
                  <a:cs typeface="+mn-cs"/>
                </a:rPr>
                <a:t>  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__o-__o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tline" panose="000004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35234" y="4634151"/>
            <a:ext cx="730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Calibri"/>
              </a:rPr>
              <a:t>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773973" y="4627619"/>
            <a:ext cx="4960745" cy="844062"/>
            <a:chOff x="972907" y="4628271"/>
            <a:chExt cx="4960745" cy="844062"/>
          </a:xfrm>
        </p:grpSpPr>
        <p:sp>
          <p:nvSpPr>
            <p:cNvPr id="17" name="Rounded Rectangle 16"/>
            <p:cNvSpPr/>
            <p:nvPr/>
          </p:nvSpPr>
          <p:spPr>
            <a:xfrm>
              <a:off x="972907" y="4628271"/>
              <a:ext cx="4285496" cy="84406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0057" y="4696359"/>
              <a:ext cx="48235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Dotline" panose="00000400000000000000" pitchFamily="2" charset="0"/>
                </a:rPr>
                <a:t>y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otline" panose="00000400000000000000" pitchFamily="2" charset="0"/>
                  <a:ea typeface="+mn-ea"/>
                  <a:cs typeface="+mn-cs"/>
                </a:rPr>
                <a:t>  </a:t>
              </a:r>
              <a:r>
                <a:rPr lang="en-US" sz="3200" dirty="0">
                  <a:solidFill>
                    <a:prstClr val="black"/>
                  </a:solidFill>
                  <a:latin typeface="Dotline" panose="00000400000000000000" pitchFamily="2" charset="0"/>
                </a:rPr>
                <a:t>y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otline" panose="00000400000000000000" pitchFamily="2" charset="0"/>
                  <a:ea typeface="+mn-ea"/>
                  <a:cs typeface="+mn-cs"/>
                </a:rPr>
                <a:t>  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__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ogurt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tline" panose="000004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87861" y="4572596"/>
            <a:ext cx="730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Calibri"/>
              </a:rPr>
              <a:t>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3303" y="2288761"/>
            <a:ext cx="2602853" cy="1985055"/>
          </a:xfrm>
          <a:prstGeom prst="rect">
            <a:avLst/>
          </a:prstGeom>
        </p:spPr>
      </p:pic>
      <p:pic>
        <p:nvPicPr>
          <p:cNvPr id="22" name="Picture 2" descr="Yogurt clipart. Free download transparent .PNG | Creazilla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804" y="1665710"/>
            <a:ext cx="1986819" cy="250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988117" y="4591800"/>
            <a:ext cx="730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Calibri"/>
              </a:rPr>
              <a:t>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428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3726" y="1587522"/>
            <a:ext cx="93681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Part G: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Sing.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3348" y="2034069"/>
            <a:ext cx="3478970" cy="27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51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896471" y="950258"/>
            <a:ext cx="10219765" cy="4769224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68308" y="781368"/>
            <a:ext cx="936811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Rule</a:t>
            </a:r>
          </a:p>
          <a:p>
            <a:pPr marL="685800" marR="0" lvl="0" indent="-6858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Click on the red button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a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nd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a photo will appear.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-   Look at the photo and answer the question.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844" b="82"/>
          <a:stretch/>
        </p:blipFill>
        <p:spPr>
          <a:xfrm>
            <a:off x="8230136" y="3267948"/>
            <a:ext cx="2886100" cy="371594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157"/>
          <a:stretch/>
        </p:blipFill>
        <p:spPr>
          <a:xfrm>
            <a:off x="8230136" y="1192662"/>
            <a:ext cx="2886100" cy="209143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8104632" y="2393283"/>
            <a:ext cx="573741" cy="1462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30026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2125" y="1136469"/>
            <a:ext cx="6818812" cy="53791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45991" y="1801041"/>
            <a:ext cx="53744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have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          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lang="en-US" sz="4400" dirty="0" smtClean="0">
                <a:solidFill>
                  <a:prstClr val="black"/>
                </a:solidFill>
                <a:latin typeface="Calibri" panose="020F0502020204030204"/>
              </a:rPr>
              <a:t>have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           ,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9421" y="1801041"/>
            <a:ext cx="1287591" cy="981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1478" y="2954837"/>
            <a:ext cx="1287591" cy="981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9421" y="3964443"/>
            <a:ext cx="1287591" cy="981976"/>
          </a:xfrm>
          <a:prstGeom prst="rect">
            <a:avLst/>
          </a:prstGeom>
        </p:spPr>
      </p:pic>
      <p:pic>
        <p:nvPicPr>
          <p:cNvPr id="2" name="CD2-TRACK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0494" y="554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1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y - Fun Phonics - How to Read - Made by Kids vs Phon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17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48"/>
          <p:cNvGrpSpPr/>
          <p:nvPr/>
        </p:nvGrpSpPr>
        <p:grpSpPr>
          <a:xfrm>
            <a:off x="5629275" y="1143149"/>
            <a:ext cx="4684407" cy="4753865"/>
            <a:chOff x="4221956" y="857361"/>
            <a:chExt cx="3513305" cy="3565399"/>
          </a:xfrm>
        </p:grpSpPr>
        <p:grpSp>
          <p:nvGrpSpPr>
            <p:cNvPr id="1051" name="Google Shape;1051;p48"/>
            <p:cNvGrpSpPr/>
            <p:nvPr/>
          </p:nvGrpSpPr>
          <p:grpSpPr>
            <a:xfrm rot="-3043530">
              <a:off x="5268783" y="1096881"/>
              <a:ext cx="1441253" cy="1734957"/>
              <a:chOff x="7421571" y="1521451"/>
              <a:chExt cx="1441108" cy="1734783"/>
            </a:xfrm>
          </p:grpSpPr>
          <p:sp>
            <p:nvSpPr>
              <p:cNvPr id="1052" name="Google Shape;1052;p48"/>
              <p:cNvSpPr/>
              <p:nvPr/>
            </p:nvSpPr>
            <p:spPr>
              <a:xfrm>
                <a:off x="7811432" y="3245486"/>
                <a:ext cx="49418" cy="10748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96" extrusionOk="0">
                    <a:moveTo>
                      <a:pt x="137" y="1"/>
                    </a:moveTo>
                    <a:cubicBezTo>
                      <a:pt x="69" y="1"/>
                      <a:pt x="24" y="46"/>
                      <a:pt x="24" y="114"/>
                    </a:cubicBezTo>
                    <a:cubicBezTo>
                      <a:pt x="1" y="159"/>
                      <a:pt x="46" y="205"/>
                      <a:pt x="114" y="227"/>
                    </a:cubicBezTo>
                    <a:cubicBezTo>
                      <a:pt x="499" y="250"/>
                      <a:pt x="884" y="295"/>
                      <a:pt x="1247" y="295"/>
                    </a:cubicBezTo>
                    <a:cubicBezTo>
                      <a:pt x="1292" y="295"/>
                      <a:pt x="1337" y="250"/>
                      <a:pt x="1337" y="205"/>
                    </a:cubicBezTo>
                    <a:cubicBezTo>
                      <a:pt x="1360" y="159"/>
                      <a:pt x="1315" y="114"/>
                      <a:pt x="1269" y="91"/>
                    </a:cubicBezTo>
                    <a:cubicBezTo>
                      <a:pt x="907" y="69"/>
                      <a:pt x="522" y="46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48"/>
              <p:cNvSpPr/>
              <p:nvPr/>
            </p:nvSpPr>
            <p:spPr>
              <a:xfrm>
                <a:off x="7513690" y="3170324"/>
                <a:ext cx="46913" cy="22549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621" extrusionOk="0">
                    <a:moveTo>
                      <a:pt x="128" y="0"/>
                    </a:moveTo>
                    <a:cubicBezTo>
                      <a:pt x="80" y="0"/>
                      <a:pt x="40" y="21"/>
                      <a:pt x="23" y="55"/>
                    </a:cubicBezTo>
                    <a:cubicBezTo>
                      <a:pt x="0" y="123"/>
                      <a:pt x="23" y="168"/>
                      <a:pt x="91" y="191"/>
                    </a:cubicBezTo>
                    <a:cubicBezTo>
                      <a:pt x="431" y="349"/>
                      <a:pt x="793" y="485"/>
                      <a:pt x="1133" y="621"/>
                    </a:cubicBezTo>
                    <a:lnTo>
                      <a:pt x="1178" y="621"/>
                    </a:lnTo>
                    <a:cubicBezTo>
                      <a:pt x="1224" y="621"/>
                      <a:pt x="1269" y="598"/>
                      <a:pt x="1269" y="553"/>
                    </a:cubicBezTo>
                    <a:cubicBezTo>
                      <a:pt x="1292" y="508"/>
                      <a:pt x="1269" y="440"/>
                      <a:pt x="1224" y="417"/>
                    </a:cubicBezTo>
                    <a:cubicBezTo>
                      <a:pt x="861" y="304"/>
                      <a:pt x="521" y="145"/>
                      <a:pt x="182" y="9"/>
                    </a:cubicBezTo>
                    <a:cubicBezTo>
                      <a:pt x="163" y="3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48"/>
              <p:cNvSpPr/>
              <p:nvPr/>
            </p:nvSpPr>
            <p:spPr>
              <a:xfrm>
                <a:off x="7708892" y="3230635"/>
                <a:ext cx="51597" cy="14960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412" extrusionOk="0">
                    <a:moveTo>
                      <a:pt x="131" y="0"/>
                    </a:moveTo>
                    <a:cubicBezTo>
                      <a:pt x="14" y="0"/>
                      <a:pt x="0" y="184"/>
                      <a:pt x="129" y="206"/>
                    </a:cubicBezTo>
                    <a:cubicBezTo>
                      <a:pt x="492" y="297"/>
                      <a:pt x="877" y="364"/>
                      <a:pt x="1239" y="410"/>
                    </a:cubicBezTo>
                    <a:lnTo>
                      <a:pt x="1284" y="410"/>
                    </a:lnTo>
                    <a:cubicBezTo>
                      <a:pt x="1291" y="411"/>
                      <a:pt x="1297" y="411"/>
                      <a:pt x="1303" y="411"/>
                    </a:cubicBezTo>
                    <a:cubicBezTo>
                      <a:pt x="1420" y="411"/>
                      <a:pt x="1414" y="206"/>
                      <a:pt x="1284" y="206"/>
                    </a:cubicBezTo>
                    <a:cubicBezTo>
                      <a:pt x="899" y="138"/>
                      <a:pt x="537" y="93"/>
                      <a:pt x="152" y="2"/>
                    </a:cubicBezTo>
                    <a:cubicBezTo>
                      <a:pt x="145" y="1"/>
                      <a:pt x="138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48"/>
              <p:cNvSpPr/>
              <p:nvPr/>
            </p:nvSpPr>
            <p:spPr>
              <a:xfrm>
                <a:off x="7609439" y="3205944"/>
                <a:ext cx="49055" cy="18191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501" extrusionOk="0">
                    <a:moveTo>
                      <a:pt x="151" y="0"/>
                    </a:moveTo>
                    <a:cubicBezTo>
                      <a:pt x="51" y="0"/>
                      <a:pt x="0" y="143"/>
                      <a:pt x="127" y="206"/>
                    </a:cubicBezTo>
                    <a:cubicBezTo>
                      <a:pt x="467" y="320"/>
                      <a:pt x="852" y="410"/>
                      <a:pt x="1214" y="501"/>
                    </a:cubicBezTo>
                    <a:lnTo>
                      <a:pt x="1237" y="501"/>
                    </a:lnTo>
                    <a:cubicBezTo>
                      <a:pt x="1282" y="501"/>
                      <a:pt x="1328" y="478"/>
                      <a:pt x="1350" y="433"/>
                    </a:cubicBezTo>
                    <a:cubicBezTo>
                      <a:pt x="1350" y="365"/>
                      <a:pt x="1328" y="320"/>
                      <a:pt x="1260" y="297"/>
                    </a:cubicBezTo>
                    <a:cubicBezTo>
                      <a:pt x="897" y="206"/>
                      <a:pt x="535" y="116"/>
                      <a:pt x="172" y="2"/>
                    </a:cubicBezTo>
                    <a:cubicBezTo>
                      <a:pt x="165" y="1"/>
                      <a:pt x="158" y="0"/>
                      <a:pt x="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48"/>
              <p:cNvSpPr/>
              <p:nvPr/>
            </p:nvSpPr>
            <p:spPr>
              <a:xfrm>
                <a:off x="7909469" y="1569090"/>
                <a:ext cx="34458" cy="40413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13" extrusionOk="0">
                    <a:moveTo>
                      <a:pt x="152" y="1"/>
                    </a:moveTo>
                    <a:cubicBezTo>
                      <a:pt x="72" y="1"/>
                      <a:pt x="1" y="81"/>
                      <a:pt x="65" y="161"/>
                    </a:cubicBezTo>
                    <a:cubicBezTo>
                      <a:pt x="268" y="478"/>
                      <a:pt x="518" y="795"/>
                      <a:pt x="767" y="1090"/>
                    </a:cubicBezTo>
                    <a:cubicBezTo>
                      <a:pt x="790" y="1112"/>
                      <a:pt x="812" y="1112"/>
                      <a:pt x="857" y="1112"/>
                    </a:cubicBezTo>
                    <a:cubicBezTo>
                      <a:pt x="880" y="1112"/>
                      <a:pt x="903" y="1112"/>
                      <a:pt x="925" y="1090"/>
                    </a:cubicBezTo>
                    <a:cubicBezTo>
                      <a:pt x="948" y="1044"/>
                      <a:pt x="948" y="976"/>
                      <a:pt x="925" y="954"/>
                    </a:cubicBezTo>
                    <a:cubicBezTo>
                      <a:pt x="676" y="659"/>
                      <a:pt x="450" y="365"/>
                      <a:pt x="246" y="48"/>
                    </a:cubicBezTo>
                    <a:cubicBezTo>
                      <a:pt x="219" y="14"/>
                      <a:pt x="185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48"/>
              <p:cNvSpPr/>
              <p:nvPr/>
            </p:nvSpPr>
            <p:spPr>
              <a:xfrm>
                <a:off x="7943890" y="2817754"/>
                <a:ext cx="22222" cy="46114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70" extrusionOk="0">
                    <a:moveTo>
                      <a:pt x="490" y="0"/>
                    </a:moveTo>
                    <a:cubicBezTo>
                      <a:pt x="456" y="0"/>
                      <a:pt x="422" y="25"/>
                      <a:pt x="408" y="69"/>
                    </a:cubicBezTo>
                    <a:cubicBezTo>
                      <a:pt x="227" y="409"/>
                      <a:pt x="91" y="771"/>
                      <a:pt x="0" y="1156"/>
                    </a:cubicBezTo>
                    <a:cubicBezTo>
                      <a:pt x="0" y="1202"/>
                      <a:pt x="23" y="1270"/>
                      <a:pt x="91" y="1270"/>
                    </a:cubicBezTo>
                    <a:lnTo>
                      <a:pt x="113" y="1270"/>
                    </a:lnTo>
                    <a:cubicBezTo>
                      <a:pt x="159" y="1270"/>
                      <a:pt x="204" y="1247"/>
                      <a:pt x="227" y="1202"/>
                    </a:cubicBezTo>
                    <a:cubicBezTo>
                      <a:pt x="295" y="839"/>
                      <a:pt x="408" y="477"/>
                      <a:pt x="589" y="160"/>
                    </a:cubicBezTo>
                    <a:cubicBezTo>
                      <a:pt x="612" y="114"/>
                      <a:pt x="589" y="46"/>
                      <a:pt x="544" y="24"/>
                    </a:cubicBezTo>
                    <a:cubicBezTo>
                      <a:pt x="528" y="8"/>
                      <a:pt x="509" y="0"/>
                      <a:pt x="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48"/>
              <p:cNvSpPr/>
              <p:nvPr/>
            </p:nvSpPr>
            <p:spPr>
              <a:xfrm>
                <a:off x="7421571" y="3124501"/>
                <a:ext cx="46077" cy="27051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745" extrusionOk="0">
                    <a:moveTo>
                      <a:pt x="123" y="1"/>
                    </a:moveTo>
                    <a:cubicBezTo>
                      <a:pt x="91" y="1"/>
                      <a:pt x="59" y="20"/>
                      <a:pt x="45" y="48"/>
                    </a:cubicBezTo>
                    <a:cubicBezTo>
                      <a:pt x="0" y="116"/>
                      <a:pt x="23" y="161"/>
                      <a:pt x="68" y="207"/>
                    </a:cubicBezTo>
                    <a:cubicBezTo>
                      <a:pt x="408" y="388"/>
                      <a:pt x="748" y="569"/>
                      <a:pt x="1088" y="728"/>
                    </a:cubicBezTo>
                    <a:cubicBezTo>
                      <a:pt x="1088" y="739"/>
                      <a:pt x="1093" y="745"/>
                      <a:pt x="1102" y="745"/>
                    </a:cubicBezTo>
                    <a:cubicBezTo>
                      <a:pt x="1110" y="745"/>
                      <a:pt x="1122" y="739"/>
                      <a:pt x="1133" y="728"/>
                    </a:cubicBezTo>
                    <a:cubicBezTo>
                      <a:pt x="1246" y="728"/>
                      <a:pt x="1269" y="592"/>
                      <a:pt x="1178" y="546"/>
                    </a:cubicBezTo>
                    <a:cubicBezTo>
                      <a:pt x="838" y="388"/>
                      <a:pt x="499" y="207"/>
                      <a:pt x="181" y="25"/>
                    </a:cubicBezTo>
                    <a:cubicBezTo>
                      <a:pt x="164" y="8"/>
                      <a:pt x="144" y="1"/>
                      <a:pt x="1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48"/>
              <p:cNvSpPr/>
              <p:nvPr/>
            </p:nvSpPr>
            <p:spPr>
              <a:xfrm>
                <a:off x="7978385" y="1645558"/>
                <a:ext cx="42846" cy="32207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887" extrusionOk="0">
                    <a:moveTo>
                      <a:pt x="170" y="1"/>
                    </a:moveTo>
                    <a:cubicBezTo>
                      <a:pt x="86" y="1"/>
                      <a:pt x="1" y="129"/>
                      <a:pt x="92" y="184"/>
                    </a:cubicBezTo>
                    <a:cubicBezTo>
                      <a:pt x="387" y="434"/>
                      <a:pt x="704" y="660"/>
                      <a:pt x="1021" y="864"/>
                    </a:cubicBezTo>
                    <a:cubicBezTo>
                      <a:pt x="1021" y="887"/>
                      <a:pt x="1044" y="887"/>
                      <a:pt x="1066" y="887"/>
                    </a:cubicBezTo>
                    <a:cubicBezTo>
                      <a:pt x="1112" y="887"/>
                      <a:pt x="1134" y="864"/>
                      <a:pt x="1157" y="841"/>
                    </a:cubicBezTo>
                    <a:cubicBezTo>
                      <a:pt x="1180" y="796"/>
                      <a:pt x="1180" y="728"/>
                      <a:pt x="1134" y="683"/>
                    </a:cubicBezTo>
                    <a:cubicBezTo>
                      <a:pt x="817" y="479"/>
                      <a:pt x="523" y="252"/>
                      <a:pt x="228" y="26"/>
                    </a:cubicBezTo>
                    <a:cubicBezTo>
                      <a:pt x="211" y="8"/>
                      <a:pt x="191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48"/>
              <p:cNvSpPr/>
              <p:nvPr/>
            </p:nvSpPr>
            <p:spPr>
              <a:xfrm>
                <a:off x="7942220" y="2918115"/>
                <a:ext cx="18954" cy="47748"/>
              </a:xfrm>
              <a:custGeom>
                <a:avLst/>
                <a:gdLst/>
                <a:ahLst/>
                <a:cxnLst/>
                <a:rect l="l" t="t" r="r" b="b"/>
                <a:pathLst>
                  <a:path w="522" h="1315" extrusionOk="0">
                    <a:moveTo>
                      <a:pt x="91" y="1"/>
                    </a:moveTo>
                    <a:cubicBezTo>
                      <a:pt x="46" y="23"/>
                      <a:pt x="1" y="69"/>
                      <a:pt x="23" y="137"/>
                    </a:cubicBezTo>
                    <a:cubicBezTo>
                      <a:pt x="69" y="499"/>
                      <a:pt x="182" y="884"/>
                      <a:pt x="318" y="1247"/>
                    </a:cubicBezTo>
                    <a:cubicBezTo>
                      <a:pt x="318" y="1269"/>
                      <a:pt x="363" y="1315"/>
                      <a:pt x="409" y="1315"/>
                    </a:cubicBezTo>
                    <a:lnTo>
                      <a:pt x="454" y="1315"/>
                    </a:lnTo>
                    <a:cubicBezTo>
                      <a:pt x="499" y="1292"/>
                      <a:pt x="522" y="1224"/>
                      <a:pt x="499" y="1179"/>
                    </a:cubicBezTo>
                    <a:cubicBezTo>
                      <a:pt x="386" y="816"/>
                      <a:pt x="273" y="454"/>
                      <a:pt x="227" y="91"/>
                    </a:cubicBezTo>
                    <a:cubicBezTo>
                      <a:pt x="205" y="46"/>
                      <a:pt x="159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48"/>
              <p:cNvSpPr/>
              <p:nvPr/>
            </p:nvSpPr>
            <p:spPr>
              <a:xfrm>
                <a:off x="8269591" y="1755868"/>
                <a:ext cx="9913" cy="48583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38" extrusionOk="0">
                    <a:moveTo>
                      <a:pt x="182" y="1"/>
                    </a:moveTo>
                    <a:cubicBezTo>
                      <a:pt x="137" y="1"/>
                      <a:pt x="69" y="46"/>
                      <a:pt x="69" y="91"/>
                    </a:cubicBezTo>
                    <a:cubicBezTo>
                      <a:pt x="46" y="386"/>
                      <a:pt x="24" y="703"/>
                      <a:pt x="1" y="997"/>
                    </a:cubicBezTo>
                    <a:lnTo>
                      <a:pt x="1" y="1224"/>
                    </a:lnTo>
                    <a:cubicBezTo>
                      <a:pt x="1" y="1292"/>
                      <a:pt x="46" y="1337"/>
                      <a:pt x="91" y="1337"/>
                    </a:cubicBezTo>
                    <a:cubicBezTo>
                      <a:pt x="159" y="1337"/>
                      <a:pt x="205" y="1292"/>
                      <a:pt x="205" y="1247"/>
                    </a:cubicBezTo>
                    <a:lnTo>
                      <a:pt x="205" y="1020"/>
                    </a:lnTo>
                    <a:cubicBezTo>
                      <a:pt x="227" y="703"/>
                      <a:pt x="250" y="408"/>
                      <a:pt x="273" y="114"/>
                    </a:cubicBezTo>
                    <a:cubicBezTo>
                      <a:pt x="273" y="69"/>
                      <a:pt x="250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48"/>
              <p:cNvSpPr/>
              <p:nvPr/>
            </p:nvSpPr>
            <p:spPr>
              <a:xfrm>
                <a:off x="8271261" y="1858698"/>
                <a:ext cx="13181" cy="48546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337" extrusionOk="0">
                    <a:moveTo>
                      <a:pt x="91" y="0"/>
                    </a:moveTo>
                    <a:cubicBezTo>
                      <a:pt x="45" y="0"/>
                      <a:pt x="0" y="46"/>
                      <a:pt x="0" y="114"/>
                    </a:cubicBezTo>
                    <a:cubicBezTo>
                      <a:pt x="23" y="499"/>
                      <a:pt x="91" y="884"/>
                      <a:pt x="159" y="1246"/>
                    </a:cubicBezTo>
                    <a:cubicBezTo>
                      <a:pt x="159" y="1292"/>
                      <a:pt x="204" y="1337"/>
                      <a:pt x="249" y="1337"/>
                    </a:cubicBezTo>
                    <a:lnTo>
                      <a:pt x="272" y="1337"/>
                    </a:lnTo>
                    <a:cubicBezTo>
                      <a:pt x="340" y="1314"/>
                      <a:pt x="363" y="1269"/>
                      <a:pt x="363" y="1201"/>
                    </a:cubicBezTo>
                    <a:cubicBezTo>
                      <a:pt x="295" y="838"/>
                      <a:pt x="249" y="476"/>
                      <a:pt x="204" y="91"/>
                    </a:cubicBezTo>
                    <a:cubicBezTo>
                      <a:pt x="204" y="23"/>
                      <a:pt x="159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48"/>
              <p:cNvSpPr/>
              <p:nvPr/>
            </p:nvSpPr>
            <p:spPr>
              <a:xfrm>
                <a:off x="8262184" y="3028860"/>
                <a:ext cx="25562" cy="45569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255" extrusionOk="0">
                    <a:moveTo>
                      <a:pt x="585" y="0"/>
                    </a:moveTo>
                    <a:cubicBezTo>
                      <a:pt x="538" y="0"/>
                      <a:pt x="499" y="26"/>
                      <a:pt x="499" y="77"/>
                    </a:cubicBezTo>
                    <a:cubicBezTo>
                      <a:pt x="363" y="417"/>
                      <a:pt x="205" y="757"/>
                      <a:pt x="24" y="1096"/>
                    </a:cubicBezTo>
                    <a:cubicBezTo>
                      <a:pt x="1" y="1142"/>
                      <a:pt x="24" y="1210"/>
                      <a:pt x="69" y="1255"/>
                    </a:cubicBezTo>
                    <a:lnTo>
                      <a:pt x="114" y="1255"/>
                    </a:lnTo>
                    <a:cubicBezTo>
                      <a:pt x="160" y="1255"/>
                      <a:pt x="205" y="1232"/>
                      <a:pt x="228" y="1187"/>
                    </a:cubicBezTo>
                    <a:cubicBezTo>
                      <a:pt x="409" y="847"/>
                      <a:pt x="567" y="507"/>
                      <a:pt x="681" y="145"/>
                    </a:cubicBezTo>
                    <a:cubicBezTo>
                      <a:pt x="703" y="100"/>
                      <a:pt x="681" y="32"/>
                      <a:pt x="635" y="9"/>
                    </a:cubicBezTo>
                    <a:cubicBezTo>
                      <a:pt x="618" y="3"/>
                      <a:pt x="601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48"/>
              <p:cNvSpPr/>
              <p:nvPr/>
            </p:nvSpPr>
            <p:spPr>
              <a:xfrm>
                <a:off x="8262438" y="2830717"/>
                <a:ext cx="26107" cy="44661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230" extrusionOk="0">
                    <a:moveTo>
                      <a:pt x="151" y="1"/>
                    </a:moveTo>
                    <a:cubicBezTo>
                      <a:pt x="76" y="1"/>
                      <a:pt x="0" y="72"/>
                      <a:pt x="62" y="165"/>
                    </a:cubicBezTo>
                    <a:cubicBezTo>
                      <a:pt x="243" y="482"/>
                      <a:pt x="379" y="822"/>
                      <a:pt x="515" y="1162"/>
                    </a:cubicBezTo>
                    <a:cubicBezTo>
                      <a:pt x="515" y="1207"/>
                      <a:pt x="560" y="1230"/>
                      <a:pt x="606" y="1230"/>
                    </a:cubicBezTo>
                    <a:lnTo>
                      <a:pt x="651" y="1230"/>
                    </a:lnTo>
                    <a:cubicBezTo>
                      <a:pt x="696" y="1230"/>
                      <a:pt x="719" y="1162"/>
                      <a:pt x="719" y="1094"/>
                    </a:cubicBezTo>
                    <a:cubicBezTo>
                      <a:pt x="583" y="731"/>
                      <a:pt x="424" y="392"/>
                      <a:pt x="243" y="52"/>
                    </a:cubicBezTo>
                    <a:cubicBezTo>
                      <a:pt x="222" y="16"/>
                      <a:pt x="186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48"/>
              <p:cNvSpPr/>
              <p:nvPr/>
            </p:nvSpPr>
            <p:spPr>
              <a:xfrm>
                <a:off x="8282772" y="1656052"/>
                <a:ext cx="22222" cy="4720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300" extrusionOk="0">
                    <a:moveTo>
                      <a:pt x="484" y="0"/>
                    </a:moveTo>
                    <a:cubicBezTo>
                      <a:pt x="445" y="0"/>
                      <a:pt x="402" y="26"/>
                      <a:pt x="385" y="77"/>
                    </a:cubicBezTo>
                    <a:cubicBezTo>
                      <a:pt x="249" y="416"/>
                      <a:pt x="114" y="779"/>
                      <a:pt x="23" y="1164"/>
                    </a:cubicBezTo>
                    <a:cubicBezTo>
                      <a:pt x="0" y="1209"/>
                      <a:pt x="23" y="1277"/>
                      <a:pt x="91" y="1300"/>
                    </a:cubicBezTo>
                    <a:lnTo>
                      <a:pt x="114" y="1300"/>
                    </a:lnTo>
                    <a:cubicBezTo>
                      <a:pt x="159" y="1277"/>
                      <a:pt x="204" y="1255"/>
                      <a:pt x="227" y="1209"/>
                    </a:cubicBezTo>
                    <a:cubicBezTo>
                      <a:pt x="317" y="847"/>
                      <a:pt x="431" y="484"/>
                      <a:pt x="589" y="145"/>
                    </a:cubicBezTo>
                    <a:cubicBezTo>
                      <a:pt x="612" y="99"/>
                      <a:pt x="589" y="31"/>
                      <a:pt x="521" y="9"/>
                    </a:cubicBezTo>
                    <a:cubicBezTo>
                      <a:pt x="510" y="3"/>
                      <a:pt x="497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48"/>
              <p:cNvSpPr/>
              <p:nvPr/>
            </p:nvSpPr>
            <p:spPr>
              <a:xfrm>
                <a:off x="8499107" y="1530891"/>
                <a:ext cx="15650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281" extrusionOk="0">
                    <a:moveTo>
                      <a:pt x="105" y="1"/>
                    </a:moveTo>
                    <a:cubicBezTo>
                      <a:pt x="79" y="1"/>
                      <a:pt x="57" y="12"/>
                      <a:pt x="45" y="35"/>
                    </a:cubicBezTo>
                    <a:cubicBezTo>
                      <a:pt x="0" y="80"/>
                      <a:pt x="0" y="148"/>
                      <a:pt x="45" y="194"/>
                    </a:cubicBezTo>
                    <a:cubicBezTo>
                      <a:pt x="91" y="261"/>
                      <a:pt x="159" y="352"/>
                      <a:pt x="181" y="443"/>
                    </a:cubicBezTo>
                    <a:cubicBezTo>
                      <a:pt x="204" y="533"/>
                      <a:pt x="227" y="601"/>
                      <a:pt x="227" y="692"/>
                    </a:cubicBezTo>
                    <a:cubicBezTo>
                      <a:pt x="204" y="805"/>
                      <a:pt x="204" y="918"/>
                      <a:pt x="181" y="1054"/>
                    </a:cubicBezTo>
                    <a:lnTo>
                      <a:pt x="159" y="1168"/>
                    </a:lnTo>
                    <a:cubicBezTo>
                      <a:pt x="136" y="1213"/>
                      <a:pt x="181" y="1281"/>
                      <a:pt x="227" y="1281"/>
                    </a:cubicBezTo>
                    <a:lnTo>
                      <a:pt x="249" y="1281"/>
                    </a:lnTo>
                    <a:cubicBezTo>
                      <a:pt x="295" y="1281"/>
                      <a:pt x="340" y="1258"/>
                      <a:pt x="363" y="1213"/>
                    </a:cubicBezTo>
                    <a:lnTo>
                      <a:pt x="385" y="1077"/>
                    </a:lnTo>
                    <a:cubicBezTo>
                      <a:pt x="408" y="964"/>
                      <a:pt x="431" y="828"/>
                      <a:pt x="431" y="692"/>
                    </a:cubicBezTo>
                    <a:cubicBezTo>
                      <a:pt x="431" y="579"/>
                      <a:pt x="408" y="465"/>
                      <a:pt x="385" y="375"/>
                    </a:cubicBezTo>
                    <a:cubicBezTo>
                      <a:pt x="340" y="239"/>
                      <a:pt x="272" y="126"/>
                      <a:pt x="181" y="35"/>
                    </a:cubicBezTo>
                    <a:cubicBezTo>
                      <a:pt x="159" y="12"/>
                      <a:pt x="130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48"/>
              <p:cNvSpPr/>
              <p:nvPr/>
            </p:nvSpPr>
            <p:spPr>
              <a:xfrm>
                <a:off x="8401215" y="1521451"/>
                <a:ext cx="49382" cy="22258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613" extrusionOk="0">
                    <a:moveTo>
                      <a:pt x="1178" y="0"/>
                    </a:moveTo>
                    <a:cubicBezTo>
                      <a:pt x="816" y="91"/>
                      <a:pt x="453" y="227"/>
                      <a:pt x="114" y="408"/>
                    </a:cubicBezTo>
                    <a:cubicBezTo>
                      <a:pt x="0" y="454"/>
                      <a:pt x="46" y="612"/>
                      <a:pt x="159" y="612"/>
                    </a:cubicBezTo>
                    <a:lnTo>
                      <a:pt x="159" y="589"/>
                    </a:lnTo>
                    <a:cubicBezTo>
                      <a:pt x="159" y="601"/>
                      <a:pt x="165" y="606"/>
                      <a:pt x="173" y="606"/>
                    </a:cubicBezTo>
                    <a:cubicBezTo>
                      <a:pt x="182" y="606"/>
                      <a:pt x="193" y="601"/>
                      <a:pt x="204" y="589"/>
                    </a:cubicBezTo>
                    <a:cubicBezTo>
                      <a:pt x="521" y="431"/>
                      <a:pt x="884" y="295"/>
                      <a:pt x="1246" y="227"/>
                    </a:cubicBezTo>
                    <a:cubicBezTo>
                      <a:pt x="1360" y="159"/>
                      <a:pt x="1314" y="0"/>
                      <a:pt x="1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48"/>
              <p:cNvSpPr/>
              <p:nvPr/>
            </p:nvSpPr>
            <p:spPr>
              <a:xfrm>
                <a:off x="8191452" y="2758242"/>
                <a:ext cx="42809" cy="3159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870" extrusionOk="0">
                    <a:moveTo>
                      <a:pt x="142" y="0"/>
                    </a:moveTo>
                    <a:cubicBezTo>
                      <a:pt x="104" y="0"/>
                      <a:pt x="63" y="21"/>
                      <a:pt x="46" y="54"/>
                    </a:cubicBezTo>
                    <a:cubicBezTo>
                      <a:pt x="1" y="100"/>
                      <a:pt x="23" y="168"/>
                      <a:pt x="91" y="213"/>
                    </a:cubicBezTo>
                    <a:cubicBezTo>
                      <a:pt x="409" y="371"/>
                      <a:pt x="703" y="598"/>
                      <a:pt x="975" y="847"/>
                    </a:cubicBezTo>
                    <a:cubicBezTo>
                      <a:pt x="998" y="870"/>
                      <a:pt x="1020" y="870"/>
                      <a:pt x="1043" y="870"/>
                    </a:cubicBezTo>
                    <a:cubicBezTo>
                      <a:pt x="1088" y="870"/>
                      <a:pt x="1111" y="870"/>
                      <a:pt x="1133" y="847"/>
                    </a:cubicBezTo>
                    <a:cubicBezTo>
                      <a:pt x="1179" y="802"/>
                      <a:pt x="1179" y="734"/>
                      <a:pt x="1133" y="689"/>
                    </a:cubicBezTo>
                    <a:cubicBezTo>
                      <a:pt x="975" y="553"/>
                      <a:pt x="816" y="417"/>
                      <a:pt x="635" y="304"/>
                    </a:cubicBezTo>
                    <a:cubicBezTo>
                      <a:pt x="499" y="190"/>
                      <a:pt x="341" y="100"/>
                      <a:pt x="182" y="9"/>
                    </a:cubicBezTo>
                    <a:cubicBezTo>
                      <a:pt x="170" y="3"/>
                      <a:pt x="156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48"/>
              <p:cNvSpPr/>
              <p:nvPr/>
            </p:nvSpPr>
            <p:spPr>
              <a:xfrm>
                <a:off x="7997339" y="2751634"/>
                <a:ext cx="44443" cy="27523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758" extrusionOk="0">
                    <a:moveTo>
                      <a:pt x="1105" y="1"/>
                    </a:moveTo>
                    <a:cubicBezTo>
                      <a:pt x="1091" y="1"/>
                      <a:pt x="1077" y="4"/>
                      <a:pt x="1065" y="10"/>
                    </a:cubicBezTo>
                    <a:cubicBezTo>
                      <a:pt x="703" y="146"/>
                      <a:pt x="363" y="327"/>
                      <a:pt x="46" y="576"/>
                    </a:cubicBezTo>
                    <a:cubicBezTo>
                      <a:pt x="1" y="599"/>
                      <a:pt x="1" y="667"/>
                      <a:pt x="23" y="735"/>
                    </a:cubicBezTo>
                    <a:cubicBezTo>
                      <a:pt x="46" y="757"/>
                      <a:pt x="91" y="757"/>
                      <a:pt x="114" y="757"/>
                    </a:cubicBezTo>
                    <a:cubicBezTo>
                      <a:pt x="136" y="757"/>
                      <a:pt x="159" y="757"/>
                      <a:pt x="182" y="735"/>
                    </a:cubicBezTo>
                    <a:cubicBezTo>
                      <a:pt x="476" y="531"/>
                      <a:pt x="793" y="327"/>
                      <a:pt x="1133" y="191"/>
                    </a:cubicBezTo>
                    <a:cubicBezTo>
                      <a:pt x="1201" y="168"/>
                      <a:pt x="1224" y="123"/>
                      <a:pt x="1201" y="55"/>
                    </a:cubicBezTo>
                    <a:cubicBezTo>
                      <a:pt x="1185" y="22"/>
                      <a:pt x="1144" y="1"/>
                      <a:pt x="1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48"/>
              <p:cNvSpPr/>
              <p:nvPr/>
            </p:nvSpPr>
            <p:spPr>
              <a:xfrm>
                <a:off x="8164328" y="1730379"/>
                <a:ext cx="49382" cy="13181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363" extrusionOk="0">
                    <a:moveTo>
                      <a:pt x="136" y="0"/>
                    </a:moveTo>
                    <a:cubicBezTo>
                      <a:pt x="68" y="0"/>
                      <a:pt x="0" y="46"/>
                      <a:pt x="0" y="91"/>
                    </a:cubicBezTo>
                    <a:cubicBezTo>
                      <a:pt x="0" y="159"/>
                      <a:pt x="46" y="204"/>
                      <a:pt x="113" y="227"/>
                    </a:cubicBezTo>
                    <a:cubicBezTo>
                      <a:pt x="476" y="295"/>
                      <a:pt x="861" y="340"/>
                      <a:pt x="1246" y="363"/>
                    </a:cubicBezTo>
                    <a:cubicBezTo>
                      <a:pt x="1359" y="340"/>
                      <a:pt x="1359" y="159"/>
                      <a:pt x="1246" y="159"/>
                    </a:cubicBezTo>
                    <a:cubicBezTo>
                      <a:pt x="861" y="114"/>
                      <a:pt x="499" y="68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48"/>
              <p:cNvSpPr/>
              <p:nvPr/>
            </p:nvSpPr>
            <p:spPr>
              <a:xfrm>
                <a:off x="8066437" y="1699624"/>
                <a:ext cx="46913" cy="22549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621" extrusionOk="0">
                    <a:moveTo>
                      <a:pt x="128" y="0"/>
                    </a:moveTo>
                    <a:cubicBezTo>
                      <a:pt x="81" y="0"/>
                      <a:pt x="40" y="21"/>
                      <a:pt x="23" y="55"/>
                    </a:cubicBezTo>
                    <a:cubicBezTo>
                      <a:pt x="0" y="122"/>
                      <a:pt x="23" y="168"/>
                      <a:pt x="91" y="213"/>
                    </a:cubicBezTo>
                    <a:cubicBezTo>
                      <a:pt x="431" y="372"/>
                      <a:pt x="771" y="508"/>
                      <a:pt x="1133" y="621"/>
                    </a:cubicBezTo>
                    <a:lnTo>
                      <a:pt x="1178" y="621"/>
                    </a:lnTo>
                    <a:cubicBezTo>
                      <a:pt x="1224" y="621"/>
                      <a:pt x="1269" y="598"/>
                      <a:pt x="1269" y="553"/>
                    </a:cubicBezTo>
                    <a:cubicBezTo>
                      <a:pt x="1292" y="508"/>
                      <a:pt x="1269" y="440"/>
                      <a:pt x="1201" y="417"/>
                    </a:cubicBezTo>
                    <a:cubicBezTo>
                      <a:pt x="861" y="304"/>
                      <a:pt x="499" y="168"/>
                      <a:pt x="182" y="9"/>
                    </a:cubicBezTo>
                    <a:cubicBezTo>
                      <a:pt x="163" y="3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48"/>
              <p:cNvSpPr/>
              <p:nvPr/>
            </p:nvSpPr>
            <p:spPr>
              <a:xfrm>
                <a:off x="8092761" y="2736855"/>
                <a:ext cx="49382" cy="10203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281" extrusionOk="0">
                    <a:moveTo>
                      <a:pt x="423" y="0"/>
                    </a:moveTo>
                    <a:cubicBezTo>
                      <a:pt x="320" y="0"/>
                      <a:pt x="217" y="3"/>
                      <a:pt x="114" y="9"/>
                    </a:cubicBezTo>
                    <a:cubicBezTo>
                      <a:pt x="46" y="9"/>
                      <a:pt x="0" y="54"/>
                      <a:pt x="23" y="122"/>
                    </a:cubicBezTo>
                    <a:cubicBezTo>
                      <a:pt x="0" y="190"/>
                      <a:pt x="68" y="236"/>
                      <a:pt x="136" y="236"/>
                    </a:cubicBezTo>
                    <a:cubicBezTo>
                      <a:pt x="265" y="220"/>
                      <a:pt x="393" y="212"/>
                      <a:pt x="521" y="212"/>
                    </a:cubicBezTo>
                    <a:cubicBezTo>
                      <a:pt x="756" y="212"/>
                      <a:pt x="990" y="237"/>
                      <a:pt x="1224" y="281"/>
                    </a:cubicBezTo>
                    <a:lnTo>
                      <a:pt x="1246" y="281"/>
                    </a:lnTo>
                    <a:cubicBezTo>
                      <a:pt x="1292" y="258"/>
                      <a:pt x="1337" y="236"/>
                      <a:pt x="1360" y="190"/>
                    </a:cubicBezTo>
                    <a:cubicBezTo>
                      <a:pt x="1360" y="122"/>
                      <a:pt x="1314" y="77"/>
                      <a:pt x="1269" y="54"/>
                    </a:cubicBezTo>
                    <a:cubicBezTo>
                      <a:pt x="987" y="21"/>
                      <a:pt x="705" y="0"/>
                      <a:pt x="4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48"/>
              <p:cNvSpPr/>
              <p:nvPr/>
            </p:nvSpPr>
            <p:spPr>
              <a:xfrm>
                <a:off x="8643039" y="2971055"/>
                <a:ext cx="40340" cy="33478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922" extrusionOk="0">
                    <a:moveTo>
                      <a:pt x="997" y="0"/>
                    </a:moveTo>
                    <a:cubicBezTo>
                      <a:pt x="978" y="0"/>
                      <a:pt x="961" y="6"/>
                      <a:pt x="952" y="15"/>
                    </a:cubicBezTo>
                    <a:lnTo>
                      <a:pt x="907" y="61"/>
                    </a:lnTo>
                    <a:cubicBezTo>
                      <a:pt x="612" y="287"/>
                      <a:pt x="363" y="514"/>
                      <a:pt x="46" y="717"/>
                    </a:cubicBezTo>
                    <a:cubicBezTo>
                      <a:pt x="0" y="763"/>
                      <a:pt x="0" y="831"/>
                      <a:pt x="23" y="876"/>
                    </a:cubicBezTo>
                    <a:cubicBezTo>
                      <a:pt x="46" y="899"/>
                      <a:pt x="91" y="921"/>
                      <a:pt x="114" y="921"/>
                    </a:cubicBezTo>
                    <a:cubicBezTo>
                      <a:pt x="136" y="921"/>
                      <a:pt x="159" y="899"/>
                      <a:pt x="182" y="899"/>
                    </a:cubicBezTo>
                    <a:cubicBezTo>
                      <a:pt x="454" y="672"/>
                      <a:pt x="748" y="446"/>
                      <a:pt x="1020" y="219"/>
                    </a:cubicBezTo>
                    <a:lnTo>
                      <a:pt x="1065" y="174"/>
                    </a:lnTo>
                    <a:cubicBezTo>
                      <a:pt x="1111" y="128"/>
                      <a:pt x="1111" y="61"/>
                      <a:pt x="1065" y="38"/>
                    </a:cubicBezTo>
                    <a:cubicBezTo>
                      <a:pt x="1052" y="11"/>
                      <a:pt x="1023" y="0"/>
                      <a:pt x="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48"/>
              <p:cNvSpPr/>
              <p:nvPr/>
            </p:nvSpPr>
            <p:spPr>
              <a:xfrm>
                <a:off x="8689117" y="2253424"/>
                <a:ext cx="39505" cy="3467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955" extrusionOk="0">
                    <a:moveTo>
                      <a:pt x="122" y="1"/>
                    </a:moveTo>
                    <a:cubicBezTo>
                      <a:pt x="87" y="1"/>
                      <a:pt x="51" y="20"/>
                      <a:pt x="23" y="48"/>
                    </a:cubicBezTo>
                    <a:cubicBezTo>
                      <a:pt x="0" y="94"/>
                      <a:pt x="0" y="161"/>
                      <a:pt x="45" y="207"/>
                    </a:cubicBezTo>
                    <a:cubicBezTo>
                      <a:pt x="340" y="411"/>
                      <a:pt x="634" y="660"/>
                      <a:pt x="906" y="909"/>
                    </a:cubicBezTo>
                    <a:cubicBezTo>
                      <a:pt x="929" y="932"/>
                      <a:pt x="952" y="954"/>
                      <a:pt x="974" y="954"/>
                    </a:cubicBezTo>
                    <a:cubicBezTo>
                      <a:pt x="997" y="932"/>
                      <a:pt x="1042" y="932"/>
                      <a:pt x="1042" y="909"/>
                    </a:cubicBezTo>
                    <a:cubicBezTo>
                      <a:pt x="1087" y="864"/>
                      <a:pt x="1087" y="796"/>
                      <a:pt x="1042" y="750"/>
                    </a:cubicBezTo>
                    <a:cubicBezTo>
                      <a:pt x="770" y="501"/>
                      <a:pt x="476" y="252"/>
                      <a:pt x="181" y="26"/>
                    </a:cubicBezTo>
                    <a:cubicBezTo>
                      <a:pt x="164" y="8"/>
                      <a:pt x="143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48"/>
              <p:cNvSpPr/>
              <p:nvPr/>
            </p:nvSpPr>
            <p:spPr>
              <a:xfrm>
                <a:off x="8597652" y="2203679"/>
                <a:ext cx="47058" cy="25199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694" extrusionOk="0">
                    <a:moveTo>
                      <a:pt x="155" y="0"/>
                    </a:moveTo>
                    <a:cubicBezTo>
                      <a:pt x="52" y="0"/>
                      <a:pt x="1" y="159"/>
                      <a:pt x="118" y="218"/>
                    </a:cubicBezTo>
                    <a:cubicBezTo>
                      <a:pt x="503" y="376"/>
                      <a:pt x="820" y="512"/>
                      <a:pt x="1137" y="671"/>
                    </a:cubicBezTo>
                    <a:cubicBezTo>
                      <a:pt x="1160" y="693"/>
                      <a:pt x="1160" y="693"/>
                      <a:pt x="1183" y="693"/>
                    </a:cubicBezTo>
                    <a:cubicBezTo>
                      <a:pt x="1228" y="693"/>
                      <a:pt x="1250" y="671"/>
                      <a:pt x="1273" y="625"/>
                    </a:cubicBezTo>
                    <a:cubicBezTo>
                      <a:pt x="1296" y="580"/>
                      <a:pt x="1296" y="512"/>
                      <a:pt x="1228" y="489"/>
                    </a:cubicBezTo>
                    <a:cubicBezTo>
                      <a:pt x="933" y="331"/>
                      <a:pt x="594" y="172"/>
                      <a:pt x="208" y="14"/>
                    </a:cubicBezTo>
                    <a:cubicBezTo>
                      <a:pt x="189" y="4"/>
                      <a:pt x="171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48"/>
              <p:cNvSpPr/>
              <p:nvPr/>
            </p:nvSpPr>
            <p:spPr>
              <a:xfrm>
                <a:off x="8453029" y="1625842"/>
                <a:ext cx="35402" cy="38779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068" extrusionOk="0">
                    <a:moveTo>
                      <a:pt x="849" y="0"/>
                    </a:moveTo>
                    <a:cubicBezTo>
                      <a:pt x="816" y="0"/>
                      <a:pt x="785" y="20"/>
                      <a:pt x="771" y="48"/>
                    </a:cubicBezTo>
                    <a:cubicBezTo>
                      <a:pt x="544" y="342"/>
                      <a:pt x="318" y="637"/>
                      <a:pt x="46" y="886"/>
                    </a:cubicBezTo>
                    <a:cubicBezTo>
                      <a:pt x="1" y="931"/>
                      <a:pt x="1" y="999"/>
                      <a:pt x="46" y="1044"/>
                    </a:cubicBezTo>
                    <a:cubicBezTo>
                      <a:pt x="69" y="1067"/>
                      <a:pt x="91" y="1067"/>
                      <a:pt x="114" y="1067"/>
                    </a:cubicBezTo>
                    <a:cubicBezTo>
                      <a:pt x="136" y="1067"/>
                      <a:pt x="159" y="1067"/>
                      <a:pt x="182" y="1044"/>
                    </a:cubicBezTo>
                    <a:cubicBezTo>
                      <a:pt x="476" y="773"/>
                      <a:pt x="725" y="478"/>
                      <a:pt x="929" y="161"/>
                    </a:cubicBezTo>
                    <a:cubicBezTo>
                      <a:pt x="975" y="116"/>
                      <a:pt x="952" y="48"/>
                      <a:pt x="907" y="25"/>
                    </a:cubicBezTo>
                    <a:cubicBezTo>
                      <a:pt x="889" y="8"/>
                      <a:pt x="869" y="0"/>
                      <a:pt x="8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48"/>
              <p:cNvSpPr/>
              <p:nvPr/>
            </p:nvSpPr>
            <p:spPr>
              <a:xfrm>
                <a:off x="8719545" y="2896002"/>
                <a:ext cx="36165" cy="39433"/>
              </a:xfrm>
              <a:custGeom>
                <a:avLst/>
                <a:gdLst/>
                <a:ahLst/>
                <a:cxnLst/>
                <a:rect l="l" t="t" r="r" b="b"/>
                <a:pathLst>
                  <a:path w="996" h="1086" extrusionOk="0">
                    <a:moveTo>
                      <a:pt x="841" y="1"/>
                    </a:moveTo>
                    <a:cubicBezTo>
                      <a:pt x="815" y="1"/>
                      <a:pt x="789" y="13"/>
                      <a:pt x="770" y="43"/>
                    </a:cubicBezTo>
                    <a:cubicBezTo>
                      <a:pt x="544" y="338"/>
                      <a:pt x="295" y="632"/>
                      <a:pt x="46" y="904"/>
                    </a:cubicBezTo>
                    <a:cubicBezTo>
                      <a:pt x="0" y="950"/>
                      <a:pt x="0" y="1018"/>
                      <a:pt x="46" y="1040"/>
                    </a:cubicBezTo>
                    <a:cubicBezTo>
                      <a:pt x="68" y="1063"/>
                      <a:pt x="91" y="1085"/>
                      <a:pt x="114" y="1085"/>
                    </a:cubicBezTo>
                    <a:cubicBezTo>
                      <a:pt x="136" y="1085"/>
                      <a:pt x="181" y="1063"/>
                      <a:pt x="181" y="1040"/>
                    </a:cubicBezTo>
                    <a:cubicBezTo>
                      <a:pt x="453" y="768"/>
                      <a:pt x="703" y="474"/>
                      <a:pt x="929" y="179"/>
                    </a:cubicBezTo>
                    <a:cubicBezTo>
                      <a:pt x="996" y="96"/>
                      <a:pt x="916" y="1"/>
                      <a:pt x="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48"/>
              <p:cNvSpPr/>
              <p:nvPr/>
            </p:nvSpPr>
            <p:spPr>
              <a:xfrm>
                <a:off x="8502374" y="2167660"/>
                <a:ext cx="47748" cy="21713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598" extrusionOk="0">
                    <a:moveTo>
                      <a:pt x="119" y="0"/>
                    </a:moveTo>
                    <a:cubicBezTo>
                      <a:pt x="81" y="0"/>
                      <a:pt x="40" y="21"/>
                      <a:pt x="23" y="54"/>
                    </a:cubicBezTo>
                    <a:cubicBezTo>
                      <a:pt x="1" y="122"/>
                      <a:pt x="23" y="168"/>
                      <a:pt x="91" y="190"/>
                    </a:cubicBezTo>
                    <a:cubicBezTo>
                      <a:pt x="431" y="326"/>
                      <a:pt x="771" y="462"/>
                      <a:pt x="1111" y="575"/>
                    </a:cubicBezTo>
                    <a:lnTo>
                      <a:pt x="1156" y="598"/>
                    </a:lnTo>
                    <a:lnTo>
                      <a:pt x="1179" y="598"/>
                    </a:lnTo>
                    <a:cubicBezTo>
                      <a:pt x="1224" y="598"/>
                      <a:pt x="1269" y="575"/>
                      <a:pt x="1292" y="530"/>
                    </a:cubicBezTo>
                    <a:cubicBezTo>
                      <a:pt x="1315" y="462"/>
                      <a:pt x="1292" y="394"/>
                      <a:pt x="1224" y="394"/>
                    </a:cubicBezTo>
                    <a:lnTo>
                      <a:pt x="1179" y="394"/>
                    </a:lnTo>
                    <a:cubicBezTo>
                      <a:pt x="839" y="258"/>
                      <a:pt x="499" y="122"/>
                      <a:pt x="159" y="9"/>
                    </a:cubicBezTo>
                    <a:cubicBezTo>
                      <a:pt x="147" y="3"/>
                      <a:pt x="133" y="0"/>
                      <a:pt x="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48"/>
              <p:cNvSpPr/>
              <p:nvPr/>
            </p:nvSpPr>
            <p:spPr>
              <a:xfrm>
                <a:off x="8554189" y="3030494"/>
                <a:ext cx="46949" cy="27487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757" extrusionOk="0">
                    <a:moveTo>
                      <a:pt x="1151" y="0"/>
                    </a:moveTo>
                    <a:cubicBezTo>
                      <a:pt x="1137" y="0"/>
                      <a:pt x="1123" y="3"/>
                      <a:pt x="1111" y="9"/>
                    </a:cubicBezTo>
                    <a:cubicBezTo>
                      <a:pt x="794" y="213"/>
                      <a:pt x="454" y="394"/>
                      <a:pt x="114" y="553"/>
                    </a:cubicBezTo>
                    <a:cubicBezTo>
                      <a:pt x="1" y="598"/>
                      <a:pt x="46" y="757"/>
                      <a:pt x="160" y="757"/>
                    </a:cubicBezTo>
                    <a:lnTo>
                      <a:pt x="205" y="757"/>
                    </a:lnTo>
                    <a:cubicBezTo>
                      <a:pt x="545" y="576"/>
                      <a:pt x="884" y="394"/>
                      <a:pt x="1224" y="213"/>
                    </a:cubicBezTo>
                    <a:cubicBezTo>
                      <a:pt x="1270" y="190"/>
                      <a:pt x="1292" y="123"/>
                      <a:pt x="1247" y="55"/>
                    </a:cubicBezTo>
                    <a:cubicBezTo>
                      <a:pt x="1230" y="21"/>
                      <a:pt x="1189" y="0"/>
                      <a:pt x="1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48"/>
              <p:cNvSpPr/>
              <p:nvPr/>
            </p:nvSpPr>
            <p:spPr>
              <a:xfrm>
                <a:off x="8459601" y="3075809"/>
                <a:ext cx="49817" cy="21677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97" extrusionOk="0">
                    <a:moveTo>
                      <a:pt x="1217" y="1"/>
                    </a:moveTo>
                    <a:cubicBezTo>
                      <a:pt x="1205" y="1"/>
                      <a:pt x="1192" y="3"/>
                      <a:pt x="1179" y="7"/>
                    </a:cubicBezTo>
                    <a:cubicBezTo>
                      <a:pt x="839" y="143"/>
                      <a:pt x="477" y="256"/>
                      <a:pt x="114" y="370"/>
                    </a:cubicBezTo>
                    <a:cubicBezTo>
                      <a:pt x="1" y="415"/>
                      <a:pt x="23" y="596"/>
                      <a:pt x="159" y="596"/>
                    </a:cubicBezTo>
                    <a:lnTo>
                      <a:pt x="182" y="596"/>
                    </a:lnTo>
                    <a:cubicBezTo>
                      <a:pt x="544" y="483"/>
                      <a:pt x="907" y="347"/>
                      <a:pt x="1269" y="211"/>
                    </a:cubicBezTo>
                    <a:cubicBezTo>
                      <a:pt x="1371" y="170"/>
                      <a:pt x="1326" y="1"/>
                      <a:pt x="12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48"/>
              <p:cNvSpPr/>
              <p:nvPr/>
            </p:nvSpPr>
            <p:spPr>
              <a:xfrm>
                <a:off x="8847029" y="2510789"/>
                <a:ext cx="14016" cy="47929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320" extrusionOk="0">
                    <a:moveTo>
                      <a:pt x="114" y="1"/>
                    </a:moveTo>
                    <a:cubicBezTo>
                      <a:pt x="59" y="1"/>
                      <a:pt x="1" y="41"/>
                      <a:pt x="1" y="119"/>
                    </a:cubicBezTo>
                    <a:cubicBezTo>
                      <a:pt x="68" y="481"/>
                      <a:pt x="136" y="844"/>
                      <a:pt x="159" y="1229"/>
                    </a:cubicBezTo>
                    <a:cubicBezTo>
                      <a:pt x="182" y="1274"/>
                      <a:pt x="227" y="1319"/>
                      <a:pt x="295" y="1319"/>
                    </a:cubicBezTo>
                    <a:cubicBezTo>
                      <a:pt x="340" y="1319"/>
                      <a:pt x="386" y="1274"/>
                      <a:pt x="386" y="1206"/>
                    </a:cubicBezTo>
                    <a:cubicBezTo>
                      <a:pt x="340" y="821"/>
                      <a:pt x="295" y="458"/>
                      <a:pt x="204" y="73"/>
                    </a:cubicBezTo>
                    <a:cubicBezTo>
                      <a:pt x="195" y="24"/>
                      <a:pt x="155" y="1"/>
                      <a:pt x="1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48"/>
              <p:cNvSpPr/>
              <p:nvPr/>
            </p:nvSpPr>
            <p:spPr>
              <a:xfrm>
                <a:off x="8825642" y="2713908"/>
                <a:ext cx="21423" cy="47130"/>
              </a:xfrm>
              <a:custGeom>
                <a:avLst/>
                <a:gdLst/>
                <a:ahLst/>
                <a:cxnLst/>
                <a:rect l="l" t="t" r="r" b="b"/>
                <a:pathLst>
                  <a:path w="590" h="1298" extrusionOk="0">
                    <a:moveTo>
                      <a:pt x="472" y="1"/>
                    </a:moveTo>
                    <a:cubicBezTo>
                      <a:pt x="430" y="1"/>
                      <a:pt x="382" y="38"/>
                      <a:pt x="363" y="75"/>
                    </a:cubicBezTo>
                    <a:cubicBezTo>
                      <a:pt x="272" y="437"/>
                      <a:pt x="159" y="800"/>
                      <a:pt x="23" y="1139"/>
                    </a:cubicBezTo>
                    <a:cubicBezTo>
                      <a:pt x="1" y="1207"/>
                      <a:pt x="46" y="1275"/>
                      <a:pt x="91" y="1298"/>
                    </a:cubicBezTo>
                    <a:lnTo>
                      <a:pt x="136" y="1298"/>
                    </a:lnTo>
                    <a:cubicBezTo>
                      <a:pt x="182" y="1275"/>
                      <a:pt x="204" y="1253"/>
                      <a:pt x="227" y="1207"/>
                    </a:cubicBezTo>
                    <a:cubicBezTo>
                      <a:pt x="363" y="868"/>
                      <a:pt x="476" y="482"/>
                      <a:pt x="567" y="120"/>
                    </a:cubicBezTo>
                    <a:cubicBezTo>
                      <a:pt x="590" y="75"/>
                      <a:pt x="544" y="29"/>
                      <a:pt x="499" y="7"/>
                    </a:cubicBezTo>
                    <a:cubicBezTo>
                      <a:pt x="491" y="3"/>
                      <a:pt x="482" y="1"/>
                      <a:pt x="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48"/>
              <p:cNvSpPr/>
              <p:nvPr/>
            </p:nvSpPr>
            <p:spPr>
              <a:xfrm>
                <a:off x="8851132" y="2612966"/>
                <a:ext cx="11547" cy="48546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337" extrusionOk="0">
                    <a:moveTo>
                      <a:pt x="227" y="0"/>
                    </a:moveTo>
                    <a:cubicBezTo>
                      <a:pt x="159" y="0"/>
                      <a:pt x="114" y="46"/>
                      <a:pt x="114" y="91"/>
                    </a:cubicBezTo>
                    <a:cubicBezTo>
                      <a:pt x="91" y="476"/>
                      <a:pt x="69" y="839"/>
                      <a:pt x="1" y="1224"/>
                    </a:cubicBezTo>
                    <a:cubicBezTo>
                      <a:pt x="1" y="1269"/>
                      <a:pt x="46" y="1314"/>
                      <a:pt x="91" y="1337"/>
                    </a:cubicBezTo>
                    <a:lnTo>
                      <a:pt x="114" y="1337"/>
                    </a:lnTo>
                    <a:cubicBezTo>
                      <a:pt x="159" y="1337"/>
                      <a:pt x="205" y="1292"/>
                      <a:pt x="227" y="1246"/>
                    </a:cubicBezTo>
                    <a:cubicBezTo>
                      <a:pt x="273" y="861"/>
                      <a:pt x="318" y="476"/>
                      <a:pt x="318" y="114"/>
                    </a:cubicBezTo>
                    <a:cubicBezTo>
                      <a:pt x="318" y="46"/>
                      <a:pt x="273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48"/>
              <p:cNvSpPr/>
              <p:nvPr/>
            </p:nvSpPr>
            <p:spPr>
              <a:xfrm>
                <a:off x="8781235" y="2809512"/>
                <a:ext cx="28830" cy="43681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203" extrusionOk="0">
                    <a:moveTo>
                      <a:pt x="661" y="1"/>
                    </a:moveTo>
                    <a:cubicBezTo>
                      <a:pt x="628" y="1"/>
                      <a:pt x="604" y="26"/>
                      <a:pt x="589" y="69"/>
                    </a:cubicBezTo>
                    <a:cubicBezTo>
                      <a:pt x="408" y="387"/>
                      <a:pt x="227" y="726"/>
                      <a:pt x="23" y="1044"/>
                    </a:cubicBezTo>
                    <a:cubicBezTo>
                      <a:pt x="0" y="1089"/>
                      <a:pt x="23" y="1157"/>
                      <a:pt x="68" y="1179"/>
                    </a:cubicBezTo>
                    <a:cubicBezTo>
                      <a:pt x="91" y="1202"/>
                      <a:pt x="91" y="1202"/>
                      <a:pt x="114" y="1202"/>
                    </a:cubicBezTo>
                    <a:cubicBezTo>
                      <a:pt x="159" y="1202"/>
                      <a:pt x="181" y="1179"/>
                      <a:pt x="204" y="1157"/>
                    </a:cubicBezTo>
                    <a:cubicBezTo>
                      <a:pt x="408" y="840"/>
                      <a:pt x="589" y="500"/>
                      <a:pt x="770" y="160"/>
                    </a:cubicBezTo>
                    <a:cubicBezTo>
                      <a:pt x="793" y="115"/>
                      <a:pt x="770" y="47"/>
                      <a:pt x="725" y="24"/>
                    </a:cubicBezTo>
                    <a:cubicBezTo>
                      <a:pt x="701" y="8"/>
                      <a:pt x="680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48"/>
              <p:cNvSpPr/>
              <p:nvPr/>
            </p:nvSpPr>
            <p:spPr>
              <a:xfrm>
                <a:off x="8762318" y="2325499"/>
                <a:ext cx="32098" cy="415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145" extrusionOk="0">
                    <a:moveTo>
                      <a:pt x="125" y="0"/>
                    </a:moveTo>
                    <a:cubicBezTo>
                      <a:pt x="97" y="0"/>
                      <a:pt x="68" y="11"/>
                      <a:pt x="46" y="34"/>
                    </a:cubicBezTo>
                    <a:cubicBezTo>
                      <a:pt x="0" y="57"/>
                      <a:pt x="0" y="125"/>
                      <a:pt x="23" y="170"/>
                    </a:cubicBezTo>
                    <a:cubicBezTo>
                      <a:pt x="249" y="464"/>
                      <a:pt x="476" y="759"/>
                      <a:pt x="680" y="1076"/>
                    </a:cubicBezTo>
                    <a:cubicBezTo>
                      <a:pt x="702" y="1121"/>
                      <a:pt x="725" y="1144"/>
                      <a:pt x="770" y="1144"/>
                    </a:cubicBezTo>
                    <a:cubicBezTo>
                      <a:pt x="793" y="1144"/>
                      <a:pt x="816" y="1121"/>
                      <a:pt x="816" y="1121"/>
                    </a:cubicBezTo>
                    <a:cubicBezTo>
                      <a:pt x="884" y="1076"/>
                      <a:pt x="884" y="1008"/>
                      <a:pt x="861" y="963"/>
                    </a:cubicBezTo>
                    <a:cubicBezTo>
                      <a:pt x="657" y="646"/>
                      <a:pt x="431" y="329"/>
                      <a:pt x="204" y="34"/>
                    </a:cubicBezTo>
                    <a:cubicBezTo>
                      <a:pt x="181" y="11"/>
                      <a:pt x="153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48"/>
              <p:cNvSpPr/>
              <p:nvPr/>
            </p:nvSpPr>
            <p:spPr>
              <a:xfrm>
                <a:off x="8814967" y="2413587"/>
                <a:ext cx="23856" cy="4560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256" extrusionOk="0">
                    <a:moveTo>
                      <a:pt x="118" y="0"/>
                    </a:moveTo>
                    <a:cubicBezTo>
                      <a:pt x="103" y="0"/>
                      <a:pt x="86" y="3"/>
                      <a:pt x="68" y="9"/>
                    </a:cubicBezTo>
                    <a:cubicBezTo>
                      <a:pt x="23" y="32"/>
                      <a:pt x="0" y="100"/>
                      <a:pt x="23" y="145"/>
                    </a:cubicBezTo>
                    <a:cubicBezTo>
                      <a:pt x="181" y="485"/>
                      <a:pt x="317" y="847"/>
                      <a:pt x="453" y="1187"/>
                    </a:cubicBezTo>
                    <a:cubicBezTo>
                      <a:pt x="453" y="1233"/>
                      <a:pt x="498" y="1255"/>
                      <a:pt x="544" y="1255"/>
                    </a:cubicBezTo>
                    <a:lnTo>
                      <a:pt x="589" y="1255"/>
                    </a:lnTo>
                    <a:cubicBezTo>
                      <a:pt x="634" y="1233"/>
                      <a:pt x="657" y="1165"/>
                      <a:pt x="634" y="1119"/>
                    </a:cubicBezTo>
                    <a:cubicBezTo>
                      <a:pt x="521" y="757"/>
                      <a:pt x="385" y="394"/>
                      <a:pt x="227" y="55"/>
                    </a:cubicBezTo>
                    <a:cubicBezTo>
                      <a:pt x="193" y="21"/>
                      <a:pt x="160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48"/>
              <p:cNvSpPr/>
              <p:nvPr/>
            </p:nvSpPr>
            <p:spPr>
              <a:xfrm>
                <a:off x="7980963" y="3011976"/>
                <a:ext cx="36165" cy="37799"/>
              </a:xfrm>
              <a:custGeom>
                <a:avLst/>
                <a:gdLst/>
                <a:ahLst/>
                <a:cxnLst/>
                <a:rect l="l" t="t" r="r" b="b"/>
                <a:pathLst>
                  <a:path w="996" h="1041" extrusionOk="0">
                    <a:moveTo>
                      <a:pt x="162" y="0"/>
                    </a:moveTo>
                    <a:cubicBezTo>
                      <a:pt x="91" y="0"/>
                      <a:pt x="0" y="91"/>
                      <a:pt x="66" y="157"/>
                    </a:cubicBezTo>
                    <a:cubicBezTo>
                      <a:pt x="293" y="474"/>
                      <a:pt x="542" y="746"/>
                      <a:pt x="814" y="1018"/>
                    </a:cubicBezTo>
                    <a:cubicBezTo>
                      <a:pt x="837" y="1040"/>
                      <a:pt x="859" y="1040"/>
                      <a:pt x="905" y="1040"/>
                    </a:cubicBezTo>
                    <a:cubicBezTo>
                      <a:pt x="927" y="1040"/>
                      <a:pt x="950" y="1018"/>
                      <a:pt x="973" y="1018"/>
                    </a:cubicBezTo>
                    <a:cubicBezTo>
                      <a:pt x="995" y="972"/>
                      <a:pt x="995" y="904"/>
                      <a:pt x="973" y="859"/>
                    </a:cubicBezTo>
                    <a:cubicBezTo>
                      <a:pt x="701" y="610"/>
                      <a:pt x="452" y="338"/>
                      <a:pt x="225" y="44"/>
                    </a:cubicBezTo>
                    <a:cubicBezTo>
                      <a:pt x="213" y="13"/>
                      <a:pt x="18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48"/>
              <p:cNvSpPr/>
              <p:nvPr/>
            </p:nvSpPr>
            <p:spPr>
              <a:xfrm>
                <a:off x="8198859" y="3117384"/>
                <a:ext cx="38706" cy="3685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015" extrusionOk="0">
                    <a:moveTo>
                      <a:pt x="894" y="1"/>
                    </a:moveTo>
                    <a:cubicBezTo>
                      <a:pt x="871" y="1"/>
                      <a:pt x="850" y="12"/>
                      <a:pt x="839" y="40"/>
                    </a:cubicBezTo>
                    <a:lnTo>
                      <a:pt x="816" y="40"/>
                    </a:lnTo>
                    <a:cubicBezTo>
                      <a:pt x="567" y="312"/>
                      <a:pt x="318" y="584"/>
                      <a:pt x="46" y="833"/>
                    </a:cubicBezTo>
                    <a:cubicBezTo>
                      <a:pt x="1" y="878"/>
                      <a:pt x="1" y="946"/>
                      <a:pt x="46" y="992"/>
                    </a:cubicBezTo>
                    <a:cubicBezTo>
                      <a:pt x="69" y="1014"/>
                      <a:pt x="91" y="1014"/>
                      <a:pt x="114" y="1014"/>
                    </a:cubicBezTo>
                    <a:cubicBezTo>
                      <a:pt x="137" y="1014"/>
                      <a:pt x="159" y="1014"/>
                      <a:pt x="182" y="992"/>
                    </a:cubicBezTo>
                    <a:cubicBezTo>
                      <a:pt x="476" y="742"/>
                      <a:pt x="748" y="471"/>
                      <a:pt x="997" y="176"/>
                    </a:cubicBezTo>
                    <a:cubicBezTo>
                      <a:pt x="1066" y="108"/>
                      <a:pt x="967" y="1"/>
                      <a:pt x="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48"/>
              <p:cNvSpPr/>
              <p:nvPr/>
            </p:nvSpPr>
            <p:spPr>
              <a:xfrm>
                <a:off x="8258081" y="3118837"/>
                <a:ext cx="49382" cy="9078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250" extrusionOk="0">
                    <a:moveTo>
                      <a:pt x="1247" y="0"/>
                    </a:moveTo>
                    <a:cubicBezTo>
                      <a:pt x="975" y="23"/>
                      <a:pt x="703" y="45"/>
                      <a:pt x="431" y="45"/>
                    </a:cubicBezTo>
                    <a:lnTo>
                      <a:pt x="114" y="45"/>
                    </a:lnTo>
                    <a:cubicBezTo>
                      <a:pt x="1" y="68"/>
                      <a:pt x="1" y="227"/>
                      <a:pt x="114" y="249"/>
                    </a:cubicBezTo>
                    <a:lnTo>
                      <a:pt x="454" y="249"/>
                    </a:lnTo>
                    <a:cubicBezTo>
                      <a:pt x="726" y="249"/>
                      <a:pt x="997" y="249"/>
                      <a:pt x="1269" y="227"/>
                    </a:cubicBezTo>
                    <a:cubicBezTo>
                      <a:pt x="1315" y="204"/>
                      <a:pt x="1360" y="159"/>
                      <a:pt x="1360" y="113"/>
                    </a:cubicBezTo>
                    <a:cubicBezTo>
                      <a:pt x="1360" y="45"/>
                      <a:pt x="1315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48"/>
              <p:cNvSpPr/>
              <p:nvPr/>
            </p:nvSpPr>
            <p:spPr>
              <a:xfrm>
                <a:off x="8411091" y="2121837"/>
                <a:ext cx="44589" cy="28031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772" extrusionOk="0">
                    <a:moveTo>
                      <a:pt x="112" y="0"/>
                    </a:moveTo>
                    <a:cubicBezTo>
                      <a:pt x="79" y="0"/>
                      <a:pt x="51" y="20"/>
                      <a:pt x="23" y="48"/>
                    </a:cubicBezTo>
                    <a:cubicBezTo>
                      <a:pt x="0" y="93"/>
                      <a:pt x="0" y="161"/>
                      <a:pt x="46" y="184"/>
                    </a:cubicBezTo>
                    <a:cubicBezTo>
                      <a:pt x="363" y="410"/>
                      <a:pt x="702" y="591"/>
                      <a:pt x="1042" y="750"/>
                    </a:cubicBezTo>
                    <a:cubicBezTo>
                      <a:pt x="1057" y="765"/>
                      <a:pt x="1073" y="771"/>
                      <a:pt x="1088" y="771"/>
                    </a:cubicBezTo>
                    <a:cubicBezTo>
                      <a:pt x="1164" y="771"/>
                      <a:pt x="1228" y="607"/>
                      <a:pt x="1133" y="569"/>
                    </a:cubicBezTo>
                    <a:lnTo>
                      <a:pt x="1133" y="569"/>
                    </a:lnTo>
                    <a:lnTo>
                      <a:pt x="1133" y="591"/>
                    </a:lnTo>
                    <a:cubicBezTo>
                      <a:pt x="816" y="410"/>
                      <a:pt x="476" y="229"/>
                      <a:pt x="181" y="25"/>
                    </a:cubicBezTo>
                    <a:cubicBezTo>
                      <a:pt x="156" y="8"/>
                      <a:pt x="133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48"/>
              <p:cNvSpPr/>
              <p:nvPr/>
            </p:nvSpPr>
            <p:spPr>
              <a:xfrm>
                <a:off x="8113313" y="3184122"/>
                <a:ext cx="44443" cy="27668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762" extrusionOk="0">
                    <a:moveTo>
                      <a:pt x="1121" y="1"/>
                    </a:moveTo>
                    <a:cubicBezTo>
                      <a:pt x="1102" y="1"/>
                      <a:pt x="1082" y="6"/>
                      <a:pt x="1065" y="14"/>
                    </a:cubicBezTo>
                    <a:cubicBezTo>
                      <a:pt x="748" y="218"/>
                      <a:pt x="408" y="400"/>
                      <a:pt x="69" y="558"/>
                    </a:cubicBezTo>
                    <a:cubicBezTo>
                      <a:pt x="23" y="581"/>
                      <a:pt x="1" y="649"/>
                      <a:pt x="23" y="694"/>
                    </a:cubicBezTo>
                    <a:cubicBezTo>
                      <a:pt x="46" y="739"/>
                      <a:pt x="91" y="762"/>
                      <a:pt x="114" y="762"/>
                    </a:cubicBezTo>
                    <a:lnTo>
                      <a:pt x="182" y="762"/>
                    </a:lnTo>
                    <a:cubicBezTo>
                      <a:pt x="522" y="581"/>
                      <a:pt x="839" y="400"/>
                      <a:pt x="1179" y="196"/>
                    </a:cubicBezTo>
                    <a:cubicBezTo>
                      <a:pt x="1224" y="173"/>
                      <a:pt x="1224" y="105"/>
                      <a:pt x="1201" y="60"/>
                    </a:cubicBezTo>
                    <a:cubicBezTo>
                      <a:pt x="1187" y="17"/>
                      <a:pt x="1154" y="1"/>
                      <a:pt x="1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48"/>
              <p:cNvSpPr/>
              <p:nvPr/>
            </p:nvSpPr>
            <p:spPr>
              <a:xfrm>
                <a:off x="8016256" y="3226568"/>
                <a:ext cx="48583" cy="1815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00" extrusionOk="0">
                    <a:moveTo>
                      <a:pt x="1179" y="1"/>
                    </a:moveTo>
                    <a:cubicBezTo>
                      <a:pt x="839" y="114"/>
                      <a:pt x="476" y="205"/>
                      <a:pt x="91" y="295"/>
                    </a:cubicBezTo>
                    <a:cubicBezTo>
                      <a:pt x="46" y="295"/>
                      <a:pt x="1" y="363"/>
                      <a:pt x="23" y="409"/>
                    </a:cubicBezTo>
                    <a:cubicBezTo>
                      <a:pt x="23" y="476"/>
                      <a:pt x="69" y="499"/>
                      <a:pt x="114" y="499"/>
                    </a:cubicBezTo>
                    <a:lnTo>
                      <a:pt x="137" y="499"/>
                    </a:lnTo>
                    <a:cubicBezTo>
                      <a:pt x="522" y="431"/>
                      <a:pt x="884" y="318"/>
                      <a:pt x="1247" y="227"/>
                    </a:cubicBezTo>
                    <a:cubicBezTo>
                      <a:pt x="1314" y="205"/>
                      <a:pt x="1337" y="137"/>
                      <a:pt x="1314" y="91"/>
                    </a:cubicBezTo>
                    <a:cubicBezTo>
                      <a:pt x="1314" y="23"/>
                      <a:pt x="1247" y="1"/>
                      <a:pt x="11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48"/>
              <p:cNvSpPr/>
              <p:nvPr/>
            </p:nvSpPr>
            <p:spPr>
              <a:xfrm>
                <a:off x="8057976" y="3078024"/>
                <a:ext cx="48801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672" extrusionOk="0">
                    <a:moveTo>
                      <a:pt x="171" y="0"/>
                    </a:moveTo>
                    <a:cubicBezTo>
                      <a:pt x="87" y="0"/>
                      <a:pt x="0" y="156"/>
                      <a:pt x="98" y="195"/>
                    </a:cubicBezTo>
                    <a:cubicBezTo>
                      <a:pt x="437" y="377"/>
                      <a:pt x="800" y="535"/>
                      <a:pt x="1140" y="671"/>
                    </a:cubicBezTo>
                    <a:lnTo>
                      <a:pt x="1185" y="671"/>
                    </a:lnTo>
                    <a:cubicBezTo>
                      <a:pt x="1298" y="671"/>
                      <a:pt x="1343" y="513"/>
                      <a:pt x="1230" y="467"/>
                    </a:cubicBezTo>
                    <a:cubicBezTo>
                      <a:pt x="868" y="354"/>
                      <a:pt x="528" y="195"/>
                      <a:pt x="211" y="14"/>
                    </a:cubicBezTo>
                    <a:cubicBezTo>
                      <a:pt x="198" y="5"/>
                      <a:pt x="184" y="0"/>
                      <a:pt x="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48"/>
              <p:cNvSpPr/>
              <p:nvPr/>
            </p:nvSpPr>
            <p:spPr>
              <a:xfrm>
                <a:off x="8292648" y="2927991"/>
                <a:ext cx="9077" cy="49382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360" extrusionOk="0">
                    <a:moveTo>
                      <a:pt x="113" y="1"/>
                    </a:moveTo>
                    <a:cubicBezTo>
                      <a:pt x="45" y="23"/>
                      <a:pt x="0" y="69"/>
                      <a:pt x="0" y="114"/>
                    </a:cubicBezTo>
                    <a:cubicBezTo>
                      <a:pt x="23" y="295"/>
                      <a:pt x="23" y="476"/>
                      <a:pt x="23" y="658"/>
                    </a:cubicBezTo>
                    <a:cubicBezTo>
                      <a:pt x="23" y="816"/>
                      <a:pt x="23" y="1043"/>
                      <a:pt x="0" y="1247"/>
                    </a:cubicBezTo>
                    <a:cubicBezTo>
                      <a:pt x="0" y="1292"/>
                      <a:pt x="45" y="1360"/>
                      <a:pt x="113" y="1360"/>
                    </a:cubicBezTo>
                    <a:cubicBezTo>
                      <a:pt x="159" y="1360"/>
                      <a:pt x="204" y="1314"/>
                      <a:pt x="204" y="1247"/>
                    </a:cubicBezTo>
                    <a:cubicBezTo>
                      <a:pt x="227" y="1065"/>
                      <a:pt x="249" y="861"/>
                      <a:pt x="249" y="658"/>
                    </a:cubicBezTo>
                    <a:cubicBezTo>
                      <a:pt x="249" y="454"/>
                      <a:pt x="249" y="295"/>
                      <a:pt x="227" y="114"/>
                    </a:cubicBezTo>
                    <a:cubicBezTo>
                      <a:pt x="204" y="46"/>
                      <a:pt x="159" y="1"/>
                      <a:pt x="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48"/>
              <p:cNvSpPr/>
              <p:nvPr/>
            </p:nvSpPr>
            <p:spPr>
              <a:xfrm>
                <a:off x="8155287" y="3111429"/>
                <a:ext cx="50180" cy="14016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386" extrusionOk="0">
                    <a:moveTo>
                      <a:pt x="159" y="0"/>
                    </a:moveTo>
                    <a:cubicBezTo>
                      <a:pt x="23" y="0"/>
                      <a:pt x="0" y="182"/>
                      <a:pt x="113" y="227"/>
                    </a:cubicBezTo>
                    <a:cubicBezTo>
                      <a:pt x="476" y="295"/>
                      <a:pt x="861" y="340"/>
                      <a:pt x="1246" y="385"/>
                    </a:cubicBezTo>
                    <a:lnTo>
                      <a:pt x="1269" y="385"/>
                    </a:lnTo>
                    <a:cubicBezTo>
                      <a:pt x="1314" y="385"/>
                      <a:pt x="1359" y="340"/>
                      <a:pt x="1359" y="295"/>
                    </a:cubicBezTo>
                    <a:cubicBezTo>
                      <a:pt x="1382" y="227"/>
                      <a:pt x="1337" y="182"/>
                      <a:pt x="1269" y="182"/>
                    </a:cubicBezTo>
                    <a:cubicBezTo>
                      <a:pt x="884" y="136"/>
                      <a:pt x="521" y="91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48"/>
              <p:cNvSpPr/>
              <p:nvPr/>
            </p:nvSpPr>
            <p:spPr>
              <a:xfrm>
                <a:off x="8336365" y="2051105"/>
                <a:ext cx="36092" cy="38743"/>
              </a:xfrm>
              <a:custGeom>
                <a:avLst/>
                <a:gdLst/>
                <a:ahLst/>
                <a:cxnLst/>
                <a:rect l="l" t="t" r="r" b="b"/>
                <a:pathLst>
                  <a:path w="994" h="1067" extrusionOk="0">
                    <a:moveTo>
                      <a:pt x="152" y="1"/>
                    </a:moveTo>
                    <a:cubicBezTo>
                      <a:pt x="73" y="1"/>
                      <a:pt x="1" y="81"/>
                      <a:pt x="65" y="161"/>
                    </a:cubicBezTo>
                    <a:cubicBezTo>
                      <a:pt x="291" y="478"/>
                      <a:pt x="540" y="772"/>
                      <a:pt x="790" y="1044"/>
                    </a:cubicBezTo>
                    <a:cubicBezTo>
                      <a:pt x="812" y="1067"/>
                      <a:pt x="858" y="1067"/>
                      <a:pt x="880" y="1067"/>
                    </a:cubicBezTo>
                    <a:cubicBezTo>
                      <a:pt x="903" y="1067"/>
                      <a:pt x="926" y="1067"/>
                      <a:pt x="948" y="1044"/>
                    </a:cubicBezTo>
                    <a:cubicBezTo>
                      <a:pt x="994" y="999"/>
                      <a:pt x="994" y="931"/>
                      <a:pt x="948" y="886"/>
                    </a:cubicBezTo>
                    <a:cubicBezTo>
                      <a:pt x="699" y="614"/>
                      <a:pt x="450" y="342"/>
                      <a:pt x="246" y="47"/>
                    </a:cubicBezTo>
                    <a:cubicBezTo>
                      <a:pt x="219" y="14"/>
                      <a:pt x="185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48"/>
              <p:cNvSpPr/>
              <p:nvPr/>
            </p:nvSpPr>
            <p:spPr>
              <a:xfrm>
                <a:off x="8291813" y="1958805"/>
                <a:ext cx="23892" cy="46332"/>
              </a:xfrm>
              <a:custGeom>
                <a:avLst/>
                <a:gdLst/>
                <a:ahLst/>
                <a:cxnLst/>
                <a:rect l="l" t="t" r="r" b="b"/>
                <a:pathLst>
                  <a:path w="658" h="1276" extrusionOk="0">
                    <a:moveTo>
                      <a:pt x="126" y="1"/>
                    </a:moveTo>
                    <a:cubicBezTo>
                      <a:pt x="115" y="1"/>
                      <a:pt x="104" y="3"/>
                      <a:pt x="91" y="7"/>
                    </a:cubicBezTo>
                    <a:cubicBezTo>
                      <a:pt x="46" y="30"/>
                      <a:pt x="0" y="98"/>
                      <a:pt x="23" y="143"/>
                    </a:cubicBezTo>
                    <a:cubicBezTo>
                      <a:pt x="159" y="505"/>
                      <a:pt x="295" y="868"/>
                      <a:pt x="454" y="1208"/>
                    </a:cubicBezTo>
                    <a:cubicBezTo>
                      <a:pt x="476" y="1253"/>
                      <a:pt x="499" y="1276"/>
                      <a:pt x="544" y="1276"/>
                    </a:cubicBezTo>
                    <a:lnTo>
                      <a:pt x="589" y="1276"/>
                    </a:lnTo>
                    <a:cubicBezTo>
                      <a:pt x="635" y="1230"/>
                      <a:pt x="657" y="1185"/>
                      <a:pt x="635" y="1117"/>
                    </a:cubicBezTo>
                    <a:cubicBezTo>
                      <a:pt x="476" y="777"/>
                      <a:pt x="340" y="437"/>
                      <a:pt x="227" y="75"/>
                    </a:cubicBezTo>
                    <a:cubicBezTo>
                      <a:pt x="209" y="38"/>
                      <a:pt x="175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48"/>
              <p:cNvSpPr/>
              <p:nvPr/>
            </p:nvSpPr>
            <p:spPr>
              <a:xfrm>
                <a:off x="8366648" y="1694105"/>
                <a:ext cx="46114" cy="2559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705" extrusionOk="0">
                    <a:moveTo>
                      <a:pt x="1146" y="1"/>
                    </a:moveTo>
                    <a:cubicBezTo>
                      <a:pt x="1126" y="1"/>
                      <a:pt x="1106" y="8"/>
                      <a:pt x="1088" y="25"/>
                    </a:cubicBezTo>
                    <a:cubicBezTo>
                      <a:pt x="749" y="207"/>
                      <a:pt x="431" y="365"/>
                      <a:pt x="69" y="501"/>
                    </a:cubicBezTo>
                    <a:cubicBezTo>
                      <a:pt x="24" y="524"/>
                      <a:pt x="1" y="592"/>
                      <a:pt x="24" y="637"/>
                    </a:cubicBezTo>
                    <a:cubicBezTo>
                      <a:pt x="46" y="682"/>
                      <a:pt x="69" y="705"/>
                      <a:pt x="114" y="705"/>
                    </a:cubicBezTo>
                    <a:lnTo>
                      <a:pt x="160" y="705"/>
                    </a:lnTo>
                    <a:cubicBezTo>
                      <a:pt x="522" y="569"/>
                      <a:pt x="862" y="388"/>
                      <a:pt x="1179" y="207"/>
                    </a:cubicBezTo>
                    <a:cubicBezTo>
                      <a:pt x="1247" y="184"/>
                      <a:pt x="1270" y="93"/>
                      <a:pt x="1224" y="48"/>
                    </a:cubicBezTo>
                    <a:cubicBezTo>
                      <a:pt x="1210" y="20"/>
                      <a:pt x="1179" y="1"/>
                      <a:pt x="1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48"/>
              <p:cNvSpPr/>
              <p:nvPr/>
            </p:nvSpPr>
            <p:spPr>
              <a:xfrm>
                <a:off x="8360911" y="3104639"/>
                <a:ext cx="48546" cy="15032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414" extrusionOk="0">
                    <a:moveTo>
                      <a:pt x="1235" y="0"/>
                    </a:moveTo>
                    <a:cubicBezTo>
                      <a:pt x="1224" y="0"/>
                      <a:pt x="1213" y="2"/>
                      <a:pt x="1201" y="6"/>
                    </a:cubicBezTo>
                    <a:cubicBezTo>
                      <a:pt x="839" y="74"/>
                      <a:pt x="476" y="165"/>
                      <a:pt x="91" y="210"/>
                    </a:cubicBezTo>
                    <a:cubicBezTo>
                      <a:pt x="46" y="210"/>
                      <a:pt x="0" y="278"/>
                      <a:pt x="0" y="323"/>
                    </a:cubicBezTo>
                    <a:cubicBezTo>
                      <a:pt x="23" y="391"/>
                      <a:pt x="68" y="414"/>
                      <a:pt x="114" y="414"/>
                    </a:cubicBezTo>
                    <a:lnTo>
                      <a:pt x="136" y="414"/>
                    </a:lnTo>
                    <a:cubicBezTo>
                      <a:pt x="499" y="369"/>
                      <a:pt x="884" y="301"/>
                      <a:pt x="1246" y="210"/>
                    </a:cubicBezTo>
                    <a:cubicBezTo>
                      <a:pt x="1314" y="210"/>
                      <a:pt x="1337" y="142"/>
                      <a:pt x="1337" y="97"/>
                    </a:cubicBezTo>
                    <a:cubicBezTo>
                      <a:pt x="1318" y="41"/>
                      <a:pt x="1284" y="0"/>
                      <a:pt x="1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48"/>
              <p:cNvSpPr/>
              <p:nvPr/>
            </p:nvSpPr>
            <p:spPr>
              <a:xfrm>
                <a:off x="8325545" y="1571195"/>
                <a:ext cx="35402" cy="39142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078" extrusionOk="0">
                    <a:moveTo>
                      <a:pt x="870" y="1"/>
                    </a:moveTo>
                    <a:cubicBezTo>
                      <a:pt x="844" y="1"/>
                      <a:pt x="816" y="12"/>
                      <a:pt x="793" y="35"/>
                    </a:cubicBezTo>
                    <a:cubicBezTo>
                      <a:pt x="521" y="307"/>
                      <a:pt x="249" y="601"/>
                      <a:pt x="46" y="918"/>
                    </a:cubicBezTo>
                    <a:cubicBezTo>
                      <a:pt x="0" y="964"/>
                      <a:pt x="0" y="1032"/>
                      <a:pt x="68" y="1054"/>
                    </a:cubicBezTo>
                    <a:cubicBezTo>
                      <a:pt x="68" y="1077"/>
                      <a:pt x="91" y="1077"/>
                      <a:pt x="114" y="1077"/>
                    </a:cubicBezTo>
                    <a:cubicBezTo>
                      <a:pt x="159" y="1077"/>
                      <a:pt x="182" y="1054"/>
                      <a:pt x="204" y="1032"/>
                    </a:cubicBezTo>
                    <a:cubicBezTo>
                      <a:pt x="431" y="737"/>
                      <a:pt x="657" y="443"/>
                      <a:pt x="929" y="194"/>
                    </a:cubicBezTo>
                    <a:cubicBezTo>
                      <a:pt x="974" y="148"/>
                      <a:pt x="974" y="80"/>
                      <a:pt x="929" y="35"/>
                    </a:cubicBezTo>
                    <a:cubicBezTo>
                      <a:pt x="918" y="12"/>
                      <a:pt x="895" y="1"/>
                      <a:pt x="8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48"/>
              <p:cNvSpPr/>
              <p:nvPr/>
            </p:nvSpPr>
            <p:spPr>
              <a:xfrm>
                <a:off x="8267122" y="1729543"/>
                <a:ext cx="49418" cy="1401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386" extrusionOk="0">
                    <a:moveTo>
                      <a:pt x="1202" y="1"/>
                    </a:moveTo>
                    <a:cubicBezTo>
                      <a:pt x="839" y="91"/>
                      <a:pt x="477" y="137"/>
                      <a:pt x="114" y="159"/>
                    </a:cubicBezTo>
                    <a:cubicBezTo>
                      <a:pt x="46" y="182"/>
                      <a:pt x="1" y="227"/>
                      <a:pt x="1" y="273"/>
                    </a:cubicBezTo>
                    <a:cubicBezTo>
                      <a:pt x="1" y="341"/>
                      <a:pt x="46" y="386"/>
                      <a:pt x="114" y="386"/>
                    </a:cubicBezTo>
                    <a:cubicBezTo>
                      <a:pt x="499" y="341"/>
                      <a:pt x="862" y="295"/>
                      <a:pt x="1247" y="227"/>
                    </a:cubicBezTo>
                    <a:cubicBezTo>
                      <a:pt x="1360" y="182"/>
                      <a:pt x="1337" y="1"/>
                      <a:pt x="12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02" name="Google Shape;1102;p48"/>
            <p:cNvGrpSpPr/>
            <p:nvPr/>
          </p:nvGrpSpPr>
          <p:grpSpPr>
            <a:xfrm rot="-779136">
              <a:off x="4300127" y="1231081"/>
              <a:ext cx="1022974" cy="812188"/>
              <a:chOff x="3990872" y="947663"/>
              <a:chExt cx="1023002" cy="812210"/>
            </a:xfrm>
          </p:grpSpPr>
          <p:sp>
            <p:nvSpPr>
              <p:cNvPr id="1103" name="Google Shape;1103;p48"/>
              <p:cNvSpPr/>
              <p:nvPr/>
            </p:nvSpPr>
            <p:spPr>
              <a:xfrm rot="-568418">
                <a:off x="4039617" y="1019268"/>
                <a:ext cx="925511" cy="669001"/>
              </a:xfrm>
              <a:custGeom>
                <a:avLst/>
                <a:gdLst/>
                <a:ahLst/>
                <a:cxnLst/>
                <a:rect l="l" t="t" r="r" b="b"/>
                <a:pathLst>
                  <a:path w="37019" h="26759" extrusionOk="0">
                    <a:moveTo>
                      <a:pt x="22970" y="474"/>
                    </a:moveTo>
                    <a:cubicBezTo>
                      <a:pt x="23712" y="474"/>
                      <a:pt x="24446" y="547"/>
                      <a:pt x="25164" y="717"/>
                    </a:cubicBezTo>
                    <a:lnTo>
                      <a:pt x="25201" y="717"/>
                    </a:lnTo>
                    <a:cubicBezTo>
                      <a:pt x="25760" y="829"/>
                      <a:pt x="26357" y="1052"/>
                      <a:pt x="26618" y="1463"/>
                    </a:cubicBezTo>
                    <a:cubicBezTo>
                      <a:pt x="26142" y="1246"/>
                      <a:pt x="25577" y="1169"/>
                      <a:pt x="24992" y="1169"/>
                    </a:cubicBezTo>
                    <a:cubicBezTo>
                      <a:pt x="24064" y="1169"/>
                      <a:pt x="23085" y="1363"/>
                      <a:pt x="22331" y="1500"/>
                    </a:cubicBezTo>
                    <a:cubicBezTo>
                      <a:pt x="20355" y="1910"/>
                      <a:pt x="18416" y="2581"/>
                      <a:pt x="16627" y="3438"/>
                    </a:cubicBezTo>
                    <a:cubicBezTo>
                      <a:pt x="16105" y="3028"/>
                      <a:pt x="15546" y="2655"/>
                      <a:pt x="15024" y="2283"/>
                    </a:cubicBezTo>
                    <a:cubicBezTo>
                      <a:pt x="17507" y="1436"/>
                      <a:pt x="20287" y="474"/>
                      <a:pt x="22970" y="474"/>
                    </a:cubicBezTo>
                    <a:close/>
                    <a:moveTo>
                      <a:pt x="9357" y="531"/>
                    </a:moveTo>
                    <a:cubicBezTo>
                      <a:pt x="9506" y="1425"/>
                      <a:pt x="9991" y="2283"/>
                      <a:pt x="10737" y="2879"/>
                    </a:cubicBezTo>
                    <a:cubicBezTo>
                      <a:pt x="11147" y="3215"/>
                      <a:pt x="11557" y="3513"/>
                      <a:pt x="12004" y="3811"/>
                    </a:cubicBezTo>
                    <a:cubicBezTo>
                      <a:pt x="12526" y="4594"/>
                      <a:pt x="11035" y="5153"/>
                      <a:pt x="10550" y="5340"/>
                    </a:cubicBezTo>
                    <a:cubicBezTo>
                      <a:pt x="10285" y="5436"/>
                      <a:pt x="10007" y="5482"/>
                      <a:pt x="9731" y="5482"/>
                    </a:cubicBezTo>
                    <a:cubicBezTo>
                      <a:pt x="9154" y="5482"/>
                      <a:pt x="8581" y="5282"/>
                      <a:pt x="8127" y="4930"/>
                    </a:cubicBezTo>
                    <a:cubicBezTo>
                      <a:pt x="6860" y="4035"/>
                      <a:pt x="6002" y="2730"/>
                      <a:pt x="5779" y="1202"/>
                    </a:cubicBezTo>
                    <a:cubicBezTo>
                      <a:pt x="6412" y="1090"/>
                      <a:pt x="7158" y="866"/>
                      <a:pt x="7680" y="754"/>
                    </a:cubicBezTo>
                    <a:lnTo>
                      <a:pt x="7717" y="754"/>
                    </a:lnTo>
                    <a:cubicBezTo>
                      <a:pt x="8239" y="642"/>
                      <a:pt x="8798" y="568"/>
                      <a:pt x="9357" y="531"/>
                    </a:cubicBezTo>
                    <a:close/>
                    <a:moveTo>
                      <a:pt x="5555" y="1239"/>
                    </a:moveTo>
                    <a:cubicBezTo>
                      <a:pt x="5816" y="3177"/>
                      <a:pt x="7419" y="5265"/>
                      <a:pt x="9357" y="5675"/>
                    </a:cubicBezTo>
                    <a:cubicBezTo>
                      <a:pt x="9450" y="5694"/>
                      <a:pt x="9556" y="5703"/>
                      <a:pt x="9671" y="5703"/>
                    </a:cubicBezTo>
                    <a:cubicBezTo>
                      <a:pt x="10705" y="5703"/>
                      <a:pt x="12474" y="4974"/>
                      <a:pt x="12340" y="4035"/>
                    </a:cubicBezTo>
                    <a:lnTo>
                      <a:pt x="12340" y="4035"/>
                    </a:lnTo>
                    <a:cubicBezTo>
                      <a:pt x="13346" y="4967"/>
                      <a:pt x="11221" y="5899"/>
                      <a:pt x="10662" y="6085"/>
                    </a:cubicBezTo>
                    <a:cubicBezTo>
                      <a:pt x="10362" y="6177"/>
                      <a:pt x="10060" y="6220"/>
                      <a:pt x="9760" y="6220"/>
                    </a:cubicBezTo>
                    <a:cubicBezTo>
                      <a:pt x="7378" y="6220"/>
                      <a:pt x="5128" y="3523"/>
                      <a:pt x="4996" y="1239"/>
                    </a:cubicBezTo>
                    <a:lnTo>
                      <a:pt x="4996" y="1239"/>
                    </a:lnTo>
                    <a:cubicBezTo>
                      <a:pt x="5058" y="1251"/>
                      <a:pt x="5116" y="1255"/>
                      <a:pt x="5172" y="1255"/>
                    </a:cubicBezTo>
                    <a:cubicBezTo>
                      <a:pt x="5286" y="1255"/>
                      <a:pt x="5393" y="1239"/>
                      <a:pt x="5518" y="1239"/>
                    </a:cubicBezTo>
                    <a:close/>
                    <a:moveTo>
                      <a:pt x="24849" y="1377"/>
                    </a:moveTo>
                    <a:cubicBezTo>
                      <a:pt x="25549" y="1377"/>
                      <a:pt x="26209" y="1480"/>
                      <a:pt x="26730" y="1761"/>
                    </a:cubicBezTo>
                    <a:cubicBezTo>
                      <a:pt x="26767" y="1910"/>
                      <a:pt x="26730" y="2059"/>
                      <a:pt x="26730" y="2208"/>
                    </a:cubicBezTo>
                    <a:cubicBezTo>
                      <a:pt x="26543" y="2879"/>
                      <a:pt x="25947" y="3513"/>
                      <a:pt x="25499" y="4035"/>
                    </a:cubicBezTo>
                    <a:cubicBezTo>
                      <a:pt x="24269" y="5302"/>
                      <a:pt x="22927" y="6458"/>
                      <a:pt x="21473" y="7465"/>
                    </a:cubicBezTo>
                    <a:cubicBezTo>
                      <a:pt x="19945" y="6122"/>
                      <a:pt x="18416" y="4818"/>
                      <a:pt x="16813" y="3587"/>
                    </a:cubicBezTo>
                    <a:cubicBezTo>
                      <a:pt x="18267" y="2916"/>
                      <a:pt x="19758" y="2394"/>
                      <a:pt x="21287" y="1947"/>
                    </a:cubicBezTo>
                    <a:cubicBezTo>
                      <a:pt x="22220" y="1708"/>
                      <a:pt x="23597" y="1377"/>
                      <a:pt x="24849" y="1377"/>
                    </a:cubicBezTo>
                    <a:close/>
                    <a:moveTo>
                      <a:pt x="33091" y="11454"/>
                    </a:moveTo>
                    <a:cubicBezTo>
                      <a:pt x="33617" y="11454"/>
                      <a:pt x="34186" y="11491"/>
                      <a:pt x="34521" y="11640"/>
                    </a:cubicBezTo>
                    <a:cubicBezTo>
                      <a:pt x="32993" y="11640"/>
                      <a:pt x="31464" y="11752"/>
                      <a:pt x="29936" y="11938"/>
                    </a:cubicBezTo>
                    <a:cubicBezTo>
                      <a:pt x="28817" y="12125"/>
                      <a:pt x="27624" y="12311"/>
                      <a:pt x="26692" y="13057"/>
                    </a:cubicBezTo>
                    <a:cubicBezTo>
                      <a:pt x="25947" y="13653"/>
                      <a:pt x="26171" y="14921"/>
                      <a:pt x="26730" y="15890"/>
                    </a:cubicBezTo>
                    <a:cubicBezTo>
                      <a:pt x="25947" y="15032"/>
                      <a:pt x="23896" y="12497"/>
                      <a:pt x="24754" y="12236"/>
                    </a:cubicBezTo>
                    <a:cubicBezTo>
                      <a:pt x="27140" y="11826"/>
                      <a:pt x="29526" y="11565"/>
                      <a:pt x="31912" y="11491"/>
                    </a:cubicBezTo>
                    <a:cubicBezTo>
                      <a:pt x="32079" y="11491"/>
                      <a:pt x="32564" y="11454"/>
                      <a:pt x="33091" y="11454"/>
                    </a:cubicBezTo>
                    <a:close/>
                    <a:moveTo>
                      <a:pt x="34819" y="11864"/>
                    </a:moveTo>
                    <a:cubicBezTo>
                      <a:pt x="34857" y="11975"/>
                      <a:pt x="34857" y="12125"/>
                      <a:pt x="34782" y="12236"/>
                    </a:cubicBezTo>
                    <a:lnTo>
                      <a:pt x="34819" y="12236"/>
                    </a:lnTo>
                    <a:cubicBezTo>
                      <a:pt x="34297" y="13280"/>
                      <a:pt x="32844" y="14026"/>
                      <a:pt x="31949" y="14697"/>
                    </a:cubicBezTo>
                    <a:cubicBezTo>
                      <a:pt x="30980" y="15368"/>
                      <a:pt x="29973" y="16039"/>
                      <a:pt x="28966" y="16673"/>
                    </a:cubicBezTo>
                    <a:cubicBezTo>
                      <a:pt x="28780" y="16785"/>
                      <a:pt x="28566" y="16840"/>
                      <a:pt x="28351" y="16840"/>
                    </a:cubicBezTo>
                    <a:cubicBezTo>
                      <a:pt x="28137" y="16840"/>
                      <a:pt x="27923" y="16785"/>
                      <a:pt x="27736" y="16673"/>
                    </a:cubicBezTo>
                    <a:cubicBezTo>
                      <a:pt x="27177" y="16113"/>
                      <a:pt x="26767" y="15442"/>
                      <a:pt x="26581" y="14697"/>
                    </a:cubicBezTo>
                    <a:cubicBezTo>
                      <a:pt x="26171" y="13392"/>
                      <a:pt x="27214" y="12833"/>
                      <a:pt x="28295" y="12497"/>
                    </a:cubicBezTo>
                    <a:cubicBezTo>
                      <a:pt x="30346" y="11864"/>
                      <a:pt x="32657" y="11864"/>
                      <a:pt x="34819" y="11864"/>
                    </a:cubicBezTo>
                    <a:close/>
                    <a:moveTo>
                      <a:pt x="10038" y="491"/>
                    </a:moveTo>
                    <a:cubicBezTo>
                      <a:pt x="11022" y="491"/>
                      <a:pt x="11778" y="922"/>
                      <a:pt x="12638" y="1388"/>
                    </a:cubicBezTo>
                    <a:cubicBezTo>
                      <a:pt x="13234" y="1686"/>
                      <a:pt x="13794" y="2059"/>
                      <a:pt x="14353" y="2394"/>
                    </a:cubicBezTo>
                    <a:lnTo>
                      <a:pt x="14390" y="2394"/>
                    </a:lnTo>
                    <a:cubicBezTo>
                      <a:pt x="15359" y="2991"/>
                      <a:pt x="16254" y="3662"/>
                      <a:pt x="17149" y="4370"/>
                    </a:cubicBezTo>
                    <a:cubicBezTo>
                      <a:pt x="19982" y="6644"/>
                      <a:pt x="22703" y="9105"/>
                      <a:pt x="25239" y="11714"/>
                    </a:cubicBezTo>
                    <a:lnTo>
                      <a:pt x="24679" y="11826"/>
                    </a:lnTo>
                    <a:cubicBezTo>
                      <a:pt x="23076" y="12274"/>
                      <a:pt x="25611" y="15256"/>
                      <a:pt x="26059" y="15741"/>
                    </a:cubicBezTo>
                    <a:cubicBezTo>
                      <a:pt x="26581" y="16337"/>
                      <a:pt x="27438" y="17232"/>
                      <a:pt x="28295" y="17306"/>
                    </a:cubicBezTo>
                    <a:cubicBezTo>
                      <a:pt x="28594" y="17306"/>
                      <a:pt x="28929" y="17195"/>
                      <a:pt x="29153" y="17008"/>
                    </a:cubicBezTo>
                    <a:lnTo>
                      <a:pt x="29265" y="16934"/>
                    </a:lnTo>
                    <a:cubicBezTo>
                      <a:pt x="29488" y="17381"/>
                      <a:pt x="29563" y="17866"/>
                      <a:pt x="29488" y="18350"/>
                    </a:cubicBezTo>
                    <a:cubicBezTo>
                      <a:pt x="29339" y="18686"/>
                      <a:pt x="29004" y="18947"/>
                      <a:pt x="28631" y="18984"/>
                    </a:cubicBezTo>
                    <a:cubicBezTo>
                      <a:pt x="28519" y="18686"/>
                      <a:pt x="28333" y="18388"/>
                      <a:pt x="28109" y="18164"/>
                    </a:cubicBezTo>
                    <a:cubicBezTo>
                      <a:pt x="27662" y="17717"/>
                      <a:pt x="26879" y="17567"/>
                      <a:pt x="26320" y="17493"/>
                    </a:cubicBezTo>
                    <a:cubicBezTo>
                      <a:pt x="26129" y="17469"/>
                      <a:pt x="25808" y="17437"/>
                      <a:pt x="25460" y="17437"/>
                    </a:cubicBezTo>
                    <a:cubicBezTo>
                      <a:pt x="24721" y="17437"/>
                      <a:pt x="23859" y="17580"/>
                      <a:pt x="23859" y="18238"/>
                    </a:cubicBezTo>
                    <a:cubicBezTo>
                      <a:pt x="23859" y="18276"/>
                      <a:pt x="23859" y="18313"/>
                      <a:pt x="23859" y="18350"/>
                    </a:cubicBezTo>
                    <a:cubicBezTo>
                      <a:pt x="23896" y="18425"/>
                      <a:pt x="23934" y="18462"/>
                      <a:pt x="23934" y="18537"/>
                    </a:cubicBezTo>
                    <a:cubicBezTo>
                      <a:pt x="21100" y="17866"/>
                      <a:pt x="18342" y="16971"/>
                      <a:pt x="15658" y="15853"/>
                    </a:cubicBezTo>
                    <a:cubicBezTo>
                      <a:pt x="15919" y="14995"/>
                      <a:pt x="16068" y="14473"/>
                      <a:pt x="15509" y="13690"/>
                    </a:cubicBezTo>
                    <a:cubicBezTo>
                      <a:pt x="14651" y="12497"/>
                      <a:pt x="13346" y="11640"/>
                      <a:pt x="12191" y="10857"/>
                    </a:cubicBezTo>
                    <a:cubicBezTo>
                      <a:pt x="11621" y="10487"/>
                      <a:pt x="9094" y="8790"/>
                      <a:pt x="7666" y="8790"/>
                    </a:cubicBezTo>
                    <a:cubicBezTo>
                      <a:pt x="7225" y="8790"/>
                      <a:pt x="6889" y="8952"/>
                      <a:pt x="6748" y="9366"/>
                    </a:cubicBezTo>
                    <a:cubicBezTo>
                      <a:pt x="6599" y="9888"/>
                      <a:pt x="6487" y="10447"/>
                      <a:pt x="6375" y="11006"/>
                    </a:cubicBezTo>
                    <a:cubicBezTo>
                      <a:pt x="3803" y="9068"/>
                      <a:pt x="261" y="5787"/>
                      <a:pt x="932" y="2208"/>
                    </a:cubicBezTo>
                    <a:cubicBezTo>
                      <a:pt x="1148" y="1173"/>
                      <a:pt x="1887" y="886"/>
                      <a:pt x="2725" y="886"/>
                    </a:cubicBezTo>
                    <a:cubicBezTo>
                      <a:pt x="3336" y="886"/>
                      <a:pt x="3998" y="1039"/>
                      <a:pt x="4548" y="1164"/>
                    </a:cubicBezTo>
                    <a:cubicBezTo>
                      <a:pt x="4619" y="3747"/>
                      <a:pt x="7108" y="6632"/>
                      <a:pt x="9751" y="6632"/>
                    </a:cubicBezTo>
                    <a:cubicBezTo>
                      <a:pt x="9893" y="6632"/>
                      <a:pt x="10035" y="6624"/>
                      <a:pt x="10178" y="6607"/>
                    </a:cubicBezTo>
                    <a:cubicBezTo>
                      <a:pt x="11110" y="6458"/>
                      <a:pt x="13011" y="5750"/>
                      <a:pt x="12973" y="4519"/>
                    </a:cubicBezTo>
                    <a:cubicBezTo>
                      <a:pt x="12973" y="4109"/>
                      <a:pt x="12713" y="3699"/>
                      <a:pt x="12340" y="3513"/>
                    </a:cubicBezTo>
                    <a:cubicBezTo>
                      <a:pt x="11296" y="2767"/>
                      <a:pt x="9879" y="1910"/>
                      <a:pt x="9767" y="493"/>
                    </a:cubicBezTo>
                    <a:lnTo>
                      <a:pt x="9917" y="493"/>
                    </a:lnTo>
                    <a:cubicBezTo>
                      <a:pt x="9957" y="492"/>
                      <a:pt x="9998" y="491"/>
                      <a:pt x="10038" y="491"/>
                    </a:cubicBezTo>
                    <a:close/>
                    <a:moveTo>
                      <a:pt x="25835" y="17903"/>
                    </a:moveTo>
                    <a:cubicBezTo>
                      <a:pt x="26320" y="17940"/>
                      <a:pt x="26692" y="17977"/>
                      <a:pt x="26767" y="18015"/>
                    </a:cubicBezTo>
                    <a:cubicBezTo>
                      <a:pt x="27214" y="18089"/>
                      <a:pt x="27624" y="18276"/>
                      <a:pt x="27960" y="18649"/>
                    </a:cubicBezTo>
                    <a:cubicBezTo>
                      <a:pt x="28333" y="19170"/>
                      <a:pt x="28445" y="20214"/>
                      <a:pt x="28631" y="20848"/>
                    </a:cubicBezTo>
                    <a:cubicBezTo>
                      <a:pt x="28780" y="21333"/>
                      <a:pt x="28817" y="21892"/>
                      <a:pt x="28743" y="22414"/>
                    </a:cubicBezTo>
                    <a:cubicBezTo>
                      <a:pt x="28693" y="22486"/>
                      <a:pt x="28627" y="22517"/>
                      <a:pt x="28549" y="22517"/>
                    </a:cubicBezTo>
                    <a:cubicBezTo>
                      <a:pt x="27976" y="22517"/>
                      <a:pt x="26749" y="20821"/>
                      <a:pt x="26618" y="20624"/>
                    </a:cubicBezTo>
                    <a:cubicBezTo>
                      <a:pt x="26282" y="20102"/>
                      <a:pt x="25388" y="18574"/>
                      <a:pt x="25835" y="17903"/>
                    </a:cubicBezTo>
                    <a:close/>
                    <a:moveTo>
                      <a:pt x="25309" y="17857"/>
                    </a:moveTo>
                    <a:cubicBezTo>
                      <a:pt x="25408" y="17857"/>
                      <a:pt x="25510" y="17860"/>
                      <a:pt x="25611" y="17866"/>
                    </a:cubicBezTo>
                    <a:cubicBezTo>
                      <a:pt x="25201" y="18723"/>
                      <a:pt x="26133" y="20252"/>
                      <a:pt x="26543" y="20885"/>
                    </a:cubicBezTo>
                    <a:cubicBezTo>
                      <a:pt x="26730" y="21146"/>
                      <a:pt x="27848" y="22675"/>
                      <a:pt x="28556" y="22749"/>
                    </a:cubicBezTo>
                    <a:cubicBezTo>
                      <a:pt x="28519" y="22787"/>
                      <a:pt x="28482" y="22824"/>
                      <a:pt x="28445" y="22861"/>
                    </a:cubicBezTo>
                    <a:cubicBezTo>
                      <a:pt x="28337" y="22927"/>
                      <a:pt x="28218" y="22955"/>
                      <a:pt x="28095" y="22955"/>
                    </a:cubicBezTo>
                    <a:cubicBezTo>
                      <a:pt x="27664" y="22955"/>
                      <a:pt x="27177" y="22617"/>
                      <a:pt x="26916" y="22414"/>
                    </a:cubicBezTo>
                    <a:cubicBezTo>
                      <a:pt x="25574" y="21482"/>
                      <a:pt x="24754" y="19730"/>
                      <a:pt x="24307" y="18238"/>
                    </a:cubicBezTo>
                    <a:cubicBezTo>
                      <a:pt x="24275" y="17954"/>
                      <a:pt x="24753" y="17857"/>
                      <a:pt x="25309" y="17857"/>
                    </a:cubicBezTo>
                    <a:close/>
                    <a:moveTo>
                      <a:pt x="9469" y="9776"/>
                    </a:moveTo>
                    <a:cubicBezTo>
                      <a:pt x="9991" y="10037"/>
                      <a:pt x="10401" y="10261"/>
                      <a:pt x="10550" y="10335"/>
                    </a:cubicBezTo>
                    <a:cubicBezTo>
                      <a:pt x="12079" y="11155"/>
                      <a:pt x="13458" y="12162"/>
                      <a:pt x="14688" y="13355"/>
                    </a:cubicBezTo>
                    <a:cubicBezTo>
                      <a:pt x="15024" y="13728"/>
                      <a:pt x="15546" y="14212"/>
                      <a:pt x="15546" y="14771"/>
                    </a:cubicBezTo>
                    <a:cubicBezTo>
                      <a:pt x="15471" y="15219"/>
                      <a:pt x="15359" y="15666"/>
                      <a:pt x="15136" y="16076"/>
                    </a:cubicBezTo>
                    <a:cubicBezTo>
                      <a:pt x="14539" y="17642"/>
                      <a:pt x="13905" y="19133"/>
                      <a:pt x="13197" y="20624"/>
                    </a:cubicBezTo>
                    <a:lnTo>
                      <a:pt x="13234" y="20624"/>
                    </a:lnTo>
                    <a:cubicBezTo>
                      <a:pt x="12563" y="22153"/>
                      <a:pt x="11706" y="23607"/>
                      <a:pt x="10699" y="24949"/>
                    </a:cubicBezTo>
                    <a:lnTo>
                      <a:pt x="10588" y="25098"/>
                    </a:lnTo>
                    <a:cubicBezTo>
                      <a:pt x="10312" y="25309"/>
                      <a:pt x="10030" y="25428"/>
                      <a:pt x="9746" y="25428"/>
                    </a:cubicBezTo>
                    <a:cubicBezTo>
                      <a:pt x="9378" y="25428"/>
                      <a:pt x="9007" y="25226"/>
                      <a:pt x="8649" y="24762"/>
                    </a:cubicBezTo>
                    <a:cubicBezTo>
                      <a:pt x="8164" y="24129"/>
                      <a:pt x="8053" y="23159"/>
                      <a:pt x="7941" y="22376"/>
                    </a:cubicBezTo>
                    <a:cubicBezTo>
                      <a:pt x="7866" y="20923"/>
                      <a:pt x="7866" y="19469"/>
                      <a:pt x="8015" y="18015"/>
                    </a:cubicBezTo>
                    <a:cubicBezTo>
                      <a:pt x="8090" y="16412"/>
                      <a:pt x="8202" y="14846"/>
                      <a:pt x="8388" y="13280"/>
                    </a:cubicBezTo>
                    <a:cubicBezTo>
                      <a:pt x="8500" y="12348"/>
                      <a:pt x="8463" y="10335"/>
                      <a:pt x="9469" y="9776"/>
                    </a:cubicBezTo>
                    <a:close/>
                    <a:moveTo>
                      <a:pt x="7668" y="9190"/>
                    </a:moveTo>
                    <a:cubicBezTo>
                      <a:pt x="8086" y="9190"/>
                      <a:pt x="8703" y="9405"/>
                      <a:pt x="9246" y="9664"/>
                    </a:cubicBezTo>
                    <a:cubicBezTo>
                      <a:pt x="8500" y="10186"/>
                      <a:pt x="8425" y="11454"/>
                      <a:pt x="8314" y="12274"/>
                    </a:cubicBezTo>
                    <a:cubicBezTo>
                      <a:pt x="8015" y="14660"/>
                      <a:pt x="7866" y="17045"/>
                      <a:pt x="7754" y="19431"/>
                    </a:cubicBezTo>
                    <a:cubicBezTo>
                      <a:pt x="7680" y="21258"/>
                      <a:pt x="7493" y="23532"/>
                      <a:pt x="8649" y="25023"/>
                    </a:cubicBezTo>
                    <a:cubicBezTo>
                      <a:pt x="8897" y="25409"/>
                      <a:pt x="9307" y="25632"/>
                      <a:pt x="9730" y="25632"/>
                    </a:cubicBezTo>
                    <a:cubicBezTo>
                      <a:pt x="9880" y="25632"/>
                      <a:pt x="10031" y="25604"/>
                      <a:pt x="10178" y="25545"/>
                    </a:cubicBezTo>
                    <a:lnTo>
                      <a:pt x="10178" y="25545"/>
                    </a:lnTo>
                    <a:cubicBezTo>
                      <a:pt x="9954" y="25806"/>
                      <a:pt x="9693" y="25993"/>
                      <a:pt x="9395" y="26179"/>
                    </a:cubicBezTo>
                    <a:cubicBezTo>
                      <a:pt x="9212" y="26285"/>
                      <a:pt x="9044" y="26331"/>
                      <a:pt x="8888" y="26331"/>
                    </a:cubicBezTo>
                    <a:cubicBezTo>
                      <a:pt x="8441" y="26331"/>
                      <a:pt x="8096" y="25950"/>
                      <a:pt x="7792" y="25508"/>
                    </a:cubicBezTo>
                    <a:cubicBezTo>
                      <a:pt x="6263" y="23383"/>
                      <a:pt x="6189" y="20363"/>
                      <a:pt x="6263" y="17828"/>
                    </a:cubicBezTo>
                    <a:cubicBezTo>
                      <a:pt x="6300" y="15070"/>
                      <a:pt x="6450" y="12162"/>
                      <a:pt x="7195" y="9440"/>
                    </a:cubicBezTo>
                    <a:cubicBezTo>
                      <a:pt x="7250" y="9262"/>
                      <a:pt x="7425" y="9190"/>
                      <a:pt x="7668" y="9190"/>
                    </a:cubicBezTo>
                    <a:close/>
                    <a:moveTo>
                      <a:pt x="9891" y="1"/>
                    </a:moveTo>
                    <a:cubicBezTo>
                      <a:pt x="8782" y="1"/>
                      <a:pt x="7553" y="348"/>
                      <a:pt x="6561" y="531"/>
                    </a:cubicBezTo>
                    <a:cubicBezTo>
                      <a:pt x="6097" y="623"/>
                      <a:pt x="5505" y="819"/>
                      <a:pt x="4997" y="819"/>
                    </a:cubicBezTo>
                    <a:cubicBezTo>
                      <a:pt x="4893" y="819"/>
                      <a:pt x="4793" y="811"/>
                      <a:pt x="4697" y="791"/>
                    </a:cubicBezTo>
                    <a:cubicBezTo>
                      <a:pt x="4064" y="633"/>
                      <a:pt x="3458" y="394"/>
                      <a:pt x="2787" y="394"/>
                    </a:cubicBezTo>
                    <a:cubicBezTo>
                      <a:pt x="2668" y="394"/>
                      <a:pt x="2547" y="402"/>
                      <a:pt x="2423" y="419"/>
                    </a:cubicBezTo>
                    <a:cubicBezTo>
                      <a:pt x="1230" y="605"/>
                      <a:pt x="597" y="1388"/>
                      <a:pt x="448" y="2544"/>
                    </a:cubicBezTo>
                    <a:cubicBezTo>
                      <a:pt x="0" y="6197"/>
                      <a:pt x="3654" y="9552"/>
                      <a:pt x="6300" y="11491"/>
                    </a:cubicBezTo>
                    <a:cubicBezTo>
                      <a:pt x="6039" y="13392"/>
                      <a:pt x="5890" y="15331"/>
                      <a:pt x="5816" y="17269"/>
                    </a:cubicBezTo>
                    <a:cubicBezTo>
                      <a:pt x="5704" y="19655"/>
                      <a:pt x="5816" y="22190"/>
                      <a:pt x="6711" y="24427"/>
                    </a:cubicBezTo>
                    <a:cubicBezTo>
                      <a:pt x="7025" y="25232"/>
                      <a:pt x="7734" y="26759"/>
                      <a:pt x="8837" y="26759"/>
                    </a:cubicBezTo>
                    <a:cubicBezTo>
                      <a:pt x="8909" y="26759"/>
                      <a:pt x="8983" y="26752"/>
                      <a:pt x="9059" y="26738"/>
                    </a:cubicBezTo>
                    <a:cubicBezTo>
                      <a:pt x="10103" y="26515"/>
                      <a:pt x="10849" y="25471"/>
                      <a:pt x="11445" y="24651"/>
                    </a:cubicBezTo>
                    <a:cubicBezTo>
                      <a:pt x="13197" y="22116"/>
                      <a:pt x="14465" y="19133"/>
                      <a:pt x="15471" y="16263"/>
                    </a:cubicBezTo>
                    <a:lnTo>
                      <a:pt x="15509" y="16263"/>
                    </a:lnTo>
                    <a:cubicBezTo>
                      <a:pt x="18304" y="17418"/>
                      <a:pt x="21138" y="18350"/>
                      <a:pt x="24083" y="19059"/>
                    </a:cubicBezTo>
                    <a:cubicBezTo>
                      <a:pt x="24679" y="20699"/>
                      <a:pt x="25760" y="22675"/>
                      <a:pt x="27438" y="23234"/>
                    </a:cubicBezTo>
                    <a:cubicBezTo>
                      <a:pt x="27663" y="23309"/>
                      <a:pt x="27862" y="23343"/>
                      <a:pt x="28038" y="23343"/>
                    </a:cubicBezTo>
                    <a:cubicBezTo>
                      <a:pt x="29088" y="23343"/>
                      <a:pt x="29302" y="22125"/>
                      <a:pt x="29078" y="21072"/>
                    </a:cubicBezTo>
                    <a:cubicBezTo>
                      <a:pt x="29004" y="20513"/>
                      <a:pt x="28892" y="19953"/>
                      <a:pt x="28743" y="19431"/>
                    </a:cubicBezTo>
                    <a:cubicBezTo>
                      <a:pt x="29227" y="19320"/>
                      <a:pt x="29638" y="19021"/>
                      <a:pt x="29861" y="18574"/>
                    </a:cubicBezTo>
                    <a:cubicBezTo>
                      <a:pt x="30010" y="17940"/>
                      <a:pt x="29936" y="17306"/>
                      <a:pt x="29600" y="16747"/>
                    </a:cubicBezTo>
                    <a:cubicBezTo>
                      <a:pt x="30271" y="16337"/>
                      <a:pt x="30905" y="15927"/>
                      <a:pt x="31539" y="15480"/>
                    </a:cubicBezTo>
                    <a:cubicBezTo>
                      <a:pt x="32173" y="15032"/>
                      <a:pt x="37019" y="12125"/>
                      <a:pt x="34596" y="11230"/>
                    </a:cubicBezTo>
                    <a:cubicBezTo>
                      <a:pt x="34047" y="11024"/>
                      <a:pt x="33427" y="10955"/>
                      <a:pt x="32787" y="10955"/>
                    </a:cubicBezTo>
                    <a:cubicBezTo>
                      <a:pt x="31688" y="10955"/>
                      <a:pt x="30529" y="11159"/>
                      <a:pt x="29563" y="11230"/>
                    </a:cubicBezTo>
                    <a:cubicBezTo>
                      <a:pt x="28295" y="11342"/>
                      <a:pt x="26991" y="11454"/>
                      <a:pt x="25723" y="11640"/>
                    </a:cubicBezTo>
                    <a:cubicBezTo>
                      <a:pt x="24456" y="10335"/>
                      <a:pt x="23114" y="9030"/>
                      <a:pt x="21772" y="7763"/>
                    </a:cubicBezTo>
                    <a:cubicBezTo>
                      <a:pt x="23151" y="6756"/>
                      <a:pt x="28929" y="2618"/>
                      <a:pt x="26730" y="941"/>
                    </a:cubicBezTo>
                    <a:cubicBezTo>
                      <a:pt x="25851" y="252"/>
                      <a:pt x="24594" y="47"/>
                      <a:pt x="23374" y="47"/>
                    </a:cubicBezTo>
                    <a:cubicBezTo>
                      <a:pt x="22678" y="47"/>
                      <a:pt x="21994" y="114"/>
                      <a:pt x="21399" y="195"/>
                    </a:cubicBezTo>
                    <a:cubicBezTo>
                      <a:pt x="19050" y="568"/>
                      <a:pt x="16776" y="1164"/>
                      <a:pt x="14539" y="1984"/>
                    </a:cubicBezTo>
                    <a:cubicBezTo>
                      <a:pt x="13495" y="1276"/>
                      <a:pt x="12377" y="717"/>
                      <a:pt x="11221" y="232"/>
                    </a:cubicBezTo>
                    <a:cubicBezTo>
                      <a:pt x="10819" y="65"/>
                      <a:pt x="10366" y="1"/>
                      <a:pt x="9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04" name="Google Shape;1104;p48"/>
              <p:cNvGrpSpPr/>
              <p:nvPr/>
            </p:nvGrpSpPr>
            <p:grpSpPr>
              <a:xfrm>
                <a:off x="3999788" y="987123"/>
                <a:ext cx="923255" cy="740033"/>
                <a:chOff x="4714763" y="2052448"/>
                <a:chExt cx="923255" cy="740033"/>
              </a:xfrm>
            </p:grpSpPr>
            <p:sp>
              <p:nvSpPr>
                <p:cNvPr id="1105" name="Google Shape;1105;p48"/>
                <p:cNvSpPr/>
                <p:nvPr/>
              </p:nvSpPr>
              <p:spPr>
                <a:xfrm rot="-568418">
                  <a:off x="5357868" y="2323083"/>
                  <a:ext cx="260060" cy="116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4661" extrusionOk="0">
                      <a:moveTo>
                        <a:pt x="8799" y="1"/>
                      </a:moveTo>
                      <a:cubicBezTo>
                        <a:pt x="8352" y="1"/>
                        <a:pt x="7979" y="75"/>
                        <a:pt x="7755" y="75"/>
                      </a:cubicBezTo>
                      <a:lnTo>
                        <a:pt x="7531" y="75"/>
                      </a:lnTo>
                      <a:cubicBezTo>
                        <a:pt x="5183" y="150"/>
                        <a:pt x="2834" y="373"/>
                        <a:pt x="523" y="784"/>
                      </a:cubicBezTo>
                      <a:cubicBezTo>
                        <a:pt x="411" y="821"/>
                        <a:pt x="299" y="933"/>
                        <a:pt x="262" y="1082"/>
                      </a:cubicBezTo>
                      <a:cubicBezTo>
                        <a:pt x="1" y="1939"/>
                        <a:pt x="2461" y="4586"/>
                        <a:pt x="2461" y="4623"/>
                      </a:cubicBezTo>
                      <a:cubicBezTo>
                        <a:pt x="2461" y="4623"/>
                        <a:pt x="2499" y="4661"/>
                        <a:pt x="2536" y="4661"/>
                      </a:cubicBezTo>
                      <a:cubicBezTo>
                        <a:pt x="2611" y="4661"/>
                        <a:pt x="2648" y="4549"/>
                        <a:pt x="2611" y="4512"/>
                      </a:cubicBezTo>
                      <a:cubicBezTo>
                        <a:pt x="2051" y="3617"/>
                        <a:pt x="1828" y="2387"/>
                        <a:pt x="2536" y="1790"/>
                      </a:cubicBezTo>
                      <a:cubicBezTo>
                        <a:pt x="3431" y="1044"/>
                        <a:pt x="4698" y="858"/>
                        <a:pt x="5705" y="709"/>
                      </a:cubicBezTo>
                      <a:cubicBezTo>
                        <a:pt x="7233" y="523"/>
                        <a:pt x="8762" y="411"/>
                        <a:pt x="10290" y="411"/>
                      </a:cubicBezTo>
                      <a:cubicBezTo>
                        <a:pt x="10327" y="411"/>
                        <a:pt x="10365" y="373"/>
                        <a:pt x="10402" y="336"/>
                      </a:cubicBezTo>
                      <a:cubicBezTo>
                        <a:pt x="10402" y="299"/>
                        <a:pt x="10365" y="262"/>
                        <a:pt x="10327" y="224"/>
                      </a:cubicBezTo>
                      <a:cubicBezTo>
                        <a:pt x="9843" y="38"/>
                        <a:pt x="9321" y="1"/>
                        <a:pt x="87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6" name="Google Shape;1106;p48"/>
                <p:cNvSpPr/>
                <p:nvPr/>
              </p:nvSpPr>
              <p:spPr>
                <a:xfrm rot="-568418">
                  <a:off x="5133249" y="2106051"/>
                  <a:ext cx="254460" cy="15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8" h="6307" extrusionOk="0">
                      <a:moveTo>
                        <a:pt x="8368" y="0"/>
                      </a:moveTo>
                      <a:cubicBezTo>
                        <a:pt x="8300" y="0"/>
                        <a:pt x="8232" y="2"/>
                        <a:pt x="8164" y="6"/>
                      </a:cubicBezTo>
                      <a:cubicBezTo>
                        <a:pt x="6934" y="43"/>
                        <a:pt x="5741" y="230"/>
                        <a:pt x="4586" y="603"/>
                      </a:cubicBezTo>
                      <a:cubicBezTo>
                        <a:pt x="3020" y="1013"/>
                        <a:pt x="1529" y="1535"/>
                        <a:pt x="75" y="2206"/>
                      </a:cubicBezTo>
                      <a:cubicBezTo>
                        <a:pt x="37" y="2206"/>
                        <a:pt x="0" y="2243"/>
                        <a:pt x="0" y="2280"/>
                      </a:cubicBezTo>
                      <a:cubicBezTo>
                        <a:pt x="0" y="2317"/>
                        <a:pt x="0" y="2355"/>
                        <a:pt x="37" y="2392"/>
                      </a:cubicBezTo>
                      <a:cubicBezTo>
                        <a:pt x="1603" y="3585"/>
                        <a:pt x="3169" y="4890"/>
                        <a:pt x="4697" y="6269"/>
                      </a:cubicBezTo>
                      <a:cubicBezTo>
                        <a:pt x="4735" y="6306"/>
                        <a:pt x="4735" y="6306"/>
                        <a:pt x="4772" y="6306"/>
                      </a:cubicBezTo>
                      <a:lnTo>
                        <a:pt x="4847" y="6306"/>
                      </a:lnTo>
                      <a:cubicBezTo>
                        <a:pt x="6300" y="5263"/>
                        <a:pt x="7643" y="4107"/>
                        <a:pt x="8873" y="2839"/>
                      </a:cubicBezTo>
                      <a:lnTo>
                        <a:pt x="8947" y="2728"/>
                      </a:lnTo>
                      <a:cubicBezTo>
                        <a:pt x="9507" y="2243"/>
                        <a:pt x="9879" y="1609"/>
                        <a:pt x="10140" y="938"/>
                      </a:cubicBezTo>
                      <a:cubicBezTo>
                        <a:pt x="10178" y="789"/>
                        <a:pt x="10178" y="640"/>
                        <a:pt x="10140" y="491"/>
                      </a:cubicBezTo>
                      <a:cubicBezTo>
                        <a:pt x="10140" y="453"/>
                        <a:pt x="10140" y="416"/>
                        <a:pt x="10103" y="416"/>
                      </a:cubicBezTo>
                      <a:cubicBezTo>
                        <a:pt x="9567" y="148"/>
                        <a:pt x="8970" y="0"/>
                        <a:pt x="83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7" name="Google Shape;1107;p48"/>
                <p:cNvSpPr/>
                <p:nvPr/>
              </p:nvSpPr>
              <p:spPr>
                <a:xfrm rot="-568418">
                  <a:off x="5078694" y="2088403"/>
                  <a:ext cx="296412" cy="79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6" h="3177" extrusionOk="0">
                      <a:moveTo>
                        <a:pt x="8385" y="0"/>
                      </a:moveTo>
                      <a:cubicBezTo>
                        <a:pt x="8287" y="0"/>
                        <a:pt x="8188" y="2"/>
                        <a:pt x="8090" y="7"/>
                      </a:cubicBezTo>
                      <a:cubicBezTo>
                        <a:pt x="5444" y="7"/>
                        <a:pt x="2685" y="902"/>
                        <a:pt x="262" y="1722"/>
                      </a:cubicBezTo>
                      <a:lnTo>
                        <a:pt x="75" y="1797"/>
                      </a:lnTo>
                      <a:cubicBezTo>
                        <a:pt x="38" y="1834"/>
                        <a:pt x="1" y="1834"/>
                        <a:pt x="1" y="1909"/>
                      </a:cubicBezTo>
                      <a:cubicBezTo>
                        <a:pt x="1" y="1946"/>
                        <a:pt x="1" y="1983"/>
                        <a:pt x="38" y="1983"/>
                      </a:cubicBezTo>
                      <a:cubicBezTo>
                        <a:pt x="560" y="2356"/>
                        <a:pt x="1119" y="2729"/>
                        <a:pt x="1641" y="3139"/>
                      </a:cubicBezTo>
                      <a:cubicBezTo>
                        <a:pt x="1678" y="3139"/>
                        <a:pt x="1678" y="3139"/>
                        <a:pt x="1716" y="3176"/>
                      </a:cubicBezTo>
                      <a:lnTo>
                        <a:pt x="1753" y="3176"/>
                      </a:lnTo>
                      <a:cubicBezTo>
                        <a:pt x="3580" y="2319"/>
                        <a:pt x="5481" y="1648"/>
                        <a:pt x="7457" y="1238"/>
                      </a:cubicBezTo>
                      <a:lnTo>
                        <a:pt x="7569" y="1238"/>
                      </a:lnTo>
                      <a:cubicBezTo>
                        <a:pt x="8389" y="1051"/>
                        <a:pt x="9246" y="939"/>
                        <a:pt x="10066" y="939"/>
                      </a:cubicBezTo>
                      <a:cubicBezTo>
                        <a:pt x="10139" y="935"/>
                        <a:pt x="10211" y="932"/>
                        <a:pt x="10283" y="932"/>
                      </a:cubicBezTo>
                      <a:cubicBezTo>
                        <a:pt x="10769" y="932"/>
                        <a:pt x="11252" y="1038"/>
                        <a:pt x="11707" y="1200"/>
                      </a:cubicBezTo>
                      <a:lnTo>
                        <a:pt x="11744" y="1200"/>
                      </a:lnTo>
                      <a:cubicBezTo>
                        <a:pt x="11818" y="1200"/>
                        <a:pt x="11856" y="1126"/>
                        <a:pt x="11818" y="1051"/>
                      </a:cubicBezTo>
                      <a:cubicBezTo>
                        <a:pt x="11557" y="567"/>
                        <a:pt x="10886" y="380"/>
                        <a:pt x="10327" y="231"/>
                      </a:cubicBezTo>
                      <a:cubicBezTo>
                        <a:pt x="9680" y="102"/>
                        <a:pt x="9032" y="0"/>
                        <a:pt x="83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8" name="Google Shape;1108;p48"/>
                <p:cNvSpPr/>
                <p:nvPr/>
              </p:nvSpPr>
              <p:spPr>
                <a:xfrm rot="-568418">
                  <a:off x="4927176" y="2353274"/>
                  <a:ext cx="106279" cy="433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1" h="17336" extrusionOk="0">
                      <a:moveTo>
                        <a:pt x="1604" y="1"/>
                      </a:moveTo>
                      <a:cubicBezTo>
                        <a:pt x="1193" y="1"/>
                        <a:pt x="1082" y="187"/>
                        <a:pt x="1007" y="336"/>
                      </a:cubicBezTo>
                      <a:cubicBezTo>
                        <a:pt x="261" y="3095"/>
                        <a:pt x="150" y="6115"/>
                        <a:pt x="75" y="8724"/>
                      </a:cubicBezTo>
                      <a:cubicBezTo>
                        <a:pt x="0" y="11520"/>
                        <a:pt x="150" y="14391"/>
                        <a:pt x="1641" y="16479"/>
                      </a:cubicBezTo>
                      <a:cubicBezTo>
                        <a:pt x="1976" y="16926"/>
                        <a:pt x="2349" y="17336"/>
                        <a:pt x="2834" y="17336"/>
                      </a:cubicBezTo>
                      <a:cubicBezTo>
                        <a:pt x="3057" y="17336"/>
                        <a:pt x="3244" y="17261"/>
                        <a:pt x="3430" y="17150"/>
                      </a:cubicBezTo>
                      <a:cubicBezTo>
                        <a:pt x="3691" y="17000"/>
                        <a:pt x="3952" y="16777"/>
                        <a:pt x="4176" y="16553"/>
                      </a:cubicBezTo>
                      <a:cubicBezTo>
                        <a:pt x="4250" y="16479"/>
                        <a:pt x="4213" y="16367"/>
                        <a:pt x="4101" y="16367"/>
                      </a:cubicBezTo>
                      <a:lnTo>
                        <a:pt x="4064" y="16367"/>
                      </a:lnTo>
                      <a:cubicBezTo>
                        <a:pt x="3952" y="16404"/>
                        <a:pt x="3803" y="16441"/>
                        <a:pt x="3654" y="16441"/>
                      </a:cubicBezTo>
                      <a:cubicBezTo>
                        <a:pt x="3244" y="16441"/>
                        <a:pt x="2908" y="16218"/>
                        <a:pt x="2685" y="15882"/>
                      </a:cubicBezTo>
                      <a:cubicBezTo>
                        <a:pt x="1604" y="14503"/>
                        <a:pt x="1678" y="12340"/>
                        <a:pt x="1790" y="10663"/>
                      </a:cubicBezTo>
                      <a:lnTo>
                        <a:pt x="1790" y="10365"/>
                      </a:lnTo>
                      <a:cubicBezTo>
                        <a:pt x="1902" y="7494"/>
                        <a:pt x="2088" y="5295"/>
                        <a:pt x="2349" y="3207"/>
                      </a:cubicBezTo>
                      <a:lnTo>
                        <a:pt x="2386" y="2983"/>
                      </a:lnTo>
                      <a:cubicBezTo>
                        <a:pt x="2461" y="2163"/>
                        <a:pt x="2573" y="1119"/>
                        <a:pt x="3244" y="635"/>
                      </a:cubicBezTo>
                      <a:cubicBezTo>
                        <a:pt x="3281" y="635"/>
                        <a:pt x="3318" y="597"/>
                        <a:pt x="3281" y="560"/>
                      </a:cubicBezTo>
                      <a:cubicBezTo>
                        <a:pt x="3281" y="523"/>
                        <a:pt x="3281" y="486"/>
                        <a:pt x="3244" y="486"/>
                      </a:cubicBezTo>
                      <a:cubicBezTo>
                        <a:pt x="2722" y="225"/>
                        <a:pt x="2163" y="38"/>
                        <a:pt x="16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9" name="Google Shape;1109;p48"/>
                <p:cNvSpPr/>
                <p:nvPr/>
              </p:nvSpPr>
              <p:spPr>
                <a:xfrm rot="-568418">
                  <a:off x="4967245" y="2352910"/>
                  <a:ext cx="197608" cy="39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4" h="15882" extrusionOk="0">
                      <a:moveTo>
                        <a:pt x="1640" y="0"/>
                      </a:moveTo>
                      <a:cubicBezTo>
                        <a:pt x="746" y="485"/>
                        <a:pt x="634" y="2050"/>
                        <a:pt x="559" y="3094"/>
                      </a:cubicBezTo>
                      <a:cubicBezTo>
                        <a:pt x="559" y="3243"/>
                        <a:pt x="522" y="3430"/>
                        <a:pt x="522" y="3579"/>
                      </a:cubicBezTo>
                      <a:cubicBezTo>
                        <a:pt x="373" y="5033"/>
                        <a:pt x="224" y="6599"/>
                        <a:pt x="149" y="8313"/>
                      </a:cubicBezTo>
                      <a:lnTo>
                        <a:pt x="112" y="9022"/>
                      </a:lnTo>
                      <a:cubicBezTo>
                        <a:pt x="0" y="10252"/>
                        <a:pt x="0" y="11482"/>
                        <a:pt x="112" y="12750"/>
                      </a:cubicBezTo>
                      <a:cubicBezTo>
                        <a:pt x="186" y="13533"/>
                        <a:pt x="298" y="14502"/>
                        <a:pt x="820" y="15173"/>
                      </a:cubicBezTo>
                      <a:cubicBezTo>
                        <a:pt x="1081" y="15583"/>
                        <a:pt x="1529" y="15844"/>
                        <a:pt x="2013" y="15881"/>
                      </a:cubicBezTo>
                      <a:cubicBezTo>
                        <a:pt x="2349" y="15844"/>
                        <a:pt x="2647" y="15732"/>
                        <a:pt x="2908" y="15508"/>
                      </a:cubicBezTo>
                      <a:lnTo>
                        <a:pt x="3020" y="15322"/>
                      </a:lnTo>
                      <a:cubicBezTo>
                        <a:pt x="4026" y="13980"/>
                        <a:pt x="4884" y="12526"/>
                        <a:pt x="5555" y="10998"/>
                      </a:cubicBezTo>
                      <a:cubicBezTo>
                        <a:pt x="6300" y="9395"/>
                        <a:pt x="6934" y="7903"/>
                        <a:pt x="7456" y="6449"/>
                      </a:cubicBezTo>
                      <a:cubicBezTo>
                        <a:pt x="7493" y="6338"/>
                        <a:pt x="7531" y="6226"/>
                        <a:pt x="7605" y="6114"/>
                      </a:cubicBezTo>
                      <a:cubicBezTo>
                        <a:pt x="7754" y="5778"/>
                        <a:pt x="7866" y="5443"/>
                        <a:pt x="7903" y="5070"/>
                      </a:cubicBezTo>
                      <a:cubicBezTo>
                        <a:pt x="7866" y="4474"/>
                        <a:pt x="7344" y="3952"/>
                        <a:pt x="7009" y="3616"/>
                      </a:cubicBezTo>
                      <a:cubicBezTo>
                        <a:pt x="5778" y="2386"/>
                        <a:pt x="4362" y="1379"/>
                        <a:pt x="2833" y="597"/>
                      </a:cubicBezTo>
                      <a:lnTo>
                        <a:pt x="2796" y="559"/>
                      </a:lnTo>
                      <a:cubicBezTo>
                        <a:pt x="2610" y="447"/>
                        <a:pt x="2200" y="224"/>
                        <a:pt x="17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0" name="Google Shape;1110;p48"/>
                <p:cNvSpPr/>
                <p:nvPr/>
              </p:nvSpPr>
              <p:spPr>
                <a:xfrm rot="-568418">
                  <a:off x="5384737" y="2493518"/>
                  <a:ext cx="112804" cy="1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2" h="5295" extrusionOk="0">
                      <a:moveTo>
                        <a:pt x="1119" y="1"/>
                      </a:moveTo>
                      <a:cubicBezTo>
                        <a:pt x="560" y="1"/>
                        <a:pt x="224" y="75"/>
                        <a:pt x="112" y="262"/>
                      </a:cubicBezTo>
                      <a:cubicBezTo>
                        <a:pt x="38" y="336"/>
                        <a:pt x="0" y="411"/>
                        <a:pt x="38" y="523"/>
                      </a:cubicBezTo>
                      <a:cubicBezTo>
                        <a:pt x="299" y="1417"/>
                        <a:pt x="1082" y="3654"/>
                        <a:pt x="2685" y="4773"/>
                      </a:cubicBezTo>
                      <a:cubicBezTo>
                        <a:pt x="3020" y="5034"/>
                        <a:pt x="3467" y="5220"/>
                        <a:pt x="3915" y="5295"/>
                      </a:cubicBezTo>
                      <a:cubicBezTo>
                        <a:pt x="4064" y="5295"/>
                        <a:pt x="4213" y="5257"/>
                        <a:pt x="4362" y="5145"/>
                      </a:cubicBezTo>
                      <a:cubicBezTo>
                        <a:pt x="4399" y="5108"/>
                        <a:pt x="4437" y="5071"/>
                        <a:pt x="4474" y="5034"/>
                      </a:cubicBezTo>
                      <a:cubicBezTo>
                        <a:pt x="4511" y="4996"/>
                        <a:pt x="4511" y="4959"/>
                        <a:pt x="4474" y="4922"/>
                      </a:cubicBezTo>
                      <a:cubicBezTo>
                        <a:pt x="4474" y="4884"/>
                        <a:pt x="4437" y="4847"/>
                        <a:pt x="4399" y="4847"/>
                      </a:cubicBezTo>
                      <a:cubicBezTo>
                        <a:pt x="3766" y="4810"/>
                        <a:pt x="2685" y="3431"/>
                        <a:pt x="2461" y="3058"/>
                      </a:cubicBezTo>
                      <a:cubicBezTo>
                        <a:pt x="2088" y="2499"/>
                        <a:pt x="1119" y="970"/>
                        <a:pt x="1529" y="150"/>
                      </a:cubicBezTo>
                      <a:cubicBezTo>
                        <a:pt x="1529" y="150"/>
                        <a:pt x="1529" y="75"/>
                        <a:pt x="1529" y="75"/>
                      </a:cubicBezTo>
                      <a:cubicBezTo>
                        <a:pt x="1492" y="38"/>
                        <a:pt x="1492" y="1"/>
                        <a:pt x="145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1" name="Google Shape;1111;p48"/>
                <p:cNvSpPr/>
                <p:nvPr/>
              </p:nvSpPr>
              <p:spPr>
                <a:xfrm rot="-568418">
                  <a:off x="5411618" y="2491779"/>
                  <a:ext cx="90429" cy="120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7" h="4810" extrusionOk="0">
                      <a:moveTo>
                        <a:pt x="560" y="0"/>
                      </a:moveTo>
                      <a:cubicBezTo>
                        <a:pt x="523" y="0"/>
                        <a:pt x="485" y="0"/>
                        <a:pt x="448" y="37"/>
                      </a:cubicBezTo>
                      <a:cubicBezTo>
                        <a:pt x="1" y="671"/>
                        <a:pt x="635" y="1939"/>
                        <a:pt x="1231" y="2871"/>
                      </a:cubicBezTo>
                      <a:cubicBezTo>
                        <a:pt x="1231" y="2908"/>
                        <a:pt x="2573" y="4809"/>
                        <a:pt x="3244" y="4809"/>
                      </a:cubicBezTo>
                      <a:cubicBezTo>
                        <a:pt x="3356" y="4809"/>
                        <a:pt x="3468" y="4735"/>
                        <a:pt x="3542" y="4660"/>
                      </a:cubicBezTo>
                      <a:cubicBezTo>
                        <a:pt x="3617" y="4101"/>
                        <a:pt x="3580" y="3542"/>
                        <a:pt x="3431" y="3020"/>
                      </a:cubicBezTo>
                      <a:cubicBezTo>
                        <a:pt x="3393" y="2871"/>
                        <a:pt x="3356" y="2684"/>
                        <a:pt x="3319" y="2535"/>
                      </a:cubicBezTo>
                      <a:cubicBezTo>
                        <a:pt x="3244" y="1901"/>
                        <a:pt x="3020" y="1305"/>
                        <a:pt x="2722" y="783"/>
                      </a:cubicBezTo>
                      <a:cubicBezTo>
                        <a:pt x="2387" y="410"/>
                        <a:pt x="1939" y="186"/>
                        <a:pt x="1492" y="112"/>
                      </a:cubicBezTo>
                      <a:cubicBezTo>
                        <a:pt x="1380" y="75"/>
                        <a:pt x="970" y="37"/>
                        <a:pt x="5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2" name="Google Shape;1112;p48"/>
                <p:cNvSpPr/>
                <p:nvPr/>
              </p:nvSpPr>
              <p:spPr>
                <a:xfrm rot="-568418">
                  <a:off x="5403232" y="2328879"/>
                  <a:ext cx="225584" cy="130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3" h="5220" extrusionOk="0">
                      <a:moveTo>
                        <a:pt x="8836" y="1"/>
                      </a:moveTo>
                      <a:cubicBezTo>
                        <a:pt x="6748" y="1"/>
                        <a:pt x="4325" y="1"/>
                        <a:pt x="2275" y="672"/>
                      </a:cubicBezTo>
                      <a:cubicBezTo>
                        <a:pt x="1716" y="858"/>
                        <a:pt x="1" y="1380"/>
                        <a:pt x="485" y="2983"/>
                      </a:cubicBezTo>
                      <a:cubicBezTo>
                        <a:pt x="709" y="3766"/>
                        <a:pt x="1119" y="4474"/>
                        <a:pt x="1716" y="5034"/>
                      </a:cubicBezTo>
                      <a:cubicBezTo>
                        <a:pt x="1902" y="5145"/>
                        <a:pt x="2163" y="5220"/>
                        <a:pt x="2387" y="5220"/>
                      </a:cubicBezTo>
                      <a:cubicBezTo>
                        <a:pt x="2610" y="5183"/>
                        <a:pt x="2834" y="5108"/>
                        <a:pt x="3058" y="4996"/>
                      </a:cubicBezTo>
                      <a:cubicBezTo>
                        <a:pt x="3952" y="4437"/>
                        <a:pt x="4884" y="3803"/>
                        <a:pt x="6040" y="2983"/>
                      </a:cubicBezTo>
                      <a:cubicBezTo>
                        <a:pt x="6227" y="2871"/>
                        <a:pt x="6413" y="2722"/>
                        <a:pt x="6637" y="2573"/>
                      </a:cubicBezTo>
                      <a:cubicBezTo>
                        <a:pt x="7531" y="2014"/>
                        <a:pt x="8501" y="1380"/>
                        <a:pt x="8948" y="523"/>
                      </a:cubicBezTo>
                      <a:cubicBezTo>
                        <a:pt x="9023" y="374"/>
                        <a:pt x="9023" y="187"/>
                        <a:pt x="8948" y="38"/>
                      </a:cubicBezTo>
                      <a:cubicBezTo>
                        <a:pt x="8911" y="38"/>
                        <a:pt x="8873" y="1"/>
                        <a:pt x="88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3" name="Google Shape;1113;p48"/>
                <p:cNvSpPr/>
                <p:nvPr/>
              </p:nvSpPr>
              <p:spPr>
                <a:xfrm rot="-568418">
                  <a:off x="4748255" y="2109779"/>
                  <a:ext cx="735404" cy="467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15" h="18715" extrusionOk="0">
                      <a:moveTo>
                        <a:pt x="15322" y="5965"/>
                      </a:moveTo>
                      <a:cubicBezTo>
                        <a:pt x="15882" y="5965"/>
                        <a:pt x="16441" y="6226"/>
                        <a:pt x="16776" y="6636"/>
                      </a:cubicBezTo>
                      <a:cubicBezTo>
                        <a:pt x="17596" y="7568"/>
                        <a:pt x="17559" y="8948"/>
                        <a:pt x="16664" y="9805"/>
                      </a:cubicBezTo>
                      <a:cubicBezTo>
                        <a:pt x="16292" y="10178"/>
                        <a:pt x="15770" y="10364"/>
                        <a:pt x="15211" y="10401"/>
                      </a:cubicBezTo>
                      <a:cubicBezTo>
                        <a:pt x="14614" y="10364"/>
                        <a:pt x="14055" y="10141"/>
                        <a:pt x="13645" y="9730"/>
                      </a:cubicBezTo>
                      <a:cubicBezTo>
                        <a:pt x="13197" y="9320"/>
                        <a:pt x="12974" y="8761"/>
                        <a:pt x="12974" y="8165"/>
                      </a:cubicBezTo>
                      <a:cubicBezTo>
                        <a:pt x="13011" y="7568"/>
                        <a:pt x="13235" y="7046"/>
                        <a:pt x="13682" y="6636"/>
                      </a:cubicBezTo>
                      <a:cubicBezTo>
                        <a:pt x="14129" y="6226"/>
                        <a:pt x="14726" y="5965"/>
                        <a:pt x="15322" y="5965"/>
                      </a:cubicBezTo>
                      <a:close/>
                      <a:moveTo>
                        <a:pt x="19796" y="9581"/>
                      </a:moveTo>
                      <a:cubicBezTo>
                        <a:pt x="20355" y="9581"/>
                        <a:pt x="20877" y="9805"/>
                        <a:pt x="21250" y="10252"/>
                      </a:cubicBezTo>
                      <a:cubicBezTo>
                        <a:pt x="22070" y="11147"/>
                        <a:pt x="21995" y="12564"/>
                        <a:pt x="21138" y="13384"/>
                      </a:cubicBezTo>
                      <a:cubicBezTo>
                        <a:pt x="20728" y="13757"/>
                        <a:pt x="20206" y="13980"/>
                        <a:pt x="19684" y="13980"/>
                      </a:cubicBezTo>
                      <a:cubicBezTo>
                        <a:pt x="19088" y="13980"/>
                        <a:pt x="18528" y="13757"/>
                        <a:pt x="18081" y="13347"/>
                      </a:cubicBezTo>
                      <a:cubicBezTo>
                        <a:pt x="17671" y="12936"/>
                        <a:pt x="17410" y="12377"/>
                        <a:pt x="17447" y="11781"/>
                      </a:cubicBezTo>
                      <a:cubicBezTo>
                        <a:pt x="17447" y="11184"/>
                        <a:pt x="17708" y="10625"/>
                        <a:pt x="18156" y="10252"/>
                      </a:cubicBezTo>
                      <a:cubicBezTo>
                        <a:pt x="18603" y="9842"/>
                        <a:pt x="19162" y="9581"/>
                        <a:pt x="19796" y="9581"/>
                      </a:cubicBezTo>
                      <a:close/>
                      <a:moveTo>
                        <a:pt x="9432" y="0"/>
                      </a:moveTo>
                      <a:cubicBezTo>
                        <a:pt x="9395" y="0"/>
                        <a:pt x="9395" y="0"/>
                        <a:pt x="9358" y="38"/>
                      </a:cubicBezTo>
                      <a:cubicBezTo>
                        <a:pt x="9358" y="38"/>
                        <a:pt x="9320" y="75"/>
                        <a:pt x="9320" y="112"/>
                      </a:cubicBezTo>
                      <a:cubicBezTo>
                        <a:pt x="9469" y="1454"/>
                        <a:pt x="10625" y="2274"/>
                        <a:pt x="11632" y="2983"/>
                      </a:cubicBezTo>
                      <a:lnTo>
                        <a:pt x="11967" y="3206"/>
                      </a:lnTo>
                      <a:cubicBezTo>
                        <a:pt x="12340" y="3393"/>
                        <a:pt x="12564" y="3728"/>
                        <a:pt x="12564" y="4138"/>
                      </a:cubicBezTo>
                      <a:cubicBezTo>
                        <a:pt x="12601" y="5294"/>
                        <a:pt x="10849" y="6002"/>
                        <a:pt x="9880" y="6114"/>
                      </a:cubicBezTo>
                      <a:cubicBezTo>
                        <a:pt x="9730" y="6114"/>
                        <a:pt x="9581" y="6114"/>
                        <a:pt x="9432" y="6152"/>
                      </a:cubicBezTo>
                      <a:cubicBezTo>
                        <a:pt x="6785" y="6152"/>
                        <a:pt x="4437" y="3206"/>
                        <a:pt x="4362" y="821"/>
                      </a:cubicBezTo>
                      <a:cubicBezTo>
                        <a:pt x="4362" y="746"/>
                        <a:pt x="4325" y="709"/>
                        <a:pt x="4250" y="709"/>
                      </a:cubicBezTo>
                      <a:cubicBezTo>
                        <a:pt x="3654" y="560"/>
                        <a:pt x="3020" y="448"/>
                        <a:pt x="2386" y="410"/>
                      </a:cubicBezTo>
                      <a:cubicBezTo>
                        <a:pt x="1342" y="410"/>
                        <a:pt x="709" y="895"/>
                        <a:pt x="522" y="1827"/>
                      </a:cubicBezTo>
                      <a:cubicBezTo>
                        <a:pt x="0" y="4586"/>
                        <a:pt x="1902" y="7643"/>
                        <a:pt x="6002" y="10737"/>
                      </a:cubicBezTo>
                      <a:lnTo>
                        <a:pt x="6114" y="10737"/>
                      </a:lnTo>
                      <a:cubicBezTo>
                        <a:pt x="6152" y="10700"/>
                        <a:pt x="6189" y="10700"/>
                        <a:pt x="6189" y="10662"/>
                      </a:cubicBezTo>
                      <a:cubicBezTo>
                        <a:pt x="6301" y="10029"/>
                        <a:pt x="6413" y="9469"/>
                        <a:pt x="6524" y="9022"/>
                      </a:cubicBezTo>
                      <a:cubicBezTo>
                        <a:pt x="6663" y="8711"/>
                        <a:pt x="6961" y="8496"/>
                        <a:pt x="7271" y="8496"/>
                      </a:cubicBezTo>
                      <a:cubicBezTo>
                        <a:pt x="7296" y="8496"/>
                        <a:pt x="7320" y="8497"/>
                        <a:pt x="7345" y="8500"/>
                      </a:cubicBezTo>
                      <a:cubicBezTo>
                        <a:pt x="7978" y="8500"/>
                        <a:pt x="9246" y="8873"/>
                        <a:pt x="11744" y="10513"/>
                      </a:cubicBezTo>
                      <a:lnTo>
                        <a:pt x="11818" y="10551"/>
                      </a:lnTo>
                      <a:cubicBezTo>
                        <a:pt x="13011" y="11371"/>
                        <a:pt x="14279" y="12228"/>
                        <a:pt x="15099" y="13347"/>
                      </a:cubicBezTo>
                      <a:cubicBezTo>
                        <a:pt x="15658" y="14129"/>
                        <a:pt x="15509" y="14614"/>
                        <a:pt x="15248" y="15434"/>
                      </a:cubicBezTo>
                      <a:cubicBezTo>
                        <a:pt x="15211" y="15472"/>
                        <a:pt x="15248" y="15546"/>
                        <a:pt x="15285" y="15546"/>
                      </a:cubicBezTo>
                      <a:cubicBezTo>
                        <a:pt x="18006" y="16664"/>
                        <a:pt x="20765" y="17596"/>
                        <a:pt x="23636" y="18268"/>
                      </a:cubicBezTo>
                      <a:lnTo>
                        <a:pt x="23710" y="18268"/>
                      </a:lnTo>
                      <a:cubicBezTo>
                        <a:pt x="23748" y="18230"/>
                        <a:pt x="23748" y="18193"/>
                        <a:pt x="23748" y="18156"/>
                      </a:cubicBezTo>
                      <a:lnTo>
                        <a:pt x="23673" y="17932"/>
                      </a:lnTo>
                      <a:cubicBezTo>
                        <a:pt x="23673" y="17895"/>
                        <a:pt x="23673" y="17895"/>
                        <a:pt x="23673" y="17857"/>
                      </a:cubicBezTo>
                      <a:cubicBezTo>
                        <a:pt x="23673" y="17708"/>
                        <a:pt x="23710" y="17596"/>
                        <a:pt x="23822" y="17485"/>
                      </a:cubicBezTo>
                      <a:cubicBezTo>
                        <a:pt x="24148" y="17256"/>
                        <a:pt x="24560" y="17142"/>
                        <a:pt x="24958" y="17142"/>
                      </a:cubicBezTo>
                      <a:cubicBezTo>
                        <a:pt x="25014" y="17142"/>
                        <a:pt x="25071" y="17144"/>
                        <a:pt x="25127" y="17149"/>
                      </a:cubicBezTo>
                      <a:cubicBezTo>
                        <a:pt x="25425" y="17149"/>
                        <a:pt x="25686" y="17186"/>
                        <a:pt x="25984" y="17224"/>
                      </a:cubicBezTo>
                      <a:cubicBezTo>
                        <a:pt x="26618" y="17298"/>
                        <a:pt x="27326" y="17447"/>
                        <a:pt x="27736" y="17857"/>
                      </a:cubicBezTo>
                      <a:cubicBezTo>
                        <a:pt x="27923" y="18081"/>
                        <a:pt x="28109" y="18379"/>
                        <a:pt x="28221" y="18640"/>
                      </a:cubicBezTo>
                      <a:cubicBezTo>
                        <a:pt x="28221" y="18678"/>
                        <a:pt x="28258" y="18715"/>
                        <a:pt x="28296" y="18715"/>
                      </a:cubicBezTo>
                      <a:lnTo>
                        <a:pt x="28370" y="18715"/>
                      </a:lnTo>
                      <a:cubicBezTo>
                        <a:pt x="28892" y="18603"/>
                        <a:pt x="29190" y="18342"/>
                        <a:pt x="29302" y="18007"/>
                      </a:cubicBezTo>
                      <a:cubicBezTo>
                        <a:pt x="29414" y="17522"/>
                        <a:pt x="29302" y="17000"/>
                        <a:pt x="29079" y="16553"/>
                      </a:cubicBezTo>
                      <a:cubicBezTo>
                        <a:pt x="29079" y="16515"/>
                        <a:pt x="29041" y="16515"/>
                        <a:pt x="29004" y="16478"/>
                      </a:cubicBezTo>
                      <a:lnTo>
                        <a:pt x="28929" y="16478"/>
                      </a:lnTo>
                      <a:lnTo>
                        <a:pt x="28818" y="16553"/>
                      </a:lnTo>
                      <a:cubicBezTo>
                        <a:pt x="28594" y="16739"/>
                        <a:pt x="28333" y="16814"/>
                        <a:pt x="28072" y="16851"/>
                      </a:cubicBezTo>
                      <a:lnTo>
                        <a:pt x="28035" y="16851"/>
                      </a:lnTo>
                      <a:cubicBezTo>
                        <a:pt x="27140" y="16776"/>
                        <a:pt x="26283" y="15807"/>
                        <a:pt x="25835" y="15322"/>
                      </a:cubicBezTo>
                      <a:cubicBezTo>
                        <a:pt x="25052" y="14428"/>
                        <a:pt x="23748" y="12750"/>
                        <a:pt x="23971" y="11930"/>
                      </a:cubicBezTo>
                      <a:cubicBezTo>
                        <a:pt x="24046" y="11744"/>
                        <a:pt x="24195" y="11594"/>
                        <a:pt x="24381" y="11557"/>
                      </a:cubicBezTo>
                      <a:lnTo>
                        <a:pt x="24717" y="11520"/>
                      </a:lnTo>
                      <a:lnTo>
                        <a:pt x="24941" y="11483"/>
                      </a:lnTo>
                      <a:cubicBezTo>
                        <a:pt x="24978" y="11445"/>
                        <a:pt x="25015" y="11445"/>
                        <a:pt x="25015" y="11408"/>
                      </a:cubicBezTo>
                      <a:cubicBezTo>
                        <a:pt x="25015" y="11371"/>
                        <a:pt x="25015" y="11333"/>
                        <a:pt x="24978" y="11296"/>
                      </a:cubicBezTo>
                      <a:cubicBezTo>
                        <a:pt x="22443" y="8649"/>
                        <a:pt x="19759" y="6189"/>
                        <a:pt x="16888" y="3915"/>
                      </a:cubicBezTo>
                      <a:cubicBezTo>
                        <a:pt x="16031" y="3206"/>
                        <a:pt x="15099" y="2573"/>
                        <a:pt x="14167" y="1976"/>
                      </a:cubicBezTo>
                      <a:lnTo>
                        <a:pt x="14129" y="1939"/>
                      </a:lnTo>
                      <a:cubicBezTo>
                        <a:pt x="13458" y="1529"/>
                        <a:pt x="12899" y="1193"/>
                        <a:pt x="12377" y="895"/>
                      </a:cubicBezTo>
                      <a:lnTo>
                        <a:pt x="12265" y="858"/>
                      </a:lnTo>
                      <a:cubicBezTo>
                        <a:pt x="11483" y="336"/>
                        <a:pt x="10625" y="38"/>
                        <a:pt x="96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14" name="Google Shape;1114;p48"/>
              <p:cNvGrpSpPr/>
              <p:nvPr/>
            </p:nvGrpSpPr>
            <p:grpSpPr>
              <a:xfrm>
                <a:off x="4334602" y="1179550"/>
                <a:ext cx="269374" cy="206482"/>
                <a:chOff x="5049577" y="2244875"/>
                <a:chExt cx="269374" cy="206482"/>
              </a:xfrm>
            </p:grpSpPr>
            <p:sp>
              <p:nvSpPr>
                <p:cNvPr id="1115" name="Google Shape;1115;p48"/>
                <p:cNvSpPr/>
                <p:nvPr/>
              </p:nvSpPr>
              <p:spPr>
                <a:xfrm rot="-568418">
                  <a:off x="5183470" y="2325486"/>
                  <a:ext cx="126780" cy="116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1" h="4649" extrusionOk="0">
                      <a:moveTo>
                        <a:pt x="2680" y="435"/>
                      </a:moveTo>
                      <a:cubicBezTo>
                        <a:pt x="3116" y="435"/>
                        <a:pt x="3562" y="604"/>
                        <a:pt x="3952" y="1008"/>
                      </a:cubicBezTo>
                      <a:cubicBezTo>
                        <a:pt x="4250" y="1344"/>
                        <a:pt x="4437" y="1791"/>
                        <a:pt x="4400" y="2238"/>
                      </a:cubicBezTo>
                      <a:cubicBezTo>
                        <a:pt x="4299" y="3041"/>
                        <a:pt x="3359" y="3603"/>
                        <a:pt x="2494" y="3603"/>
                      </a:cubicBezTo>
                      <a:cubicBezTo>
                        <a:pt x="2395" y="3603"/>
                        <a:pt x="2296" y="3596"/>
                        <a:pt x="2200" y="3580"/>
                      </a:cubicBezTo>
                      <a:cubicBezTo>
                        <a:pt x="1305" y="3357"/>
                        <a:pt x="746" y="2499"/>
                        <a:pt x="895" y="1567"/>
                      </a:cubicBezTo>
                      <a:cubicBezTo>
                        <a:pt x="1246" y="913"/>
                        <a:pt x="1947" y="435"/>
                        <a:pt x="2680" y="435"/>
                      </a:cubicBezTo>
                      <a:close/>
                      <a:moveTo>
                        <a:pt x="709" y="2276"/>
                      </a:moveTo>
                      <a:lnTo>
                        <a:pt x="709" y="2276"/>
                      </a:lnTo>
                      <a:cubicBezTo>
                        <a:pt x="932" y="3058"/>
                        <a:pt x="1566" y="3655"/>
                        <a:pt x="2349" y="3804"/>
                      </a:cubicBezTo>
                      <a:cubicBezTo>
                        <a:pt x="2445" y="3818"/>
                        <a:pt x="2542" y="3825"/>
                        <a:pt x="2637" y="3825"/>
                      </a:cubicBezTo>
                      <a:cubicBezTo>
                        <a:pt x="3282" y="3825"/>
                        <a:pt x="3898" y="3508"/>
                        <a:pt x="4288" y="3021"/>
                      </a:cubicBezTo>
                      <a:lnTo>
                        <a:pt x="4288" y="3021"/>
                      </a:lnTo>
                      <a:cubicBezTo>
                        <a:pt x="4213" y="3208"/>
                        <a:pt x="4064" y="3431"/>
                        <a:pt x="3952" y="3580"/>
                      </a:cubicBezTo>
                      <a:cubicBezTo>
                        <a:pt x="3584" y="4022"/>
                        <a:pt x="3115" y="4219"/>
                        <a:pt x="2641" y="4219"/>
                      </a:cubicBezTo>
                      <a:cubicBezTo>
                        <a:pt x="2155" y="4219"/>
                        <a:pt x="1664" y="4013"/>
                        <a:pt x="1268" y="3655"/>
                      </a:cubicBezTo>
                      <a:cubicBezTo>
                        <a:pt x="895" y="3319"/>
                        <a:pt x="672" y="2797"/>
                        <a:pt x="709" y="2276"/>
                      </a:cubicBezTo>
                      <a:close/>
                      <a:moveTo>
                        <a:pt x="2709" y="0"/>
                      </a:moveTo>
                      <a:cubicBezTo>
                        <a:pt x="2105" y="0"/>
                        <a:pt x="1491" y="265"/>
                        <a:pt x="1007" y="710"/>
                      </a:cubicBezTo>
                      <a:cubicBezTo>
                        <a:pt x="38" y="1567"/>
                        <a:pt x="1" y="3058"/>
                        <a:pt x="932" y="3953"/>
                      </a:cubicBezTo>
                      <a:cubicBezTo>
                        <a:pt x="1394" y="4415"/>
                        <a:pt x="1995" y="4648"/>
                        <a:pt x="2591" y="4648"/>
                      </a:cubicBezTo>
                      <a:cubicBezTo>
                        <a:pt x="3150" y="4648"/>
                        <a:pt x="3705" y="4443"/>
                        <a:pt x="4139" y="4028"/>
                      </a:cubicBezTo>
                      <a:cubicBezTo>
                        <a:pt x="5033" y="3133"/>
                        <a:pt x="5071" y="1679"/>
                        <a:pt x="4250" y="747"/>
                      </a:cubicBezTo>
                      <a:cubicBezTo>
                        <a:pt x="3820" y="227"/>
                        <a:pt x="3269" y="0"/>
                        <a:pt x="27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6" name="Google Shape;1116;p48"/>
                <p:cNvSpPr/>
                <p:nvPr/>
              </p:nvSpPr>
              <p:spPr>
                <a:xfrm rot="-568418">
                  <a:off x="5058341" y="2254664"/>
                  <a:ext cx="128655" cy="117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6" h="4686" extrusionOk="0">
                      <a:moveTo>
                        <a:pt x="2663" y="451"/>
                      </a:moveTo>
                      <a:cubicBezTo>
                        <a:pt x="3059" y="451"/>
                        <a:pt x="3467" y="595"/>
                        <a:pt x="3841" y="929"/>
                      </a:cubicBezTo>
                      <a:cubicBezTo>
                        <a:pt x="4437" y="1824"/>
                        <a:pt x="4102" y="3017"/>
                        <a:pt x="3207" y="3502"/>
                      </a:cubicBezTo>
                      <a:cubicBezTo>
                        <a:pt x="2954" y="3650"/>
                        <a:pt x="2701" y="3716"/>
                        <a:pt x="2460" y="3716"/>
                      </a:cubicBezTo>
                      <a:cubicBezTo>
                        <a:pt x="1493" y="3716"/>
                        <a:pt x="717" y="2660"/>
                        <a:pt x="896" y="1675"/>
                      </a:cubicBezTo>
                      <a:cubicBezTo>
                        <a:pt x="1213" y="967"/>
                        <a:pt x="1914" y="451"/>
                        <a:pt x="2663" y="451"/>
                      </a:cubicBezTo>
                      <a:close/>
                      <a:moveTo>
                        <a:pt x="4288" y="1563"/>
                      </a:moveTo>
                      <a:cubicBezTo>
                        <a:pt x="4586" y="2234"/>
                        <a:pt x="4437" y="3054"/>
                        <a:pt x="3953" y="3613"/>
                      </a:cubicBezTo>
                      <a:cubicBezTo>
                        <a:pt x="3589" y="4050"/>
                        <a:pt x="3127" y="4238"/>
                        <a:pt x="2659" y="4238"/>
                      </a:cubicBezTo>
                      <a:cubicBezTo>
                        <a:pt x="2168" y="4238"/>
                        <a:pt x="1669" y="4032"/>
                        <a:pt x="1268" y="3688"/>
                      </a:cubicBezTo>
                      <a:cubicBezTo>
                        <a:pt x="933" y="3390"/>
                        <a:pt x="747" y="2942"/>
                        <a:pt x="709" y="2532"/>
                      </a:cubicBezTo>
                      <a:lnTo>
                        <a:pt x="709" y="2532"/>
                      </a:lnTo>
                      <a:cubicBezTo>
                        <a:pt x="1022" y="3380"/>
                        <a:pt x="1720" y="3753"/>
                        <a:pt x="2420" y="3753"/>
                      </a:cubicBezTo>
                      <a:cubicBezTo>
                        <a:pt x="3475" y="3753"/>
                        <a:pt x="4535" y="2907"/>
                        <a:pt x="4288" y="1563"/>
                      </a:cubicBezTo>
                      <a:close/>
                      <a:moveTo>
                        <a:pt x="2740" y="0"/>
                      </a:moveTo>
                      <a:cubicBezTo>
                        <a:pt x="2126" y="0"/>
                        <a:pt x="1495" y="275"/>
                        <a:pt x="1007" y="743"/>
                      </a:cubicBezTo>
                      <a:cubicBezTo>
                        <a:pt x="38" y="1600"/>
                        <a:pt x="1" y="3129"/>
                        <a:pt x="933" y="4024"/>
                      </a:cubicBezTo>
                      <a:cubicBezTo>
                        <a:pt x="1390" y="4462"/>
                        <a:pt x="1983" y="4686"/>
                        <a:pt x="2574" y="4686"/>
                      </a:cubicBezTo>
                      <a:cubicBezTo>
                        <a:pt x="3139" y="4686"/>
                        <a:pt x="3701" y="4480"/>
                        <a:pt x="4139" y="4061"/>
                      </a:cubicBezTo>
                      <a:cubicBezTo>
                        <a:pt x="5071" y="3166"/>
                        <a:pt x="5146" y="1712"/>
                        <a:pt x="4251" y="743"/>
                      </a:cubicBezTo>
                      <a:cubicBezTo>
                        <a:pt x="3842" y="228"/>
                        <a:pt x="3298" y="0"/>
                        <a:pt x="27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17" name="Google Shape;1117;p48"/>
            <p:cNvGrpSpPr/>
            <p:nvPr/>
          </p:nvGrpSpPr>
          <p:grpSpPr>
            <a:xfrm>
              <a:off x="5401606" y="1475905"/>
              <a:ext cx="2263947" cy="2946855"/>
              <a:chOff x="5401606" y="1475905"/>
              <a:chExt cx="2263947" cy="2946855"/>
            </a:xfrm>
          </p:grpSpPr>
          <p:sp>
            <p:nvSpPr>
              <p:cNvPr id="1118" name="Google Shape;1118;p48"/>
              <p:cNvSpPr/>
              <p:nvPr/>
            </p:nvSpPr>
            <p:spPr>
              <a:xfrm rot="-568379">
                <a:off x="5886593" y="1595123"/>
                <a:ext cx="1415985" cy="982795"/>
              </a:xfrm>
              <a:custGeom>
                <a:avLst/>
                <a:gdLst/>
                <a:ahLst/>
                <a:cxnLst/>
                <a:rect l="l" t="t" r="r" b="b"/>
                <a:pathLst>
                  <a:path w="49322" h="34233" extrusionOk="0">
                    <a:moveTo>
                      <a:pt x="35738" y="1"/>
                    </a:moveTo>
                    <a:cubicBezTo>
                      <a:pt x="34820" y="1"/>
                      <a:pt x="33904" y="83"/>
                      <a:pt x="33068" y="159"/>
                    </a:cubicBezTo>
                    <a:lnTo>
                      <a:pt x="32658" y="196"/>
                    </a:lnTo>
                    <a:cubicBezTo>
                      <a:pt x="29489" y="495"/>
                      <a:pt x="26395" y="1017"/>
                      <a:pt x="23412" y="1538"/>
                    </a:cubicBezTo>
                    <a:cubicBezTo>
                      <a:pt x="22294" y="1725"/>
                      <a:pt x="21213" y="1911"/>
                      <a:pt x="20132" y="2098"/>
                    </a:cubicBezTo>
                    <a:cubicBezTo>
                      <a:pt x="18641" y="2321"/>
                      <a:pt x="17075" y="2582"/>
                      <a:pt x="15546" y="2881"/>
                    </a:cubicBezTo>
                    <a:cubicBezTo>
                      <a:pt x="12825" y="3328"/>
                      <a:pt x="10178" y="3999"/>
                      <a:pt x="7569" y="4894"/>
                    </a:cubicBezTo>
                    <a:cubicBezTo>
                      <a:pt x="6189" y="5378"/>
                      <a:pt x="4847" y="5975"/>
                      <a:pt x="3542" y="6683"/>
                    </a:cubicBezTo>
                    <a:cubicBezTo>
                      <a:pt x="2275" y="7391"/>
                      <a:pt x="1194" y="8062"/>
                      <a:pt x="746" y="9442"/>
                    </a:cubicBezTo>
                    <a:cubicBezTo>
                      <a:pt x="1" y="11604"/>
                      <a:pt x="262" y="13915"/>
                      <a:pt x="523" y="16152"/>
                    </a:cubicBezTo>
                    <a:lnTo>
                      <a:pt x="635" y="17271"/>
                    </a:lnTo>
                    <a:cubicBezTo>
                      <a:pt x="933" y="19917"/>
                      <a:pt x="1194" y="22676"/>
                      <a:pt x="2238" y="25137"/>
                    </a:cubicBezTo>
                    <a:cubicBezTo>
                      <a:pt x="2238" y="25137"/>
                      <a:pt x="2275" y="25174"/>
                      <a:pt x="2312" y="25174"/>
                    </a:cubicBezTo>
                    <a:lnTo>
                      <a:pt x="2312" y="25099"/>
                    </a:lnTo>
                    <a:cubicBezTo>
                      <a:pt x="2331" y="25118"/>
                      <a:pt x="2349" y="25127"/>
                      <a:pt x="2368" y="25127"/>
                    </a:cubicBezTo>
                    <a:cubicBezTo>
                      <a:pt x="2387" y="25127"/>
                      <a:pt x="2405" y="25118"/>
                      <a:pt x="2424" y="25099"/>
                    </a:cubicBezTo>
                    <a:cubicBezTo>
                      <a:pt x="3468" y="24354"/>
                      <a:pt x="4773" y="23981"/>
                      <a:pt x="6077" y="23981"/>
                    </a:cubicBezTo>
                    <a:cubicBezTo>
                      <a:pt x="6115" y="23981"/>
                      <a:pt x="6152" y="23944"/>
                      <a:pt x="6152" y="23869"/>
                    </a:cubicBezTo>
                    <a:cubicBezTo>
                      <a:pt x="6413" y="22527"/>
                      <a:pt x="6674" y="21148"/>
                      <a:pt x="6972" y="19768"/>
                    </a:cubicBezTo>
                    <a:cubicBezTo>
                      <a:pt x="6972" y="19768"/>
                      <a:pt x="6972" y="19731"/>
                      <a:pt x="6972" y="19694"/>
                    </a:cubicBezTo>
                    <a:cubicBezTo>
                      <a:pt x="6972" y="19656"/>
                      <a:pt x="6935" y="19656"/>
                      <a:pt x="6935" y="19656"/>
                    </a:cubicBezTo>
                    <a:lnTo>
                      <a:pt x="6898" y="19656"/>
                    </a:lnTo>
                    <a:cubicBezTo>
                      <a:pt x="5705" y="19619"/>
                      <a:pt x="4512" y="19545"/>
                      <a:pt x="3356" y="19395"/>
                    </a:cubicBezTo>
                    <a:cubicBezTo>
                      <a:pt x="3319" y="19358"/>
                      <a:pt x="3319" y="19284"/>
                      <a:pt x="3319" y="19284"/>
                    </a:cubicBezTo>
                    <a:cubicBezTo>
                      <a:pt x="3346" y="19229"/>
                      <a:pt x="3373" y="19194"/>
                      <a:pt x="3415" y="19194"/>
                    </a:cubicBezTo>
                    <a:cubicBezTo>
                      <a:pt x="3431" y="19194"/>
                      <a:pt x="3448" y="19199"/>
                      <a:pt x="3468" y="19209"/>
                    </a:cubicBezTo>
                    <a:cubicBezTo>
                      <a:pt x="4623" y="19321"/>
                      <a:pt x="5816" y="19433"/>
                      <a:pt x="7121" y="19470"/>
                    </a:cubicBezTo>
                    <a:cubicBezTo>
                      <a:pt x="7468" y="19474"/>
                      <a:pt x="7815" y="19476"/>
                      <a:pt x="8162" y="19476"/>
                    </a:cubicBezTo>
                    <a:cubicBezTo>
                      <a:pt x="11319" y="19476"/>
                      <a:pt x="14477" y="19321"/>
                      <a:pt x="17634" y="18985"/>
                    </a:cubicBezTo>
                    <a:lnTo>
                      <a:pt x="18752" y="18911"/>
                    </a:lnTo>
                    <a:cubicBezTo>
                      <a:pt x="23636" y="18575"/>
                      <a:pt x="28482" y="17830"/>
                      <a:pt x="33254" y="16674"/>
                    </a:cubicBezTo>
                    <a:lnTo>
                      <a:pt x="33292" y="16674"/>
                    </a:lnTo>
                    <a:lnTo>
                      <a:pt x="33366" y="16599"/>
                    </a:lnTo>
                    <a:lnTo>
                      <a:pt x="33366" y="16711"/>
                    </a:lnTo>
                    <a:lnTo>
                      <a:pt x="33441" y="16637"/>
                    </a:lnTo>
                    <a:lnTo>
                      <a:pt x="33403" y="16749"/>
                    </a:lnTo>
                    <a:lnTo>
                      <a:pt x="33403" y="16823"/>
                    </a:lnTo>
                    <a:cubicBezTo>
                      <a:pt x="33403" y="16860"/>
                      <a:pt x="33366" y="16860"/>
                      <a:pt x="33366" y="16860"/>
                    </a:cubicBezTo>
                    <a:cubicBezTo>
                      <a:pt x="31539" y="18836"/>
                      <a:pt x="28967" y="20477"/>
                      <a:pt x="25724" y="21893"/>
                    </a:cubicBezTo>
                    <a:cubicBezTo>
                      <a:pt x="25686" y="21893"/>
                      <a:pt x="25649" y="21968"/>
                      <a:pt x="25686" y="22005"/>
                    </a:cubicBezTo>
                    <a:cubicBezTo>
                      <a:pt x="25686" y="22042"/>
                      <a:pt x="25686" y="22042"/>
                      <a:pt x="25724" y="22080"/>
                    </a:cubicBezTo>
                    <a:lnTo>
                      <a:pt x="25761" y="22080"/>
                    </a:lnTo>
                    <a:cubicBezTo>
                      <a:pt x="29675" y="22042"/>
                      <a:pt x="32881" y="21334"/>
                      <a:pt x="35230" y="19955"/>
                    </a:cubicBezTo>
                    <a:cubicBezTo>
                      <a:pt x="35249" y="19936"/>
                      <a:pt x="35267" y="19927"/>
                      <a:pt x="35286" y="19927"/>
                    </a:cubicBezTo>
                    <a:cubicBezTo>
                      <a:pt x="35305" y="19927"/>
                      <a:pt x="35323" y="19936"/>
                      <a:pt x="35342" y="19955"/>
                    </a:cubicBezTo>
                    <a:lnTo>
                      <a:pt x="35379" y="19955"/>
                    </a:lnTo>
                    <a:lnTo>
                      <a:pt x="35416" y="20029"/>
                    </a:lnTo>
                    <a:cubicBezTo>
                      <a:pt x="36759" y="23683"/>
                      <a:pt x="38660" y="26516"/>
                      <a:pt x="41008" y="28454"/>
                    </a:cubicBezTo>
                    <a:cubicBezTo>
                      <a:pt x="41046" y="28454"/>
                      <a:pt x="41046" y="28529"/>
                      <a:pt x="41008" y="28529"/>
                    </a:cubicBezTo>
                    <a:cubicBezTo>
                      <a:pt x="40987" y="28573"/>
                      <a:pt x="40939" y="28591"/>
                      <a:pt x="40896" y="28591"/>
                    </a:cubicBezTo>
                    <a:cubicBezTo>
                      <a:pt x="40866" y="28591"/>
                      <a:pt x="40837" y="28582"/>
                      <a:pt x="40822" y="28566"/>
                    </a:cubicBezTo>
                    <a:cubicBezTo>
                      <a:pt x="40449" y="28268"/>
                      <a:pt x="40114" y="27970"/>
                      <a:pt x="39778" y="27634"/>
                    </a:cubicBezTo>
                    <a:lnTo>
                      <a:pt x="39704" y="27634"/>
                    </a:lnTo>
                    <a:cubicBezTo>
                      <a:pt x="39666" y="27672"/>
                      <a:pt x="39629" y="27672"/>
                      <a:pt x="39629" y="27709"/>
                    </a:cubicBezTo>
                    <a:cubicBezTo>
                      <a:pt x="39294" y="29014"/>
                      <a:pt x="38995" y="30169"/>
                      <a:pt x="38697" y="31325"/>
                    </a:cubicBezTo>
                    <a:cubicBezTo>
                      <a:pt x="38660" y="31362"/>
                      <a:pt x="38697" y="31400"/>
                      <a:pt x="38734" y="31437"/>
                    </a:cubicBezTo>
                    <a:cubicBezTo>
                      <a:pt x="38809" y="31474"/>
                      <a:pt x="38921" y="31511"/>
                      <a:pt x="38995" y="31586"/>
                    </a:cubicBezTo>
                    <a:cubicBezTo>
                      <a:pt x="40076" y="32182"/>
                      <a:pt x="40971" y="33077"/>
                      <a:pt x="41530" y="34196"/>
                    </a:cubicBezTo>
                    <a:cubicBezTo>
                      <a:pt x="41530" y="34196"/>
                      <a:pt x="41530" y="34233"/>
                      <a:pt x="41568" y="34233"/>
                    </a:cubicBezTo>
                    <a:lnTo>
                      <a:pt x="41679" y="34233"/>
                    </a:lnTo>
                    <a:lnTo>
                      <a:pt x="42351" y="33748"/>
                    </a:lnTo>
                    <a:cubicBezTo>
                      <a:pt x="44214" y="32406"/>
                      <a:pt x="46339" y="30915"/>
                      <a:pt x="46787" y="28492"/>
                    </a:cubicBezTo>
                    <a:cubicBezTo>
                      <a:pt x="46973" y="27485"/>
                      <a:pt x="47122" y="26441"/>
                      <a:pt x="47271" y="25435"/>
                    </a:cubicBezTo>
                    <a:lnTo>
                      <a:pt x="47271" y="25398"/>
                    </a:lnTo>
                    <a:cubicBezTo>
                      <a:pt x="47793" y="22117"/>
                      <a:pt x="48241" y="18874"/>
                      <a:pt x="48688" y="15742"/>
                    </a:cubicBezTo>
                    <a:cubicBezTo>
                      <a:pt x="48763" y="15332"/>
                      <a:pt x="48800" y="14885"/>
                      <a:pt x="48874" y="14475"/>
                    </a:cubicBezTo>
                    <a:cubicBezTo>
                      <a:pt x="49135" y="12946"/>
                      <a:pt x="49285" y="11380"/>
                      <a:pt x="49322" y="9815"/>
                    </a:cubicBezTo>
                    <a:cubicBezTo>
                      <a:pt x="49322" y="8659"/>
                      <a:pt x="48651" y="7652"/>
                      <a:pt x="47644" y="7130"/>
                    </a:cubicBezTo>
                    <a:cubicBezTo>
                      <a:pt x="46078" y="6236"/>
                      <a:pt x="43730" y="6161"/>
                      <a:pt x="42164" y="6124"/>
                    </a:cubicBezTo>
                    <a:lnTo>
                      <a:pt x="41978" y="6124"/>
                    </a:lnTo>
                    <a:cubicBezTo>
                      <a:pt x="41940" y="6087"/>
                      <a:pt x="41940" y="6087"/>
                      <a:pt x="41940" y="6049"/>
                    </a:cubicBezTo>
                    <a:lnTo>
                      <a:pt x="41903" y="5751"/>
                    </a:lnTo>
                    <a:cubicBezTo>
                      <a:pt x="41605" y="3962"/>
                      <a:pt x="41232" y="1725"/>
                      <a:pt x="39517" y="793"/>
                    </a:cubicBezTo>
                    <a:cubicBezTo>
                      <a:pt x="38413" y="174"/>
                      <a:pt x="37073" y="1"/>
                      <a:pt x="35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48"/>
              <p:cNvSpPr/>
              <p:nvPr/>
            </p:nvSpPr>
            <p:spPr>
              <a:xfrm rot="-568379">
                <a:off x="6955043" y="2431460"/>
                <a:ext cx="245117" cy="326450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11371" extrusionOk="0">
                    <a:moveTo>
                      <a:pt x="4511" y="1"/>
                    </a:moveTo>
                    <a:cubicBezTo>
                      <a:pt x="4474" y="38"/>
                      <a:pt x="4474" y="38"/>
                      <a:pt x="4474" y="75"/>
                    </a:cubicBezTo>
                    <a:cubicBezTo>
                      <a:pt x="4027" y="1492"/>
                      <a:pt x="3617" y="2834"/>
                      <a:pt x="3095" y="4101"/>
                    </a:cubicBezTo>
                    <a:lnTo>
                      <a:pt x="2834" y="4847"/>
                    </a:lnTo>
                    <a:cubicBezTo>
                      <a:pt x="2796" y="4884"/>
                      <a:pt x="2834" y="4959"/>
                      <a:pt x="2871" y="4996"/>
                    </a:cubicBezTo>
                    <a:lnTo>
                      <a:pt x="2946" y="5033"/>
                    </a:lnTo>
                    <a:cubicBezTo>
                      <a:pt x="4027" y="5593"/>
                      <a:pt x="4399" y="6935"/>
                      <a:pt x="3766" y="7941"/>
                    </a:cubicBezTo>
                    <a:cubicBezTo>
                      <a:pt x="3463" y="8683"/>
                      <a:pt x="2756" y="9121"/>
                      <a:pt x="2017" y="9121"/>
                    </a:cubicBezTo>
                    <a:cubicBezTo>
                      <a:pt x="1753" y="9121"/>
                      <a:pt x="1486" y="9065"/>
                      <a:pt x="1231" y="8948"/>
                    </a:cubicBezTo>
                    <a:cubicBezTo>
                      <a:pt x="1193" y="8948"/>
                      <a:pt x="1119" y="8985"/>
                      <a:pt x="1119" y="9022"/>
                    </a:cubicBezTo>
                    <a:cubicBezTo>
                      <a:pt x="783" y="9693"/>
                      <a:pt x="410" y="10402"/>
                      <a:pt x="38" y="11035"/>
                    </a:cubicBezTo>
                    <a:cubicBezTo>
                      <a:pt x="0" y="11073"/>
                      <a:pt x="0" y="11110"/>
                      <a:pt x="38" y="11147"/>
                    </a:cubicBezTo>
                    <a:cubicBezTo>
                      <a:pt x="38" y="11147"/>
                      <a:pt x="38" y="11185"/>
                      <a:pt x="75" y="11185"/>
                    </a:cubicBezTo>
                    <a:lnTo>
                      <a:pt x="112" y="11185"/>
                    </a:lnTo>
                    <a:cubicBezTo>
                      <a:pt x="608" y="11308"/>
                      <a:pt x="1133" y="11371"/>
                      <a:pt x="1666" y="11371"/>
                    </a:cubicBezTo>
                    <a:cubicBezTo>
                      <a:pt x="3862" y="11371"/>
                      <a:pt x="6191" y="10310"/>
                      <a:pt x="7121" y="8090"/>
                    </a:cubicBezTo>
                    <a:cubicBezTo>
                      <a:pt x="8537" y="4772"/>
                      <a:pt x="7680" y="1715"/>
                      <a:pt x="4809" y="112"/>
                    </a:cubicBezTo>
                    <a:lnTo>
                      <a:pt x="4623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48"/>
              <p:cNvSpPr/>
              <p:nvPr/>
            </p:nvSpPr>
            <p:spPr>
              <a:xfrm rot="-568379">
                <a:off x="5961510" y="2388708"/>
                <a:ext cx="171278" cy="344651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12005" extrusionOk="0">
                    <a:moveTo>
                      <a:pt x="5854" y="0"/>
                    </a:moveTo>
                    <a:cubicBezTo>
                      <a:pt x="4810" y="37"/>
                      <a:pt x="2834" y="336"/>
                      <a:pt x="1641" y="1827"/>
                    </a:cubicBezTo>
                    <a:cubicBezTo>
                      <a:pt x="560" y="3132"/>
                      <a:pt x="1" y="4809"/>
                      <a:pt x="75" y="6487"/>
                    </a:cubicBezTo>
                    <a:cubicBezTo>
                      <a:pt x="225" y="8537"/>
                      <a:pt x="1380" y="10364"/>
                      <a:pt x="3207" y="11333"/>
                    </a:cubicBezTo>
                    <a:cubicBezTo>
                      <a:pt x="3803" y="11631"/>
                      <a:pt x="4437" y="11892"/>
                      <a:pt x="5071" y="12004"/>
                    </a:cubicBezTo>
                    <a:lnTo>
                      <a:pt x="5183" y="12004"/>
                    </a:lnTo>
                    <a:cubicBezTo>
                      <a:pt x="5183" y="11967"/>
                      <a:pt x="5220" y="11930"/>
                      <a:pt x="5220" y="11892"/>
                    </a:cubicBezTo>
                    <a:cubicBezTo>
                      <a:pt x="5183" y="11408"/>
                      <a:pt x="5145" y="10849"/>
                      <a:pt x="5145" y="10252"/>
                    </a:cubicBezTo>
                    <a:lnTo>
                      <a:pt x="5145" y="9879"/>
                    </a:lnTo>
                    <a:lnTo>
                      <a:pt x="5145" y="9581"/>
                    </a:lnTo>
                    <a:cubicBezTo>
                      <a:pt x="5145" y="9544"/>
                      <a:pt x="5108" y="9506"/>
                      <a:pt x="5071" y="9506"/>
                    </a:cubicBezTo>
                    <a:lnTo>
                      <a:pt x="5034" y="9506"/>
                    </a:lnTo>
                    <a:cubicBezTo>
                      <a:pt x="4735" y="9469"/>
                      <a:pt x="4400" y="9357"/>
                      <a:pt x="4102" y="9208"/>
                    </a:cubicBezTo>
                    <a:cubicBezTo>
                      <a:pt x="3431" y="8798"/>
                      <a:pt x="3058" y="8015"/>
                      <a:pt x="3170" y="7232"/>
                    </a:cubicBezTo>
                    <a:cubicBezTo>
                      <a:pt x="3207" y="6114"/>
                      <a:pt x="4139" y="5219"/>
                      <a:pt x="5257" y="5219"/>
                    </a:cubicBezTo>
                    <a:cubicBezTo>
                      <a:pt x="5295" y="5219"/>
                      <a:pt x="5332" y="5182"/>
                      <a:pt x="5369" y="5107"/>
                    </a:cubicBezTo>
                    <a:cubicBezTo>
                      <a:pt x="5481" y="3504"/>
                      <a:pt x="5705" y="1790"/>
                      <a:pt x="5966" y="112"/>
                    </a:cubicBezTo>
                    <a:cubicBezTo>
                      <a:pt x="5966" y="75"/>
                      <a:pt x="5966" y="37"/>
                      <a:pt x="5966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48"/>
              <p:cNvSpPr/>
              <p:nvPr/>
            </p:nvSpPr>
            <p:spPr>
              <a:xfrm rot="-568379">
                <a:off x="6062764" y="2539237"/>
                <a:ext cx="56758" cy="10918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3803" extrusionOk="0">
                    <a:moveTo>
                      <a:pt x="1865" y="0"/>
                    </a:moveTo>
                    <a:cubicBezTo>
                      <a:pt x="821" y="0"/>
                      <a:pt x="1" y="858"/>
                      <a:pt x="38" y="1902"/>
                    </a:cubicBezTo>
                    <a:cubicBezTo>
                      <a:pt x="1" y="2573"/>
                      <a:pt x="299" y="3206"/>
                      <a:pt x="896" y="3542"/>
                    </a:cubicBezTo>
                    <a:cubicBezTo>
                      <a:pt x="1119" y="3691"/>
                      <a:pt x="1417" y="3766"/>
                      <a:pt x="1716" y="3803"/>
                    </a:cubicBezTo>
                    <a:lnTo>
                      <a:pt x="1790" y="3803"/>
                    </a:lnTo>
                    <a:cubicBezTo>
                      <a:pt x="1790" y="3766"/>
                      <a:pt x="1827" y="3766"/>
                      <a:pt x="1827" y="3728"/>
                    </a:cubicBezTo>
                    <a:cubicBezTo>
                      <a:pt x="1827" y="2535"/>
                      <a:pt x="1865" y="1305"/>
                      <a:pt x="1977" y="75"/>
                    </a:cubicBezTo>
                    <a:cubicBezTo>
                      <a:pt x="1977" y="38"/>
                      <a:pt x="1977" y="0"/>
                      <a:pt x="1939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48"/>
              <p:cNvSpPr/>
              <p:nvPr/>
            </p:nvSpPr>
            <p:spPr>
              <a:xfrm rot="-568379">
                <a:off x="6461722" y="2941343"/>
                <a:ext cx="143459" cy="165105"/>
              </a:xfrm>
              <a:custGeom>
                <a:avLst/>
                <a:gdLst/>
                <a:ahLst/>
                <a:cxnLst/>
                <a:rect l="l" t="t" r="r" b="b"/>
                <a:pathLst>
                  <a:path w="4997" h="5751" extrusionOk="0">
                    <a:moveTo>
                      <a:pt x="90" y="0"/>
                    </a:moveTo>
                    <a:cubicBezTo>
                      <a:pt x="76" y="0"/>
                      <a:pt x="57" y="9"/>
                      <a:pt x="38" y="28"/>
                    </a:cubicBezTo>
                    <a:cubicBezTo>
                      <a:pt x="1" y="28"/>
                      <a:pt x="1" y="65"/>
                      <a:pt x="1" y="103"/>
                    </a:cubicBezTo>
                    <a:lnTo>
                      <a:pt x="1" y="177"/>
                    </a:lnTo>
                    <a:cubicBezTo>
                      <a:pt x="486" y="2563"/>
                      <a:pt x="1157" y="5359"/>
                      <a:pt x="1790" y="5732"/>
                    </a:cubicBezTo>
                    <a:lnTo>
                      <a:pt x="1790" y="5695"/>
                    </a:lnTo>
                    <a:cubicBezTo>
                      <a:pt x="1846" y="5732"/>
                      <a:pt x="1902" y="5751"/>
                      <a:pt x="1958" y="5751"/>
                    </a:cubicBezTo>
                    <a:cubicBezTo>
                      <a:pt x="2014" y="5751"/>
                      <a:pt x="2070" y="5732"/>
                      <a:pt x="2126" y="5695"/>
                    </a:cubicBezTo>
                    <a:cubicBezTo>
                      <a:pt x="2834" y="5247"/>
                      <a:pt x="3319" y="4353"/>
                      <a:pt x="3766" y="3570"/>
                    </a:cubicBezTo>
                    <a:lnTo>
                      <a:pt x="4027" y="3122"/>
                    </a:lnTo>
                    <a:lnTo>
                      <a:pt x="4251" y="2750"/>
                    </a:lnTo>
                    <a:cubicBezTo>
                      <a:pt x="4512" y="2302"/>
                      <a:pt x="4773" y="1892"/>
                      <a:pt x="4959" y="1407"/>
                    </a:cubicBezTo>
                    <a:cubicBezTo>
                      <a:pt x="4996" y="1407"/>
                      <a:pt x="4996" y="1370"/>
                      <a:pt x="4959" y="1333"/>
                    </a:cubicBezTo>
                    <a:cubicBezTo>
                      <a:pt x="4959" y="1296"/>
                      <a:pt x="4959" y="1296"/>
                      <a:pt x="4922" y="1296"/>
                    </a:cubicBezTo>
                    <a:lnTo>
                      <a:pt x="4885" y="1296"/>
                    </a:lnTo>
                    <a:cubicBezTo>
                      <a:pt x="3282" y="1035"/>
                      <a:pt x="1679" y="625"/>
                      <a:pt x="113" y="28"/>
                    </a:cubicBezTo>
                    <a:cubicBezTo>
                      <a:pt x="113" y="9"/>
                      <a:pt x="103" y="0"/>
                      <a:pt x="90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48"/>
              <p:cNvSpPr/>
              <p:nvPr/>
            </p:nvSpPr>
            <p:spPr>
              <a:xfrm rot="-568379">
                <a:off x="5712959" y="2544833"/>
                <a:ext cx="365006" cy="392538"/>
              </a:xfrm>
              <a:custGeom>
                <a:avLst/>
                <a:gdLst/>
                <a:ahLst/>
                <a:cxnLst/>
                <a:rect l="l" t="t" r="r" b="b"/>
                <a:pathLst>
                  <a:path w="12714" h="13673" extrusionOk="0">
                    <a:moveTo>
                      <a:pt x="3766" y="0"/>
                    </a:moveTo>
                    <a:cubicBezTo>
                      <a:pt x="3738" y="0"/>
                      <a:pt x="3710" y="9"/>
                      <a:pt x="3691" y="28"/>
                    </a:cubicBezTo>
                    <a:cubicBezTo>
                      <a:pt x="3654" y="28"/>
                      <a:pt x="3654" y="65"/>
                      <a:pt x="3617" y="103"/>
                    </a:cubicBezTo>
                    <a:cubicBezTo>
                      <a:pt x="3505" y="438"/>
                      <a:pt x="3505" y="811"/>
                      <a:pt x="3617" y="1184"/>
                    </a:cubicBezTo>
                    <a:cubicBezTo>
                      <a:pt x="3654" y="1258"/>
                      <a:pt x="3654" y="1333"/>
                      <a:pt x="3691" y="1445"/>
                    </a:cubicBezTo>
                    <a:cubicBezTo>
                      <a:pt x="3729" y="1668"/>
                      <a:pt x="3766" y="2116"/>
                      <a:pt x="3580" y="2339"/>
                    </a:cubicBezTo>
                    <a:cubicBezTo>
                      <a:pt x="3542" y="2358"/>
                      <a:pt x="3496" y="2367"/>
                      <a:pt x="3454" y="2367"/>
                    </a:cubicBezTo>
                    <a:cubicBezTo>
                      <a:pt x="3412" y="2367"/>
                      <a:pt x="3375" y="2358"/>
                      <a:pt x="3356" y="2339"/>
                    </a:cubicBezTo>
                    <a:cubicBezTo>
                      <a:pt x="3170" y="2190"/>
                      <a:pt x="2983" y="2004"/>
                      <a:pt x="2871" y="1817"/>
                    </a:cubicBezTo>
                    <a:lnTo>
                      <a:pt x="2834" y="1743"/>
                    </a:lnTo>
                    <a:lnTo>
                      <a:pt x="2685" y="1519"/>
                    </a:lnTo>
                    <a:cubicBezTo>
                      <a:pt x="2461" y="1072"/>
                      <a:pt x="2163" y="699"/>
                      <a:pt x="1753" y="364"/>
                    </a:cubicBezTo>
                    <a:cubicBezTo>
                      <a:pt x="1709" y="320"/>
                      <a:pt x="1666" y="302"/>
                      <a:pt x="1614" y="302"/>
                    </a:cubicBezTo>
                    <a:cubicBezTo>
                      <a:pt x="1578" y="302"/>
                      <a:pt x="1538" y="311"/>
                      <a:pt x="1492" y="326"/>
                    </a:cubicBezTo>
                    <a:cubicBezTo>
                      <a:pt x="1455" y="364"/>
                      <a:pt x="1380" y="401"/>
                      <a:pt x="1380" y="475"/>
                    </a:cubicBezTo>
                    <a:cubicBezTo>
                      <a:pt x="1306" y="699"/>
                      <a:pt x="1492" y="1184"/>
                      <a:pt x="2051" y="2078"/>
                    </a:cubicBezTo>
                    <a:lnTo>
                      <a:pt x="2126" y="2190"/>
                    </a:lnTo>
                    <a:cubicBezTo>
                      <a:pt x="2312" y="2563"/>
                      <a:pt x="2498" y="2899"/>
                      <a:pt x="2275" y="3048"/>
                    </a:cubicBezTo>
                    <a:cubicBezTo>
                      <a:pt x="2218" y="3086"/>
                      <a:pt x="2149" y="3102"/>
                      <a:pt x="2073" y="3102"/>
                    </a:cubicBezTo>
                    <a:cubicBezTo>
                      <a:pt x="1850" y="3102"/>
                      <a:pt x="1565" y="2963"/>
                      <a:pt x="1343" y="2824"/>
                    </a:cubicBezTo>
                    <a:cubicBezTo>
                      <a:pt x="1231" y="2787"/>
                      <a:pt x="1119" y="2712"/>
                      <a:pt x="1045" y="2675"/>
                    </a:cubicBezTo>
                    <a:lnTo>
                      <a:pt x="1007" y="2675"/>
                    </a:lnTo>
                    <a:cubicBezTo>
                      <a:pt x="784" y="2563"/>
                      <a:pt x="485" y="2488"/>
                      <a:pt x="224" y="2451"/>
                    </a:cubicBezTo>
                    <a:lnTo>
                      <a:pt x="75" y="2451"/>
                    </a:lnTo>
                    <a:cubicBezTo>
                      <a:pt x="38" y="2451"/>
                      <a:pt x="38" y="2488"/>
                      <a:pt x="1" y="2526"/>
                    </a:cubicBezTo>
                    <a:cubicBezTo>
                      <a:pt x="1" y="2526"/>
                      <a:pt x="1" y="2563"/>
                      <a:pt x="1" y="2600"/>
                    </a:cubicBezTo>
                    <a:cubicBezTo>
                      <a:pt x="224" y="2973"/>
                      <a:pt x="523" y="3234"/>
                      <a:pt x="895" y="3420"/>
                    </a:cubicBezTo>
                    <a:lnTo>
                      <a:pt x="933" y="3458"/>
                    </a:lnTo>
                    <a:lnTo>
                      <a:pt x="1082" y="3532"/>
                    </a:lnTo>
                    <a:cubicBezTo>
                      <a:pt x="1306" y="3681"/>
                      <a:pt x="1678" y="3868"/>
                      <a:pt x="1604" y="4092"/>
                    </a:cubicBezTo>
                    <a:cubicBezTo>
                      <a:pt x="1604" y="4220"/>
                      <a:pt x="1479" y="4260"/>
                      <a:pt x="1304" y="4260"/>
                    </a:cubicBezTo>
                    <a:cubicBezTo>
                      <a:pt x="1225" y="4260"/>
                      <a:pt x="1137" y="4252"/>
                      <a:pt x="1045" y="4241"/>
                    </a:cubicBezTo>
                    <a:lnTo>
                      <a:pt x="1045" y="4352"/>
                    </a:lnTo>
                    <a:lnTo>
                      <a:pt x="1007" y="4241"/>
                    </a:lnTo>
                    <a:lnTo>
                      <a:pt x="411" y="4241"/>
                    </a:lnTo>
                    <a:cubicBezTo>
                      <a:pt x="299" y="4278"/>
                      <a:pt x="224" y="4278"/>
                      <a:pt x="150" y="4315"/>
                    </a:cubicBezTo>
                    <a:cubicBezTo>
                      <a:pt x="113" y="4315"/>
                      <a:pt x="75" y="4352"/>
                      <a:pt x="75" y="4390"/>
                    </a:cubicBezTo>
                    <a:cubicBezTo>
                      <a:pt x="38" y="4427"/>
                      <a:pt x="75" y="4464"/>
                      <a:pt x="113" y="4502"/>
                    </a:cubicBezTo>
                    <a:cubicBezTo>
                      <a:pt x="150" y="4539"/>
                      <a:pt x="224" y="4576"/>
                      <a:pt x="299" y="4613"/>
                    </a:cubicBezTo>
                    <a:lnTo>
                      <a:pt x="374" y="4688"/>
                    </a:lnTo>
                    <a:cubicBezTo>
                      <a:pt x="597" y="4800"/>
                      <a:pt x="784" y="4912"/>
                      <a:pt x="1007" y="4986"/>
                    </a:cubicBezTo>
                    <a:lnTo>
                      <a:pt x="1194" y="5061"/>
                    </a:lnTo>
                    <a:cubicBezTo>
                      <a:pt x="1878" y="5317"/>
                      <a:pt x="2628" y="5596"/>
                      <a:pt x="3393" y="5596"/>
                    </a:cubicBezTo>
                    <a:cubicBezTo>
                      <a:pt x="3628" y="5596"/>
                      <a:pt x="3865" y="5570"/>
                      <a:pt x="4102" y="5508"/>
                    </a:cubicBezTo>
                    <a:lnTo>
                      <a:pt x="4288" y="5508"/>
                    </a:lnTo>
                    <a:cubicBezTo>
                      <a:pt x="4288" y="5508"/>
                      <a:pt x="4325" y="5545"/>
                      <a:pt x="4325" y="5545"/>
                    </a:cubicBezTo>
                    <a:cubicBezTo>
                      <a:pt x="5705" y="8453"/>
                      <a:pt x="7419" y="11175"/>
                      <a:pt x="9507" y="13635"/>
                    </a:cubicBezTo>
                    <a:lnTo>
                      <a:pt x="9544" y="13672"/>
                    </a:lnTo>
                    <a:cubicBezTo>
                      <a:pt x="9582" y="13672"/>
                      <a:pt x="9619" y="13672"/>
                      <a:pt x="9619" y="13635"/>
                    </a:cubicBezTo>
                    <a:cubicBezTo>
                      <a:pt x="9656" y="13635"/>
                      <a:pt x="9693" y="13598"/>
                      <a:pt x="9693" y="13598"/>
                    </a:cubicBezTo>
                    <a:cubicBezTo>
                      <a:pt x="10215" y="12591"/>
                      <a:pt x="10961" y="11771"/>
                      <a:pt x="11893" y="11137"/>
                    </a:cubicBezTo>
                    <a:cubicBezTo>
                      <a:pt x="12117" y="11026"/>
                      <a:pt x="12378" y="10914"/>
                      <a:pt x="12639" y="10839"/>
                    </a:cubicBezTo>
                    <a:cubicBezTo>
                      <a:pt x="12676" y="10839"/>
                      <a:pt x="12676" y="10802"/>
                      <a:pt x="12713" y="10765"/>
                    </a:cubicBezTo>
                    <a:cubicBezTo>
                      <a:pt x="12713" y="10727"/>
                      <a:pt x="12676" y="10690"/>
                      <a:pt x="12639" y="10653"/>
                    </a:cubicBezTo>
                    <a:cubicBezTo>
                      <a:pt x="10104" y="8789"/>
                      <a:pt x="7718" y="6701"/>
                      <a:pt x="5593" y="4352"/>
                    </a:cubicBezTo>
                    <a:cubicBezTo>
                      <a:pt x="5593" y="4352"/>
                      <a:pt x="5555" y="4315"/>
                      <a:pt x="5555" y="4315"/>
                    </a:cubicBezTo>
                    <a:cubicBezTo>
                      <a:pt x="5555" y="4278"/>
                      <a:pt x="5555" y="4241"/>
                      <a:pt x="5555" y="4241"/>
                    </a:cubicBezTo>
                    <a:cubicBezTo>
                      <a:pt x="5705" y="3905"/>
                      <a:pt x="5779" y="3532"/>
                      <a:pt x="5742" y="3160"/>
                    </a:cubicBezTo>
                    <a:lnTo>
                      <a:pt x="5742" y="2712"/>
                    </a:lnTo>
                    <a:cubicBezTo>
                      <a:pt x="5742" y="2488"/>
                      <a:pt x="5779" y="2265"/>
                      <a:pt x="5854" y="2041"/>
                    </a:cubicBezTo>
                    <a:cubicBezTo>
                      <a:pt x="5891" y="1817"/>
                      <a:pt x="5891" y="1706"/>
                      <a:pt x="5928" y="1556"/>
                    </a:cubicBezTo>
                    <a:cubicBezTo>
                      <a:pt x="5928" y="1519"/>
                      <a:pt x="5891" y="1519"/>
                      <a:pt x="5891" y="1482"/>
                    </a:cubicBezTo>
                    <a:lnTo>
                      <a:pt x="5816" y="1482"/>
                    </a:lnTo>
                    <a:cubicBezTo>
                      <a:pt x="5593" y="1482"/>
                      <a:pt x="5369" y="1556"/>
                      <a:pt x="5220" y="1706"/>
                    </a:cubicBezTo>
                    <a:cubicBezTo>
                      <a:pt x="4773" y="2190"/>
                      <a:pt x="4586" y="3271"/>
                      <a:pt x="4623" y="3756"/>
                    </a:cubicBezTo>
                    <a:cubicBezTo>
                      <a:pt x="4623" y="3793"/>
                      <a:pt x="4586" y="3831"/>
                      <a:pt x="4586" y="3831"/>
                    </a:cubicBezTo>
                    <a:cubicBezTo>
                      <a:pt x="4549" y="3849"/>
                      <a:pt x="4521" y="3859"/>
                      <a:pt x="4498" y="3859"/>
                    </a:cubicBezTo>
                    <a:cubicBezTo>
                      <a:pt x="4474" y="3859"/>
                      <a:pt x="4456" y="3849"/>
                      <a:pt x="4437" y="3831"/>
                    </a:cubicBezTo>
                    <a:cubicBezTo>
                      <a:pt x="4400" y="3831"/>
                      <a:pt x="4400" y="3793"/>
                      <a:pt x="4400" y="3756"/>
                    </a:cubicBezTo>
                    <a:cubicBezTo>
                      <a:pt x="4362" y="3122"/>
                      <a:pt x="4512" y="2526"/>
                      <a:pt x="4810" y="1967"/>
                    </a:cubicBezTo>
                    <a:cubicBezTo>
                      <a:pt x="4847" y="1929"/>
                      <a:pt x="4847" y="1892"/>
                      <a:pt x="4810" y="1855"/>
                    </a:cubicBezTo>
                    <a:lnTo>
                      <a:pt x="4810" y="1817"/>
                    </a:lnTo>
                    <a:cubicBezTo>
                      <a:pt x="4623" y="1333"/>
                      <a:pt x="4400" y="848"/>
                      <a:pt x="4176" y="401"/>
                    </a:cubicBezTo>
                    <a:cubicBezTo>
                      <a:pt x="3952" y="65"/>
                      <a:pt x="3878" y="28"/>
                      <a:pt x="3841" y="28"/>
                    </a:cubicBezTo>
                    <a:cubicBezTo>
                      <a:pt x="3822" y="9"/>
                      <a:pt x="3794" y="0"/>
                      <a:pt x="3766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48"/>
              <p:cNvSpPr/>
              <p:nvPr/>
            </p:nvSpPr>
            <p:spPr>
              <a:xfrm rot="-568379">
                <a:off x="5829942" y="3654717"/>
                <a:ext cx="207652" cy="147076"/>
              </a:xfrm>
              <a:custGeom>
                <a:avLst/>
                <a:gdLst/>
                <a:ahLst/>
                <a:cxnLst/>
                <a:rect l="l" t="t" r="r" b="b"/>
                <a:pathLst>
                  <a:path w="7233" h="5123" extrusionOk="0">
                    <a:moveTo>
                      <a:pt x="5621" y="0"/>
                    </a:moveTo>
                    <a:cubicBezTo>
                      <a:pt x="5424" y="0"/>
                      <a:pt x="5227" y="67"/>
                      <a:pt x="5071" y="202"/>
                    </a:cubicBezTo>
                    <a:cubicBezTo>
                      <a:pt x="4884" y="351"/>
                      <a:pt x="4661" y="500"/>
                      <a:pt x="4437" y="649"/>
                    </a:cubicBezTo>
                    <a:cubicBezTo>
                      <a:pt x="4437" y="686"/>
                      <a:pt x="4400" y="686"/>
                      <a:pt x="4362" y="724"/>
                    </a:cubicBezTo>
                    <a:lnTo>
                      <a:pt x="3505" y="1320"/>
                    </a:lnTo>
                    <a:lnTo>
                      <a:pt x="1641" y="2588"/>
                    </a:lnTo>
                    <a:lnTo>
                      <a:pt x="224" y="3594"/>
                    </a:lnTo>
                    <a:cubicBezTo>
                      <a:pt x="187" y="3594"/>
                      <a:pt x="150" y="3631"/>
                      <a:pt x="187" y="3669"/>
                    </a:cubicBezTo>
                    <a:cubicBezTo>
                      <a:pt x="224" y="4116"/>
                      <a:pt x="150" y="4563"/>
                      <a:pt x="1" y="4973"/>
                    </a:cubicBezTo>
                    <a:cubicBezTo>
                      <a:pt x="1" y="5011"/>
                      <a:pt x="1" y="5048"/>
                      <a:pt x="1" y="5085"/>
                    </a:cubicBezTo>
                    <a:lnTo>
                      <a:pt x="38" y="5123"/>
                    </a:lnTo>
                    <a:cubicBezTo>
                      <a:pt x="75" y="5123"/>
                      <a:pt x="113" y="5123"/>
                      <a:pt x="150" y="5085"/>
                    </a:cubicBezTo>
                    <a:cubicBezTo>
                      <a:pt x="1827" y="4824"/>
                      <a:pt x="3505" y="4414"/>
                      <a:pt x="5108" y="3967"/>
                    </a:cubicBezTo>
                    <a:lnTo>
                      <a:pt x="5183" y="3967"/>
                    </a:lnTo>
                    <a:cubicBezTo>
                      <a:pt x="5294" y="3967"/>
                      <a:pt x="5406" y="3930"/>
                      <a:pt x="5555" y="3930"/>
                    </a:cubicBezTo>
                    <a:cubicBezTo>
                      <a:pt x="6189" y="3781"/>
                      <a:pt x="7047" y="3631"/>
                      <a:pt x="7158" y="3109"/>
                    </a:cubicBezTo>
                    <a:cubicBezTo>
                      <a:pt x="7233" y="2476"/>
                      <a:pt x="7121" y="1879"/>
                      <a:pt x="6897" y="1283"/>
                    </a:cubicBezTo>
                    <a:cubicBezTo>
                      <a:pt x="6711" y="798"/>
                      <a:pt x="6413" y="388"/>
                      <a:pt x="6003" y="90"/>
                    </a:cubicBezTo>
                    <a:cubicBezTo>
                      <a:pt x="5883" y="30"/>
                      <a:pt x="5752" y="0"/>
                      <a:pt x="5621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48"/>
              <p:cNvSpPr/>
              <p:nvPr/>
            </p:nvSpPr>
            <p:spPr>
              <a:xfrm rot="-568379">
                <a:off x="6367407" y="4059939"/>
                <a:ext cx="138090" cy="166024"/>
              </a:xfrm>
              <a:custGeom>
                <a:avLst/>
                <a:gdLst/>
                <a:ahLst/>
                <a:cxnLst/>
                <a:rect l="l" t="t" r="r" b="b"/>
                <a:pathLst>
                  <a:path w="4810" h="5783" extrusionOk="0">
                    <a:moveTo>
                      <a:pt x="1291" y="0"/>
                    </a:moveTo>
                    <a:cubicBezTo>
                      <a:pt x="1277" y="0"/>
                      <a:pt x="1268" y="10"/>
                      <a:pt x="1268" y="28"/>
                    </a:cubicBezTo>
                    <a:cubicBezTo>
                      <a:pt x="1231" y="28"/>
                      <a:pt x="1193" y="66"/>
                      <a:pt x="1193" y="103"/>
                    </a:cubicBezTo>
                    <a:cubicBezTo>
                      <a:pt x="1082" y="588"/>
                      <a:pt x="970" y="1072"/>
                      <a:pt x="858" y="1557"/>
                    </a:cubicBezTo>
                    <a:cubicBezTo>
                      <a:pt x="746" y="1967"/>
                      <a:pt x="672" y="2377"/>
                      <a:pt x="560" y="2824"/>
                    </a:cubicBezTo>
                    <a:cubicBezTo>
                      <a:pt x="522" y="2936"/>
                      <a:pt x="485" y="3085"/>
                      <a:pt x="448" y="3235"/>
                    </a:cubicBezTo>
                    <a:cubicBezTo>
                      <a:pt x="261" y="3980"/>
                      <a:pt x="1" y="4987"/>
                      <a:pt x="373" y="5583"/>
                    </a:cubicBezTo>
                    <a:cubicBezTo>
                      <a:pt x="411" y="5620"/>
                      <a:pt x="485" y="5695"/>
                      <a:pt x="560" y="5732"/>
                    </a:cubicBezTo>
                    <a:lnTo>
                      <a:pt x="597" y="5732"/>
                    </a:lnTo>
                    <a:cubicBezTo>
                      <a:pt x="663" y="5766"/>
                      <a:pt x="734" y="5783"/>
                      <a:pt x="811" y="5783"/>
                    </a:cubicBezTo>
                    <a:cubicBezTo>
                      <a:pt x="1742" y="5783"/>
                      <a:pt x="3464" y="3396"/>
                      <a:pt x="4772" y="1296"/>
                    </a:cubicBezTo>
                    <a:cubicBezTo>
                      <a:pt x="4810" y="1259"/>
                      <a:pt x="4810" y="1221"/>
                      <a:pt x="4772" y="1184"/>
                    </a:cubicBezTo>
                    <a:cubicBezTo>
                      <a:pt x="4772" y="1147"/>
                      <a:pt x="4735" y="1147"/>
                      <a:pt x="4735" y="1147"/>
                    </a:cubicBezTo>
                    <a:cubicBezTo>
                      <a:pt x="4735" y="1128"/>
                      <a:pt x="4726" y="1119"/>
                      <a:pt x="4716" y="1119"/>
                    </a:cubicBezTo>
                    <a:cubicBezTo>
                      <a:pt x="4707" y="1119"/>
                      <a:pt x="4698" y="1128"/>
                      <a:pt x="4698" y="1147"/>
                    </a:cubicBezTo>
                    <a:cubicBezTo>
                      <a:pt x="3952" y="1035"/>
                      <a:pt x="3244" y="849"/>
                      <a:pt x="2536" y="588"/>
                    </a:cubicBezTo>
                    <a:cubicBezTo>
                      <a:pt x="2125" y="439"/>
                      <a:pt x="1715" y="252"/>
                      <a:pt x="1343" y="28"/>
                    </a:cubicBezTo>
                    <a:cubicBezTo>
                      <a:pt x="1324" y="10"/>
                      <a:pt x="1305" y="0"/>
                      <a:pt x="1291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48"/>
              <p:cNvSpPr/>
              <p:nvPr/>
            </p:nvSpPr>
            <p:spPr>
              <a:xfrm rot="-568379">
                <a:off x="6986261" y="2671766"/>
                <a:ext cx="413151" cy="284219"/>
              </a:xfrm>
              <a:custGeom>
                <a:avLst/>
                <a:gdLst/>
                <a:ahLst/>
                <a:cxnLst/>
                <a:rect l="l" t="t" r="r" b="b"/>
                <a:pathLst>
                  <a:path w="14391" h="9900" extrusionOk="0">
                    <a:moveTo>
                      <a:pt x="12618" y="0"/>
                    </a:moveTo>
                    <a:cubicBezTo>
                      <a:pt x="12454" y="0"/>
                      <a:pt x="12177" y="103"/>
                      <a:pt x="12117" y="133"/>
                    </a:cubicBezTo>
                    <a:cubicBezTo>
                      <a:pt x="11669" y="394"/>
                      <a:pt x="11222" y="654"/>
                      <a:pt x="10812" y="990"/>
                    </a:cubicBezTo>
                    <a:cubicBezTo>
                      <a:pt x="10775" y="990"/>
                      <a:pt x="10737" y="1027"/>
                      <a:pt x="10737" y="1065"/>
                    </a:cubicBezTo>
                    <a:cubicBezTo>
                      <a:pt x="10663" y="1698"/>
                      <a:pt x="10439" y="2258"/>
                      <a:pt x="10104" y="2779"/>
                    </a:cubicBezTo>
                    <a:cubicBezTo>
                      <a:pt x="10082" y="2823"/>
                      <a:pt x="10047" y="2841"/>
                      <a:pt x="10007" y="2841"/>
                    </a:cubicBezTo>
                    <a:cubicBezTo>
                      <a:pt x="9979" y="2841"/>
                      <a:pt x="9948" y="2832"/>
                      <a:pt x="9917" y="2817"/>
                    </a:cubicBezTo>
                    <a:cubicBezTo>
                      <a:pt x="9917" y="2817"/>
                      <a:pt x="9880" y="2779"/>
                      <a:pt x="9880" y="2779"/>
                    </a:cubicBezTo>
                    <a:cubicBezTo>
                      <a:pt x="9880" y="2742"/>
                      <a:pt x="9880" y="2705"/>
                      <a:pt x="9880" y="2705"/>
                    </a:cubicBezTo>
                    <a:cubicBezTo>
                      <a:pt x="10178" y="2295"/>
                      <a:pt x="10663" y="1288"/>
                      <a:pt x="10514" y="617"/>
                    </a:cubicBezTo>
                    <a:cubicBezTo>
                      <a:pt x="10476" y="394"/>
                      <a:pt x="10327" y="207"/>
                      <a:pt x="10141" y="95"/>
                    </a:cubicBezTo>
                    <a:lnTo>
                      <a:pt x="10066" y="95"/>
                    </a:lnTo>
                    <a:cubicBezTo>
                      <a:pt x="10029" y="95"/>
                      <a:pt x="9992" y="133"/>
                      <a:pt x="9992" y="170"/>
                    </a:cubicBezTo>
                    <a:cubicBezTo>
                      <a:pt x="9917" y="319"/>
                      <a:pt x="9880" y="431"/>
                      <a:pt x="9805" y="580"/>
                    </a:cubicBezTo>
                    <a:cubicBezTo>
                      <a:pt x="9693" y="841"/>
                      <a:pt x="9582" y="1102"/>
                      <a:pt x="9432" y="1363"/>
                    </a:cubicBezTo>
                    <a:lnTo>
                      <a:pt x="9246" y="1624"/>
                    </a:lnTo>
                    <a:cubicBezTo>
                      <a:pt x="9060" y="1885"/>
                      <a:pt x="8873" y="2220"/>
                      <a:pt x="8836" y="2593"/>
                    </a:cubicBezTo>
                    <a:cubicBezTo>
                      <a:pt x="8799" y="2593"/>
                      <a:pt x="8799" y="2630"/>
                      <a:pt x="8836" y="2668"/>
                    </a:cubicBezTo>
                    <a:cubicBezTo>
                      <a:pt x="8836" y="2705"/>
                      <a:pt x="8799" y="2705"/>
                      <a:pt x="8761" y="2742"/>
                    </a:cubicBezTo>
                    <a:cubicBezTo>
                      <a:pt x="5965" y="4010"/>
                      <a:pt x="3058" y="5091"/>
                      <a:pt x="113" y="5948"/>
                    </a:cubicBezTo>
                    <a:cubicBezTo>
                      <a:pt x="75" y="5948"/>
                      <a:pt x="38" y="5948"/>
                      <a:pt x="38" y="5985"/>
                    </a:cubicBezTo>
                    <a:cubicBezTo>
                      <a:pt x="1" y="6023"/>
                      <a:pt x="1" y="6060"/>
                      <a:pt x="38" y="6097"/>
                    </a:cubicBezTo>
                    <a:cubicBezTo>
                      <a:pt x="523" y="6880"/>
                      <a:pt x="858" y="7775"/>
                      <a:pt x="1007" y="8707"/>
                    </a:cubicBezTo>
                    <a:cubicBezTo>
                      <a:pt x="1082" y="9080"/>
                      <a:pt x="1119" y="9415"/>
                      <a:pt x="1119" y="9788"/>
                    </a:cubicBezTo>
                    <a:cubicBezTo>
                      <a:pt x="1156" y="9825"/>
                      <a:pt x="1156" y="9863"/>
                      <a:pt x="1194" y="9900"/>
                    </a:cubicBezTo>
                    <a:cubicBezTo>
                      <a:pt x="1231" y="9900"/>
                      <a:pt x="1268" y="9900"/>
                      <a:pt x="1306" y="9863"/>
                    </a:cubicBezTo>
                    <a:cubicBezTo>
                      <a:pt x="3841" y="8446"/>
                      <a:pt x="6786" y="6694"/>
                      <a:pt x="9209" y="4382"/>
                    </a:cubicBezTo>
                    <a:lnTo>
                      <a:pt x="9246" y="4382"/>
                    </a:lnTo>
                    <a:cubicBezTo>
                      <a:pt x="9246" y="4364"/>
                      <a:pt x="9255" y="4354"/>
                      <a:pt x="9265" y="4354"/>
                    </a:cubicBezTo>
                    <a:cubicBezTo>
                      <a:pt x="9274" y="4354"/>
                      <a:pt x="9283" y="4364"/>
                      <a:pt x="9283" y="4382"/>
                    </a:cubicBezTo>
                    <a:lnTo>
                      <a:pt x="9321" y="4382"/>
                    </a:lnTo>
                    <a:cubicBezTo>
                      <a:pt x="9544" y="4569"/>
                      <a:pt x="9768" y="4755"/>
                      <a:pt x="10029" y="4904"/>
                    </a:cubicBezTo>
                    <a:cubicBezTo>
                      <a:pt x="10700" y="5240"/>
                      <a:pt x="11371" y="5464"/>
                      <a:pt x="12117" y="5575"/>
                    </a:cubicBezTo>
                    <a:lnTo>
                      <a:pt x="12228" y="5613"/>
                    </a:lnTo>
                    <a:cubicBezTo>
                      <a:pt x="12527" y="5687"/>
                      <a:pt x="12788" y="5725"/>
                      <a:pt x="13049" y="5725"/>
                    </a:cubicBezTo>
                    <a:lnTo>
                      <a:pt x="13235" y="5725"/>
                    </a:lnTo>
                    <a:cubicBezTo>
                      <a:pt x="13272" y="5725"/>
                      <a:pt x="13310" y="5687"/>
                      <a:pt x="13310" y="5650"/>
                    </a:cubicBezTo>
                    <a:cubicBezTo>
                      <a:pt x="13347" y="5613"/>
                      <a:pt x="13347" y="5575"/>
                      <a:pt x="13310" y="5575"/>
                    </a:cubicBezTo>
                    <a:cubicBezTo>
                      <a:pt x="13160" y="5352"/>
                      <a:pt x="12937" y="5203"/>
                      <a:pt x="12713" y="5091"/>
                    </a:cubicBezTo>
                    <a:cubicBezTo>
                      <a:pt x="12639" y="5053"/>
                      <a:pt x="12564" y="5016"/>
                      <a:pt x="12527" y="4979"/>
                    </a:cubicBezTo>
                    <a:cubicBezTo>
                      <a:pt x="12303" y="4830"/>
                      <a:pt x="12117" y="4681"/>
                      <a:pt x="12191" y="4569"/>
                    </a:cubicBezTo>
                    <a:cubicBezTo>
                      <a:pt x="12266" y="4420"/>
                      <a:pt x="12676" y="4382"/>
                      <a:pt x="12937" y="4382"/>
                    </a:cubicBezTo>
                    <a:lnTo>
                      <a:pt x="13086" y="4382"/>
                    </a:lnTo>
                    <a:cubicBezTo>
                      <a:pt x="13162" y="4393"/>
                      <a:pt x="13242" y="4398"/>
                      <a:pt x="13323" y="4398"/>
                    </a:cubicBezTo>
                    <a:cubicBezTo>
                      <a:pt x="13518" y="4398"/>
                      <a:pt x="13722" y="4372"/>
                      <a:pt x="13906" y="4345"/>
                    </a:cubicBezTo>
                    <a:lnTo>
                      <a:pt x="13943" y="4345"/>
                    </a:lnTo>
                    <a:cubicBezTo>
                      <a:pt x="14092" y="4345"/>
                      <a:pt x="14242" y="4271"/>
                      <a:pt x="14353" y="4196"/>
                    </a:cubicBezTo>
                    <a:cubicBezTo>
                      <a:pt x="14391" y="4159"/>
                      <a:pt x="14391" y="4159"/>
                      <a:pt x="14391" y="4121"/>
                    </a:cubicBezTo>
                    <a:cubicBezTo>
                      <a:pt x="14391" y="4084"/>
                      <a:pt x="14391" y="4047"/>
                      <a:pt x="14391" y="4047"/>
                    </a:cubicBezTo>
                    <a:cubicBezTo>
                      <a:pt x="14353" y="4010"/>
                      <a:pt x="14316" y="3972"/>
                      <a:pt x="14242" y="3972"/>
                    </a:cubicBezTo>
                    <a:cubicBezTo>
                      <a:pt x="14018" y="3861"/>
                      <a:pt x="13794" y="3786"/>
                      <a:pt x="13533" y="3749"/>
                    </a:cubicBezTo>
                    <a:cubicBezTo>
                      <a:pt x="13384" y="3749"/>
                      <a:pt x="13272" y="3711"/>
                      <a:pt x="13160" y="3674"/>
                    </a:cubicBezTo>
                    <a:cubicBezTo>
                      <a:pt x="12937" y="3674"/>
                      <a:pt x="12750" y="3637"/>
                      <a:pt x="12564" y="3562"/>
                    </a:cubicBezTo>
                    <a:cubicBezTo>
                      <a:pt x="12489" y="3562"/>
                      <a:pt x="12452" y="3525"/>
                      <a:pt x="12378" y="3488"/>
                    </a:cubicBezTo>
                    <a:cubicBezTo>
                      <a:pt x="12303" y="3450"/>
                      <a:pt x="12266" y="3413"/>
                      <a:pt x="12228" y="3339"/>
                    </a:cubicBezTo>
                    <a:cubicBezTo>
                      <a:pt x="12154" y="3078"/>
                      <a:pt x="12564" y="2854"/>
                      <a:pt x="12825" y="2705"/>
                    </a:cubicBezTo>
                    <a:lnTo>
                      <a:pt x="13011" y="2593"/>
                    </a:lnTo>
                    <a:cubicBezTo>
                      <a:pt x="13272" y="2481"/>
                      <a:pt x="13496" y="2369"/>
                      <a:pt x="13757" y="2220"/>
                    </a:cubicBezTo>
                    <a:cubicBezTo>
                      <a:pt x="13757" y="2220"/>
                      <a:pt x="14391" y="1810"/>
                      <a:pt x="14391" y="1586"/>
                    </a:cubicBezTo>
                    <a:cubicBezTo>
                      <a:pt x="14391" y="1512"/>
                      <a:pt x="14353" y="1475"/>
                      <a:pt x="14316" y="1437"/>
                    </a:cubicBezTo>
                    <a:cubicBezTo>
                      <a:pt x="14233" y="1407"/>
                      <a:pt x="14144" y="1394"/>
                      <a:pt x="14051" y="1394"/>
                    </a:cubicBezTo>
                    <a:cubicBezTo>
                      <a:pt x="13683" y="1394"/>
                      <a:pt x="13249" y="1602"/>
                      <a:pt x="12862" y="1810"/>
                    </a:cubicBezTo>
                    <a:cubicBezTo>
                      <a:pt x="12713" y="1847"/>
                      <a:pt x="12601" y="1922"/>
                      <a:pt x="12527" y="1959"/>
                    </a:cubicBezTo>
                    <a:lnTo>
                      <a:pt x="12378" y="1997"/>
                    </a:lnTo>
                    <a:cubicBezTo>
                      <a:pt x="12238" y="2080"/>
                      <a:pt x="12014" y="2185"/>
                      <a:pt x="11832" y="2185"/>
                    </a:cubicBezTo>
                    <a:cubicBezTo>
                      <a:pt x="11772" y="2185"/>
                      <a:pt x="11716" y="2174"/>
                      <a:pt x="11669" y="2146"/>
                    </a:cubicBezTo>
                    <a:cubicBezTo>
                      <a:pt x="11632" y="2108"/>
                      <a:pt x="11595" y="2071"/>
                      <a:pt x="11557" y="1997"/>
                    </a:cubicBezTo>
                    <a:cubicBezTo>
                      <a:pt x="11483" y="1773"/>
                      <a:pt x="11818" y="1400"/>
                      <a:pt x="11968" y="1251"/>
                    </a:cubicBezTo>
                    <a:cubicBezTo>
                      <a:pt x="12042" y="1176"/>
                      <a:pt x="12079" y="1139"/>
                      <a:pt x="12154" y="1065"/>
                    </a:cubicBezTo>
                    <a:cubicBezTo>
                      <a:pt x="12452" y="804"/>
                      <a:pt x="12825" y="431"/>
                      <a:pt x="12788" y="95"/>
                    </a:cubicBezTo>
                    <a:cubicBezTo>
                      <a:pt x="12788" y="58"/>
                      <a:pt x="12750" y="21"/>
                      <a:pt x="12713" y="21"/>
                    </a:cubicBezTo>
                    <a:cubicBezTo>
                      <a:pt x="12691" y="6"/>
                      <a:pt x="12658" y="0"/>
                      <a:pt x="12618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48"/>
              <p:cNvSpPr/>
              <p:nvPr/>
            </p:nvSpPr>
            <p:spPr>
              <a:xfrm rot="-568379">
                <a:off x="6114014" y="2089056"/>
                <a:ext cx="978230" cy="871088"/>
              </a:xfrm>
              <a:custGeom>
                <a:avLst/>
                <a:gdLst/>
                <a:ahLst/>
                <a:cxnLst/>
                <a:rect l="l" t="t" r="r" b="b"/>
                <a:pathLst>
                  <a:path w="34074" h="30342" extrusionOk="0">
                    <a:moveTo>
                      <a:pt x="27140" y="1"/>
                    </a:moveTo>
                    <a:cubicBezTo>
                      <a:pt x="22443" y="1082"/>
                      <a:pt x="17708" y="1790"/>
                      <a:pt x="12899" y="2089"/>
                    </a:cubicBezTo>
                    <a:lnTo>
                      <a:pt x="11818" y="2200"/>
                    </a:lnTo>
                    <a:cubicBezTo>
                      <a:pt x="8832" y="2502"/>
                      <a:pt x="5846" y="2653"/>
                      <a:pt x="2860" y="2653"/>
                    </a:cubicBezTo>
                    <a:cubicBezTo>
                      <a:pt x="2528" y="2653"/>
                      <a:pt x="2196" y="2651"/>
                      <a:pt x="1864" y="2648"/>
                    </a:cubicBezTo>
                    <a:cubicBezTo>
                      <a:pt x="1827" y="2685"/>
                      <a:pt x="1790" y="2685"/>
                      <a:pt x="1790" y="2760"/>
                    </a:cubicBezTo>
                    <a:cubicBezTo>
                      <a:pt x="1417" y="4400"/>
                      <a:pt x="1081" y="5966"/>
                      <a:pt x="783" y="7494"/>
                    </a:cubicBezTo>
                    <a:cubicBezTo>
                      <a:pt x="522" y="9060"/>
                      <a:pt x="336" y="10663"/>
                      <a:pt x="299" y="12229"/>
                    </a:cubicBezTo>
                    <a:cubicBezTo>
                      <a:pt x="299" y="12564"/>
                      <a:pt x="261" y="12900"/>
                      <a:pt x="224" y="13235"/>
                    </a:cubicBezTo>
                    <a:cubicBezTo>
                      <a:pt x="0" y="15509"/>
                      <a:pt x="0" y="17821"/>
                      <a:pt x="261" y="20095"/>
                    </a:cubicBezTo>
                    <a:cubicBezTo>
                      <a:pt x="448" y="21847"/>
                      <a:pt x="1305" y="23487"/>
                      <a:pt x="2647" y="24643"/>
                    </a:cubicBezTo>
                    <a:cubicBezTo>
                      <a:pt x="3877" y="25761"/>
                      <a:pt x="5219" y="26730"/>
                      <a:pt x="6673" y="27551"/>
                    </a:cubicBezTo>
                    <a:cubicBezTo>
                      <a:pt x="7456" y="27961"/>
                      <a:pt x="8239" y="28334"/>
                      <a:pt x="9059" y="28669"/>
                    </a:cubicBezTo>
                    <a:lnTo>
                      <a:pt x="9171" y="28669"/>
                    </a:lnTo>
                    <a:cubicBezTo>
                      <a:pt x="11482" y="29638"/>
                      <a:pt x="13943" y="30198"/>
                      <a:pt x="16441" y="30309"/>
                    </a:cubicBezTo>
                    <a:cubicBezTo>
                      <a:pt x="16835" y="30331"/>
                      <a:pt x="17229" y="30341"/>
                      <a:pt x="17623" y="30341"/>
                    </a:cubicBezTo>
                    <a:cubicBezTo>
                      <a:pt x="19985" y="30341"/>
                      <a:pt x="22331" y="29958"/>
                      <a:pt x="24568" y="29191"/>
                    </a:cubicBezTo>
                    <a:cubicBezTo>
                      <a:pt x="26655" y="28408"/>
                      <a:pt x="27774" y="26842"/>
                      <a:pt x="28594" y="25388"/>
                    </a:cubicBezTo>
                    <a:cubicBezTo>
                      <a:pt x="30905" y="21288"/>
                      <a:pt x="32620" y="16516"/>
                      <a:pt x="34037" y="10327"/>
                    </a:cubicBezTo>
                    <a:cubicBezTo>
                      <a:pt x="34074" y="10290"/>
                      <a:pt x="34037" y="10253"/>
                      <a:pt x="34037" y="10253"/>
                    </a:cubicBezTo>
                    <a:cubicBezTo>
                      <a:pt x="32173" y="8202"/>
                      <a:pt x="30756" y="5817"/>
                      <a:pt x="29824" y="3244"/>
                    </a:cubicBezTo>
                    <a:cubicBezTo>
                      <a:pt x="29824" y="3207"/>
                      <a:pt x="29787" y="3207"/>
                      <a:pt x="29787" y="3207"/>
                    </a:cubicBezTo>
                    <a:cubicBezTo>
                      <a:pt x="29768" y="3188"/>
                      <a:pt x="29750" y="3179"/>
                      <a:pt x="29731" y="3179"/>
                    </a:cubicBezTo>
                    <a:cubicBezTo>
                      <a:pt x="29712" y="3179"/>
                      <a:pt x="29694" y="3188"/>
                      <a:pt x="29675" y="3207"/>
                    </a:cubicBezTo>
                    <a:cubicBezTo>
                      <a:pt x="26718" y="4838"/>
                      <a:pt x="22955" y="5230"/>
                      <a:pt x="20082" y="5230"/>
                    </a:cubicBezTo>
                    <a:cubicBezTo>
                      <a:pt x="19804" y="5230"/>
                      <a:pt x="19534" y="5227"/>
                      <a:pt x="19274" y="5220"/>
                    </a:cubicBezTo>
                    <a:cubicBezTo>
                      <a:pt x="19255" y="5239"/>
                      <a:pt x="19246" y="5248"/>
                      <a:pt x="19241" y="5248"/>
                    </a:cubicBezTo>
                    <a:cubicBezTo>
                      <a:pt x="19237" y="5248"/>
                      <a:pt x="19237" y="5239"/>
                      <a:pt x="19237" y="5220"/>
                    </a:cubicBezTo>
                    <a:cubicBezTo>
                      <a:pt x="19199" y="5220"/>
                      <a:pt x="19199" y="5183"/>
                      <a:pt x="19199" y="5183"/>
                    </a:cubicBezTo>
                    <a:cubicBezTo>
                      <a:pt x="19162" y="5145"/>
                      <a:pt x="19162" y="5108"/>
                      <a:pt x="19199" y="5071"/>
                    </a:cubicBezTo>
                    <a:cubicBezTo>
                      <a:pt x="19199" y="5034"/>
                      <a:pt x="19237" y="5034"/>
                      <a:pt x="19237" y="5034"/>
                    </a:cubicBezTo>
                    <a:cubicBezTo>
                      <a:pt x="21548" y="4139"/>
                      <a:pt x="24791" y="2573"/>
                      <a:pt x="27252" y="187"/>
                    </a:cubicBezTo>
                    <a:cubicBezTo>
                      <a:pt x="27289" y="150"/>
                      <a:pt x="27289" y="75"/>
                      <a:pt x="27252" y="38"/>
                    </a:cubicBezTo>
                    <a:cubicBezTo>
                      <a:pt x="27252" y="38"/>
                      <a:pt x="27215" y="38"/>
                      <a:pt x="27215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48"/>
              <p:cNvSpPr/>
              <p:nvPr/>
            </p:nvSpPr>
            <p:spPr>
              <a:xfrm rot="-568379">
                <a:off x="5743401" y="3691836"/>
                <a:ext cx="92070" cy="150665"/>
              </a:xfrm>
              <a:custGeom>
                <a:avLst/>
                <a:gdLst/>
                <a:ahLst/>
                <a:cxnLst/>
                <a:rect l="l" t="t" r="r" b="b"/>
                <a:pathLst>
                  <a:path w="3207" h="5248" extrusionOk="0">
                    <a:moveTo>
                      <a:pt x="658" y="1"/>
                    </a:moveTo>
                    <a:cubicBezTo>
                      <a:pt x="540" y="1"/>
                      <a:pt x="418" y="36"/>
                      <a:pt x="336" y="90"/>
                    </a:cubicBezTo>
                    <a:cubicBezTo>
                      <a:pt x="1" y="351"/>
                      <a:pt x="38" y="1171"/>
                      <a:pt x="75" y="1581"/>
                    </a:cubicBezTo>
                    <a:lnTo>
                      <a:pt x="75" y="1730"/>
                    </a:lnTo>
                    <a:cubicBezTo>
                      <a:pt x="113" y="2513"/>
                      <a:pt x="374" y="4489"/>
                      <a:pt x="1343" y="5048"/>
                    </a:cubicBezTo>
                    <a:cubicBezTo>
                      <a:pt x="1455" y="5086"/>
                      <a:pt x="1529" y="5160"/>
                      <a:pt x="1641" y="5197"/>
                    </a:cubicBezTo>
                    <a:cubicBezTo>
                      <a:pt x="1753" y="5231"/>
                      <a:pt x="1868" y="5248"/>
                      <a:pt x="1983" y="5248"/>
                    </a:cubicBezTo>
                    <a:cubicBezTo>
                      <a:pt x="2250" y="5248"/>
                      <a:pt x="2514" y="5156"/>
                      <a:pt x="2722" y="4974"/>
                    </a:cubicBezTo>
                    <a:cubicBezTo>
                      <a:pt x="3058" y="4638"/>
                      <a:pt x="3207" y="3967"/>
                      <a:pt x="3095" y="3147"/>
                    </a:cubicBezTo>
                    <a:lnTo>
                      <a:pt x="3095" y="3110"/>
                    </a:lnTo>
                    <a:cubicBezTo>
                      <a:pt x="3058" y="2774"/>
                      <a:pt x="2946" y="2476"/>
                      <a:pt x="2834" y="2178"/>
                    </a:cubicBezTo>
                    <a:cubicBezTo>
                      <a:pt x="2648" y="1842"/>
                      <a:pt x="2014" y="649"/>
                      <a:pt x="1157" y="165"/>
                    </a:cubicBezTo>
                    <a:cubicBezTo>
                      <a:pt x="1045" y="127"/>
                      <a:pt x="896" y="53"/>
                      <a:pt x="784" y="16"/>
                    </a:cubicBezTo>
                    <a:cubicBezTo>
                      <a:pt x="744" y="6"/>
                      <a:pt x="701" y="1"/>
                      <a:pt x="6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48"/>
              <p:cNvSpPr/>
              <p:nvPr/>
            </p:nvSpPr>
            <p:spPr>
              <a:xfrm rot="-568379">
                <a:off x="6364643" y="4198719"/>
                <a:ext cx="85668" cy="119917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4177" extrusionOk="0">
                    <a:moveTo>
                      <a:pt x="747" y="1"/>
                    </a:moveTo>
                    <a:cubicBezTo>
                      <a:pt x="709" y="1"/>
                      <a:pt x="672" y="1"/>
                      <a:pt x="635" y="38"/>
                    </a:cubicBezTo>
                    <a:cubicBezTo>
                      <a:pt x="76" y="597"/>
                      <a:pt x="1" y="1418"/>
                      <a:pt x="374" y="2424"/>
                    </a:cubicBezTo>
                    <a:cubicBezTo>
                      <a:pt x="374" y="2461"/>
                      <a:pt x="896" y="3803"/>
                      <a:pt x="1455" y="4139"/>
                    </a:cubicBezTo>
                    <a:cubicBezTo>
                      <a:pt x="1517" y="4164"/>
                      <a:pt x="1587" y="4176"/>
                      <a:pt x="1659" y="4176"/>
                    </a:cubicBezTo>
                    <a:cubicBezTo>
                      <a:pt x="1803" y="4176"/>
                      <a:pt x="1952" y="4127"/>
                      <a:pt x="2051" y="4027"/>
                    </a:cubicBezTo>
                    <a:cubicBezTo>
                      <a:pt x="2685" y="3095"/>
                      <a:pt x="2983" y="1977"/>
                      <a:pt x="2871" y="858"/>
                    </a:cubicBezTo>
                    <a:cubicBezTo>
                      <a:pt x="2871" y="821"/>
                      <a:pt x="2834" y="784"/>
                      <a:pt x="2834" y="784"/>
                    </a:cubicBezTo>
                    <a:cubicBezTo>
                      <a:pt x="2816" y="765"/>
                      <a:pt x="2797" y="756"/>
                      <a:pt x="2778" y="756"/>
                    </a:cubicBezTo>
                    <a:cubicBezTo>
                      <a:pt x="2760" y="756"/>
                      <a:pt x="2741" y="765"/>
                      <a:pt x="2722" y="784"/>
                    </a:cubicBezTo>
                    <a:cubicBezTo>
                      <a:pt x="2277" y="1174"/>
                      <a:pt x="1894" y="1376"/>
                      <a:pt x="1589" y="1376"/>
                    </a:cubicBezTo>
                    <a:cubicBezTo>
                      <a:pt x="1485" y="1376"/>
                      <a:pt x="1391" y="1353"/>
                      <a:pt x="1306" y="1306"/>
                    </a:cubicBezTo>
                    <a:cubicBezTo>
                      <a:pt x="933" y="1045"/>
                      <a:pt x="747" y="560"/>
                      <a:pt x="821" y="113"/>
                    </a:cubicBezTo>
                    <a:cubicBezTo>
                      <a:pt x="821" y="75"/>
                      <a:pt x="784" y="38"/>
                      <a:pt x="7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48"/>
              <p:cNvSpPr/>
              <p:nvPr/>
            </p:nvSpPr>
            <p:spPr>
              <a:xfrm rot="-568379">
                <a:off x="6043128" y="2755515"/>
                <a:ext cx="1022126" cy="830666"/>
              </a:xfrm>
              <a:custGeom>
                <a:avLst/>
                <a:gdLst/>
                <a:ahLst/>
                <a:cxnLst/>
                <a:rect l="l" t="t" r="r" b="b"/>
                <a:pathLst>
                  <a:path w="35603" h="28934" extrusionOk="0">
                    <a:moveTo>
                      <a:pt x="4897" y="1"/>
                    </a:moveTo>
                    <a:cubicBezTo>
                      <a:pt x="4868" y="1"/>
                      <a:pt x="4839" y="1"/>
                      <a:pt x="4809" y="3"/>
                    </a:cubicBezTo>
                    <a:cubicBezTo>
                      <a:pt x="3915" y="40"/>
                      <a:pt x="3094" y="450"/>
                      <a:pt x="2498" y="1084"/>
                    </a:cubicBezTo>
                    <a:cubicBezTo>
                      <a:pt x="1715" y="1904"/>
                      <a:pt x="0" y="3954"/>
                      <a:pt x="969" y="5744"/>
                    </a:cubicBezTo>
                    <a:cubicBezTo>
                      <a:pt x="1566" y="6899"/>
                      <a:pt x="2610" y="7720"/>
                      <a:pt x="3616" y="8503"/>
                    </a:cubicBezTo>
                    <a:lnTo>
                      <a:pt x="3952" y="8763"/>
                    </a:lnTo>
                    <a:cubicBezTo>
                      <a:pt x="4250" y="9024"/>
                      <a:pt x="4548" y="9248"/>
                      <a:pt x="4847" y="9472"/>
                    </a:cubicBezTo>
                    <a:cubicBezTo>
                      <a:pt x="5853" y="10329"/>
                      <a:pt x="6934" y="11149"/>
                      <a:pt x="8053" y="11820"/>
                    </a:cubicBezTo>
                    <a:cubicBezTo>
                      <a:pt x="8090" y="11839"/>
                      <a:pt x="8118" y="11848"/>
                      <a:pt x="8141" y="11848"/>
                    </a:cubicBezTo>
                    <a:cubicBezTo>
                      <a:pt x="8164" y="11848"/>
                      <a:pt x="8183" y="11839"/>
                      <a:pt x="8202" y="11820"/>
                    </a:cubicBezTo>
                    <a:cubicBezTo>
                      <a:pt x="9208" y="10329"/>
                      <a:pt x="9991" y="8689"/>
                      <a:pt x="10513" y="6974"/>
                    </a:cubicBezTo>
                    <a:cubicBezTo>
                      <a:pt x="10513" y="6937"/>
                      <a:pt x="10550" y="6937"/>
                      <a:pt x="10550" y="6899"/>
                    </a:cubicBezTo>
                    <a:lnTo>
                      <a:pt x="10662" y="6899"/>
                    </a:lnTo>
                    <a:cubicBezTo>
                      <a:pt x="10699" y="6937"/>
                      <a:pt x="10737" y="6974"/>
                      <a:pt x="10699" y="7011"/>
                    </a:cubicBezTo>
                    <a:cubicBezTo>
                      <a:pt x="10103" y="9248"/>
                      <a:pt x="8798" y="11299"/>
                      <a:pt x="7531" y="13200"/>
                    </a:cubicBezTo>
                    <a:cubicBezTo>
                      <a:pt x="7083" y="13834"/>
                      <a:pt x="6636" y="14505"/>
                      <a:pt x="6226" y="15138"/>
                    </a:cubicBezTo>
                    <a:lnTo>
                      <a:pt x="5629" y="15996"/>
                    </a:lnTo>
                    <a:cubicBezTo>
                      <a:pt x="5108" y="16779"/>
                      <a:pt x="4548" y="17673"/>
                      <a:pt x="4921" y="18680"/>
                    </a:cubicBezTo>
                    <a:cubicBezTo>
                      <a:pt x="5853" y="21140"/>
                      <a:pt x="8202" y="23191"/>
                      <a:pt x="10028" y="24458"/>
                    </a:cubicBezTo>
                    <a:cubicBezTo>
                      <a:pt x="10886" y="25055"/>
                      <a:pt x="11781" y="25614"/>
                      <a:pt x="12675" y="26136"/>
                    </a:cubicBezTo>
                    <a:cubicBezTo>
                      <a:pt x="13495" y="26583"/>
                      <a:pt x="14353" y="26993"/>
                      <a:pt x="15210" y="27403"/>
                    </a:cubicBezTo>
                    <a:cubicBezTo>
                      <a:pt x="16925" y="28186"/>
                      <a:pt x="18752" y="28895"/>
                      <a:pt x="20541" y="28932"/>
                    </a:cubicBezTo>
                    <a:cubicBezTo>
                      <a:pt x="20581" y="28933"/>
                      <a:pt x="20620" y="28934"/>
                      <a:pt x="20659" y="28934"/>
                    </a:cubicBezTo>
                    <a:cubicBezTo>
                      <a:pt x="22694" y="28934"/>
                      <a:pt x="23422" y="27034"/>
                      <a:pt x="23971" y="25278"/>
                    </a:cubicBezTo>
                    <a:cubicBezTo>
                      <a:pt x="25089" y="21588"/>
                      <a:pt x="26282" y="16667"/>
                      <a:pt x="25313" y="11410"/>
                    </a:cubicBezTo>
                    <a:cubicBezTo>
                      <a:pt x="25313" y="11373"/>
                      <a:pt x="25313" y="11299"/>
                      <a:pt x="25350" y="11299"/>
                    </a:cubicBezTo>
                    <a:cubicBezTo>
                      <a:pt x="25369" y="11280"/>
                      <a:pt x="25397" y="11271"/>
                      <a:pt x="25420" y="11271"/>
                    </a:cubicBezTo>
                    <a:cubicBezTo>
                      <a:pt x="25444" y="11271"/>
                      <a:pt x="25462" y="11280"/>
                      <a:pt x="25462" y="11299"/>
                    </a:cubicBezTo>
                    <a:cubicBezTo>
                      <a:pt x="25499" y="11299"/>
                      <a:pt x="25499" y="11299"/>
                      <a:pt x="25499" y="11336"/>
                    </a:cubicBezTo>
                    <a:cubicBezTo>
                      <a:pt x="25798" y="12976"/>
                      <a:pt x="25947" y="14654"/>
                      <a:pt x="25872" y="16331"/>
                    </a:cubicBezTo>
                    <a:cubicBezTo>
                      <a:pt x="25872" y="16369"/>
                      <a:pt x="25910" y="16406"/>
                      <a:pt x="25947" y="16406"/>
                    </a:cubicBezTo>
                    <a:cubicBezTo>
                      <a:pt x="25965" y="16424"/>
                      <a:pt x="25975" y="16434"/>
                      <a:pt x="25984" y="16434"/>
                    </a:cubicBezTo>
                    <a:cubicBezTo>
                      <a:pt x="25993" y="16434"/>
                      <a:pt x="26003" y="16424"/>
                      <a:pt x="26021" y="16406"/>
                    </a:cubicBezTo>
                    <a:cubicBezTo>
                      <a:pt x="26879" y="16070"/>
                      <a:pt x="27699" y="15735"/>
                      <a:pt x="28556" y="15399"/>
                    </a:cubicBezTo>
                    <a:cubicBezTo>
                      <a:pt x="29973" y="14840"/>
                      <a:pt x="31464" y="14244"/>
                      <a:pt x="32881" y="13535"/>
                    </a:cubicBezTo>
                    <a:lnTo>
                      <a:pt x="33254" y="13349"/>
                    </a:lnTo>
                    <a:cubicBezTo>
                      <a:pt x="34074" y="12976"/>
                      <a:pt x="35341" y="12417"/>
                      <a:pt x="35453" y="11559"/>
                    </a:cubicBezTo>
                    <a:cubicBezTo>
                      <a:pt x="35602" y="10478"/>
                      <a:pt x="35453" y="9397"/>
                      <a:pt x="35043" y="8428"/>
                    </a:cubicBezTo>
                    <a:lnTo>
                      <a:pt x="34969" y="8204"/>
                    </a:lnTo>
                    <a:cubicBezTo>
                      <a:pt x="34819" y="7645"/>
                      <a:pt x="34521" y="7086"/>
                      <a:pt x="34111" y="6676"/>
                    </a:cubicBezTo>
                    <a:cubicBezTo>
                      <a:pt x="34037" y="6601"/>
                      <a:pt x="33962" y="6564"/>
                      <a:pt x="33887" y="6527"/>
                    </a:cubicBezTo>
                    <a:cubicBezTo>
                      <a:pt x="33436" y="6329"/>
                      <a:pt x="32963" y="6238"/>
                      <a:pt x="32468" y="6238"/>
                    </a:cubicBezTo>
                    <a:cubicBezTo>
                      <a:pt x="32310" y="6238"/>
                      <a:pt x="32149" y="6248"/>
                      <a:pt x="31986" y="6266"/>
                    </a:cubicBezTo>
                    <a:lnTo>
                      <a:pt x="31874" y="6266"/>
                    </a:lnTo>
                    <a:cubicBezTo>
                      <a:pt x="31502" y="6489"/>
                      <a:pt x="31129" y="6676"/>
                      <a:pt x="30719" y="6825"/>
                    </a:cubicBezTo>
                    <a:cubicBezTo>
                      <a:pt x="28518" y="7547"/>
                      <a:pt x="26222" y="7952"/>
                      <a:pt x="23890" y="7952"/>
                    </a:cubicBezTo>
                    <a:cubicBezTo>
                      <a:pt x="23693" y="7952"/>
                      <a:pt x="23497" y="7949"/>
                      <a:pt x="23300" y="7943"/>
                    </a:cubicBezTo>
                    <a:cubicBezTo>
                      <a:pt x="22443" y="7943"/>
                      <a:pt x="21585" y="7869"/>
                      <a:pt x="20728" y="7757"/>
                    </a:cubicBezTo>
                    <a:cubicBezTo>
                      <a:pt x="20717" y="7746"/>
                      <a:pt x="20706" y="7741"/>
                      <a:pt x="20695" y="7741"/>
                    </a:cubicBezTo>
                    <a:cubicBezTo>
                      <a:pt x="20669" y="7741"/>
                      <a:pt x="20642" y="7768"/>
                      <a:pt x="20616" y="7794"/>
                    </a:cubicBezTo>
                    <a:cubicBezTo>
                      <a:pt x="20168" y="8838"/>
                      <a:pt x="19609" y="9807"/>
                      <a:pt x="18976" y="10702"/>
                    </a:cubicBezTo>
                    <a:lnTo>
                      <a:pt x="18864" y="10851"/>
                    </a:lnTo>
                    <a:lnTo>
                      <a:pt x="18715" y="11075"/>
                    </a:lnTo>
                    <a:cubicBezTo>
                      <a:pt x="18379" y="11634"/>
                      <a:pt x="17857" y="12380"/>
                      <a:pt x="17223" y="12380"/>
                    </a:cubicBezTo>
                    <a:cubicBezTo>
                      <a:pt x="17149" y="12380"/>
                      <a:pt x="17074" y="12380"/>
                      <a:pt x="16962" y="12305"/>
                    </a:cubicBezTo>
                    <a:cubicBezTo>
                      <a:pt x="16515" y="12044"/>
                      <a:pt x="16254" y="11112"/>
                      <a:pt x="16142" y="10665"/>
                    </a:cubicBezTo>
                    <a:lnTo>
                      <a:pt x="16105" y="10553"/>
                    </a:lnTo>
                    <a:cubicBezTo>
                      <a:pt x="15844" y="9695"/>
                      <a:pt x="15658" y="8801"/>
                      <a:pt x="15509" y="7981"/>
                    </a:cubicBezTo>
                    <a:cubicBezTo>
                      <a:pt x="15397" y="7421"/>
                      <a:pt x="15285" y="6862"/>
                      <a:pt x="15136" y="6303"/>
                    </a:cubicBezTo>
                    <a:cubicBezTo>
                      <a:pt x="15136" y="6266"/>
                      <a:pt x="15098" y="6228"/>
                      <a:pt x="15098" y="6228"/>
                    </a:cubicBezTo>
                    <a:cubicBezTo>
                      <a:pt x="14241" y="5893"/>
                      <a:pt x="13458" y="5483"/>
                      <a:pt x="12675" y="5073"/>
                    </a:cubicBezTo>
                    <a:cubicBezTo>
                      <a:pt x="11892" y="4625"/>
                      <a:pt x="11110" y="4141"/>
                      <a:pt x="10401" y="3582"/>
                    </a:cubicBezTo>
                    <a:lnTo>
                      <a:pt x="10364" y="3582"/>
                    </a:lnTo>
                    <a:cubicBezTo>
                      <a:pt x="9320" y="2873"/>
                      <a:pt x="8388" y="2053"/>
                      <a:pt x="7568" y="1084"/>
                    </a:cubicBezTo>
                    <a:cubicBezTo>
                      <a:pt x="7531" y="1047"/>
                      <a:pt x="7531" y="1047"/>
                      <a:pt x="7531" y="1047"/>
                    </a:cubicBezTo>
                    <a:lnTo>
                      <a:pt x="7009" y="786"/>
                    </a:lnTo>
                    <a:cubicBezTo>
                      <a:pt x="6364" y="427"/>
                      <a:pt x="5616" y="1"/>
                      <a:pt x="4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48"/>
              <p:cNvSpPr/>
              <p:nvPr/>
            </p:nvSpPr>
            <p:spPr>
              <a:xfrm rot="-568379">
                <a:off x="5963177" y="3349734"/>
                <a:ext cx="738510" cy="749247"/>
              </a:xfrm>
              <a:custGeom>
                <a:avLst/>
                <a:gdLst/>
                <a:ahLst/>
                <a:cxnLst/>
                <a:rect l="l" t="t" r="r" b="b"/>
                <a:pathLst>
                  <a:path w="25724" h="26098" extrusionOk="0">
                    <a:moveTo>
                      <a:pt x="10662" y="1"/>
                    </a:moveTo>
                    <a:cubicBezTo>
                      <a:pt x="9320" y="1082"/>
                      <a:pt x="7941" y="2051"/>
                      <a:pt x="6487" y="2946"/>
                    </a:cubicBezTo>
                    <a:cubicBezTo>
                      <a:pt x="5890" y="3318"/>
                      <a:pt x="5294" y="3691"/>
                      <a:pt x="4735" y="4101"/>
                    </a:cubicBezTo>
                    <a:cubicBezTo>
                      <a:pt x="4250" y="4400"/>
                      <a:pt x="3766" y="4661"/>
                      <a:pt x="3244" y="4921"/>
                    </a:cubicBezTo>
                    <a:cubicBezTo>
                      <a:pt x="1678" y="5704"/>
                      <a:pt x="0" y="6599"/>
                      <a:pt x="0" y="8500"/>
                    </a:cubicBezTo>
                    <a:cubicBezTo>
                      <a:pt x="0" y="8575"/>
                      <a:pt x="0" y="8575"/>
                      <a:pt x="38" y="8612"/>
                    </a:cubicBezTo>
                    <a:cubicBezTo>
                      <a:pt x="56" y="8631"/>
                      <a:pt x="75" y="8640"/>
                      <a:pt x="93" y="8640"/>
                    </a:cubicBezTo>
                    <a:cubicBezTo>
                      <a:pt x="112" y="8640"/>
                      <a:pt x="131" y="8631"/>
                      <a:pt x="149" y="8612"/>
                    </a:cubicBezTo>
                    <a:lnTo>
                      <a:pt x="410" y="8426"/>
                    </a:lnTo>
                    <a:cubicBezTo>
                      <a:pt x="628" y="8230"/>
                      <a:pt x="884" y="8136"/>
                      <a:pt x="1141" y="8136"/>
                    </a:cubicBezTo>
                    <a:cubicBezTo>
                      <a:pt x="1324" y="8136"/>
                      <a:pt x="1507" y="8184"/>
                      <a:pt x="1678" y="8277"/>
                    </a:cubicBezTo>
                    <a:cubicBezTo>
                      <a:pt x="2162" y="8575"/>
                      <a:pt x="2498" y="9060"/>
                      <a:pt x="2647" y="9581"/>
                    </a:cubicBezTo>
                    <a:cubicBezTo>
                      <a:pt x="2983" y="10551"/>
                      <a:pt x="3057" y="11222"/>
                      <a:pt x="2834" y="11669"/>
                    </a:cubicBezTo>
                    <a:cubicBezTo>
                      <a:pt x="2684" y="11930"/>
                      <a:pt x="2423" y="12079"/>
                      <a:pt x="2162" y="12154"/>
                    </a:cubicBezTo>
                    <a:cubicBezTo>
                      <a:pt x="2125" y="12154"/>
                      <a:pt x="2088" y="12191"/>
                      <a:pt x="2088" y="12228"/>
                    </a:cubicBezTo>
                    <a:cubicBezTo>
                      <a:pt x="2088" y="12266"/>
                      <a:pt x="2088" y="12303"/>
                      <a:pt x="2125" y="12340"/>
                    </a:cubicBezTo>
                    <a:cubicBezTo>
                      <a:pt x="2312" y="12489"/>
                      <a:pt x="2535" y="12676"/>
                      <a:pt x="2796" y="12788"/>
                    </a:cubicBezTo>
                    <a:cubicBezTo>
                      <a:pt x="3383" y="13123"/>
                      <a:pt x="4033" y="13291"/>
                      <a:pt x="4684" y="13291"/>
                    </a:cubicBezTo>
                    <a:cubicBezTo>
                      <a:pt x="4900" y="13291"/>
                      <a:pt x="5117" y="13272"/>
                      <a:pt x="5331" y="13235"/>
                    </a:cubicBezTo>
                    <a:cubicBezTo>
                      <a:pt x="6301" y="13086"/>
                      <a:pt x="7270" y="12899"/>
                      <a:pt x="8202" y="12638"/>
                    </a:cubicBezTo>
                    <a:cubicBezTo>
                      <a:pt x="8947" y="12452"/>
                      <a:pt x="9693" y="12191"/>
                      <a:pt x="10439" y="11967"/>
                    </a:cubicBezTo>
                    <a:cubicBezTo>
                      <a:pt x="11184" y="11781"/>
                      <a:pt x="11967" y="11520"/>
                      <a:pt x="12750" y="11296"/>
                    </a:cubicBezTo>
                    <a:cubicBezTo>
                      <a:pt x="12787" y="11296"/>
                      <a:pt x="12824" y="11259"/>
                      <a:pt x="12824" y="11222"/>
                    </a:cubicBezTo>
                    <a:cubicBezTo>
                      <a:pt x="12824" y="11185"/>
                      <a:pt x="12824" y="11147"/>
                      <a:pt x="12787" y="11110"/>
                    </a:cubicBezTo>
                    <a:cubicBezTo>
                      <a:pt x="12414" y="10849"/>
                      <a:pt x="12116" y="10513"/>
                      <a:pt x="11818" y="10178"/>
                    </a:cubicBezTo>
                    <a:cubicBezTo>
                      <a:pt x="11781" y="10141"/>
                      <a:pt x="11781" y="10066"/>
                      <a:pt x="11818" y="10029"/>
                    </a:cubicBezTo>
                    <a:cubicBezTo>
                      <a:pt x="11837" y="10010"/>
                      <a:pt x="11855" y="10001"/>
                      <a:pt x="11874" y="10001"/>
                    </a:cubicBezTo>
                    <a:cubicBezTo>
                      <a:pt x="11892" y="10001"/>
                      <a:pt x="11911" y="10010"/>
                      <a:pt x="11930" y="10029"/>
                    </a:cubicBezTo>
                    <a:cubicBezTo>
                      <a:pt x="12414" y="10625"/>
                      <a:pt x="13011" y="11110"/>
                      <a:pt x="13682" y="11483"/>
                    </a:cubicBezTo>
                    <a:cubicBezTo>
                      <a:pt x="14204" y="11781"/>
                      <a:pt x="14800" y="12005"/>
                      <a:pt x="15434" y="12117"/>
                    </a:cubicBezTo>
                    <a:cubicBezTo>
                      <a:pt x="15471" y="12117"/>
                      <a:pt x="15434" y="12191"/>
                      <a:pt x="15434" y="12191"/>
                    </a:cubicBezTo>
                    <a:cubicBezTo>
                      <a:pt x="15434" y="12266"/>
                      <a:pt x="15360" y="12303"/>
                      <a:pt x="15322" y="12303"/>
                    </a:cubicBezTo>
                    <a:cubicBezTo>
                      <a:pt x="14763" y="12191"/>
                      <a:pt x="14241" y="12042"/>
                      <a:pt x="13756" y="11781"/>
                    </a:cubicBezTo>
                    <a:cubicBezTo>
                      <a:pt x="13738" y="11762"/>
                      <a:pt x="13719" y="11753"/>
                      <a:pt x="13705" y="11753"/>
                    </a:cubicBezTo>
                    <a:cubicBezTo>
                      <a:pt x="13691" y="11753"/>
                      <a:pt x="13682" y="11762"/>
                      <a:pt x="13682" y="11781"/>
                    </a:cubicBezTo>
                    <a:cubicBezTo>
                      <a:pt x="13645" y="11781"/>
                      <a:pt x="13607" y="11818"/>
                      <a:pt x="13607" y="11818"/>
                    </a:cubicBezTo>
                    <a:cubicBezTo>
                      <a:pt x="12824" y="14540"/>
                      <a:pt x="12191" y="17000"/>
                      <a:pt x="11706" y="19386"/>
                    </a:cubicBezTo>
                    <a:cubicBezTo>
                      <a:pt x="11669" y="19610"/>
                      <a:pt x="11632" y="19833"/>
                      <a:pt x="11557" y="20094"/>
                    </a:cubicBezTo>
                    <a:cubicBezTo>
                      <a:pt x="11296" y="21026"/>
                      <a:pt x="11035" y="22219"/>
                      <a:pt x="11296" y="23077"/>
                    </a:cubicBezTo>
                    <a:cubicBezTo>
                      <a:pt x="11520" y="23785"/>
                      <a:pt x="12153" y="24419"/>
                      <a:pt x="13123" y="24978"/>
                    </a:cubicBezTo>
                    <a:lnTo>
                      <a:pt x="13160" y="24941"/>
                    </a:lnTo>
                    <a:cubicBezTo>
                      <a:pt x="13458" y="25127"/>
                      <a:pt x="13794" y="25276"/>
                      <a:pt x="14092" y="25425"/>
                    </a:cubicBezTo>
                    <a:cubicBezTo>
                      <a:pt x="14946" y="25762"/>
                      <a:pt x="16069" y="26098"/>
                      <a:pt x="17174" y="26098"/>
                    </a:cubicBezTo>
                    <a:cubicBezTo>
                      <a:pt x="17662" y="26098"/>
                      <a:pt x="18146" y="26033"/>
                      <a:pt x="18603" y="25873"/>
                    </a:cubicBezTo>
                    <a:cubicBezTo>
                      <a:pt x="19572" y="25537"/>
                      <a:pt x="20019" y="24866"/>
                      <a:pt x="20467" y="24046"/>
                    </a:cubicBezTo>
                    <a:cubicBezTo>
                      <a:pt x="21026" y="23077"/>
                      <a:pt x="21585" y="21958"/>
                      <a:pt x="22182" y="20728"/>
                    </a:cubicBezTo>
                    <a:cubicBezTo>
                      <a:pt x="22405" y="20206"/>
                      <a:pt x="22666" y="19684"/>
                      <a:pt x="22927" y="19125"/>
                    </a:cubicBezTo>
                    <a:cubicBezTo>
                      <a:pt x="23859" y="17224"/>
                      <a:pt x="24829" y="15248"/>
                      <a:pt x="25723" y="13235"/>
                    </a:cubicBezTo>
                    <a:cubicBezTo>
                      <a:pt x="25723" y="13235"/>
                      <a:pt x="25723" y="13198"/>
                      <a:pt x="25723" y="13160"/>
                    </a:cubicBezTo>
                    <a:cubicBezTo>
                      <a:pt x="25686" y="13160"/>
                      <a:pt x="25686" y="13123"/>
                      <a:pt x="25649" y="13123"/>
                    </a:cubicBezTo>
                    <a:cubicBezTo>
                      <a:pt x="25350" y="13086"/>
                      <a:pt x="25090" y="12974"/>
                      <a:pt x="24829" y="12825"/>
                    </a:cubicBezTo>
                    <a:cubicBezTo>
                      <a:pt x="23934" y="12340"/>
                      <a:pt x="23561" y="11259"/>
                      <a:pt x="23747" y="9544"/>
                    </a:cubicBezTo>
                    <a:cubicBezTo>
                      <a:pt x="23785" y="9507"/>
                      <a:pt x="23747" y="9470"/>
                      <a:pt x="23710" y="9432"/>
                    </a:cubicBezTo>
                    <a:lnTo>
                      <a:pt x="23673" y="9432"/>
                    </a:lnTo>
                    <a:cubicBezTo>
                      <a:pt x="23114" y="9246"/>
                      <a:pt x="22517" y="9022"/>
                      <a:pt x="21772" y="8724"/>
                    </a:cubicBezTo>
                    <a:cubicBezTo>
                      <a:pt x="20504" y="8202"/>
                      <a:pt x="19274" y="7606"/>
                      <a:pt x="18044" y="6935"/>
                    </a:cubicBezTo>
                    <a:cubicBezTo>
                      <a:pt x="14502" y="4959"/>
                      <a:pt x="12079" y="2647"/>
                      <a:pt x="10811" y="38"/>
                    </a:cubicBezTo>
                    <a:cubicBezTo>
                      <a:pt x="10811" y="38"/>
                      <a:pt x="10811" y="38"/>
                      <a:pt x="107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48"/>
              <p:cNvSpPr/>
              <p:nvPr/>
            </p:nvSpPr>
            <p:spPr>
              <a:xfrm rot="-568379">
                <a:off x="6633716" y="3566212"/>
                <a:ext cx="91008" cy="96807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3372" extrusionOk="0">
                    <a:moveTo>
                      <a:pt x="150" y="0"/>
                    </a:moveTo>
                    <a:cubicBezTo>
                      <a:pt x="113" y="0"/>
                      <a:pt x="113" y="38"/>
                      <a:pt x="113" y="75"/>
                    </a:cubicBezTo>
                    <a:cubicBezTo>
                      <a:pt x="1" y="1082"/>
                      <a:pt x="1" y="2461"/>
                      <a:pt x="1119" y="3095"/>
                    </a:cubicBezTo>
                    <a:cubicBezTo>
                      <a:pt x="1343" y="3244"/>
                      <a:pt x="1641" y="3318"/>
                      <a:pt x="1902" y="3356"/>
                    </a:cubicBezTo>
                    <a:cubicBezTo>
                      <a:pt x="1913" y="3367"/>
                      <a:pt x="1927" y="3371"/>
                      <a:pt x="1942" y="3371"/>
                    </a:cubicBezTo>
                    <a:cubicBezTo>
                      <a:pt x="1977" y="3371"/>
                      <a:pt x="2014" y="3345"/>
                      <a:pt x="2014" y="3318"/>
                    </a:cubicBezTo>
                    <a:cubicBezTo>
                      <a:pt x="2424" y="2386"/>
                      <a:pt x="2834" y="1454"/>
                      <a:pt x="3170" y="522"/>
                    </a:cubicBezTo>
                    <a:cubicBezTo>
                      <a:pt x="3170" y="522"/>
                      <a:pt x="3170" y="448"/>
                      <a:pt x="3170" y="448"/>
                    </a:cubicBezTo>
                    <a:cubicBezTo>
                      <a:pt x="3170" y="448"/>
                      <a:pt x="3170" y="411"/>
                      <a:pt x="3132" y="411"/>
                    </a:cubicBezTo>
                    <a:lnTo>
                      <a:pt x="2983" y="411"/>
                    </a:lnTo>
                    <a:cubicBezTo>
                      <a:pt x="2051" y="411"/>
                      <a:pt x="1119" y="261"/>
                      <a:pt x="2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48"/>
              <p:cNvSpPr/>
              <p:nvPr/>
            </p:nvSpPr>
            <p:spPr>
              <a:xfrm rot="-568379">
                <a:off x="6707876" y="2428994"/>
                <a:ext cx="210351" cy="122473"/>
              </a:xfrm>
              <a:custGeom>
                <a:avLst/>
                <a:gdLst/>
                <a:ahLst/>
                <a:cxnLst/>
                <a:rect l="l" t="t" r="r" b="b"/>
                <a:pathLst>
                  <a:path w="7327" h="4266" extrusionOk="0">
                    <a:moveTo>
                      <a:pt x="3651" y="1"/>
                    </a:moveTo>
                    <a:cubicBezTo>
                      <a:pt x="2377" y="1"/>
                      <a:pt x="1071" y="625"/>
                      <a:pt x="280" y="1964"/>
                    </a:cubicBezTo>
                    <a:cubicBezTo>
                      <a:pt x="0" y="2447"/>
                      <a:pt x="433" y="2878"/>
                      <a:pt x="866" y="2878"/>
                    </a:cubicBezTo>
                    <a:cubicBezTo>
                      <a:pt x="1067" y="2878"/>
                      <a:pt x="1269" y="2785"/>
                      <a:pt x="1399" y="2560"/>
                    </a:cubicBezTo>
                    <a:cubicBezTo>
                      <a:pt x="1920" y="1655"/>
                      <a:pt x="2796" y="1230"/>
                      <a:pt x="3648" y="1230"/>
                    </a:cubicBezTo>
                    <a:cubicBezTo>
                      <a:pt x="4866" y="1230"/>
                      <a:pt x="6037" y="2099"/>
                      <a:pt x="6059" y="3678"/>
                    </a:cubicBezTo>
                    <a:cubicBezTo>
                      <a:pt x="6077" y="4070"/>
                      <a:pt x="6376" y="4266"/>
                      <a:pt x="6678" y="4266"/>
                    </a:cubicBezTo>
                    <a:cubicBezTo>
                      <a:pt x="6981" y="4266"/>
                      <a:pt x="7289" y="4070"/>
                      <a:pt x="7326" y="3678"/>
                    </a:cubicBezTo>
                    <a:cubicBezTo>
                      <a:pt x="7282" y="1317"/>
                      <a:pt x="5500" y="1"/>
                      <a:pt x="36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48"/>
              <p:cNvSpPr/>
              <p:nvPr/>
            </p:nvSpPr>
            <p:spPr>
              <a:xfrm rot="-568379">
                <a:off x="6218568" y="2399052"/>
                <a:ext cx="210695" cy="122157"/>
              </a:xfrm>
              <a:custGeom>
                <a:avLst/>
                <a:gdLst/>
                <a:ahLst/>
                <a:cxnLst/>
                <a:rect l="l" t="t" r="r" b="b"/>
                <a:pathLst>
                  <a:path w="7339" h="4255" extrusionOk="0">
                    <a:moveTo>
                      <a:pt x="3410" y="0"/>
                    </a:moveTo>
                    <a:cubicBezTo>
                      <a:pt x="2179" y="0"/>
                      <a:pt x="959" y="632"/>
                      <a:pt x="255" y="2069"/>
                    </a:cubicBezTo>
                    <a:cubicBezTo>
                      <a:pt x="0" y="2579"/>
                      <a:pt x="426" y="3019"/>
                      <a:pt x="840" y="3019"/>
                    </a:cubicBezTo>
                    <a:cubicBezTo>
                      <a:pt x="1031" y="3019"/>
                      <a:pt x="1219" y="2926"/>
                      <a:pt x="1336" y="2702"/>
                    </a:cubicBezTo>
                    <a:cubicBezTo>
                      <a:pt x="1803" y="1723"/>
                      <a:pt x="2684" y="1275"/>
                      <a:pt x="3559" y="1275"/>
                    </a:cubicBezTo>
                    <a:cubicBezTo>
                      <a:pt x="4781" y="1275"/>
                      <a:pt x="5990" y="2150"/>
                      <a:pt x="6034" y="3672"/>
                    </a:cubicBezTo>
                    <a:cubicBezTo>
                      <a:pt x="6071" y="4059"/>
                      <a:pt x="6399" y="4254"/>
                      <a:pt x="6712" y="4254"/>
                    </a:cubicBezTo>
                    <a:cubicBezTo>
                      <a:pt x="7033" y="4254"/>
                      <a:pt x="7339" y="4049"/>
                      <a:pt x="7301" y="3634"/>
                    </a:cubicBezTo>
                    <a:cubicBezTo>
                      <a:pt x="7100" y="1403"/>
                      <a:pt x="5244" y="0"/>
                      <a:pt x="3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48"/>
              <p:cNvSpPr/>
              <p:nvPr/>
            </p:nvSpPr>
            <p:spPr>
              <a:xfrm rot="-568379">
                <a:off x="6514172" y="2531994"/>
                <a:ext cx="104903" cy="67811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362" extrusionOk="0">
                    <a:moveTo>
                      <a:pt x="2125" y="384"/>
                    </a:moveTo>
                    <a:cubicBezTo>
                      <a:pt x="2573" y="458"/>
                      <a:pt x="2871" y="1129"/>
                      <a:pt x="3057" y="1502"/>
                    </a:cubicBezTo>
                    <a:cubicBezTo>
                      <a:pt x="3179" y="1850"/>
                      <a:pt x="2984" y="1946"/>
                      <a:pt x="2712" y="1946"/>
                    </a:cubicBezTo>
                    <a:cubicBezTo>
                      <a:pt x="2400" y="1946"/>
                      <a:pt x="1986" y="1820"/>
                      <a:pt x="1827" y="1800"/>
                    </a:cubicBezTo>
                    <a:cubicBezTo>
                      <a:pt x="1641" y="1726"/>
                      <a:pt x="485" y="1577"/>
                      <a:pt x="634" y="1241"/>
                    </a:cubicBezTo>
                    <a:cubicBezTo>
                      <a:pt x="970" y="719"/>
                      <a:pt x="1529" y="421"/>
                      <a:pt x="2125" y="384"/>
                    </a:cubicBezTo>
                    <a:close/>
                    <a:moveTo>
                      <a:pt x="2013" y="1"/>
                    </a:moveTo>
                    <a:cubicBezTo>
                      <a:pt x="1965" y="1"/>
                      <a:pt x="1915" y="4"/>
                      <a:pt x="1864" y="11"/>
                    </a:cubicBezTo>
                    <a:cubicBezTo>
                      <a:pt x="1380" y="86"/>
                      <a:pt x="0" y="757"/>
                      <a:pt x="224" y="1428"/>
                    </a:cubicBezTo>
                    <a:cubicBezTo>
                      <a:pt x="410" y="2099"/>
                      <a:pt x="1491" y="2136"/>
                      <a:pt x="2051" y="2248"/>
                    </a:cubicBezTo>
                    <a:cubicBezTo>
                      <a:pt x="2291" y="2320"/>
                      <a:pt x="2532" y="2361"/>
                      <a:pt x="2773" y="2361"/>
                    </a:cubicBezTo>
                    <a:cubicBezTo>
                      <a:pt x="2905" y="2361"/>
                      <a:pt x="3037" y="2349"/>
                      <a:pt x="3169" y="2322"/>
                    </a:cubicBezTo>
                    <a:cubicBezTo>
                      <a:pt x="3654" y="2248"/>
                      <a:pt x="3616" y="1726"/>
                      <a:pt x="3467" y="1390"/>
                    </a:cubicBezTo>
                    <a:cubicBezTo>
                      <a:pt x="3467" y="1390"/>
                      <a:pt x="3467" y="1353"/>
                      <a:pt x="3467" y="1353"/>
                    </a:cubicBezTo>
                    <a:cubicBezTo>
                      <a:pt x="3153" y="759"/>
                      <a:pt x="2740" y="1"/>
                      <a:pt x="20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48"/>
              <p:cNvSpPr/>
              <p:nvPr/>
            </p:nvSpPr>
            <p:spPr>
              <a:xfrm rot="-568379">
                <a:off x="6766917" y="2283493"/>
                <a:ext cx="171709" cy="74643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2600" extrusionOk="0">
                    <a:moveTo>
                      <a:pt x="908" y="1"/>
                    </a:moveTo>
                    <a:cubicBezTo>
                      <a:pt x="223" y="1"/>
                      <a:pt x="0" y="1105"/>
                      <a:pt x="738" y="1281"/>
                    </a:cubicBezTo>
                    <a:cubicBezTo>
                      <a:pt x="2080" y="1542"/>
                      <a:pt x="3423" y="1989"/>
                      <a:pt x="4690" y="2548"/>
                    </a:cubicBezTo>
                    <a:cubicBezTo>
                      <a:pt x="4779" y="2584"/>
                      <a:pt x="4866" y="2600"/>
                      <a:pt x="4949" y="2600"/>
                    </a:cubicBezTo>
                    <a:cubicBezTo>
                      <a:pt x="5567" y="2600"/>
                      <a:pt x="5981" y="1725"/>
                      <a:pt x="5324" y="1430"/>
                    </a:cubicBezTo>
                    <a:cubicBezTo>
                      <a:pt x="3944" y="833"/>
                      <a:pt x="2491" y="349"/>
                      <a:pt x="1037" y="13"/>
                    </a:cubicBezTo>
                    <a:cubicBezTo>
                      <a:pt x="992" y="5"/>
                      <a:pt x="949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48"/>
              <p:cNvSpPr/>
              <p:nvPr/>
            </p:nvSpPr>
            <p:spPr>
              <a:xfrm rot="-568379">
                <a:off x="6234425" y="2265147"/>
                <a:ext cx="171278" cy="51647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1799" extrusionOk="0">
                    <a:moveTo>
                      <a:pt x="784" y="1"/>
                    </a:moveTo>
                    <a:cubicBezTo>
                      <a:pt x="0" y="1"/>
                      <a:pt x="48" y="1232"/>
                      <a:pt x="856" y="1269"/>
                    </a:cubicBezTo>
                    <a:cubicBezTo>
                      <a:pt x="2236" y="1306"/>
                      <a:pt x="3615" y="1455"/>
                      <a:pt x="4994" y="1791"/>
                    </a:cubicBezTo>
                    <a:cubicBezTo>
                      <a:pt x="5030" y="1796"/>
                      <a:pt x="5064" y="1799"/>
                      <a:pt x="5097" y="1799"/>
                    </a:cubicBezTo>
                    <a:cubicBezTo>
                      <a:pt x="5762" y="1799"/>
                      <a:pt x="5966" y="774"/>
                      <a:pt x="5255" y="561"/>
                    </a:cubicBezTo>
                    <a:cubicBezTo>
                      <a:pt x="3801" y="225"/>
                      <a:pt x="2310" y="39"/>
                      <a:pt x="819" y="2"/>
                    </a:cubicBezTo>
                    <a:cubicBezTo>
                      <a:pt x="807" y="1"/>
                      <a:pt x="795" y="1"/>
                      <a:pt x="7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48"/>
              <p:cNvSpPr/>
              <p:nvPr/>
            </p:nvSpPr>
            <p:spPr>
              <a:xfrm rot="-568379">
                <a:off x="6325030" y="2581760"/>
                <a:ext cx="518111" cy="282037"/>
              </a:xfrm>
              <a:custGeom>
                <a:avLst/>
                <a:gdLst/>
                <a:ahLst/>
                <a:cxnLst/>
                <a:rect l="l" t="t" r="r" b="b"/>
                <a:pathLst>
                  <a:path w="18047" h="9824" extrusionOk="0">
                    <a:moveTo>
                      <a:pt x="2983" y="1"/>
                    </a:moveTo>
                    <a:cubicBezTo>
                      <a:pt x="0" y="1"/>
                      <a:pt x="158" y="2593"/>
                      <a:pt x="525" y="3993"/>
                    </a:cubicBezTo>
                    <a:cubicBezTo>
                      <a:pt x="1399" y="7296"/>
                      <a:pt x="5739" y="9824"/>
                      <a:pt x="9812" y="9824"/>
                    </a:cubicBezTo>
                    <a:cubicBezTo>
                      <a:pt x="11991" y="9824"/>
                      <a:pt x="14094" y="9101"/>
                      <a:pt x="15549" y="7386"/>
                    </a:cubicBezTo>
                    <a:cubicBezTo>
                      <a:pt x="16593" y="6193"/>
                      <a:pt x="18046" y="3508"/>
                      <a:pt x="13946" y="2316"/>
                    </a:cubicBezTo>
                    <a:cubicBezTo>
                      <a:pt x="12790" y="1980"/>
                      <a:pt x="11224" y="2129"/>
                      <a:pt x="8950" y="1682"/>
                    </a:cubicBezTo>
                    <a:cubicBezTo>
                      <a:pt x="6713" y="1123"/>
                      <a:pt x="5334" y="302"/>
                      <a:pt x="4178" y="116"/>
                    </a:cubicBezTo>
                    <a:cubicBezTo>
                      <a:pt x="3733" y="37"/>
                      <a:pt x="3336" y="1"/>
                      <a:pt x="29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48"/>
              <p:cNvSpPr/>
              <p:nvPr/>
            </p:nvSpPr>
            <p:spPr>
              <a:xfrm rot="-568379">
                <a:off x="6398715" y="2734241"/>
                <a:ext cx="312555" cy="135248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4711" extrusionOk="0">
                    <a:moveTo>
                      <a:pt x="3986" y="1"/>
                    </a:moveTo>
                    <a:cubicBezTo>
                      <a:pt x="2375" y="1"/>
                      <a:pt x="878" y="473"/>
                      <a:pt x="1" y="1533"/>
                    </a:cubicBezTo>
                    <a:cubicBezTo>
                      <a:pt x="1829" y="3442"/>
                      <a:pt x="4821" y="4711"/>
                      <a:pt x="7689" y="4711"/>
                    </a:cubicBezTo>
                    <a:cubicBezTo>
                      <a:pt x="8798" y="4711"/>
                      <a:pt x="9889" y="4521"/>
                      <a:pt x="10887" y="4105"/>
                    </a:cubicBezTo>
                    <a:cubicBezTo>
                      <a:pt x="10330" y="1614"/>
                      <a:pt x="6964" y="1"/>
                      <a:pt x="39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48"/>
              <p:cNvSpPr/>
              <p:nvPr/>
            </p:nvSpPr>
            <p:spPr>
              <a:xfrm rot="-568379">
                <a:off x="6999443" y="2587013"/>
                <a:ext cx="81361" cy="105821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3686" extrusionOk="0">
                    <a:moveTo>
                      <a:pt x="1454" y="0"/>
                    </a:moveTo>
                    <a:cubicBezTo>
                      <a:pt x="1417" y="0"/>
                      <a:pt x="1417" y="38"/>
                      <a:pt x="1417" y="75"/>
                    </a:cubicBezTo>
                    <a:cubicBezTo>
                      <a:pt x="1007" y="1082"/>
                      <a:pt x="559" y="2275"/>
                      <a:pt x="0" y="3430"/>
                    </a:cubicBezTo>
                    <a:cubicBezTo>
                      <a:pt x="0" y="3467"/>
                      <a:pt x="0" y="3505"/>
                      <a:pt x="0" y="3542"/>
                    </a:cubicBezTo>
                    <a:cubicBezTo>
                      <a:pt x="0" y="3542"/>
                      <a:pt x="37" y="3579"/>
                      <a:pt x="37" y="3579"/>
                    </a:cubicBezTo>
                    <a:lnTo>
                      <a:pt x="75" y="3579"/>
                    </a:lnTo>
                    <a:cubicBezTo>
                      <a:pt x="315" y="3650"/>
                      <a:pt x="547" y="3686"/>
                      <a:pt x="765" y="3686"/>
                    </a:cubicBezTo>
                    <a:cubicBezTo>
                      <a:pt x="1463" y="3686"/>
                      <a:pt x="2028" y="3329"/>
                      <a:pt x="2312" y="2647"/>
                    </a:cubicBezTo>
                    <a:cubicBezTo>
                      <a:pt x="2833" y="1529"/>
                      <a:pt x="2535" y="560"/>
                      <a:pt x="1566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48"/>
              <p:cNvSpPr/>
              <p:nvPr/>
            </p:nvSpPr>
            <p:spPr>
              <a:xfrm rot="-568379">
                <a:off x="5609480" y="1609728"/>
                <a:ext cx="1848199" cy="2679210"/>
              </a:xfrm>
              <a:custGeom>
                <a:avLst/>
                <a:gdLst/>
                <a:ahLst/>
                <a:cxnLst/>
                <a:rect l="l" t="t" r="r" b="b"/>
                <a:pathLst>
                  <a:path w="64377" h="93323" extrusionOk="0">
                    <a:moveTo>
                      <a:pt x="19902" y="30048"/>
                    </a:moveTo>
                    <a:cubicBezTo>
                      <a:pt x="19827" y="31278"/>
                      <a:pt x="19753" y="32471"/>
                      <a:pt x="19753" y="33701"/>
                    </a:cubicBezTo>
                    <a:cubicBezTo>
                      <a:pt x="18783" y="33664"/>
                      <a:pt x="18075" y="32806"/>
                      <a:pt x="18187" y="31874"/>
                    </a:cubicBezTo>
                    <a:cubicBezTo>
                      <a:pt x="18150" y="30868"/>
                      <a:pt x="18933" y="30048"/>
                      <a:pt x="19902" y="30048"/>
                    </a:cubicBezTo>
                    <a:close/>
                    <a:moveTo>
                      <a:pt x="50327" y="363"/>
                    </a:moveTo>
                    <a:cubicBezTo>
                      <a:pt x="51646" y="363"/>
                      <a:pt x="52956" y="537"/>
                      <a:pt x="54050" y="1156"/>
                    </a:cubicBezTo>
                    <a:cubicBezTo>
                      <a:pt x="55802" y="2125"/>
                      <a:pt x="56100" y="4585"/>
                      <a:pt x="56399" y="6338"/>
                    </a:cubicBezTo>
                    <a:cubicBezTo>
                      <a:pt x="56399" y="6412"/>
                      <a:pt x="56510" y="6487"/>
                      <a:pt x="56585" y="6487"/>
                    </a:cubicBezTo>
                    <a:cubicBezTo>
                      <a:pt x="59045" y="6561"/>
                      <a:pt x="63705" y="6673"/>
                      <a:pt x="63743" y="10066"/>
                    </a:cubicBezTo>
                    <a:cubicBezTo>
                      <a:pt x="63743" y="12041"/>
                      <a:pt x="63370" y="14017"/>
                      <a:pt x="63109" y="15993"/>
                    </a:cubicBezTo>
                    <a:cubicBezTo>
                      <a:pt x="62699" y="19199"/>
                      <a:pt x="62214" y="22405"/>
                      <a:pt x="61730" y="25574"/>
                    </a:cubicBezTo>
                    <a:cubicBezTo>
                      <a:pt x="61580" y="26618"/>
                      <a:pt x="61394" y="27662"/>
                      <a:pt x="61208" y="28705"/>
                    </a:cubicBezTo>
                    <a:cubicBezTo>
                      <a:pt x="60760" y="31390"/>
                      <a:pt x="58188" y="32918"/>
                      <a:pt x="56138" y="34409"/>
                    </a:cubicBezTo>
                    <a:cubicBezTo>
                      <a:pt x="55541" y="33179"/>
                      <a:pt x="54535" y="32210"/>
                      <a:pt x="53304" y="31613"/>
                    </a:cubicBezTo>
                    <a:cubicBezTo>
                      <a:pt x="53640" y="30420"/>
                      <a:pt x="53938" y="29227"/>
                      <a:pt x="54236" y="27997"/>
                    </a:cubicBezTo>
                    <a:cubicBezTo>
                      <a:pt x="54572" y="28333"/>
                      <a:pt x="54907" y="28631"/>
                      <a:pt x="55280" y="28929"/>
                    </a:cubicBezTo>
                    <a:cubicBezTo>
                      <a:pt x="55322" y="28971"/>
                      <a:pt x="55369" y="28988"/>
                      <a:pt x="55415" y="28988"/>
                    </a:cubicBezTo>
                    <a:cubicBezTo>
                      <a:pt x="55575" y="28988"/>
                      <a:pt x="55723" y="28776"/>
                      <a:pt x="55578" y="28631"/>
                    </a:cubicBezTo>
                    <a:cubicBezTo>
                      <a:pt x="52932" y="26506"/>
                      <a:pt x="51179" y="23412"/>
                      <a:pt x="50024" y="20243"/>
                    </a:cubicBezTo>
                    <a:cubicBezTo>
                      <a:pt x="49986" y="20243"/>
                      <a:pt x="49986" y="20243"/>
                      <a:pt x="49986" y="20206"/>
                    </a:cubicBezTo>
                    <a:lnTo>
                      <a:pt x="49949" y="20168"/>
                    </a:lnTo>
                    <a:cubicBezTo>
                      <a:pt x="49906" y="20125"/>
                      <a:pt x="49862" y="20107"/>
                      <a:pt x="49818" y="20107"/>
                    </a:cubicBezTo>
                    <a:cubicBezTo>
                      <a:pt x="49787" y="20107"/>
                      <a:pt x="49756" y="20116"/>
                      <a:pt x="49726" y="20131"/>
                    </a:cubicBezTo>
                    <a:cubicBezTo>
                      <a:pt x="46967" y="21734"/>
                      <a:pt x="43463" y="22219"/>
                      <a:pt x="40294" y="22256"/>
                    </a:cubicBezTo>
                    <a:cubicBezTo>
                      <a:pt x="43090" y="21063"/>
                      <a:pt x="45886" y="19423"/>
                      <a:pt x="47936" y="17223"/>
                    </a:cubicBezTo>
                    <a:cubicBezTo>
                      <a:pt x="47973" y="17186"/>
                      <a:pt x="48011" y="17186"/>
                      <a:pt x="48011" y="17149"/>
                    </a:cubicBezTo>
                    <a:cubicBezTo>
                      <a:pt x="48011" y="17111"/>
                      <a:pt x="48011" y="17111"/>
                      <a:pt x="48011" y="17111"/>
                    </a:cubicBezTo>
                    <a:cubicBezTo>
                      <a:pt x="48011" y="17111"/>
                      <a:pt x="48011" y="17074"/>
                      <a:pt x="48011" y="17074"/>
                    </a:cubicBezTo>
                    <a:cubicBezTo>
                      <a:pt x="48011" y="17074"/>
                      <a:pt x="48011" y="17037"/>
                      <a:pt x="48011" y="17037"/>
                    </a:cubicBezTo>
                    <a:lnTo>
                      <a:pt x="48011" y="17000"/>
                    </a:lnTo>
                    <a:lnTo>
                      <a:pt x="47973" y="16925"/>
                    </a:lnTo>
                    <a:lnTo>
                      <a:pt x="47862" y="16925"/>
                    </a:lnTo>
                    <a:cubicBezTo>
                      <a:pt x="47843" y="16906"/>
                      <a:pt x="47824" y="16897"/>
                      <a:pt x="47806" y="16897"/>
                    </a:cubicBezTo>
                    <a:cubicBezTo>
                      <a:pt x="47787" y="16897"/>
                      <a:pt x="47768" y="16906"/>
                      <a:pt x="47750" y="16925"/>
                    </a:cubicBezTo>
                    <a:cubicBezTo>
                      <a:pt x="43015" y="18043"/>
                      <a:pt x="38169" y="18789"/>
                      <a:pt x="33322" y="19125"/>
                    </a:cubicBezTo>
                    <a:cubicBezTo>
                      <a:pt x="29957" y="19419"/>
                      <a:pt x="26535" y="19741"/>
                      <a:pt x="23156" y="19741"/>
                    </a:cubicBezTo>
                    <a:cubicBezTo>
                      <a:pt x="22679" y="19741"/>
                      <a:pt x="22203" y="19735"/>
                      <a:pt x="21728" y="19721"/>
                    </a:cubicBezTo>
                    <a:lnTo>
                      <a:pt x="21691" y="19721"/>
                    </a:lnTo>
                    <a:cubicBezTo>
                      <a:pt x="20461" y="19684"/>
                      <a:pt x="19231" y="19572"/>
                      <a:pt x="18038" y="19423"/>
                    </a:cubicBezTo>
                    <a:cubicBezTo>
                      <a:pt x="18026" y="19421"/>
                      <a:pt x="18015" y="19420"/>
                      <a:pt x="18005" y="19420"/>
                    </a:cubicBezTo>
                    <a:cubicBezTo>
                      <a:pt x="17768" y="19420"/>
                      <a:pt x="17676" y="19797"/>
                      <a:pt x="17926" y="19833"/>
                    </a:cubicBezTo>
                    <a:cubicBezTo>
                      <a:pt x="19119" y="19982"/>
                      <a:pt x="20275" y="20057"/>
                      <a:pt x="21468" y="20131"/>
                    </a:cubicBezTo>
                    <a:cubicBezTo>
                      <a:pt x="21132" y="21473"/>
                      <a:pt x="20871" y="22853"/>
                      <a:pt x="20647" y="24232"/>
                    </a:cubicBezTo>
                    <a:cubicBezTo>
                      <a:pt x="19305" y="24232"/>
                      <a:pt x="18001" y="24642"/>
                      <a:pt x="16919" y="25388"/>
                    </a:cubicBezTo>
                    <a:cubicBezTo>
                      <a:pt x="15838" y="22741"/>
                      <a:pt x="15577" y="19833"/>
                      <a:pt x="15279" y="17074"/>
                    </a:cubicBezTo>
                    <a:cubicBezTo>
                      <a:pt x="15018" y="14651"/>
                      <a:pt x="14608" y="12079"/>
                      <a:pt x="15428" y="9730"/>
                    </a:cubicBezTo>
                    <a:cubicBezTo>
                      <a:pt x="15876" y="8351"/>
                      <a:pt x="16994" y="7680"/>
                      <a:pt x="18187" y="7009"/>
                    </a:cubicBezTo>
                    <a:cubicBezTo>
                      <a:pt x="19454" y="6338"/>
                      <a:pt x="20796" y="5741"/>
                      <a:pt x="22213" y="5256"/>
                    </a:cubicBezTo>
                    <a:cubicBezTo>
                      <a:pt x="24785" y="4362"/>
                      <a:pt x="27432" y="3691"/>
                      <a:pt x="30116" y="3206"/>
                    </a:cubicBezTo>
                    <a:cubicBezTo>
                      <a:pt x="32726" y="2759"/>
                      <a:pt x="35373" y="2349"/>
                      <a:pt x="37982" y="1901"/>
                    </a:cubicBezTo>
                    <a:cubicBezTo>
                      <a:pt x="41039" y="1379"/>
                      <a:pt x="44096" y="820"/>
                      <a:pt x="47228" y="559"/>
                    </a:cubicBezTo>
                    <a:cubicBezTo>
                      <a:pt x="48193" y="476"/>
                      <a:pt x="49263" y="363"/>
                      <a:pt x="50327" y="363"/>
                    </a:cubicBezTo>
                    <a:close/>
                    <a:moveTo>
                      <a:pt x="20573" y="24567"/>
                    </a:moveTo>
                    <a:lnTo>
                      <a:pt x="20573" y="24567"/>
                    </a:lnTo>
                    <a:cubicBezTo>
                      <a:pt x="20275" y="26245"/>
                      <a:pt x="20088" y="27923"/>
                      <a:pt x="19939" y="29600"/>
                    </a:cubicBezTo>
                    <a:cubicBezTo>
                      <a:pt x="18746" y="29600"/>
                      <a:pt x="17777" y="30532"/>
                      <a:pt x="17777" y="31725"/>
                    </a:cubicBezTo>
                    <a:cubicBezTo>
                      <a:pt x="17590" y="32955"/>
                      <a:pt x="18522" y="34074"/>
                      <a:pt x="19753" y="34111"/>
                    </a:cubicBezTo>
                    <a:lnTo>
                      <a:pt x="19753" y="34745"/>
                    </a:lnTo>
                    <a:cubicBezTo>
                      <a:pt x="19753" y="35304"/>
                      <a:pt x="19790" y="35863"/>
                      <a:pt x="19827" y="36422"/>
                    </a:cubicBezTo>
                    <a:cubicBezTo>
                      <a:pt x="17143" y="35938"/>
                      <a:pt x="15130" y="33701"/>
                      <a:pt x="14906" y="31017"/>
                    </a:cubicBezTo>
                    <a:cubicBezTo>
                      <a:pt x="14832" y="29339"/>
                      <a:pt x="15354" y="27662"/>
                      <a:pt x="16397" y="26357"/>
                    </a:cubicBezTo>
                    <a:cubicBezTo>
                      <a:pt x="17404" y="25127"/>
                      <a:pt x="19044" y="24642"/>
                      <a:pt x="20573" y="24567"/>
                    </a:cubicBezTo>
                    <a:close/>
                    <a:moveTo>
                      <a:pt x="51440" y="37205"/>
                    </a:moveTo>
                    <a:cubicBezTo>
                      <a:pt x="52410" y="37727"/>
                      <a:pt x="52633" y="38696"/>
                      <a:pt x="52186" y="39703"/>
                    </a:cubicBezTo>
                    <a:cubicBezTo>
                      <a:pt x="51880" y="40398"/>
                      <a:pt x="51326" y="40699"/>
                      <a:pt x="50708" y="40699"/>
                    </a:cubicBezTo>
                    <a:cubicBezTo>
                      <a:pt x="50497" y="40699"/>
                      <a:pt x="50279" y="40664"/>
                      <a:pt x="50061" y="40598"/>
                    </a:cubicBezTo>
                    <a:cubicBezTo>
                      <a:pt x="50546" y="39479"/>
                      <a:pt x="51030" y="38324"/>
                      <a:pt x="51440" y="37205"/>
                    </a:cubicBezTo>
                    <a:close/>
                    <a:moveTo>
                      <a:pt x="8838" y="29083"/>
                    </a:moveTo>
                    <a:cubicBezTo>
                      <a:pt x="8940" y="29083"/>
                      <a:pt x="9128" y="29388"/>
                      <a:pt x="9128" y="29451"/>
                    </a:cubicBezTo>
                    <a:cubicBezTo>
                      <a:pt x="9426" y="29898"/>
                      <a:pt x="9613" y="30346"/>
                      <a:pt x="9762" y="30830"/>
                    </a:cubicBezTo>
                    <a:cubicBezTo>
                      <a:pt x="9799" y="30868"/>
                      <a:pt x="9799" y="30905"/>
                      <a:pt x="9799" y="30905"/>
                    </a:cubicBezTo>
                    <a:cubicBezTo>
                      <a:pt x="9538" y="31501"/>
                      <a:pt x="9389" y="32135"/>
                      <a:pt x="9389" y="32769"/>
                    </a:cubicBezTo>
                    <a:cubicBezTo>
                      <a:pt x="9389" y="32918"/>
                      <a:pt x="9501" y="32993"/>
                      <a:pt x="9608" y="32993"/>
                    </a:cubicBezTo>
                    <a:cubicBezTo>
                      <a:pt x="9715" y="32993"/>
                      <a:pt x="9818" y="32918"/>
                      <a:pt x="9799" y="32769"/>
                    </a:cubicBezTo>
                    <a:cubicBezTo>
                      <a:pt x="9799" y="32150"/>
                      <a:pt x="10048" y="30604"/>
                      <a:pt x="10860" y="30604"/>
                    </a:cubicBezTo>
                    <a:cubicBezTo>
                      <a:pt x="10879" y="30604"/>
                      <a:pt x="10898" y="30605"/>
                      <a:pt x="10917" y="30607"/>
                    </a:cubicBezTo>
                    <a:cubicBezTo>
                      <a:pt x="10880" y="30980"/>
                      <a:pt x="10768" y="31352"/>
                      <a:pt x="10731" y="31762"/>
                    </a:cubicBezTo>
                    <a:cubicBezTo>
                      <a:pt x="10694" y="32210"/>
                      <a:pt x="10806" y="32769"/>
                      <a:pt x="10582" y="33216"/>
                    </a:cubicBezTo>
                    <a:cubicBezTo>
                      <a:pt x="10545" y="33254"/>
                      <a:pt x="10545" y="33328"/>
                      <a:pt x="10582" y="33365"/>
                    </a:cubicBezTo>
                    <a:cubicBezTo>
                      <a:pt x="10582" y="33403"/>
                      <a:pt x="10582" y="33440"/>
                      <a:pt x="10619" y="33477"/>
                    </a:cubicBezTo>
                    <a:cubicBezTo>
                      <a:pt x="12744" y="35789"/>
                      <a:pt x="15130" y="37914"/>
                      <a:pt x="17702" y="39740"/>
                    </a:cubicBezTo>
                    <a:cubicBezTo>
                      <a:pt x="17441" y="39815"/>
                      <a:pt x="17180" y="39927"/>
                      <a:pt x="16919" y="40076"/>
                    </a:cubicBezTo>
                    <a:cubicBezTo>
                      <a:pt x="15987" y="40710"/>
                      <a:pt x="15205" y="41530"/>
                      <a:pt x="14720" y="42536"/>
                    </a:cubicBezTo>
                    <a:cubicBezTo>
                      <a:pt x="12670" y="40076"/>
                      <a:pt x="10917" y="37392"/>
                      <a:pt x="9538" y="34484"/>
                    </a:cubicBezTo>
                    <a:cubicBezTo>
                      <a:pt x="9514" y="34412"/>
                      <a:pt x="9459" y="34371"/>
                      <a:pt x="9393" y="34371"/>
                    </a:cubicBezTo>
                    <a:cubicBezTo>
                      <a:pt x="9356" y="34371"/>
                      <a:pt x="9317" y="34383"/>
                      <a:pt x="9277" y="34409"/>
                    </a:cubicBezTo>
                    <a:lnTo>
                      <a:pt x="9203" y="34409"/>
                    </a:lnTo>
                    <a:cubicBezTo>
                      <a:pt x="9007" y="34451"/>
                      <a:pt x="8812" y="34470"/>
                      <a:pt x="8617" y="34470"/>
                    </a:cubicBezTo>
                    <a:cubicBezTo>
                      <a:pt x="7772" y="34470"/>
                      <a:pt x="6940" y="34123"/>
                      <a:pt x="6183" y="33850"/>
                    </a:cubicBezTo>
                    <a:cubicBezTo>
                      <a:pt x="5922" y="33738"/>
                      <a:pt x="5698" y="33626"/>
                      <a:pt x="5475" y="33515"/>
                    </a:cubicBezTo>
                    <a:cubicBezTo>
                      <a:pt x="5400" y="33477"/>
                      <a:pt x="5325" y="33440"/>
                      <a:pt x="5288" y="33365"/>
                    </a:cubicBezTo>
                    <a:cubicBezTo>
                      <a:pt x="5363" y="33365"/>
                      <a:pt x="5437" y="33328"/>
                      <a:pt x="5512" y="33328"/>
                    </a:cubicBezTo>
                    <a:lnTo>
                      <a:pt x="6146" y="33328"/>
                    </a:lnTo>
                    <a:cubicBezTo>
                      <a:pt x="6220" y="33328"/>
                      <a:pt x="6315" y="33336"/>
                      <a:pt x="6412" y="33336"/>
                    </a:cubicBezTo>
                    <a:cubicBezTo>
                      <a:pt x="6605" y="33336"/>
                      <a:pt x="6804" y="33303"/>
                      <a:pt x="6854" y="33105"/>
                    </a:cubicBezTo>
                    <a:cubicBezTo>
                      <a:pt x="6928" y="32732"/>
                      <a:pt x="6369" y="32508"/>
                      <a:pt x="6146" y="32359"/>
                    </a:cubicBezTo>
                    <a:cubicBezTo>
                      <a:pt x="5885" y="32210"/>
                      <a:pt x="5363" y="31874"/>
                      <a:pt x="5251" y="31539"/>
                    </a:cubicBezTo>
                    <a:lnTo>
                      <a:pt x="5363" y="31539"/>
                    </a:lnTo>
                    <a:cubicBezTo>
                      <a:pt x="5624" y="31576"/>
                      <a:pt x="5922" y="31651"/>
                      <a:pt x="6146" y="31762"/>
                    </a:cubicBezTo>
                    <a:cubicBezTo>
                      <a:pt x="6416" y="31883"/>
                      <a:pt x="6856" y="32197"/>
                      <a:pt x="7212" y="32197"/>
                    </a:cubicBezTo>
                    <a:cubicBezTo>
                      <a:pt x="7297" y="32197"/>
                      <a:pt x="7378" y="32179"/>
                      <a:pt x="7450" y="32135"/>
                    </a:cubicBezTo>
                    <a:cubicBezTo>
                      <a:pt x="7823" y="31874"/>
                      <a:pt x="7488" y="31352"/>
                      <a:pt x="7339" y="31129"/>
                    </a:cubicBezTo>
                    <a:cubicBezTo>
                      <a:pt x="7264" y="30980"/>
                      <a:pt x="6332" y="29563"/>
                      <a:pt x="6667" y="29414"/>
                    </a:cubicBezTo>
                    <a:cubicBezTo>
                      <a:pt x="6686" y="29406"/>
                      <a:pt x="6705" y="29402"/>
                      <a:pt x="6725" y="29402"/>
                    </a:cubicBezTo>
                    <a:cubicBezTo>
                      <a:pt x="7078" y="29402"/>
                      <a:pt x="7719" y="30582"/>
                      <a:pt x="7860" y="30793"/>
                    </a:cubicBezTo>
                    <a:cubicBezTo>
                      <a:pt x="7979" y="30972"/>
                      <a:pt x="8265" y="31459"/>
                      <a:pt x="8546" y="31459"/>
                    </a:cubicBezTo>
                    <a:cubicBezTo>
                      <a:pt x="8617" y="31459"/>
                      <a:pt x="8687" y="31428"/>
                      <a:pt x="8755" y="31352"/>
                    </a:cubicBezTo>
                    <a:cubicBezTo>
                      <a:pt x="8979" y="31129"/>
                      <a:pt x="8942" y="30681"/>
                      <a:pt x="8867" y="30383"/>
                    </a:cubicBezTo>
                    <a:cubicBezTo>
                      <a:pt x="8830" y="30085"/>
                      <a:pt x="8606" y="29488"/>
                      <a:pt x="8792" y="29116"/>
                    </a:cubicBezTo>
                    <a:cubicBezTo>
                      <a:pt x="8804" y="29093"/>
                      <a:pt x="8819" y="29083"/>
                      <a:pt x="8838" y="29083"/>
                    </a:cubicBezTo>
                    <a:close/>
                    <a:moveTo>
                      <a:pt x="53230" y="32023"/>
                    </a:moveTo>
                    <a:cubicBezTo>
                      <a:pt x="56361" y="33626"/>
                      <a:pt x="56995" y="36870"/>
                      <a:pt x="55690" y="39964"/>
                    </a:cubicBezTo>
                    <a:lnTo>
                      <a:pt x="55690" y="40001"/>
                    </a:lnTo>
                    <a:cubicBezTo>
                      <a:pt x="54785" y="42082"/>
                      <a:pt x="52514" y="43212"/>
                      <a:pt x="50317" y="43212"/>
                    </a:cubicBezTo>
                    <a:cubicBezTo>
                      <a:pt x="49799" y="43212"/>
                      <a:pt x="49285" y="43149"/>
                      <a:pt x="48794" y="43021"/>
                    </a:cubicBezTo>
                    <a:cubicBezTo>
                      <a:pt x="49166" y="42387"/>
                      <a:pt x="49539" y="41679"/>
                      <a:pt x="49875" y="41008"/>
                    </a:cubicBezTo>
                    <a:cubicBezTo>
                      <a:pt x="50134" y="41110"/>
                      <a:pt x="50403" y="41159"/>
                      <a:pt x="50667" y="41159"/>
                    </a:cubicBezTo>
                    <a:cubicBezTo>
                      <a:pt x="51465" y="41159"/>
                      <a:pt x="52223" y="40711"/>
                      <a:pt x="52559" y="39927"/>
                    </a:cubicBezTo>
                    <a:cubicBezTo>
                      <a:pt x="53193" y="38808"/>
                      <a:pt x="52745" y="37392"/>
                      <a:pt x="51590" y="36832"/>
                    </a:cubicBezTo>
                    <a:lnTo>
                      <a:pt x="51888" y="36087"/>
                    </a:lnTo>
                    <a:cubicBezTo>
                      <a:pt x="52372" y="34708"/>
                      <a:pt x="52820" y="33403"/>
                      <a:pt x="53230" y="32023"/>
                    </a:cubicBezTo>
                    <a:close/>
                    <a:moveTo>
                      <a:pt x="47153" y="17447"/>
                    </a:moveTo>
                    <a:lnTo>
                      <a:pt x="47153" y="17447"/>
                    </a:lnTo>
                    <a:cubicBezTo>
                      <a:pt x="44954" y="19572"/>
                      <a:pt x="42009" y="21175"/>
                      <a:pt x="39175" y="22256"/>
                    </a:cubicBezTo>
                    <a:cubicBezTo>
                      <a:pt x="39064" y="22293"/>
                      <a:pt x="39026" y="22405"/>
                      <a:pt x="39064" y="22517"/>
                    </a:cubicBezTo>
                    <a:cubicBezTo>
                      <a:pt x="39101" y="22629"/>
                      <a:pt x="39175" y="22666"/>
                      <a:pt x="39250" y="22666"/>
                    </a:cubicBezTo>
                    <a:cubicBezTo>
                      <a:pt x="39484" y="22671"/>
                      <a:pt x="39721" y="22674"/>
                      <a:pt x="39960" y="22674"/>
                    </a:cubicBezTo>
                    <a:cubicBezTo>
                      <a:pt x="43220" y="22674"/>
                      <a:pt x="46877" y="22179"/>
                      <a:pt x="49726" y="20616"/>
                    </a:cubicBezTo>
                    <a:cubicBezTo>
                      <a:pt x="50658" y="23188"/>
                      <a:pt x="52074" y="25574"/>
                      <a:pt x="53938" y="27662"/>
                    </a:cubicBezTo>
                    <a:cubicBezTo>
                      <a:pt x="52745" y="32806"/>
                      <a:pt x="51142" y="37988"/>
                      <a:pt x="48495" y="42648"/>
                    </a:cubicBezTo>
                    <a:cubicBezTo>
                      <a:pt x="47489" y="44363"/>
                      <a:pt x="46370" y="45742"/>
                      <a:pt x="44506" y="46413"/>
                    </a:cubicBezTo>
                    <a:cubicBezTo>
                      <a:pt x="42270" y="47180"/>
                      <a:pt x="39923" y="47564"/>
                      <a:pt x="37585" y="47564"/>
                    </a:cubicBezTo>
                    <a:cubicBezTo>
                      <a:pt x="37195" y="47564"/>
                      <a:pt x="36805" y="47553"/>
                      <a:pt x="36417" y="47532"/>
                    </a:cubicBezTo>
                    <a:cubicBezTo>
                      <a:pt x="33919" y="47420"/>
                      <a:pt x="31496" y="46861"/>
                      <a:pt x="29184" y="45891"/>
                    </a:cubicBezTo>
                    <a:cubicBezTo>
                      <a:pt x="29147" y="45891"/>
                      <a:pt x="29110" y="45854"/>
                      <a:pt x="29073" y="45854"/>
                    </a:cubicBezTo>
                    <a:cubicBezTo>
                      <a:pt x="26724" y="44885"/>
                      <a:pt x="24599" y="43543"/>
                      <a:pt x="22698" y="41828"/>
                    </a:cubicBezTo>
                    <a:cubicBezTo>
                      <a:pt x="21393" y="40710"/>
                      <a:pt x="20536" y="39107"/>
                      <a:pt x="20386" y="37392"/>
                    </a:cubicBezTo>
                    <a:lnTo>
                      <a:pt x="20349" y="37392"/>
                    </a:lnTo>
                    <a:cubicBezTo>
                      <a:pt x="20088" y="35118"/>
                      <a:pt x="20088" y="32844"/>
                      <a:pt x="20312" y="30569"/>
                    </a:cubicBezTo>
                    <a:cubicBezTo>
                      <a:pt x="20349" y="28631"/>
                      <a:pt x="20536" y="26730"/>
                      <a:pt x="20834" y="24828"/>
                    </a:cubicBezTo>
                    <a:cubicBezTo>
                      <a:pt x="21132" y="23225"/>
                      <a:pt x="21468" y="21660"/>
                      <a:pt x="21840" y="20057"/>
                    </a:cubicBezTo>
                    <a:cubicBezTo>
                      <a:pt x="22150" y="20060"/>
                      <a:pt x="22460" y="20061"/>
                      <a:pt x="22769" y="20061"/>
                    </a:cubicBezTo>
                    <a:cubicBezTo>
                      <a:pt x="26150" y="20061"/>
                      <a:pt x="29531" y="19876"/>
                      <a:pt x="32912" y="19535"/>
                    </a:cubicBezTo>
                    <a:cubicBezTo>
                      <a:pt x="37684" y="19199"/>
                      <a:pt x="42456" y="18528"/>
                      <a:pt x="47153" y="17447"/>
                    </a:cubicBezTo>
                    <a:close/>
                    <a:moveTo>
                      <a:pt x="61029" y="40879"/>
                    </a:moveTo>
                    <a:cubicBezTo>
                      <a:pt x="61048" y="40879"/>
                      <a:pt x="61059" y="40884"/>
                      <a:pt x="61059" y="40896"/>
                    </a:cubicBezTo>
                    <a:cubicBezTo>
                      <a:pt x="61096" y="41269"/>
                      <a:pt x="60499" y="41716"/>
                      <a:pt x="60276" y="41977"/>
                    </a:cubicBezTo>
                    <a:cubicBezTo>
                      <a:pt x="60052" y="42201"/>
                      <a:pt x="59754" y="42536"/>
                      <a:pt x="59866" y="42835"/>
                    </a:cubicBezTo>
                    <a:cubicBezTo>
                      <a:pt x="59923" y="43022"/>
                      <a:pt x="60054" y="43087"/>
                      <a:pt x="60210" y="43087"/>
                    </a:cubicBezTo>
                    <a:cubicBezTo>
                      <a:pt x="60456" y="43087"/>
                      <a:pt x="60764" y="42926"/>
                      <a:pt x="60947" y="42835"/>
                    </a:cubicBezTo>
                    <a:cubicBezTo>
                      <a:pt x="61299" y="42706"/>
                      <a:pt x="61983" y="42275"/>
                      <a:pt x="62452" y="42275"/>
                    </a:cubicBezTo>
                    <a:cubicBezTo>
                      <a:pt x="62528" y="42275"/>
                      <a:pt x="62599" y="42286"/>
                      <a:pt x="62662" y="42313"/>
                    </a:cubicBezTo>
                    <a:cubicBezTo>
                      <a:pt x="62848" y="42424"/>
                      <a:pt x="62140" y="42909"/>
                      <a:pt x="62065" y="42909"/>
                    </a:cubicBezTo>
                    <a:cubicBezTo>
                      <a:pt x="61767" y="43096"/>
                      <a:pt x="61469" y="43245"/>
                      <a:pt x="61133" y="43394"/>
                    </a:cubicBezTo>
                    <a:cubicBezTo>
                      <a:pt x="60835" y="43543"/>
                      <a:pt x="60388" y="43767"/>
                      <a:pt x="60499" y="44139"/>
                    </a:cubicBezTo>
                    <a:cubicBezTo>
                      <a:pt x="60574" y="44326"/>
                      <a:pt x="60760" y="44400"/>
                      <a:pt x="60909" y="44438"/>
                    </a:cubicBezTo>
                    <a:cubicBezTo>
                      <a:pt x="61245" y="44512"/>
                      <a:pt x="61543" y="44587"/>
                      <a:pt x="61879" y="44587"/>
                    </a:cubicBezTo>
                    <a:cubicBezTo>
                      <a:pt x="62140" y="44624"/>
                      <a:pt x="62363" y="44699"/>
                      <a:pt x="62587" y="44810"/>
                    </a:cubicBezTo>
                    <a:cubicBezTo>
                      <a:pt x="62624" y="44848"/>
                      <a:pt x="62662" y="44848"/>
                      <a:pt x="62699" y="44885"/>
                    </a:cubicBezTo>
                    <a:cubicBezTo>
                      <a:pt x="62587" y="44959"/>
                      <a:pt x="62438" y="44997"/>
                      <a:pt x="62289" y="45034"/>
                    </a:cubicBezTo>
                    <a:cubicBezTo>
                      <a:pt x="62104" y="45060"/>
                      <a:pt x="61920" y="45087"/>
                      <a:pt x="61722" y="45087"/>
                    </a:cubicBezTo>
                    <a:cubicBezTo>
                      <a:pt x="61640" y="45087"/>
                      <a:pt x="61556" y="45082"/>
                      <a:pt x="61469" y="45071"/>
                    </a:cubicBezTo>
                    <a:cubicBezTo>
                      <a:pt x="61357" y="45071"/>
                      <a:pt x="61190" y="45051"/>
                      <a:pt x="61025" y="45051"/>
                    </a:cubicBezTo>
                    <a:cubicBezTo>
                      <a:pt x="60804" y="45051"/>
                      <a:pt x="60585" y="45087"/>
                      <a:pt x="60499" y="45258"/>
                    </a:cubicBezTo>
                    <a:cubicBezTo>
                      <a:pt x="60313" y="45556"/>
                      <a:pt x="60686" y="45742"/>
                      <a:pt x="60872" y="45854"/>
                    </a:cubicBezTo>
                    <a:cubicBezTo>
                      <a:pt x="61170" y="46003"/>
                      <a:pt x="61431" y="46190"/>
                      <a:pt x="61655" y="46451"/>
                    </a:cubicBezTo>
                    <a:lnTo>
                      <a:pt x="61469" y="46451"/>
                    </a:lnTo>
                    <a:cubicBezTo>
                      <a:pt x="61208" y="46413"/>
                      <a:pt x="60909" y="46376"/>
                      <a:pt x="60648" y="46339"/>
                    </a:cubicBezTo>
                    <a:cubicBezTo>
                      <a:pt x="59642" y="46115"/>
                      <a:pt x="58524" y="45891"/>
                      <a:pt x="57815" y="45109"/>
                    </a:cubicBezTo>
                    <a:cubicBezTo>
                      <a:pt x="57793" y="45065"/>
                      <a:pt x="57746" y="45047"/>
                      <a:pt x="57695" y="45047"/>
                    </a:cubicBezTo>
                    <a:cubicBezTo>
                      <a:pt x="57660" y="45047"/>
                      <a:pt x="57622" y="45056"/>
                      <a:pt x="57592" y="45071"/>
                    </a:cubicBezTo>
                    <a:cubicBezTo>
                      <a:pt x="57592" y="45071"/>
                      <a:pt x="57554" y="45109"/>
                      <a:pt x="57517" y="45109"/>
                    </a:cubicBezTo>
                    <a:cubicBezTo>
                      <a:pt x="55243" y="47271"/>
                      <a:pt x="52410" y="49023"/>
                      <a:pt x="49651" y="50551"/>
                    </a:cubicBezTo>
                    <a:cubicBezTo>
                      <a:pt x="49651" y="50179"/>
                      <a:pt x="49576" y="49843"/>
                      <a:pt x="49539" y="49470"/>
                    </a:cubicBezTo>
                    <a:cubicBezTo>
                      <a:pt x="49353" y="48538"/>
                      <a:pt x="49017" y="47606"/>
                      <a:pt x="48533" y="46786"/>
                    </a:cubicBezTo>
                    <a:cubicBezTo>
                      <a:pt x="51515" y="45966"/>
                      <a:pt x="54423" y="44885"/>
                      <a:pt x="57219" y="43580"/>
                    </a:cubicBezTo>
                    <a:cubicBezTo>
                      <a:pt x="57293" y="43580"/>
                      <a:pt x="57331" y="43468"/>
                      <a:pt x="57331" y="43394"/>
                    </a:cubicBezTo>
                    <a:lnTo>
                      <a:pt x="57331" y="43356"/>
                    </a:lnTo>
                    <a:cubicBezTo>
                      <a:pt x="57442" y="42909"/>
                      <a:pt x="57629" y="42499"/>
                      <a:pt x="57927" y="42164"/>
                    </a:cubicBezTo>
                    <a:cubicBezTo>
                      <a:pt x="58151" y="41791"/>
                      <a:pt x="58300" y="41381"/>
                      <a:pt x="58486" y="40971"/>
                    </a:cubicBezTo>
                    <a:lnTo>
                      <a:pt x="58486" y="40971"/>
                    </a:lnTo>
                    <a:cubicBezTo>
                      <a:pt x="59232" y="41381"/>
                      <a:pt x="58561" y="42909"/>
                      <a:pt x="58188" y="43431"/>
                    </a:cubicBezTo>
                    <a:cubicBezTo>
                      <a:pt x="58086" y="43583"/>
                      <a:pt x="58227" y="43718"/>
                      <a:pt x="58374" y="43718"/>
                    </a:cubicBezTo>
                    <a:cubicBezTo>
                      <a:pt x="58443" y="43718"/>
                      <a:pt x="58513" y="43689"/>
                      <a:pt x="58561" y="43617"/>
                    </a:cubicBezTo>
                    <a:cubicBezTo>
                      <a:pt x="58934" y="43096"/>
                      <a:pt x="59157" y="42499"/>
                      <a:pt x="59232" y="41865"/>
                    </a:cubicBezTo>
                    <a:lnTo>
                      <a:pt x="59269" y="41865"/>
                    </a:lnTo>
                    <a:cubicBezTo>
                      <a:pt x="59679" y="41530"/>
                      <a:pt x="60089" y="41269"/>
                      <a:pt x="60574" y="41045"/>
                    </a:cubicBezTo>
                    <a:cubicBezTo>
                      <a:pt x="60636" y="41014"/>
                      <a:pt x="60933" y="40879"/>
                      <a:pt x="61029" y="40879"/>
                    </a:cubicBezTo>
                    <a:close/>
                    <a:moveTo>
                      <a:pt x="29371" y="46451"/>
                    </a:moveTo>
                    <a:lnTo>
                      <a:pt x="29371" y="46451"/>
                    </a:lnTo>
                    <a:cubicBezTo>
                      <a:pt x="30937" y="47047"/>
                      <a:pt x="32540" y="47457"/>
                      <a:pt x="34180" y="47718"/>
                    </a:cubicBezTo>
                    <a:cubicBezTo>
                      <a:pt x="33882" y="48277"/>
                      <a:pt x="33546" y="48837"/>
                      <a:pt x="33211" y="49396"/>
                    </a:cubicBezTo>
                    <a:cubicBezTo>
                      <a:pt x="32689" y="50253"/>
                      <a:pt x="32167" y="51409"/>
                      <a:pt x="31347" y="51968"/>
                    </a:cubicBezTo>
                    <a:cubicBezTo>
                      <a:pt x="31311" y="51993"/>
                      <a:pt x="31274" y="52004"/>
                      <a:pt x="31237" y="52004"/>
                    </a:cubicBezTo>
                    <a:cubicBezTo>
                      <a:pt x="30542" y="52004"/>
                      <a:pt x="29654" y="47866"/>
                      <a:pt x="29371" y="46451"/>
                    </a:cubicBezTo>
                    <a:close/>
                    <a:moveTo>
                      <a:pt x="18709" y="40000"/>
                    </a:moveTo>
                    <a:cubicBezTo>
                      <a:pt x="19616" y="40000"/>
                      <a:pt x="20520" y="40646"/>
                      <a:pt x="21318" y="41045"/>
                    </a:cubicBezTo>
                    <a:cubicBezTo>
                      <a:pt x="22139" y="42014"/>
                      <a:pt x="23108" y="42872"/>
                      <a:pt x="24189" y="43580"/>
                    </a:cubicBezTo>
                    <a:cubicBezTo>
                      <a:pt x="25606" y="44661"/>
                      <a:pt x="27209" y="45556"/>
                      <a:pt x="28886" y="46227"/>
                    </a:cubicBezTo>
                    <a:cubicBezTo>
                      <a:pt x="29222" y="47644"/>
                      <a:pt x="29445" y="49098"/>
                      <a:pt x="29855" y="50477"/>
                    </a:cubicBezTo>
                    <a:cubicBezTo>
                      <a:pt x="30005" y="51036"/>
                      <a:pt x="30303" y="52378"/>
                      <a:pt x="31086" y="52415"/>
                    </a:cubicBezTo>
                    <a:cubicBezTo>
                      <a:pt x="31099" y="52416"/>
                      <a:pt x="31112" y="52416"/>
                      <a:pt x="31125" y="52416"/>
                    </a:cubicBezTo>
                    <a:cubicBezTo>
                      <a:pt x="31852" y="52416"/>
                      <a:pt x="32434" y="51398"/>
                      <a:pt x="32801" y="50812"/>
                    </a:cubicBezTo>
                    <a:cubicBezTo>
                      <a:pt x="33472" y="49880"/>
                      <a:pt x="34068" y="48837"/>
                      <a:pt x="34590" y="47755"/>
                    </a:cubicBezTo>
                    <a:cubicBezTo>
                      <a:pt x="35410" y="47905"/>
                      <a:pt x="36268" y="47942"/>
                      <a:pt x="37125" y="47979"/>
                    </a:cubicBezTo>
                    <a:cubicBezTo>
                      <a:pt x="37321" y="47985"/>
                      <a:pt x="37517" y="47988"/>
                      <a:pt x="37713" y="47988"/>
                    </a:cubicBezTo>
                    <a:cubicBezTo>
                      <a:pt x="40051" y="47988"/>
                      <a:pt x="42380" y="47580"/>
                      <a:pt x="44581" y="46823"/>
                    </a:cubicBezTo>
                    <a:cubicBezTo>
                      <a:pt x="44991" y="46674"/>
                      <a:pt x="45401" y="46488"/>
                      <a:pt x="45774" y="46302"/>
                    </a:cubicBezTo>
                    <a:lnTo>
                      <a:pt x="45811" y="46302"/>
                    </a:lnTo>
                    <a:cubicBezTo>
                      <a:pt x="46047" y="46277"/>
                      <a:pt x="46288" y="46256"/>
                      <a:pt x="46526" y="46256"/>
                    </a:cubicBezTo>
                    <a:cubicBezTo>
                      <a:pt x="47004" y="46256"/>
                      <a:pt x="47476" y="46339"/>
                      <a:pt x="47899" y="46637"/>
                    </a:cubicBezTo>
                    <a:cubicBezTo>
                      <a:pt x="48346" y="47010"/>
                      <a:pt x="48607" y="47867"/>
                      <a:pt x="48756" y="48352"/>
                    </a:cubicBezTo>
                    <a:cubicBezTo>
                      <a:pt x="49166" y="49321"/>
                      <a:pt x="49315" y="50402"/>
                      <a:pt x="49204" y="51446"/>
                    </a:cubicBezTo>
                    <a:cubicBezTo>
                      <a:pt x="49054" y="52378"/>
                      <a:pt x="47414" y="52975"/>
                      <a:pt x="46669" y="53347"/>
                    </a:cubicBezTo>
                    <a:cubicBezTo>
                      <a:pt x="44432" y="54429"/>
                      <a:pt x="42083" y="55211"/>
                      <a:pt x="39809" y="56181"/>
                    </a:cubicBezTo>
                    <a:cubicBezTo>
                      <a:pt x="39846" y="54503"/>
                      <a:pt x="39735" y="52826"/>
                      <a:pt x="39436" y="51185"/>
                    </a:cubicBezTo>
                    <a:cubicBezTo>
                      <a:pt x="39422" y="51082"/>
                      <a:pt x="39348" y="51037"/>
                      <a:pt x="39267" y="51037"/>
                    </a:cubicBezTo>
                    <a:cubicBezTo>
                      <a:pt x="39144" y="51037"/>
                      <a:pt x="39004" y="51140"/>
                      <a:pt x="39026" y="51297"/>
                    </a:cubicBezTo>
                    <a:cubicBezTo>
                      <a:pt x="39921" y="56069"/>
                      <a:pt x="39101" y="60542"/>
                      <a:pt x="37684" y="65128"/>
                    </a:cubicBezTo>
                    <a:cubicBezTo>
                      <a:pt x="37167" y="66826"/>
                      <a:pt x="36468" y="68707"/>
                      <a:pt x="34463" y="68707"/>
                    </a:cubicBezTo>
                    <a:cubicBezTo>
                      <a:pt x="34443" y="68707"/>
                      <a:pt x="34423" y="68707"/>
                      <a:pt x="34404" y="68707"/>
                    </a:cubicBezTo>
                    <a:cubicBezTo>
                      <a:pt x="32577" y="68669"/>
                      <a:pt x="30713" y="67924"/>
                      <a:pt x="29073" y="67178"/>
                    </a:cubicBezTo>
                    <a:cubicBezTo>
                      <a:pt x="27246" y="66395"/>
                      <a:pt x="25531" y="65426"/>
                      <a:pt x="23928" y="64308"/>
                    </a:cubicBezTo>
                    <a:cubicBezTo>
                      <a:pt x="21952" y="62928"/>
                      <a:pt x="19715" y="60915"/>
                      <a:pt x="18858" y="58604"/>
                    </a:cubicBezTo>
                    <a:cubicBezTo>
                      <a:pt x="18522" y="57635"/>
                      <a:pt x="19007" y="56740"/>
                      <a:pt x="19529" y="55994"/>
                    </a:cubicBezTo>
                    <a:cubicBezTo>
                      <a:pt x="20163" y="55062"/>
                      <a:pt x="20834" y="54130"/>
                      <a:pt x="21430" y="53198"/>
                    </a:cubicBezTo>
                    <a:cubicBezTo>
                      <a:pt x="22735" y="51260"/>
                      <a:pt x="24003" y="49247"/>
                      <a:pt x="24636" y="46973"/>
                    </a:cubicBezTo>
                    <a:cubicBezTo>
                      <a:pt x="24681" y="46815"/>
                      <a:pt x="24550" y="46712"/>
                      <a:pt x="24423" y="46712"/>
                    </a:cubicBezTo>
                    <a:cubicBezTo>
                      <a:pt x="24338" y="46712"/>
                      <a:pt x="24256" y="46757"/>
                      <a:pt x="24226" y="46861"/>
                    </a:cubicBezTo>
                    <a:cubicBezTo>
                      <a:pt x="23704" y="48576"/>
                      <a:pt x="22959" y="50179"/>
                      <a:pt x="21952" y="51633"/>
                    </a:cubicBezTo>
                    <a:cubicBezTo>
                      <a:pt x="20498" y="50701"/>
                      <a:pt x="19119" y="49694"/>
                      <a:pt x="17851" y="48576"/>
                    </a:cubicBezTo>
                    <a:cubicBezTo>
                      <a:pt x="16770" y="47718"/>
                      <a:pt x="15540" y="46861"/>
                      <a:pt x="14906" y="45593"/>
                    </a:cubicBezTo>
                    <a:cubicBezTo>
                      <a:pt x="14049" y="44027"/>
                      <a:pt x="15316" y="42164"/>
                      <a:pt x="16397" y="41045"/>
                    </a:cubicBezTo>
                    <a:cubicBezTo>
                      <a:pt x="16957" y="40411"/>
                      <a:pt x="17777" y="40039"/>
                      <a:pt x="18634" y="40001"/>
                    </a:cubicBezTo>
                    <a:cubicBezTo>
                      <a:pt x="18659" y="40000"/>
                      <a:pt x="18684" y="40000"/>
                      <a:pt x="18709" y="40000"/>
                    </a:cubicBezTo>
                    <a:close/>
                    <a:moveTo>
                      <a:pt x="31980" y="68707"/>
                    </a:moveTo>
                    <a:cubicBezTo>
                      <a:pt x="32875" y="69005"/>
                      <a:pt x="33807" y="69117"/>
                      <a:pt x="34739" y="69117"/>
                    </a:cubicBezTo>
                    <a:lnTo>
                      <a:pt x="34851" y="69117"/>
                    </a:lnTo>
                    <a:cubicBezTo>
                      <a:pt x="34478" y="70049"/>
                      <a:pt x="34105" y="70981"/>
                      <a:pt x="33695" y="71913"/>
                    </a:cubicBezTo>
                    <a:cubicBezTo>
                      <a:pt x="32018" y="71615"/>
                      <a:pt x="31831" y="70161"/>
                      <a:pt x="31980" y="68707"/>
                    </a:cubicBezTo>
                    <a:close/>
                    <a:moveTo>
                      <a:pt x="9100" y="67481"/>
                    </a:moveTo>
                    <a:cubicBezTo>
                      <a:pt x="9666" y="67481"/>
                      <a:pt x="10078" y="68216"/>
                      <a:pt x="10284" y="68744"/>
                    </a:cubicBezTo>
                    <a:cubicBezTo>
                      <a:pt x="10507" y="69303"/>
                      <a:pt x="10582" y="69900"/>
                      <a:pt x="10545" y="70496"/>
                    </a:cubicBezTo>
                    <a:cubicBezTo>
                      <a:pt x="10433" y="71055"/>
                      <a:pt x="9128" y="71167"/>
                      <a:pt x="8681" y="71279"/>
                    </a:cubicBezTo>
                    <a:cubicBezTo>
                      <a:pt x="7003" y="71726"/>
                      <a:pt x="5325" y="72137"/>
                      <a:pt x="3611" y="72435"/>
                    </a:cubicBezTo>
                    <a:cubicBezTo>
                      <a:pt x="3760" y="71987"/>
                      <a:pt x="3834" y="71540"/>
                      <a:pt x="3797" y="71055"/>
                    </a:cubicBezTo>
                    <a:lnTo>
                      <a:pt x="7040" y="68819"/>
                    </a:lnTo>
                    <a:cubicBezTo>
                      <a:pt x="7339" y="68595"/>
                      <a:pt x="7637" y="68409"/>
                      <a:pt x="7898" y="68185"/>
                    </a:cubicBezTo>
                    <a:cubicBezTo>
                      <a:pt x="7935" y="68185"/>
                      <a:pt x="7972" y="68185"/>
                      <a:pt x="7972" y="68148"/>
                    </a:cubicBezTo>
                    <a:cubicBezTo>
                      <a:pt x="8196" y="67998"/>
                      <a:pt x="8420" y="67849"/>
                      <a:pt x="8606" y="67663"/>
                    </a:cubicBezTo>
                    <a:cubicBezTo>
                      <a:pt x="8781" y="67535"/>
                      <a:pt x="8946" y="67481"/>
                      <a:pt x="9100" y="67481"/>
                    </a:cubicBezTo>
                    <a:close/>
                    <a:moveTo>
                      <a:pt x="924" y="68011"/>
                    </a:moveTo>
                    <a:cubicBezTo>
                      <a:pt x="970" y="68011"/>
                      <a:pt x="1020" y="68019"/>
                      <a:pt x="1076" y="68036"/>
                    </a:cubicBezTo>
                    <a:cubicBezTo>
                      <a:pt x="1933" y="68259"/>
                      <a:pt x="2679" y="69415"/>
                      <a:pt x="3051" y="70123"/>
                    </a:cubicBezTo>
                    <a:cubicBezTo>
                      <a:pt x="3163" y="70384"/>
                      <a:pt x="3275" y="70683"/>
                      <a:pt x="3312" y="71018"/>
                    </a:cubicBezTo>
                    <a:cubicBezTo>
                      <a:pt x="3312" y="71018"/>
                      <a:pt x="3312" y="71018"/>
                      <a:pt x="3312" y="71055"/>
                    </a:cubicBezTo>
                    <a:cubicBezTo>
                      <a:pt x="3447" y="71964"/>
                      <a:pt x="3278" y="72994"/>
                      <a:pt x="2339" y="72994"/>
                    </a:cubicBezTo>
                    <a:cubicBezTo>
                      <a:pt x="2237" y="72994"/>
                      <a:pt x="2127" y="72982"/>
                      <a:pt x="2008" y="72957"/>
                    </a:cubicBezTo>
                    <a:cubicBezTo>
                      <a:pt x="852" y="72696"/>
                      <a:pt x="554" y="70533"/>
                      <a:pt x="479" y="69601"/>
                    </a:cubicBezTo>
                    <a:cubicBezTo>
                      <a:pt x="479" y="69222"/>
                      <a:pt x="351" y="68011"/>
                      <a:pt x="924" y="68011"/>
                    </a:cubicBezTo>
                    <a:close/>
                    <a:moveTo>
                      <a:pt x="18634" y="59163"/>
                    </a:moveTo>
                    <a:cubicBezTo>
                      <a:pt x="20685" y="63413"/>
                      <a:pt x="25494" y="66209"/>
                      <a:pt x="29669" y="67924"/>
                    </a:cubicBezTo>
                    <a:cubicBezTo>
                      <a:pt x="30266" y="68185"/>
                      <a:pt x="30899" y="68409"/>
                      <a:pt x="31570" y="68632"/>
                    </a:cubicBezTo>
                    <a:cubicBezTo>
                      <a:pt x="31384" y="70273"/>
                      <a:pt x="31645" y="71950"/>
                      <a:pt x="33546" y="72323"/>
                    </a:cubicBezTo>
                    <a:cubicBezTo>
                      <a:pt x="32428" y="74821"/>
                      <a:pt x="31198" y="77281"/>
                      <a:pt x="30005" y="79779"/>
                    </a:cubicBezTo>
                    <a:cubicBezTo>
                      <a:pt x="29483" y="80897"/>
                      <a:pt x="28923" y="82016"/>
                      <a:pt x="28290" y="83097"/>
                    </a:cubicBezTo>
                    <a:cubicBezTo>
                      <a:pt x="27842" y="83954"/>
                      <a:pt x="27395" y="84551"/>
                      <a:pt x="26500" y="84886"/>
                    </a:cubicBezTo>
                    <a:cubicBezTo>
                      <a:pt x="26059" y="85037"/>
                      <a:pt x="25593" y="85101"/>
                      <a:pt x="25120" y="85101"/>
                    </a:cubicBezTo>
                    <a:cubicBezTo>
                      <a:pt x="24072" y="85101"/>
                      <a:pt x="22988" y="84787"/>
                      <a:pt x="22064" y="84402"/>
                    </a:cubicBezTo>
                    <a:cubicBezTo>
                      <a:pt x="21057" y="83991"/>
                      <a:pt x="19753" y="83246"/>
                      <a:pt x="19343" y="82127"/>
                    </a:cubicBezTo>
                    <a:cubicBezTo>
                      <a:pt x="19044" y="81084"/>
                      <a:pt x="19566" y="79518"/>
                      <a:pt x="19790" y="78474"/>
                    </a:cubicBezTo>
                    <a:cubicBezTo>
                      <a:pt x="20275" y="75976"/>
                      <a:pt x="20946" y="73441"/>
                      <a:pt x="21654" y="70944"/>
                    </a:cubicBezTo>
                    <a:cubicBezTo>
                      <a:pt x="22176" y="71205"/>
                      <a:pt x="22698" y="71391"/>
                      <a:pt x="23257" y="71465"/>
                    </a:cubicBezTo>
                    <a:cubicBezTo>
                      <a:pt x="23279" y="71472"/>
                      <a:pt x="23299" y="71474"/>
                      <a:pt x="23318" y="71474"/>
                    </a:cubicBezTo>
                    <a:cubicBezTo>
                      <a:pt x="23534" y="71474"/>
                      <a:pt x="23605" y="71124"/>
                      <a:pt x="23332" y="71055"/>
                    </a:cubicBezTo>
                    <a:cubicBezTo>
                      <a:pt x="21989" y="70832"/>
                      <a:pt x="20796" y="70123"/>
                      <a:pt x="19939" y="69042"/>
                    </a:cubicBezTo>
                    <a:cubicBezTo>
                      <a:pt x="19906" y="69001"/>
                      <a:pt x="19865" y="68983"/>
                      <a:pt x="19824" y="68983"/>
                    </a:cubicBezTo>
                    <a:cubicBezTo>
                      <a:pt x="19679" y="68983"/>
                      <a:pt x="19525" y="69196"/>
                      <a:pt x="19641" y="69341"/>
                    </a:cubicBezTo>
                    <a:cubicBezTo>
                      <a:pt x="19939" y="69676"/>
                      <a:pt x="20275" y="70012"/>
                      <a:pt x="20647" y="70273"/>
                    </a:cubicBezTo>
                    <a:cubicBezTo>
                      <a:pt x="19119" y="70683"/>
                      <a:pt x="17628" y="71205"/>
                      <a:pt x="16099" y="71615"/>
                    </a:cubicBezTo>
                    <a:cubicBezTo>
                      <a:pt x="15167" y="71876"/>
                      <a:pt x="14198" y="72062"/>
                      <a:pt x="13229" y="72211"/>
                    </a:cubicBezTo>
                    <a:cubicBezTo>
                      <a:pt x="13024" y="72245"/>
                      <a:pt x="12819" y="72262"/>
                      <a:pt x="12615" y="72262"/>
                    </a:cubicBezTo>
                    <a:cubicBezTo>
                      <a:pt x="11709" y="72262"/>
                      <a:pt x="10835" y="71932"/>
                      <a:pt x="10134" y="71354"/>
                    </a:cubicBezTo>
                    <a:cubicBezTo>
                      <a:pt x="11327" y="71018"/>
                      <a:pt x="10992" y="69564"/>
                      <a:pt x="10656" y="68632"/>
                    </a:cubicBezTo>
                    <a:cubicBezTo>
                      <a:pt x="10381" y="67833"/>
                      <a:pt x="9821" y="67096"/>
                      <a:pt x="9096" y="67096"/>
                    </a:cubicBezTo>
                    <a:cubicBezTo>
                      <a:pt x="8839" y="67096"/>
                      <a:pt x="8563" y="67188"/>
                      <a:pt x="8271" y="67402"/>
                    </a:cubicBezTo>
                    <a:lnTo>
                      <a:pt x="8010" y="67626"/>
                    </a:lnTo>
                    <a:cubicBezTo>
                      <a:pt x="8010" y="65128"/>
                      <a:pt x="10955" y="64457"/>
                      <a:pt x="12707" y="63264"/>
                    </a:cubicBezTo>
                    <a:cubicBezTo>
                      <a:pt x="14683" y="61922"/>
                      <a:pt x="16808" y="60729"/>
                      <a:pt x="18634" y="59163"/>
                    </a:cubicBezTo>
                    <a:close/>
                    <a:moveTo>
                      <a:pt x="20908" y="84327"/>
                    </a:moveTo>
                    <a:cubicBezTo>
                      <a:pt x="21318" y="84551"/>
                      <a:pt x="21728" y="84737"/>
                      <a:pt x="22139" y="84886"/>
                    </a:cubicBezTo>
                    <a:cubicBezTo>
                      <a:pt x="22847" y="85147"/>
                      <a:pt x="23555" y="85334"/>
                      <a:pt x="24301" y="85445"/>
                    </a:cubicBezTo>
                    <a:cubicBezTo>
                      <a:pt x="23639" y="86471"/>
                      <a:pt x="21452" y="89872"/>
                      <a:pt x="20420" y="89872"/>
                    </a:cubicBezTo>
                    <a:cubicBezTo>
                      <a:pt x="20289" y="89872"/>
                      <a:pt x="20177" y="89817"/>
                      <a:pt x="20088" y="89695"/>
                    </a:cubicBezTo>
                    <a:cubicBezTo>
                      <a:pt x="19641" y="89062"/>
                      <a:pt x="20125" y="87719"/>
                      <a:pt x="20312" y="87048"/>
                    </a:cubicBezTo>
                    <a:cubicBezTo>
                      <a:pt x="20498" y="86116"/>
                      <a:pt x="20722" y="85222"/>
                      <a:pt x="20908" y="84327"/>
                    </a:cubicBezTo>
                    <a:close/>
                    <a:moveTo>
                      <a:pt x="19529" y="88950"/>
                    </a:moveTo>
                    <a:lnTo>
                      <a:pt x="19529" y="88950"/>
                    </a:lnTo>
                    <a:cubicBezTo>
                      <a:pt x="19454" y="89472"/>
                      <a:pt x="19678" y="89956"/>
                      <a:pt x="20088" y="90255"/>
                    </a:cubicBezTo>
                    <a:cubicBezTo>
                      <a:pt x="20194" y="90311"/>
                      <a:pt x="20305" y="90336"/>
                      <a:pt x="20419" y="90336"/>
                    </a:cubicBezTo>
                    <a:cubicBezTo>
                      <a:pt x="20826" y="90336"/>
                      <a:pt x="21267" y="90016"/>
                      <a:pt x="21617" y="89695"/>
                    </a:cubicBezTo>
                    <a:lnTo>
                      <a:pt x="21617" y="89695"/>
                    </a:lnTo>
                    <a:cubicBezTo>
                      <a:pt x="21728" y="90814"/>
                      <a:pt x="21430" y="91895"/>
                      <a:pt x="20796" y="92790"/>
                    </a:cubicBezTo>
                    <a:cubicBezTo>
                      <a:pt x="20706" y="92903"/>
                      <a:pt x="20610" y="92952"/>
                      <a:pt x="20512" y="92952"/>
                    </a:cubicBezTo>
                    <a:cubicBezTo>
                      <a:pt x="19967" y="92952"/>
                      <a:pt x="19363" y="91445"/>
                      <a:pt x="19268" y="91224"/>
                    </a:cubicBezTo>
                    <a:cubicBezTo>
                      <a:pt x="18970" y="90404"/>
                      <a:pt x="18933" y="89583"/>
                      <a:pt x="19529" y="88950"/>
                    </a:cubicBezTo>
                    <a:close/>
                    <a:moveTo>
                      <a:pt x="49837" y="0"/>
                    </a:moveTo>
                    <a:cubicBezTo>
                      <a:pt x="46706" y="112"/>
                      <a:pt x="43612" y="447"/>
                      <a:pt x="40555" y="1044"/>
                    </a:cubicBezTo>
                    <a:cubicBezTo>
                      <a:pt x="37610" y="1528"/>
                      <a:pt x="34627" y="2013"/>
                      <a:pt x="31682" y="2535"/>
                    </a:cubicBezTo>
                    <a:cubicBezTo>
                      <a:pt x="28886" y="2945"/>
                      <a:pt x="26090" y="3579"/>
                      <a:pt x="23369" y="4399"/>
                    </a:cubicBezTo>
                    <a:cubicBezTo>
                      <a:pt x="22176" y="4772"/>
                      <a:pt x="20983" y="5219"/>
                      <a:pt x="19790" y="5741"/>
                    </a:cubicBezTo>
                    <a:cubicBezTo>
                      <a:pt x="18634" y="6263"/>
                      <a:pt x="17218" y="6859"/>
                      <a:pt x="16286" y="7717"/>
                    </a:cubicBezTo>
                    <a:cubicBezTo>
                      <a:pt x="14533" y="9283"/>
                      <a:pt x="14459" y="11780"/>
                      <a:pt x="14571" y="13980"/>
                    </a:cubicBezTo>
                    <a:cubicBezTo>
                      <a:pt x="14720" y="16664"/>
                      <a:pt x="15018" y="19348"/>
                      <a:pt x="15503" y="22032"/>
                    </a:cubicBezTo>
                    <a:cubicBezTo>
                      <a:pt x="15726" y="23263"/>
                      <a:pt x="16099" y="24456"/>
                      <a:pt x="16584" y="25649"/>
                    </a:cubicBezTo>
                    <a:cubicBezTo>
                      <a:pt x="16509" y="25686"/>
                      <a:pt x="16397" y="25760"/>
                      <a:pt x="16323" y="25835"/>
                    </a:cubicBezTo>
                    <a:cubicBezTo>
                      <a:pt x="15018" y="27102"/>
                      <a:pt x="14571" y="29004"/>
                      <a:pt x="14459" y="30756"/>
                    </a:cubicBezTo>
                    <a:cubicBezTo>
                      <a:pt x="14347" y="33813"/>
                      <a:pt x="16994" y="36385"/>
                      <a:pt x="19864" y="36907"/>
                    </a:cubicBezTo>
                    <a:cubicBezTo>
                      <a:pt x="19939" y="37876"/>
                      <a:pt x="20163" y="38883"/>
                      <a:pt x="20536" y="39778"/>
                    </a:cubicBezTo>
                    <a:cubicBezTo>
                      <a:pt x="20610" y="39964"/>
                      <a:pt x="20685" y="40150"/>
                      <a:pt x="20796" y="40337"/>
                    </a:cubicBezTo>
                    <a:cubicBezTo>
                      <a:pt x="20063" y="39918"/>
                      <a:pt x="19264" y="39662"/>
                      <a:pt x="18431" y="39662"/>
                    </a:cubicBezTo>
                    <a:cubicBezTo>
                      <a:pt x="18374" y="39662"/>
                      <a:pt x="18318" y="39663"/>
                      <a:pt x="18261" y="39666"/>
                    </a:cubicBezTo>
                    <a:cubicBezTo>
                      <a:pt x="15615" y="37802"/>
                      <a:pt x="13191" y="35677"/>
                      <a:pt x="10992" y="33291"/>
                    </a:cubicBezTo>
                    <a:cubicBezTo>
                      <a:pt x="11104" y="32955"/>
                      <a:pt x="11141" y="32620"/>
                      <a:pt x="11141" y="32284"/>
                    </a:cubicBezTo>
                    <a:cubicBezTo>
                      <a:pt x="11141" y="31651"/>
                      <a:pt x="11327" y="31054"/>
                      <a:pt x="11365" y="30420"/>
                    </a:cubicBezTo>
                    <a:cubicBezTo>
                      <a:pt x="11365" y="30309"/>
                      <a:pt x="11290" y="30234"/>
                      <a:pt x="11216" y="30197"/>
                    </a:cubicBezTo>
                    <a:cubicBezTo>
                      <a:pt x="11113" y="30169"/>
                      <a:pt x="11011" y="30155"/>
                      <a:pt x="10910" y="30155"/>
                    </a:cubicBezTo>
                    <a:cubicBezTo>
                      <a:pt x="10610" y="30155"/>
                      <a:pt x="10330" y="30281"/>
                      <a:pt x="10134" y="30532"/>
                    </a:cubicBezTo>
                    <a:cubicBezTo>
                      <a:pt x="9948" y="29861"/>
                      <a:pt x="9613" y="29302"/>
                      <a:pt x="9203" y="28817"/>
                    </a:cubicBezTo>
                    <a:cubicBezTo>
                      <a:pt x="9100" y="28715"/>
                      <a:pt x="8974" y="28667"/>
                      <a:pt x="8853" y="28667"/>
                    </a:cubicBezTo>
                    <a:cubicBezTo>
                      <a:pt x="8710" y="28667"/>
                      <a:pt x="8575" y="28734"/>
                      <a:pt x="8494" y="28855"/>
                    </a:cubicBezTo>
                    <a:cubicBezTo>
                      <a:pt x="8159" y="29302"/>
                      <a:pt x="8420" y="30010"/>
                      <a:pt x="8494" y="30495"/>
                    </a:cubicBezTo>
                    <a:cubicBezTo>
                      <a:pt x="8494" y="30644"/>
                      <a:pt x="8494" y="30793"/>
                      <a:pt x="8494" y="30905"/>
                    </a:cubicBezTo>
                    <a:cubicBezTo>
                      <a:pt x="8457" y="30905"/>
                      <a:pt x="8457" y="30868"/>
                      <a:pt x="8420" y="30868"/>
                    </a:cubicBezTo>
                    <a:lnTo>
                      <a:pt x="8271" y="30681"/>
                    </a:lnTo>
                    <a:lnTo>
                      <a:pt x="7935" y="30197"/>
                    </a:lnTo>
                    <a:cubicBezTo>
                      <a:pt x="7637" y="29749"/>
                      <a:pt x="7376" y="29190"/>
                      <a:pt x="6817" y="29004"/>
                    </a:cubicBezTo>
                    <a:cubicBezTo>
                      <a:pt x="6771" y="28990"/>
                      <a:pt x="6727" y="28983"/>
                      <a:pt x="6685" y="28983"/>
                    </a:cubicBezTo>
                    <a:cubicBezTo>
                      <a:pt x="6392" y="28983"/>
                      <a:pt x="6220" y="29306"/>
                      <a:pt x="6220" y="29600"/>
                    </a:cubicBezTo>
                    <a:cubicBezTo>
                      <a:pt x="6183" y="30197"/>
                      <a:pt x="6705" y="30868"/>
                      <a:pt x="7003" y="31352"/>
                    </a:cubicBezTo>
                    <a:cubicBezTo>
                      <a:pt x="7040" y="31464"/>
                      <a:pt x="7078" y="31539"/>
                      <a:pt x="7152" y="31651"/>
                    </a:cubicBezTo>
                    <a:cubicBezTo>
                      <a:pt x="7189" y="31762"/>
                      <a:pt x="7152" y="31725"/>
                      <a:pt x="7189" y="31762"/>
                    </a:cubicBezTo>
                    <a:cubicBezTo>
                      <a:pt x="6817" y="31651"/>
                      <a:pt x="6481" y="31539"/>
                      <a:pt x="6183" y="31352"/>
                    </a:cubicBezTo>
                    <a:cubicBezTo>
                      <a:pt x="5948" y="31248"/>
                      <a:pt x="5639" y="31125"/>
                      <a:pt x="5360" y="31125"/>
                    </a:cubicBezTo>
                    <a:cubicBezTo>
                      <a:pt x="5241" y="31125"/>
                      <a:pt x="5128" y="31147"/>
                      <a:pt x="5027" y="31203"/>
                    </a:cubicBezTo>
                    <a:cubicBezTo>
                      <a:pt x="4244" y="31576"/>
                      <a:pt x="5661" y="32583"/>
                      <a:pt x="5959" y="32732"/>
                    </a:cubicBezTo>
                    <a:cubicBezTo>
                      <a:pt x="6034" y="32806"/>
                      <a:pt x="6183" y="32881"/>
                      <a:pt x="6295" y="32955"/>
                    </a:cubicBezTo>
                    <a:lnTo>
                      <a:pt x="6257" y="32955"/>
                    </a:lnTo>
                    <a:cubicBezTo>
                      <a:pt x="6115" y="32927"/>
                      <a:pt x="5973" y="32915"/>
                      <a:pt x="5832" y="32915"/>
                    </a:cubicBezTo>
                    <a:cubicBezTo>
                      <a:pt x="5605" y="32915"/>
                      <a:pt x="5384" y="32947"/>
                      <a:pt x="5176" y="32993"/>
                    </a:cubicBezTo>
                    <a:cubicBezTo>
                      <a:pt x="4915" y="33067"/>
                      <a:pt x="4766" y="33328"/>
                      <a:pt x="4915" y="33589"/>
                    </a:cubicBezTo>
                    <a:cubicBezTo>
                      <a:pt x="5139" y="33962"/>
                      <a:pt x="5735" y="34111"/>
                      <a:pt x="6071" y="34260"/>
                    </a:cubicBezTo>
                    <a:cubicBezTo>
                      <a:pt x="6898" y="34555"/>
                      <a:pt x="7724" y="34897"/>
                      <a:pt x="8569" y="34897"/>
                    </a:cubicBezTo>
                    <a:cubicBezTo>
                      <a:pt x="8791" y="34897"/>
                      <a:pt x="9015" y="34874"/>
                      <a:pt x="9240" y="34819"/>
                    </a:cubicBezTo>
                    <a:cubicBezTo>
                      <a:pt x="10656" y="37764"/>
                      <a:pt x="12409" y="40486"/>
                      <a:pt x="14533" y="42984"/>
                    </a:cubicBezTo>
                    <a:cubicBezTo>
                      <a:pt x="14347" y="43356"/>
                      <a:pt x="14235" y="43767"/>
                      <a:pt x="14198" y="44214"/>
                    </a:cubicBezTo>
                    <a:cubicBezTo>
                      <a:pt x="14123" y="45854"/>
                      <a:pt x="15279" y="47010"/>
                      <a:pt x="16435" y="47979"/>
                    </a:cubicBezTo>
                    <a:cubicBezTo>
                      <a:pt x="18075" y="49470"/>
                      <a:pt x="19864" y="50812"/>
                      <a:pt x="21728" y="52005"/>
                    </a:cubicBezTo>
                    <a:cubicBezTo>
                      <a:pt x="21207" y="52788"/>
                      <a:pt x="20647" y="53571"/>
                      <a:pt x="20125" y="54391"/>
                    </a:cubicBezTo>
                    <a:cubicBezTo>
                      <a:pt x="19231" y="55696"/>
                      <a:pt x="17889" y="57113"/>
                      <a:pt x="18485" y="58790"/>
                    </a:cubicBezTo>
                    <a:lnTo>
                      <a:pt x="18448" y="58790"/>
                    </a:lnTo>
                    <a:cubicBezTo>
                      <a:pt x="16248" y="60617"/>
                      <a:pt x="13900" y="62183"/>
                      <a:pt x="11402" y="63525"/>
                    </a:cubicBezTo>
                    <a:cubicBezTo>
                      <a:pt x="9538" y="64531"/>
                      <a:pt x="7413" y="65463"/>
                      <a:pt x="7599" y="67887"/>
                    </a:cubicBezTo>
                    <a:cubicBezTo>
                      <a:pt x="6332" y="68819"/>
                      <a:pt x="4990" y="69676"/>
                      <a:pt x="3685" y="70571"/>
                    </a:cubicBezTo>
                    <a:cubicBezTo>
                      <a:pt x="3350" y="69341"/>
                      <a:pt x="2306" y="67887"/>
                      <a:pt x="1076" y="67551"/>
                    </a:cubicBezTo>
                    <a:cubicBezTo>
                      <a:pt x="992" y="67528"/>
                      <a:pt x="915" y="67517"/>
                      <a:pt x="844" y="67517"/>
                    </a:cubicBezTo>
                    <a:cubicBezTo>
                      <a:pt x="0" y="67517"/>
                      <a:pt x="35" y="69051"/>
                      <a:pt x="69" y="69601"/>
                    </a:cubicBezTo>
                    <a:cubicBezTo>
                      <a:pt x="181" y="70906"/>
                      <a:pt x="554" y="73031"/>
                      <a:pt x="2082" y="73367"/>
                    </a:cubicBezTo>
                    <a:cubicBezTo>
                      <a:pt x="2184" y="73398"/>
                      <a:pt x="2290" y="73413"/>
                      <a:pt x="2396" y="73413"/>
                    </a:cubicBezTo>
                    <a:cubicBezTo>
                      <a:pt x="2790" y="73413"/>
                      <a:pt x="3181" y="73206"/>
                      <a:pt x="3387" y="72882"/>
                    </a:cubicBezTo>
                    <a:lnTo>
                      <a:pt x="3424" y="72882"/>
                    </a:lnTo>
                    <a:cubicBezTo>
                      <a:pt x="5512" y="72509"/>
                      <a:pt x="7562" y="72062"/>
                      <a:pt x="9613" y="71465"/>
                    </a:cubicBezTo>
                    <a:cubicBezTo>
                      <a:pt x="10582" y="72340"/>
                      <a:pt x="11551" y="72630"/>
                      <a:pt x="12616" y="72630"/>
                    </a:cubicBezTo>
                    <a:cubicBezTo>
                      <a:pt x="13230" y="72630"/>
                      <a:pt x="13875" y="72534"/>
                      <a:pt x="14571" y="72397"/>
                    </a:cubicBezTo>
                    <a:cubicBezTo>
                      <a:pt x="16808" y="71987"/>
                      <a:pt x="18895" y="71167"/>
                      <a:pt x="21095" y="70571"/>
                    </a:cubicBezTo>
                    <a:lnTo>
                      <a:pt x="21281" y="70720"/>
                    </a:lnTo>
                    <a:cubicBezTo>
                      <a:pt x="20386" y="73665"/>
                      <a:pt x="19678" y="76647"/>
                      <a:pt x="19156" y="79704"/>
                    </a:cubicBezTo>
                    <a:cubicBezTo>
                      <a:pt x="18970" y="80636"/>
                      <a:pt x="18709" y="81755"/>
                      <a:pt x="19156" y="82649"/>
                    </a:cubicBezTo>
                    <a:cubicBezTo>
                      <a:pt x="19454" y="83246"/>
                      <a:pt x="19939" y="83731"/>
                      <a:pt x="20536" y="84066"/>
                    </a:cubicBezTo>
                    <a:cubicBezTo>
                      <a:pt x="20237" y="85520"/>
                      <a:pt x="19827" y="86937"/>
                      <a:pt x="19604" y="88391"/>
                    </a:cubicBezTo>
                    <a:cubicBezTo>
                      <a:pt x="19566" y="88391"/>
                      <a:pt x="19492" y="88428"/>
                      <a:pt x="19454" y="88465"/>
                    </a:cubicBezTo>
                    <a:cubicBezTo>
                      <a:pt x="18597" y="89136"/>
                      <a:pt x="18560" y="90105"/>
                      <a:pt x="18821" y="91075"/>
                    </a:cubicBezTo>
                    <a:cubicBezTo>
                      <a:pt x="19007" y="91708"/>
                      <a:pt x="19529" y="93162"/>
                      <a:pt x="20312" y="93311"/>
                    </a:cubicBezTo>
                    <a:cubicBezTo>
                      <a:pt x="20366" y="93319"/>
                      <a:pt x="20419" y="93323"/>
                      <a:pt x="20470" y="93323"/>
                    </a:cubicBezTo>
                    <a:cubicBezTo>
                      <a:pt x="21898" y="93323"/>
                      <a:pt x="22171" y="90402"/>
                      <a:pt x="22027" y="89323"/>
                    </a:cubicBezTo>
                    <a:lnTo>
                      <a:pt x="22139" y="89211"/>
                    </a:lnTo>
                    <a:cubicBezTo>
                      <a:pt x="23145" y="88055"/>
                      <a:pt x="24040" y="86787"/>
                      <a:pt x="24785" y="85483"/>
                    </a:cubicBezTo>
                    <a:cubicBezTo>
                      <a:pt x="25307" y="85483"/>
                      <a:pt x="25792" y="85483"/>
                      <a:pt x="26277" y="85371"/>
                    </a:cubicBezTo>
                    <a:cubicBezTo>
                      <a:pt x="28178" y="84998"/>
                      <a:pt x="28886" y="83059"/>
                      <a:pt x="29669" y="81456"/>
                    </a:cubicBezTo>
                    <a:cubicBezTo>
                      <a:pt x="31757" y="77430"/>
                      <a:pt x="33658" y="73292"/>
                      <a:pt x="35373" y="69080"/>
                    </a:cubicBezTo>
                    <a:cubicBezTo>
                      <a:pt x="36603" y="68781"/>
                      <a:pt x="37274" y="67588"/>
                      <a:pt x="37721" y="66395"/>
                    </a:cubicBezTo>
                    <a:cubicBezTo>
                      <a:pt x="38952" y="63301"/>
                      <a:pt x="39660" y="60021"/>
                      <a:pt x="39846" y="56665"/>
                    </a:cubicBezTo>
                    <a:cubicBezTo>
                      <a:pt x="42754" y="55398"/>
                      <a:pt x="45960" y="54503"/>
                      <a:pt x="48644" y="52714"/>
                    </a:cubicBezTo>
                    <a:cubicBezTo>
                      <a:pt x="49241" y="52378"/>
                      <a:pt x="49614" y="51782"/>
                      <a:pt x="49688" y="51073"/>
                    </a:cubicBezTo>
                    <a:cubicBezTo>
                      <a:pt x="52484" y="49508"/>
                      <a:pt x="55355" y="47755"/>
                      <a:pt x="57703" y="45556"/>
                    </a:cubicBezTo>
                    <a:cubicBezTo>
                      <a:pt x="58486" y="46302"/>
                      <a:pt x="59567" y="46525"/>
                      <a:pt x="60574" y="46749"/>
                    </a:cubicBezTo>
                    <a:cubicBezTo>
                      <a:pt x="60822" y="46839"/>
                      <a:pt x="61084" y="46889"/>
                      <a:pt x="61352" y="46889"/>
                    </a:cubicBezTo>
                    <a:cubicBezTo>
                      <a:pt x="61526" y="46889"/>
                      <a:pt x="61702" y="46868"/>
                      <a:pt x="61879" y="46823"/>
                    </a:cubicBezTo>
                    <a:cubicBezTo>
                      <a:pt x="62102" y="46749"/>
                      <a:pt x="62214" y="46451"/>
                      <a:pt x="62065" y="46264"/>
                    </a:cubicBezTo>
                    <a:cubicBezTo>
                      <a:pt x="61841" y="45966"/>
                      <a:pt x="61580" y="45742"/>
                      <a:pt x="61245" y="45593"/>
                    </a:cubicBezTo>
                    <a:lnTo>
                      <a:pt x="61133" y="45519"/>
                    </a:lnTo>
                    <a:lnTo>
                      <a:pt x="61543" y="45519"/>
                    </a:lnTo>
                    <a:cubicBezTo>
                      <a:pt x="61659" y="45538"/>
                      <a:pt x="61777" y="45547"/>
                      <a:pt x="61895" y="45547"/>
                    </a:cubicBezTo>
                    <a:cubicBezTo>
                      <a:pt x="62236" y="45547"/>
                      <a:pt x="62581" y="45471"/>
                      <a:pt x="62885" y="45332"/>
                    </a:cubicBezTo>
                    <a:cubicBezTo>
                      <a:pt x="63146" y="45220"/>
                      <a:pt x="63221" y="44885"/>
                      <a:pt x="63034" y="44661"/>
                    </a:cubicBezTo>
                    <a:cubicBezTo>
                      <a:pt x="62662" y="44363"/>
                      <a:pt x="62214" y="44214"/>
                      <a:pt x="61730" y="44214"/>
                    </a:cubicBezTo>
                    <a:cubicBezTo>
                      <a:pt x="61469" y="44214"/>
                      <a:pt x="61208" y="44139"/>
                      <a:pt x="60984" y="44065"/>
                    </a:cubicBezTo>
                    <a:cubicBezTo>
                      <a:pt x="61021" y="44065"/>
                      <a:pt x="61021" y="44027"/>
                      <a:pt x="61059" y="43990"/>
                    </a:cubicBezTo>
                    <a:cubicBezTo>
                      <a:pt x="61170" y="43916"/>
                      <a:pt x="61282" y="43878"/>
                      <a:pt x="61394" y="43804"/>
                    </a:cubicBezTo>
                    <a:cubicBezTo>
                      <a:pt x="61916" y="43543"/>
                      <a:pt x="62587" y="43319"/>
                      <a:pt x="62960" y="42835"/>
                    </a:cubicBezTo>
                    <a:cubicBezTo>
                      <a:pt x="63221" y="42574"/>
                      <a:pt x="63146" y="42126"/>
                      <a:pt x="62811" y="41977"/>
                    </a:cubicBezTo>
                    <a:cubicBezTo>
                      <a:pt x="62697" y="41925"/>
                      <a:pt x="62577" y="41903"/>
                      <a:pt x="62454" y="41903"/>
                    </a:cubicBezTo>
                    <a:cubicBezTo>
                      <a:pt x="62056" y="41903"/>
                      <a:pt x="61633" y="42133"/>
                      <a:pt x="61320" y="42275"/>
                    </a:cubicBezTo>
                    <a:cubicBezTo>
                      <a:pt x="60984" y="42387"/>
                      <a:pt x="60686" y="42536"/>
                      <a:pt x="60388" y="42648"/>
                    </a:cubicBezTo>
                    <a:lnTo>
                      <a:pt x="60350" y="42648"/>
                    </a:lnTo>
                    <a:lnTo>
                      <a:pt x="60350" y="42611"/>
                    </a:lnTo>
                    <a:cubicBezTo>
                      <a:pt x="60425" y="42499"/>
                      <a:pt x="60499" y="42387"/>
                      <a:pt x="60574" y="42275"/>
                    </a:cubicBezTo>
                    <a:cubicBezTo>
                      <a:pt x="60909" y="41940"/>
                      <a:pt x="61506" y="41492"/>
                      <a:pt x="61469" y="40971"/>
                    </a:cubicBezTo>
                    <a:cubicBezTo>
                      <a:pt x="61469" y="40694"/>
                      <a:pt x="61277" y="40482"/>
                      <a:pt x="61011" y="40482"/>
                    </a:cubicBezTo>
                    <a:cubicBezTo>
                      <a:pt x="60990" y="40482"/>
                      <a:pt x="60969" y="40483"/>
                      <a:pt x="60947" y="40486"/>
                    </a:cubicBezTo>
                    <a:cubicBezTo>
                      <a:pt x="60276" y="40672"/>
                      <a:pt x="59679" y="40971"/>
                      <a:pt x="59195" y="41418"/>
                    </a:cubicBezTo>
                    <a:cubicBezTo>
                      <a:pt x="59157" y="41008"/>
                      <a:pt x="58859" y="40672"/>
                      <a:pt x="58449" y="40560"/>
                    </a:cubicBezTo>
                    <a:cubicBezTo>
                      <a:pt x="58429" y="40550"/>
                      <a:pt x="58406" y="40546"/>
                      <a:pt x="58383" y="40546"/>
                    </a:cubicBezTo>
                    <a:cubicBezTo>
                      <a:pt x="58320" y="40546"/>
                      <a:pt x="58253" y="40580"/>
                      <a:pt x="58225" y="40635"/>
                    </a:cubicBezTo>
                    <a:cubicBezTo>
                      <a:pt x="57927" y="41194"/>
                      <a:pt x="57741" y="41791"/>
                      <a:pt x="57405" y="42313"/>
                    </a:cubicBezTo>
                    <a:cubicBezTo>
                      <a:pt x="57181" y="42611"/>
                      <a:pt x="57032" y="42946"/>
                      <a:pt x="56958" y="43319"/>
                    </a:cubicBezTo>
                    <a:cubicBezTo>
                      <a:pt x="54162" y="44587"/>
                      <a:pt x="51291" y="45631"/>
                      <a:pt x="48346" y="46488"/>
                    </a:cubicBezTo>
                    <a:cubicBezTo>
                      <a:pt x="48346" y="46469"/>
                      <a:pt x="48337" y="46460"/>
                      <a:pt x="48328" y="46460"/>
                    </a:cubicBezTo>
                    <a:cubicBezTo>
                      <a:pt x="48318" y="46460"/>
                      <a:pt x="48309" y="46469"/>
                      <a:pt x="48309" y="46488"/>
                    </a:cubicBezTo>
                    <a:cubicBezTo>
                      <a:pt x="47885" y="46031"/>
                      <a:pt x="47290" y="45803"/>
                      <a:pt x="46698" y="45803"/>
                    </a:cubicBezTo>
                    <a:cubicBezTo>
                      <a:pt x="46613" y="45803"/>
                      <a:pt x="46529" y="45808"/>
                      <a:pt x="46445" y="45817"/>
                    </a:cubicBezTo>
                    <a:cubicBezTo>
                      <a:pt x="47041" y="45332"/>
                      <a:pt x="47601" y="44773"/>
                      <a:pt x="48048" y="44102"/>
                    </a:cubicBezTo>
                    <a:cubicBezTo>
                      <a:pt x="48234" y="43878"/>
                      <a:pt x="48383" y="43655"/>
                      <a:pt x="48533" y="43356"/>
                    </a:cubicBezTo>
                    <a:cubicBezTo>
                      <a:pt x="49121" y="43523"/>
                      <a:pt x="49721" y="43604"/>
                      <a:pt x="50317" y="43604"/>
                    </a:cubicBezTo>
                    <a:cubicBezTo>
                      <a:pt x="52780" y="43604"/>
                      <a:pt x="55154" y="42224"/>
                      <a:pt x="56175" y="39852"/>
                    </a:cubicBezTo>
                    <a:cubicBezTo>
                      <a:pt x="56883" y="38249"/>
                      <a:pt x="56958" y="36422"/>
                      <a:pt x="56361" y="34782"/>
                    </a:cubicBezTo>
                    <a:cubicBezTo>
                      <a:pt x="58225" y="33403"/>
                      <a:pt x="60388" y="32061"/>
                      <a:pt x="61357" y="29861"/>
                    </a:cubicBezTo>
                    <a:cubicBezTo>
                      <a:pt x="61841" y="28705"/>
                      <a:pt x="61916" y="27289"/>
                      <a:pt x="62102" y="26059"/>
                    </a:cubicBezTo>
                    <a:cubicBezTo>
                      <a:pt x="62662" y="22442"/>
                      <a:pt x="63183" y="18826"/>
                      <a:pt x="63668" y="15210"/>
                    </a:cubicBezTo>
                    <a:cubicBezTo>
                      <a:pt x="63892" y="13383"/>
                      <a:pt x="64376" y="11296"/>
                      <a:pt x="64115" y="9432"/>
                    </a:cubicBezTo>
                    <a:cubicBezTo>
                      <a:pt x="63705" y="6338"/>
                      <a:pt x="59195" y="6151"/>
                      <a:pt x="56771" y="6039"/>
                    </a:cubicBezTo>
                    <a:cubicBezTo>
                      <a:pt x="56473" y="4362"/>
                      <a:pt x="56175" y="2460"/>
                      <a:pt x="54870" y="1230"/>
                    </a:cubicBezTo>
                    <a:cubicBezTo>
                      <a:pt x="53603" y="0"/>
                      <a:pt x="51478" y="0"/>
                      <a:pt x="49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42" name="Google Shape;1142;p48"/>
            <p:cNvGrpSpPr/>
            <p:nvPr/>
          </p:nvGrpSpPr>
          <p:grpSpPr>
            <a:xfrm>
              <a:off x="5590883" y="3069012"/>
              <a:ext cx="205441" cy="203094"/>
              <a:chOff x="4648257" y="3237414"/>
              <a:chExt cx="189731" cy="187563"/>
            </a:xfrm>
          </p:grpSpPr>
          <p:sp>
            <p:nvSpPr>
              <p:cNvPr id="1143" name="Google Shape;1143;p48"/>
              <p:cNvSpPr/>
              <p:nvPr/>
            </p:nvSpPr>
            <p:spPr>
              <a:xfrm rot="1183445">
                <a:off x="4676172" y="3264739"/>
                <a:ext cx="135606" cy="132607"/>
              </a:xfrm>
              <a:custGeom>
                <a:avLst/>
                <a:gdLst/>
                <a:ahLst/>
                <a:cxnLst/>
                <a:rect l="l" t="t" r="r" b="b"/>
                <a:pathLst>
                  <a:path w="6421" h="6279" extrusionOk="0">
                    <a:moveTo>
                      <a:pt x="3175" y="0"/>
                    </a:moveTo>
                    <a:cubicBezTo>
                      <a:pt x="2958" y="0"/>
                      <a:pt x="2742" y="36"/>
                      <a:pt x="2526" y="72"/>
                    </a:cubicBezTo>
                    <a:cubicBezTo>
                      <a:pt x="975" y="397"/>
                      <a:pt x="37" y="1551"/>
                      <a:pt x="1" y="3282"/>
                    </a:cubicBezTo>
                    <a:cubicBezTo>
                      <a:pt x="73" y="5338"/>
                      <a:pt x="1732" y="6276"/>
                      <a:pt x="3211" y="6276"/>
                    </a:cubicBezTo>
                    <a:cubicBezTo>
                      <a:pt x="3252" y="6277"/>
                      <a:pt x="3293" y="6278"/>
                      <a:pt x="3334" y="6278"/>
                    </a:cubicBezTo>
                    <a:cubicBezTo>
                      <a:pt x="4194" y="6278"/>
                      <a:pt x="5044" y="5920"/>
                      <a:pt x="5663" y="5266"/>
                    </a:cubicBezTo>
                    <a:cubicBezTo>
                      <a:pt x="6204" y="4617"/>
                      <a:pt x="6421" y="3751"/>
                      <a:pt x="6276" y="2922"/>
                    </a:cubicBezTo>
                    <a:cubicBezTo>
                      <a:pt x="6132" y="1298"/>
                      <a:pt x="4762" y="72"/>
                      <a:pt x="31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48"/>
              <p:cNvSpPr/>
              <p:nvPr/>
            </p:nvSpPr>
            <p:spPr>
              <a:xfrm rot="1183445">
                <a:off x="4668467" y="3258335"/>
                <a:ext cx="149312" cy="145722"/>
              </a:xfrm>
              <a:custGeom>
                <a:avLst/>
                <a:gdLst/>
                <a:ahLst/>
                <a:cxnLst/>
                <a:rect l="l" t="t" r="r" b="b"/>
                <a:pathLst>
                  <a:path w="7070" h="6900" extrusionOk="0">
                    <a:moveTo>
                      <a:pt x="3478" y="419"/>
                    </a:moveTo>
                    <a:cubicBezTo>
                      <a:pt x="5024" y="419"/>
                      <a:pt x="6367" y="1599"/>
                      <a:pt x="6528" y="3212"/>
                    </a:cubicBezTo>
                    <a:cubicBezTo>
                      <a:pt x="6810" y="5349"/>
                      <a:pt x="5200" y="6453"/>
                      <a:pt x="3569" y="6453"/>
                    </a:cubicBezTo>
                    <a:cubicBezTo>
                      <a:pt x="2062" y="6453"/>
                      <a:pt x="538" y="5512"/>
                      <a:pt x="469" y="3572"/>
                    </a:cubicBezTo>
                    <a:cubicBezTo>
                      <a:pt x="505" y="1985"/>
                      <a:pt x="1335" y="795"/>
                      <a:pt x="2922" y="470"/>
                    </a:cubicBezTo>
                    <a:cubicBezTo>
                      <a:pt x="3109" y="436"/>
                      <a:pt x="3295" y="419"/>
                      <a:pt x="3478" y="419"/>
                    </a:cubicBezTo>
                    <a:close/>
                    <a:moveTo>
                      <a:pt x="3292" y="1"/>
                    </a:moveTo>
                    <a:cubicBezTo>
                      <a:pt x="1309" y="1"/>
                      <a:pt x="72" y="1716"/>
                      <a:pt x="0" y="3572"/>
                    </a:cubicBezTo>
                    <a:cubicBezTo>
                      <a:pt x="91" y="5781"/>
                      <a:pt x="1808" y="6899"/>
                      <a:pt x="3519" y="6899"/>
                    </a:cubicBezTo>
                    <a:cubicBezTo>
                      <a:pt x="5217" y="6899"/>
                      <a:pt x="6907" y="5799"/>
                      <a:pt x="6997" y="3572"/>
                    </a:cubicBezTo>
                    <a:cubicBezTo>
                      <a:pt x="7069" y="1480"/>
                      <a:pt x="5338" y="2"/>
                      <a:pt x="3354" y="2"/>
                    </a:cubicBezTo>
                    <a:cubicBezTo>
                      <a:pt x="3334" y="1"/>
                      <a:pt x="3313" y="1"/>
                      <a:pt x="3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45" name="Google Shape;1145;p48"/>
            <p:cNvGrpSpPr/>
            <p:nvPr/>
          </p:nvGrpSpPr>
          <p:grpSpPr>
            <a:xfrm>
              <a:off x="5182518" y="3810932"/>
              <a:ext cx="351383" cy="357748"/>
              <a:chOff x="4983908" y="2055726"/>
              <a:chExt cx="324513" cy="330392"/>
            </a:xfrm>
          </p:grpSpPr>
          <p:sp>
            <p:nvSpPr>
              <p:cNvPr id="1146" name="Google Shape;1146;p48"/>
              <p:cNvSpPr/>
              <p:nvPr/>
            </p:nvSpPr>
            <p:spPr>
              <a:xfrm rot="1183445">
                <a:off x="5035852" y="2106763"/>
                <a:ext cx="217104" cy="226249"/>
              </a:xfrm>
              <a:custGeom>
                <a:avLst/>
                <a:gdLst/>
                <a:ahLst/>
                <a:cxnLst/>
                <a:rect l="l" t="t" r="r" b="b"/>
                <a:pathLst>
                  <a:path w="10280" h="10713" extrusionOk="0">
                    <a:moveTo>
                      <a:pt x="6096" y="1"/>
                    </a:moveTo>
                    <a:cubicBezTo>
                      <a:pt x="6024" y="1"/>
                      <a:pt x="5988" y="1"/>
                      <a:pt x="5988" y="37"/>
                    </a:cubicBezTo>
                    <a:lnTo>
                      <a:pt x="5879" y="217"/>
                    </a:lnTo>
                    <a:cubicBezTo>
                      <a:pt x="5591" y="614"/>
                      <a:pt x="5302" y="1047"/>
                      <a:pt x="5014" y="1444"/>
                    </a:cubicBezTo>
                    <a:cubicBezTo>
                      <a:pt x="4978" y="1516"/>
                      <a:pt x="4869" y="1624"/>
                      <a:pt x="4761" y="1768"/>
                    </a:cubicBezTo>
                    <a:cubicBezTo>
                      <a:pt x="4365" y="2237"/>
                      <a:pt x="4076" y="2598"/>
                      <a:pt x="4076" y="2814"/>
                    </a:cubicBezTo>
                    <a:cubicBezTo>
                      <a:pt x="4076" y="2886"/>
                      <a:pt x="4004" y="2922"/>
                      <a:pt x="3932" y="2922"/>
                    </a:cubicBezTo>
                    <a:cubicBezTo>
                      <a:pt x="2741" y="2526"/>
                      <a:pt x="1515" y="2093"/>
                      <a:pt x="289" y="1660"/>
                    </a:cubicBezTo>
                    <a:lnTo>
                      <a:pt x="253" y="1660"/>
                    </a:lnTo>
                    <a:cubicBezTo>
                      <a:pt x="217" y="1660"/>
                      <a:pt x="181" y="1696"/>
                      <a:pt x="145" y="1732"/>
                    </a:cubicBezTo>
                    <a:cubicBezTo>
                      <a:pt x="145" y="1768"/>
                      <a:pt x="145" y="1804"/>
                      <a:pt x="145" y="1840"/>
                    </a:cubicBezTo>
                    <a:cubicBezTo>
                      <a:pt x="974" y="3030"/>
                      <a:pt x="1768" y="4040"/>
                      <a:pt x="2525" y="5086"/>
                    </a:cubicBezTo>
                    <a:cubicBezTo>
                      <a:pt x="2525" y="5086"/>
                      <a:pt x="2525" y="5122"/>
                      <a:pt x="2525" y="5122"/>
                    </a:cubicBezTo>
                    <a:cubicBezTo>
                      <a:pt x="2525" y="5158"/>
                      <a:pt x="2489" y="5195"/>
                      <a:pt x="2489" y="5231"/>
                    </a:cubicBezTo>
                    <a:cubicBezTo>
                      <a:pt x="1659" y="6421"/>
                      <a:pt x="866" y="7611"/>
                      <a:pt x="36" y="8837"/>
                    </a:cubicBezTo>
                    <a:cubicBezTo>
                      <a:pt x="0" y="8873"/>
                      <a:pt x="0" y="8909"/>
                      <a:pt x="36" y="8946"/>
                    </a:cubicBezTo>
                    <a:cubicBezTo>
                      <a:pt x="36" y="8982"/>
                      <a:pt x="73" y="8982"/>
                      <a:pt x="109" y="9018"/>
                    </a:cubicBezTo>
                    <a:lnTo>
                      <a:pt x="181" y="9018"/>
                    </a:lnTo>
                    <a:lnTo>
                      <a:pt x="2525" y="8116"/>
                    </a:lnTo>
                    <a:cubicBezTo>
                      <a:pt x="2705" y="8080"/>
                      <a:pt x="2886" y="7972"/>
                      <a:pt x="3066" y="7900"/>
                    </a:cubicBezTo>
                    <a:cubicBezTo>
                      <a:pt x="3463" y="7683"/>
                      <a:pt x="3896" y="7539"/>
                      <a:pt x="4328" y="7467"/>
                    </a:cubicBezTo>
                    <a:cubicBezTo>
                      <a:pt x="4581" y="7467"/>
                      <a:pt x="5158" y="8368"/>
                      <a:pt x="5447" y="8801"/>
                    </a:cubicBezTo>
                    <a:cubicBezTo>
                      <a:pt x="5555" y="8982"/>
                      <a:pt x="5663" y="9126"/>
                      <a:pt x="5699" y="9198"/>
                    </a:cubicBezTo>
                    <a:cubicBezTo>
                      <a:pt x="6024" y="9631"/>
                      <a:pt x="6384" y="10028"/>
                      <a:pt x="6709" y="10496"/>
                    </a:cubicBezTo>
                    <a:lnTo>
                      <a:pt x="6817" y="10641"/>
                    </a:lnTo>
                    <a:cubicBezTo>
                      <a:pt x="6817" y="10677"/>
                      <a:pt x="6853" y="10713"/>
                      <a:pt x="6925" y="10713"/>
                    </a:cubicBezTo>
                    <a:lnTo>
                      <a:pt x="6925" y="10677"/>
                    </a:lnTo>
                    <a:cubicBezTo>
                      <a:pt x="6997" y="10677"/>
                      <a:pt x="6997" y="10641"/>
                      <a:pt x="6997" y="10569"/>
                    </a:cubicBezTo>
                    <a:cubicBezTo>
                      <a:pt x="6889" y="9234"/>
                      <a:pt x="6781" y="7900"/>
                      <a:pt x="6709" y="6637"/>
                    </a:cubicBezTo>
                    <a:cubicBezTo>
                      <a:pt x="6709" y="6601"/>
                      <a:pt x="6745" y="6529"/>
                      <a:pt x="6781" y="6529"/>
                    </a:cubicBezTo>
                    <a:lnTo>
                      <a:pt x="10207" y="5267"/>
                    </a:lnTo>
                    <a:cubicBezTo>
                      <a:pt x="10243" y="5231"/>
                      <a:pt x="10280" y="5195"/>
                      <a:pt x="10280" y="5158"/>
                    </a:cubicBezTo>
                    <a:cubicBezTo>
                      <a:pt x="10280" y="5122"/>
                      <a:pt x="10243" y="5050"/>
                      <a:pt x="10207" y="5050"/>
                    </a:cubicBezTo>
                    <a:cubicBezTo>
                      <a:pt x="9017" y="4617"/>
                      <a:pt x="7791" y="4221"/>
                      <a:pt x="6601" y="3824"/>
                    </a:cubicBezTo>
                    <a:cubicBezTo>
                      <a:pt x="6529" y="3788"/>
                      <a:pt x="6492" y="3752"/>
                      <a:pt x="6492" y="3680"/>
                    </a:cubicBezTo>
                    <a:cubicBezTo>
                      <a:pt x="6420" y="2526"/>
                      <a:pt x="6312" y="1299"/>
                      <a:pt x="6204" y="73"/>
                    </a:cubicBezTo>
                    <a:cubicBezTo>
                      <a:pt x="6168" y="37"/>
                      <a:pt x="6132" y="1"/>
                      <a:pt x="60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48"/>
              <p:cNvSpPr/>
              <p:nvPr/>
            </p:nvSpPr>
            <p:spPr>
              <a:xfrm rot="1183445">
                <a:off x="5020569" y="2090459"/>
                <a:ext cx="251190" cy="260926"/>
              </a:xfrm>
              <a:custGeom>
                <a:avLst/>
                <a:gdLst/>
                <a:ahLst/>
                <a:cxnLst/>
                <a:rect l="l" t="t" r="r" b="b"/>
                <a:pathLst>
                  <a:path w="11894" h="12355" extrusionOk="0">
                    <a:moveTo>
                      <a:pt x="6808" y="948"/>
                    </a:moveTo>
                    <a:cubicBezTo>
                      <a:pt x="6916" y="2138"/>
                      <a:pt x="7024" y="3329"/>
                      <a:pt x="7132" y="4555"/>
                    </a:cubicBezTo>
                    <a:cubicBezTo>
                      <a:pt x="7132" y="4627"/>
                      <a:pt x="7168" y="4735"/>
                      <a:pt x="7277" y="4771"/>
                    </a:cubicBezTo>
                    <a:cubicBezTo>
                      <a:pt x="8467" y="5168"/>
                      <a:pt x="9693" y="5565"/>
                      <a:pt x="10883" y="5998"/>
                    </a:cubicBezTo>
                    <a:cubicBezTo>
                      <a:pt x="9765" y="6430"/>
                      <a:pt x="8647" y="6863"/>
                      <a:pt x="7493" y="7296"/>
                    </a:cubicBezTo>
                    <a:cubicBezTo>
                      <a:pt x="7385" y="7296"/>
                      <a:pt x="7349" y="7404"/>
                      <a:pt x="7349" y="7512"/>
                    </a:cubicBezTo>
                    <a:cubicBezTo>
                      <a:pt x="7421" y="8811"/>
                      <a:pt x="7529" y="10109"/>
                      <a:pt x="7637" y="11444"/>
                    </a:cubicBezTo>
                    <a:cubicBezTo>
                      <a:pt x="7277" y="10939"/>
                      <a:pt x="6916" y="10470"/>
                      <a:pt x="6519" y="9965"/>
                    </a:cubicBezTo>
                    <a:cubicBezTo>
                      <a:pt x="6267" y="9640"/>
                      <a:pt x="5473" y="8198"/>
                      <a:pt x="5040" y="8198"/>
                    </a:cubicBezTo>
                    <a:cubicBezTo>
                      <a:pt x="4499" y="8198"/>
                      <a:pt x="3742" y="8666"/>
                      <a:pt x="3237" y="8883"/>
                    </a:cubicBezTo>
                    <a:lnTo>
                      <a:pt x="857" y="9712"/>
                    </a:lnTo>
                    <a:cubicBezTo>
                      <a:pt x="1686" y="8486"/>
                      <a:pt x="2480" y="7296"/>
                      <a:pt x="3309" y="6106"/>
                    </a:cubicBezTo>
                    <a:cubicBezTo>
                      <a:pt x="3345" y="6070"/>
                      <a:pt x="3345" y="5998"/>
                      <a:pt x="3345" y="5961"/>
                    </a:cubicBezTo>
                    <a:cubicBezTo>
                      <a:pt x="3345" y="5889"/>
                      <a:pt x="3345" y="5853"/>
                      <a:pt x="3345" y="5817"/>
                    </a:cubicBezTo>
                    <a:lnTo>
                      <a:pt x="3309" y="5817"/>
                    </a:lnTo>
                    <a:cubicBezTo>
                      <a:pt x="2516" y="4735"/>
                      <a:pt x="1722" y="3689"/>
                      <a:pt x="965" y="2607"/>
                    </a:cubicBezTo>
                    <a:lnTo>
                      <a:pt x="965" y="2607"/>
                    </a:lnTo>
                    <a:cubicBezTo>
                      <a:pt x="2191" y="3040"/>
                      <a:pt x="3417" y="3437"/>
                      <a:pt x="4608" y="3870"/>
                    </a:cubicBezTo>
                    <a:cubicBezTo>
                      <a:pt x="4627" y="3874"/>
                      <a:pt x="4646" y="3877"/>
                      <a:pt x="4664" y="3877"/>
                    </a:cubicBezTo>
                    <a:cubicBezTo>
                      <a:pt x="4787" y="3877"/>
                      <a:pt x="4896" y="3778"/>
                      <a:pt x="4896" y="3653"/>
                    </a:cubicBezTo>
                    <a:cubicBezTo>
                      <a:pt x="4896" y="3401"/>
                      <a:pt x="5690" y="2571"/>
                      <a:pt x="5834" y="2319"/>
                    </a:cubicBezTo>
                    <a:cubicBezTo>
                      <a:pt x="6159" y="1886"/>
                      <a:pt x="6483" y="1417"/>
                      <a:pt x="6808" y="948"/>
                    </a:cubicBezTo>
                    <a:close/>
                    <a:moveTo>
                      <a:pt x="6940" y="1"/>
                    </a:moveTo>
                    <a:cubicBezTo>
                      <a:pt x="6867" y="1"/>
                      <a:pt x="6791" y="36"/>
                      <a:pt x="6736" y="119"/>
                    </a:cubicBezTo>
                    <a:cubicBezTo>
                      <a:pt x="6231" y="840"/>
                      <a:pt x="5726" y="1597"/>
                      <a:pt x="5221" y="2355"/>
                    </a:cubicBezTo>
                    <a:cubicBezTo>
                      <a:pt x="4968" y="2643"/>
                      <a:pt x="4752" y="2968"/>
                      <a:pt x="4535" y="3292"/>
                    </a:cubicBezTo>
                    <a:cubicBezTo>
                      <a:pt x="3165" y="2824"/>
                      <a:pt x="1794" y="2355"/>
                      <a:pt x="424" y="1886"/>
                    </a:cubicBezTo>
                    <a:cubicBezTo>
                      <a:pt x="395" y="1876"/>
                      <a:pt x="367" y="1872"/>
                      <a:pt x="340" y="1872"/>
                    </a:cubicBezTo>
                    <a:cubicBezTo>
                      <a:pt x="173" y="1872"/>
                      <a:pt x="78" y="2055"/>
                      <a:pt x="171" y="2210"/>
                    </a:cubicBezTo>
                    <a:cubicBezTo>
                      <a:pt x="1037" y="3473"/>
                      <a:pt x="1939" y="4699"/>
                      <a:pt x="2876" y="5889"/>
                    </a:cubicBezTo>
                    <a:cubicBezTo>
                      <a:pt x="1939" y="7260"/>
                      <a:pt x="1001" y="8630"/>
                      <a:pt x="63" y="10001"/>
                    </a:cubicBezTo>
                    <a:cubicBezTo>
                      <a:pt x="1" y="10157"/>
                      <a:pt x="100" y="10340"/>
                      <a:pt x="268" y="10340"/>
                    </a:cubicBezTo>
                    <a:cubicBezTo>
                      <a:pt x="294" y="10340"/>
                      <a:pt x="322" y="10335"/>
                      <a:pt x="352" y="10326"/>
                    </a:cubicBezTo>
                    <a:lnTo>
                      <a:pt x="4391" y="8847"/>
                    </a:lnTo>
                    <a:cubicBezTo>
                      <a:pt x="4499" y="8813"/>
                      <a:pt x="4598" y="8797"/>
                      <a:pt x="4690" y="8797"/>
                    </a:cubicBezTo>
                    <a:cubicBezTo>
                      <a:pt x="5275" y="8797"/>
                      <a:pt x="5568" y="9430"/>
                      <a:pt x="5942" y="9929"/>
                    </a:cubicBezTo>
                    <a:cubicBezTo>
                      <a:pt x="6555" y="10686"/>
                      <a:pt x="7132" y="11480"/>
                      <a:pt x="7709" y="12273"/>
                    </a:cubicBezTo>
                    <a:cubicBezTo>
                      <a:pt x="7745" y="12309"/>
                      <a:pt x="7782" y="12309"/>
                      <a:pt x="7854" y="12345"/>
                    </a:cubicBezTo>
                    <a:lnTo>
                      <a:pt x="7890" y="12345"/>
                    </a:lnTo>
                    <a:cubicBezTo>
                      <a:pt x="7909" y="12352"/>
                      <a:pt x="7928" y="12355"/>
                      <a:pt x="7947" y="12355"/>
                    </a:cubicBezTo>
                    <a:cubicBezTo>
                      <a:pt x="8034" y="12355"/>
                      <a:pt x="8113" y="12290"/>
                      <a:pt x="8142" y="12201"/>
                    </a:cubicBezTo>
                    <a:cubicBezTo>
                      <a:pt x="8142" y="12165"/>
                      <a:pt x="8142" y="12129"/>
                      <a:pt x="8142" y="12057"/>
                    </a:cubicBezTo>
                    <a:cubicBezTo>
                      <a:pt x="7998" y="10686"/>
                      <a:pt x="7890" y="9280"/>
                      <a:pt x="7782" y="7873"/>
                    </a:cubicBezTo>
                    <a:cubicBezTo>
                      <a:pt x="7745" y="7224"/>
                      <a:pt x="11028" y="6358"/>
                      <a:pt x="11605" y="6142"/>
                    </a:cubicBezTo>
                    <a:cubicBezTo>
                      <a:pt x="11893" y="6142"/>
                      <a:pt x="11893" y="5709"/>
                      <a:pt x="11605" y="5709"/>
                    </a:cubicBezTo>
                    <a:cubicBezTo>
                      <a:pt x="10342" y="5240"/>
                      <a:pt x="9044" y="4807"/>
                      <a:pt x="7782" y="4375"/>
                    </a:cubicBezTo>
                    <a:cubicBezTo>
                      <a:pt x="7313" y="4230"/>
                      <a:pt x="7421" y="2751"/>
                      <a:pt x="7385" y="2355"/>
                    </a:cubicBezTo>
                    <a:cubicBezTo>
                      <a:pt x="7313" y="1669"/>
                      <a:pt x="7241" y="948"/>
                      <a:pt x="7168" y="227"/>
                    </a:cubicBezTo>
                    <a:cubicBezTo>
                      <a:pt x="7168" y="93"/>
                      <a:pt x="7058" y="1"/>
                      <a:pt x="69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48" name="Google Shape;1148;p48"/>
            <p:cNvGrpSpPr/>
            <p:nvPr/>
          </p:nvGrpSpPr>
          <p:grpSpPr>
            <a:xfrm>
              <a:off x="7437199" y="1507128"/>
              <a:ext cx="257003" cy="260096"/>
              <a:chOff x="3767956" y="1646327"/>
              <a:chExt cx="193119" cy="195443"/>
            </a:xfrm>
          </p:grpSpPr>
          <p:sp>
            <p:nvSpPr>
              <p:cNvPr id="1149" name="Google Shape;1149;p48"/>
              <p:cNvSpPr/>
              <p:nvPr/>
            </p:nvSpPr>
            <p:spPr>
              <a:xfrm rot="1183603">
                <a:off x="3803401" y="1679802"/>
                <a:ext cx="122741" cy="127072"/>
              </a:xfrm>
              <a:custGeom>
                <a:avLst/>
                <a:gdLst/>
                <a:ahLst/>
                <a:cxnLst/>
                <a:rect l="l" t="t" r="r" b="b"/>
                <a:pathLst>
                  <a:path w="7143" h="7395" extrusionOk="0">
                    <a:moveTo>
                      <a:pt x="2237" y="0"/>
                    </a:moveTo>
                    <a:cubicBezTo>
                      <a:pt x="2165" y="0"/>
                      <a:pt x="2165" y="72"/>
                      <a:pt x="2165" y="108"/>
                    </a:cubicBezTo>
                    <a:cubicBezTo>
                      <a:pt x="2201" y="866"/>
                      <a:pt x="2273" y="1659"/>
                      <a:pt x="2345" y="2417"/>
                    </a:cubicBezTo>
                    <a:cubicBezTo>
                      <a:pt x="2345" y="2453"/>
                      <a:pt x="2345" y="2489"/>
                      <a:pt x="2345" y="2489"/>
                    </a:cubicBezTo>
                    <a:lnTo>
                      <a:pt x="2273" y="2525"/>
                    </a:lnTo>
                    <a:lnTo>
                      <a:pt x="73" y="3463"/>
                    </a:lnTo>
                    <a:cubicBezTo>
                      <a:pt x="1" y="3499"/>
                      <a:pt x="1" y="3535"/>
                      <a:pt x="1" y="3571"/>
                    </a:cubicBezTo>
                    <a:cubicBezTo>
                      <a:pt x="1" y="3643"/>
                      <a:pt x="37" y="3679"/>
                      <a:pt x="73" y="3679"/>
                    </a:cubicBezTo>
                    <a:lnTo>
                      <a:pt x="2453" y="4328"/>
                    </a:lnTo>
                    <a:cubicBezTo>
                      <a:pt x="2489" y="4328"/>
                      <a:pt x="2562" y="4364"/>
                      <a:pt x="2562" y="4437"/>
                    </a:cubicBezTo>
                    <a:lnTo>
                      <a:pt x="2814" y="7286"/>
                    </a:lnTo>
                    <a:cubicBezTo>
                      <a:pt x="2814" y="7320"/>
                      <a:pt x="2877" y="7353"/>
                      <a:pt x="2915" y="7387"/>
                    </a:cubicBezTo>
                    <a:lnTo>
                      <a:pt x="2915" y="7387"/>
                    </a:lnTo>
                    <a:cubicBezTo>
                      <a:pt x="2941" y="7375"/>
                      <a:pt x="2968" y="7348"/>
                      <a:pt x="2994" y="7322"/>
                    </a:cubicBezTo>
                    <a:cubicBezTo>
                      <a:pt x="3463" y="6528"/>
                      <a:pt x="3896" y="5735"/>
                      <a:pt x="4329" y="4941"/>
                    </a:cubicBezTo>
                    <a:cubicBezTo>
                      <a:pt x="4365" y="4905"/>
                      <a:pt x="4401" y="4869"/>
                      <a:pt x="4437" y="4869"/>
                    </a:cubicBezTo>
                    <a:lnTo>
                      <a:pt x="4473" y="4869"/>
                    </a:lnTo>
                    <a:lnTo>
                      <a:pt x="6998" y="5555"/>
                    </a:lnTo>
                    <a:lnTo>
                      <a:pt x="7034" y="5555"/>
                    </a:lnTo>
                    <a:cubicBezTo>
                      <a:pt x="7070" y="5555"/>
                      <a:pt x="7106" y="5519"/>
                      <a:pt x="7106" y="5482"/>
                    </a:cubicBezTo>
                    <a:cubicBezTo>
                      <a:pt x="7142" y="5446"/>
                      <a:pt x="7142" y="5410"/>
                      <a:pt x="7106" y="5374"/>
                    </a:cubicBezTo>
                    <a:cubicBezTo>
                      <a:pt x="6529" y="4725"/>
                      <a:pt x="5916" y="4040"/>
                      <a:pt x="5303" y="3355"/>
                    </a:cubicBezTo>
                    <a:cubicBezTo>
                      <a:pt x="5303" y="3355"/>
                      <a:pt x="5303" y="3318"/>
                      <a:pt x="5303" y="3282"/>
                    </a:cubicBezTo>
                    <a:cubicBezTo>
                      <a:pt x="5267" y="3282"/>
                      <a:pt x="5267" y="3246"/>
                      <a:pt x="5303" y="3210"/>
                    </a:cubicBezTo>
                    <a:cubicBezTo>
                      <a:pt x="5699" y="2489"/>
                      <a:pt x="6060" y="1768"/>
                      <a:pt x="6421" y="1082"/>
                    </a:cubicBezTo>
                    <a:cubicBezTo>
                      <a:pt x="6457" y="1046"/>
                      <a:pt x="6457" y="974"/>
                      <a:pt x="6421" y="938"/>
                    </a:cubicBezTo>
                    <a:cubicBezTo>
                      <a:pt x="6385" y="938"/>
                      <a:pt x="6385" y="902"/>
                      <a:pt x="6349" y="902"/>
                    </a:cubicBezTo>
                    <a:lnTo>
                      <a:pt x="6313" y="902"/>
                    </a:lnTo>
                    <a:cubicBezTo>
                      <a:pt x="5519" y="1190"/>
                      <a:pt x="4762" y="1479"/>
                      <a:pt x="4004" y="1804"/>
                    </a:cubicBezTo>
                    <a:lnTo>
                      <a:pt x="3968" y="1804"/>
                    </a:lnTo>
                    <a:cubicBezTo>
                      <a:pt x="3932" y="1804"/>
                      <a:pt x="3932" y="1804"/>
                      <a:pt x="3896" y="1768"/>
                    </a:cubicBezTo>
                    <a:lnTo>
                      <a:pt x="2345" y="36"/>
                    </a:lnTo>
                    <a:cubicBezTo>
                      <a:pt x="2345" y="0"/>
                      <a:pt x="2309" y="0"/>
                      <a:pt x="2273" y="0"/>
                    </a:cubicBezTo>
                    <a:close/>
                    <a:moveTo>
                      <a:pt x="2915" y="7387"/>
                    </a:moveTo>
                    <a:lnTo>
                      <a:pt x="2915" y="7387"/>
                    </a:lnTo>
                    <a:cubicBezTo>
                      <a:pt x="2905" y="7392"/>
                      <a:pt x="2896" y="7394"/>
                      <a:pt x="2886" y="7394"/>
                    </a:cubicBezTo>
                    <a:lnTo>
                      <a:pt x="2922" y="7394"/>
                    </a:lnTo>
                    <a:cubicBezTo>
                      <a:pt x="2920" y="7392"/>
                      <a:pt x="2918" y="7389"/>
                      <a:pt x="2915" y="73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48"/>
              <p:cNvSpPr/>
              <p:nvPr/>
            </p:nvSpPr>
            <p:spPr>
              <a:xfrm rot="1183603">
                <a:off x="3789518" y="1667127"/>
                <a:ext cx="149994" cy="153843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8953" extrusionOk="0">
                    <a:moveTo>
                      <a:pt x="3066" y="843"/>
                    </a:moveTo>
                    <a:lnTo>
                      <a:pt x="4617" y="2575"/>
                    </a:lnTo>
                    <a:cubicBezTo>
                      <a:pt x="4653" y="2611"/>
                      <a:pt x="4689" y="2647"/>
                      <a:pt x="4761" y="2647"/>
                    </a:cubicBezTo>
                    <a:lnTo>
                      <a:pt x="4869" y="2647"/>
                    </a:lnTo>
                    <a:cubicBezTo>
                      <a:pt x="5627" y="2322"/>
                      <a:pt x="6384" y="2034"/>
                      <a:pt x="7142" y="1745"/>
                    </a:cubicBezTo>
                    <a:lnTo>
                      <a:pt x="7142" y="1745"/>
                    </a:lnTo>
                    <a:cubicBezTo>
                      <a:pt x="6745" y="2467"/>
                      <a:pt x="6384" y="3188"/>
                      <a:pt x="5988" y="3909"/>
                    </a:cubicBezTo>
                    <a:cubicBezTo>
                      <a:pt x="5951" y="4017"/>
                      <a:pt x="5951" y="4126"/>
                      <a:pt x="6024" y="4198"/>
                    </a:cubicBezTo>
                    <a:cubicBezTo>
                      <a:pt x="6637" y="4883"/>
                      <a:pt x="7250" y="5532"/>
                      <a:pt x="7827" y="6217"/>
                    </a:cubicBezTo>
                    <a:lnTo>
                      <a:pt x="5302" y="5532"/>
                    </a:lnTo>
                    <a:lnTo>
                      <a:pt x="5194" y="5532"/>
                    </a:lnTo>
                    <a:cubicBezTo>
                      <a:pt x="5122" y="5532"/>
                      <a:pt x="5086" y="5568"/>
                      <a:pt x="5050" y="5640"/>
                    </a:cubicBezTo>
                    <a:cubicBezTo>
                      <a:pt x="4617" y="6434"/>
                      <a:pt x="4148" y="7263"/>
                      <a:pt x="3679" y="8057"/>
                    </a:cubicBezTo>
                    <a:lnTo>
                      <a:pt x="3427" y="5208"/>
                    </a:lnTo>
                    <a:lnTo>
                      <a:pt x="3427" y="5172"/>
                    </a:lnTo>
                    <a:cubicBezTo>
                      <a:pt x="3427" y="5099"/>
                      <a:pt x="3355" y="5027"/>
                      <a:pt x="3246" y="4991"/>
                    </a:cubicBezTo>
                    <a:lnTo>
                      <a:pt x="866" y="4342"/>
                    </a:lnTo>
                    <a:lnTo>
                      <a:pt x="3138" y="3368"/>
                    </a:lnTo>
                    <a:cubicBezTo>
                      <a:pt x="3138" y="3368"/>
                      <a:pt x="3174" y="3332"/>
                      <a:pt x="3210" y="3296"/>
                    </a:cubicBezTo>
                    <a:cubicBezTo>
                      <a:pt x="3246" y="3260"/>
                      <a:pt x="3282" y="3188"/>
                      <a:pt x="3246" y="3152"/>
                    </a:cubicBezTo>
                    <a:cubicBezTo>
                      <a:pt x="3174" y="2358"/>
                      <a:pt x="3138" y="1601"/>
                      <a:pt x="3066" y="843"/>
                    </a:cubicBezTo>
                    <a:close/>
                    <a:moveTo>
                      <a:pt x="2840" y="0"/>
                    </a:moveTo>
                    <a:cubicBezTo>
                      <a:pt x="2718" y="0"/>
                      <a:pt x="2597" y="81"/>
                      <a:pt x="2597" y="230"/>
                    </a:cubicBezTo>
                    <a:cubicBezTo>
                      <a:pt x="2669" y="1168"/>
                      <a:pt x="2741" y="2106"/>
                      <a:pt x="2814" y="3044"/>
                    </a:cubicBezTo>
                    <a:cubicBezTo>
                      <a:pt x="1948" y="3440"/>
                      <a:pt x="1046" y="3801"/>
                      <a:pt x="181" y="4162"/>
                    </a:cubicBezTo>
                    <a:cubicBezTo>
                      <a:pt x="0" y="4234"/>
                      <a:pt x="0" y="4486"/>
                      <a:pt x="145" y="4594"/>
                    </a:cubicBezTo>
                    <a:lnTo>
                      <a:pt x="3030" y="5352"/>
                    </a:lnTo>
                    <a:cubicBezTo>
                      <a:pt x="3138" y="6470"/>
                      <a:pt x="3246" y="7588"/>
                      <a:pt x="3355" y="8742"/>
                    </a:cubicBezTo>
                    <a:cubicBezTo>
                      <a:pt x="3355" y="8874"/>
                      <a:pt x="3462" y="8953"/>
                      <a:pt x="3579" y="8953"/>
                    </a:cubicBezTo>
                    <a:cubicBezTo>
                      <a:pt x="3653" y="8953"/>
                      <a:pt x="3731" y="8921"/>
                      <a:pt x="3787" y="8850"/>
                    </a:cubicBezTo>
                    <a:cubicBezTo>
                      <a:pt x="4328" y="7913"/>
                      <a:pt x="4869" y="6939"/>
                      <a:pt x="5374" y="5965"/>
                    </a:cubicBezTo>
                    <a:lnTo>
                      <a:pt x="8440" y="6795"/>
                    </a:lnTo>
                    <a:lnTo>
                      <a:pt x="8620" y="6795"/>
                    </a:lnTo>
                    <a:cubicBezTo>
                      <a:pt x="8656" y="6758"/>
                      <a:pt x="8693" y="6722"/>
                      <a:pt x="8729" y="6686"/>
                    </a:cubicBezTo>
                    <a:lnTo>
                      <a:pt x="8729" y="6650"/>
                    </a:lnTo>
                    <a:lnTo>
                      <a:pt x="8729" y="6614"/>
                    </a:lnTo>
                    <a:cubicBezTo>
                      <a:pt x="8729" y="6614"/>
                      <a:pt x="8729" y="6578"/>
                      <a:pt x="8729" y="6578"/>
                    </a:cubicBezTo>
                    <a:cubicBezTo>
                      <a:pt x="8729" y="6578"/>
                      <a:pt x="8729" y="6542"/>
                      <a:pt x="8729" y="6542"/>
                    </a:cubicBezTo>
                    <a:cubicBezTo>
                      <a:pt x="8729" y="6542"/>
                      <a:pt x="8729" y="6506"/>
                      <a:pt x="8729" y="6506"/>
                    </a:cubicBezTo>
                    <a:cubicBezTo>
                      <a:pt x="8693" y="6470"/>
                      <a:pt x="8693" y="6470"/>
                      <a:pt x="8693" y="6434"/>
                    </a:cubicBezTo>
                    <a:cubicBezTo>
                      <a:pt x="7935" y="5640"/>
                      <a:pt x="7214" y="4811"/>
                      <a:pt x="6456" y="3981"/>
                    </a:cubicBezTo>
                    <a:cubicBezTo>
                      <a:pt x="6925" y="3152"/>
                      <a:pt x="7358" y="2286"/>
                      <a:pt x="7827" y="1421"/>
                    </a:cubicBezTo>
                    <a:cubicBezTo>
                      <a:pt x="7890" y="1294"/>
                      <a:pt x="7787" y="1083"/>
                      <a:pt x="7638" y="1083"/>
                    </a:cubicBezTo>
                    <a:cubicBezTo>
                      <a:pt x="7618" y="1083"/>
                      <a:pt x="7596" y="1087"/>
                      <a:pt x="7574" y="1096"/>
                    </a:cubicBezTo>
                    <a:cubicBezTo>
                      <a:pt x="6673" y="1421"/>
                      <a:pt x="5771" y="1781"/>
                      <a:pt x="4869" y="2178"/>
                    </a:cubicBezTo>
                    <a:cubicBezTo>
                      <a:pt x="4256" y="1457"/>
                      <a:pt x="3607" y="771"/>
                      <a:pt x="2994" y="50"/>
                    </a:cubicBezTo>
                    <a:cubicBezTo>
                      <a:pt x="2949" y="17"/>
                      <a:pt x="2894" y="0"/>
                      <a:pt x="2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51" name="Google Shape;1151;p48"/>
            <p:cNvGrpSpPr/>
            <p:nvPr/>
          </p:nvGrpSpPr>
          <p:grpSpPr>
            <a:xfrm rot="1800051">
              <a:off x="7259409" y="3152257"/>
              <a:ext cx="421525" cy="330253"/>
              <a:chOff x="5202828" y="2369225"/>
              <a:chExt cx="389301" cy="305007"/>
            </a:xfrm>
          </p:grpSpPr>
          <p:sp>
            <p:nvSpPr>
              <p:cNvPr id="1152" name="Google Shape;1152;p48"/>
              <p:cNvSpPr/>
              <p:nvPr/>
            </p:nvSpPr>
            <p:spPr>
              <a:xfrm rot="1183445">
                <a:off x="5243281" y="2430236"/>
                <a:ext cx="318412" cy="186714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8841" extrusionOk="0">
                    <a:moveTo>
                      <a:pt x="12713" y="0"/>
                    </a:moveTo>
                    <a:cubicBezTo>
                      <a:pt x="12671" y="0"/>
                      <a:pt x="12629" y="2"/>
                      <a:pt x="12588" y="4"/>
                    </a:cubicBezTo>
                    <a:cubicBezTo>
                      <a:pt x="11758" y="40"/>
                      <a:pt x="10965" y="293"/>
                      <a:pt x="10279" y="762"/>
                    </a:cubicBezTo>
                    <a:cubicBezTo>
                      <a:pt x="7863" y="2276"/>
                      <a:pt x="5410" y="3972"/>
                      <a:pt x="2705" y="5919"/>
                    </a:cubicBezTo>
                    <a:cubicBezTo>
                      <a:pt x="2669" y="5919"/>
                      <a:pt x="0" y="8011"/>
                      <a:pt x="36" y="8552"/>
                    </a:cubicBezTo>
                    <a:cubicBezTo>
                      <a:pt x="36" y="8624"/>
                      <a:pt x="109" y="8696"/>
                      <a:pt x="181" y="8696"/>
                    </a:cubicBezTo>
                    <a:cubicBezTo>
                      <a:pt x="397" y="8804"/>
                      <a:pt x="650" y="8841"/>
                      <a:pt x="902" y="8841"/>
                    </a:cubicBezTo>
                    <a:cubicBezTo>
                      <a:pt x="1840" y="8768"/>
                      <a:pt x="2741" y="8516"/>
                      <a:pt x="3607" y="8155"/>
                    </a:cubicBezTo>
                    <a:cubicBezTo>
                      <a:pt x="3823" y="8047"/>
                      <a:pt x="4040" y="7975"/>
                      <a:pt x="4220" y="7939"/>
                    </a:cubicBezTo>
                    <a:cubicBezTo>
                      <a:pt x="6060" y="7290"/>
                      <a:pt x="7899" y="6640"/>
                      <a:pt x="9738" y="6027"/>
                    </a:cubicBezTo>
                    <a:cubicBezTo>
                      <a:pt x="10027" y="5919"/>
                      <a:pt x="10316" y="5811"/>
                      <a:pt x="10640" y="5739"/>
                    </a:cubicBezTo>
                    <a:cubicBezTo>
                      <a:pt x="11975" y="5306"/>
                      <a:pt x="13489" y="4837"/>
                      <a:pt x="14283" y="3683"/>
                    </a:cubicBezTo>
                    <a:cubicBezTo>
                      <a:pt x="14860" y="2781"/>
                      <a:pt x="15076" y="1411"/>
                      <a:pt x="14175" y="581"/>
                    </a:cubicBezTo>
                    <a:cubicBezTo>
                      <a:pt x="13773" y="213"/>
                      <a:pt x="13247" y="0"/>
                      <a:pt x="12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48"/>
              <p:cNvSpPr/>
              <p:nvPr/>
            </p:nvSpPr>
            <p:spPr>
              <a:xfrm rot="1183445">
                <a:off x="5226847" y="2420896"/>
                <a:ext cx="341263" cy="201666"/>
              </a:xfrm>
              <a:custGeom>
                <a:avLst/>
                <a:gdLst/>
                <a:ahLst/>
                <a:cxnLst/>
                <a:rect l="l" t="t" r="r" b="b"/>
                <a:pathLst>
                  <a:path w="16159" h="9549" extrusionOk="0">
                    <a:moveTo>
                      <a:pt x="13406" y="468"/>
                    </a:moveTo>
                    <a:cubicBezTo>
                      <a:pt x="13935" y="468"/>
                      <a:pt x="14450" y="622"/>
                      <a:pt x="14897" y="1010"/>
                    </a:cubicBezTo>
                    <a:cubicBezTo>
                      <a:pt x="15762" y="1804"/>
                      <a:pt x="15546" y="3102"/>
                      <a:pt x="14969" y="3968"/>
                    </a:cubicBezTo>
                    <a:cubicBezTo>
                      <a:pt x="14031" y="5374"/>
                      <a:pt x="11975" y="5735"/>
                      <a:pt x="10460" y="6276"/>
                    </a:cubicBezTo>
                    <a:cubicBezTo>
                      <a:pt x="8621" y="6925"/>
                      <a:pt x="6781" y="7538"/>
                      <a:pt x="4942" y="8188"/>
                    </a:cubicBezTo>
                    <a:cubicBezTo>
                      <a:pt x="4151" y="8451"/>
                      <a:pt x="2716" y="9096"/>
                      <a:pt x="1645" y="9096"/>
                    </a:cubicBezTo>
                    <a:cubicBezTo>
                      <a:pt x="1398" y="9096"/>
                      <a:pt x="1171" y="9062"/>
                      <a:pt x="975" y="8981"/>
                    </a:cubicBezTo>
                    <a:cubicBezTo>
                      <a:pt x="506" y="8765"/>
                      <a:pt x="3463" y="6420"/>
                      <a:pt x="3572" y="6348"/>
                    </a:cubicBezTo>
                    <a:cubicBezTo>
                      <a:pt x="6024" y="4545"/>
                      <a:pt x="8513" y="2850"/>
                      <a:pt x="11110" y="1227"/>
                    </a:cubicBezTo>
                    <a:cubicBezTo>
                      <a:pt x="11781" y="815"/>
                      <a:pt x="12609" y="468"/>
                      <a:pt x="13406" y="468"/>
                    </a:cubicBezTo>
                    <a:close/>
                    <a:moveTo>
                      <a:pt x="13454" y="0"/>
                    </a:moveTo>
                    <a:cubicBezTo>
                      <a:pt x="12841" y="0"/>
                      <a:pt x="12210" y="163"/>
                      <a:pt x="11687" y="397"/>
                    </a:cubicBezTo>
                    <a:cubicBezTo>
                      <a:pt x="9450" y="1479"/>
                      <a:pt x="7395" y="3102"/>
                      <a:pt x="5375" y="4545"/>
                    </a:cubicBezTo>
                    <a:cubicBezTo>
                      <a:pt x="4004" y="5447"/>
                      <a:pt x="2706" y="6420"/>
                      <a:pt x="1444" y="7466"/>
                    </a:cubicBezTo>
                    <a:cubicBezTo>
                      <a:pt x="1119" y="7791"/>
                      <a:pt x="1" y="8837"/>
                      <a:pt x="722" y="9306"/>
                    </a:cubicBezTo>
                    <a:cubicBezTo>
                      <a:pt x="975" y="9480"/>
                      <a:pt x="1301" y="9549"/>
                      <a:pt x="1664" y="9549"/>
                    </a:cubicBezTo>
                    <a:cubicBezTo>
                      <a:pt x="2807" y="9549"/>
                      <a:pt x="4320" y="8867"/>
                      <a:pt x="5086" y="8620"/>
                    </a:cubicBezTo>
                    <a:cubicBezTo>
                      <a:pt x="7467" y="7791"/>
                      <a:pt x="9883" y="6961"/>
                      <a:pt x="12300" y="6132"/>
                    </a:cubicBezTo>
                    <a:cubicBezTo>
                      <a:pt x="13779" y="5591"/>
                      <a:pt x="15149" y="4978"/>
                      <a:pt x="15762" y="3463"/>
                    </a:cubicBezTo>
                    <a:cubicBezTo>
                      <a:pt x="16159" y="2453"/>
                      <a:pt x="15906" y="1299"/>
                      <a:pt x="15113" y="578"/>
                    </a:cubicBezTo>
                    <a:cubicBezTo>
                      <a:pt x="14662" y="163"/>
                      <a:pt x="14067" y="0"/>
                      <a:pt x="134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06" name="TextBox 105"/>
          <p:cNvSpPr txBox="1"/>
          <p:nvPr/>
        </p:nvSpPr>
        <p:spPr>
          <a:xfrm>
            <a:off x="-1156270" y="2780846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PLAY TIME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48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11948041" y="82089"/>
            <a:ext cx="243959" cy="673298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870" y="64786"/>
            <a:ext cx="243959" cy="673298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26" name="Picture 2" descr="http://www.surfsharks.com/SURF_SHARKS/Surf_Sharks_Characters_files/Rope%20Border%20FINA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1" b="21242"/>
          <a:stretch>
            <a:fillRect/>
          </a:stretch>
        </p:blipFill>
        <p:spPr bwMode="auto">
          <a:xfrm>
            <a:off x="-51200" y="661142"/>
            <a:ext cx="1224319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0" y="6453336"/>
            <a:ext cx="12192000" cy="42408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0" y="-27384"/>
            <a:ext cx="12192000" cy="35981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" name="Picture 2" descr="http://www.surfsharks.com/SURF_SHARKS/Surf_Sharks_Characters_files/Rope%20Border%20FINA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20"/>
          <a:stretch>
            <a:fillRect/>
          </a:stretch>
        </p:blipFill>
        <p:spPr bwMode="auto">
          <a:xfrm>
            <a:off x="-107599" y="-83511"/>
            <a:ext cx="1229959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535181" y="764475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29 Imagen"/>
          <p:cNvPicPr>
            <a:picLocks noChangeAspect="1"/>
          </p:cNvPicPr>
          <p:nvPr/>
        </p:nvPicPr>
        <p:blipFill rotWithShape="1">
          <a:blip r:embed="rId7"/>
          <a:srcRect b="31271"/>
          <a:stretch>
            <a:fillRect/>
          </a:stretch>
        </p:blipFill>
        <p:spPr bwMode="auto">
          <a:xfrm flipH="1">
            <a:off x="2135560" y="4022577"/>
            <a:ext cx="2670981" cy="165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" descr="http://image.shutterstock.com/display_pic_with_logo/437/125468420/stock-vector-text-illustration-of-a-pirate-ship-on-the-water-12546842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442" b="95580" l="0" r="1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5" t="72643" r="-462" b="4329"/>
          <a:stretch>
            <a:fillRect/>
          </a:stretch>
        </p:blipFill>
        <p:spPr bwMode="auto">
          <a:xfrm>
            <a:off x="2312818" y="5472834"/>
            <a:ext cx="3279127" cy="33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76" y="991333"/>
            <a:ext cx="2655283" cy="1285540"/>
          </a:xfrm>
          <a:prstGeom prst="rect">
            <a:avLst/>
          </a:prstGeom>
        </p:spPr>
      </p:pic>
      <p:pic>
        <p:nvPicPr>
          <p:cNvPr id="9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surfsharks.com/SURF_SHARKS/Surf_Sharks_Characters_files/Rope%20Border%20FINA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75"/>
          <a:stretch>
            <a:fillRect/>
          </a:stretch>
        </p:blipFill>
        <p:spPr bwMode="auto">
          <a:xfrm>
            <a:off x="-51200" y="5829609"/>
            <a:ext cx="12243200" cy="10504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46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iratas.wav"/>
          </p:stSnd>
        </p:sndAc>
      </p:transition>
    </mc:Choice>
    <mc:Fallback xmlns="">
      <p:transition spd="med">
        <p:fade/>
        <p:sndAc>
          <p:stSnd>
            <p:snd r:embed="rId15" name="pirata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9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947086" y="1056973"/>
            <a:ext cx="3142124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fox</a:t>
            </a:r>
            <a:endParaRPr kumimoji="0" lang="en-US" altLang="es-ES" sz="5400" b="1" i="0" u="none" strike="noStrike" kern="0" cap="none" spc="0" normalizeH="0" baseline="0" noProof="0" dirty="0" err="1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6" name="5 Nube"/>
          <p:cNvSpPr/>
          <p:nvPr/>
        </p:nvSpPr>
        <p:spPr>
          <a:xfrm>
            <a:off x="1003627" y="2356300"/>
            <a:ext cx="2944087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box</a:t>
            </a:r>
            <a:endParaRPr kumimoji="0" lang="es-ES" sz="4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735073" y="6010198"/>
            <a:ext cx="6696744" cy="775569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Listen and choose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1" name="Xx box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38320" y="6176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1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9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9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737542" y="1104439"/>
            <a:ext cx="3270228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3733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fox</a:t>
            </a:r>
            <a:endParaRPr kumimoji="0" lang="es-ES" sz="3733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6" name="5 Nube"/>
          <p:cNvSpPr/>
          <p:nvPr/>
        </p:nvSpPr>
        <p:spPr>
          <a:xfrm>
            <a:off x="737542" y="2551521"/>
            <a:ext cx="3270228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8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  <a:sym typeface="Arial" panose="020B0604020202020204"/>
              </a:rPr>
              <a:t>y</a:t>
            </a:r>
            <a:r>
              <a:rPr kumimoji="0" lang="es-ES_trad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o-yo</a:t>
            </a:r>
            <a:endParaRPr kumimoji="0" lang="es-ES" sz="4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15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960890" y="5996060"/>
            <a:ext cx="6519487" cy="775569"/>
          </a:xfrm>
          <a:prstGeom prst="roundRect">
            <a:avLst>
              <a:gd name="adj" fmla="val 34531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Listen and choose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1" name="Yy yoy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99605" y="6088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9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947086" y="1056973"/>
            <a:ext cx="3142124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box</a:t>
            </a:r>
            <a:endParaRPr kumimoji="0" lang="en-US" altLang="es-ES" sz="4800" b="1" i="0" u="none" strike="noStrike" kern="0" cap="none" spc="0" normalizeH="0" baseline="0" noProof="0" dirty="0" err="1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6" name="5 Nube"/>
          <p:cNvSpPr/>
          <p:nvPr/>
        </p:nvSpPr>
        <p:spPr>
          <a:xfrm>
            <a:off x="1003627" y="2356300"/>
            <a:ext cx="2944087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fox</a:t>
            </a:r>
            <a:endParaRPr kumimoji="0" lang="es-ES" sz="4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735073" y="6010198"/>
            <a:ext cx="6696744" cy="775569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Listen and choose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9" name="Xx fox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98" end="134.8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833520" y="6137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9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564931" y="2100143"/>
            <a:ext cx="3270228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  <a:sym typeface="Arial" panose="020B0604020202020204"/>
              </a:rPr>
              <a:t>y</a:t>
            </a:r>
            <a:r>
              <a:rPr lang="en-US" sz="3733" b="1" kern="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  <a:sym typeface="Arial" panose="020B0604020202020204"/>
              </a:rPr>
              <a:t>o-yo</a:t>
            </a:r>
            <a:r>
              <a:rPr kumimoji="0" lang="es-ES_tradnl" sz="3733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 </a:t>
            </a:r>
            <a:endParaRPr kumimoji="0" lang="es-ES" sz="3733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6" name="5 Nube"/>
          <p:cNvSpPr/>
          <p:nvPr/>
        </p:nvSpPr>
        <p:spPr>
          <a:xfrm>
            <a:off x="491495" y="780705"/>
            <a:ext cx="3270228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yogurt</a:t>
            </a:r>
            <a:endParaRPr kumimoji="0" lang="es-ES" sz="4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15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960890" y="5996060"/>
            <a:ext cx="6519487" cy="775569"/>
          </a:xfrm>
          <a:prstGeom prst="roundRect">
            <a:avLst>
              <a:gd name="adj" fmla="val 34531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Listen and choose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9" name="Yy yogur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6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13298" y="6162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7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7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5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15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960794" y="5996093"/>
            <a:ext cx="5053653" cy="775547"/>
          </a:xfrm>
          <a:prstGeom prst="roundRect">
            <a:avLst>
              <a:gd name="adj" fmla="val 34531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Choose the picture of “box”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7213" y="75166"/>
            <a:ext cx="2217260" cy="1665383"/>
            <a:chOff x="316273" y="413049"/>
            <a:chExt cx="2217260" cy="1665383"/>
          </a:xfrm>
        </p:grpSpPr>
        <p:sp>
          <p:nvSpPr>
            <p:cNvPr id="24" name="Rounded Rectangle 23"/>
            <p:cNvSpPr/>
            <p:nvPr/>
          </p:nvSpPr>
          <p:spPr>
            <a:xfrm>
              <a:off x="488799" y="413049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6273" y="472464"/>
              <a:ext cx="2217260" cy="153565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82238" y="1884695"/>
            <a:ext cx="1872209" cy="1665383"/>
            <a:chOff x="2610155" y="2008486"/>
            <a:chExt cx="1872209" cy="1665383"/>
          </a:xfrm>
        </p:grpSpPr>
        <p:sp>
          <p:nvSpPr>
            <p:cNvPr id="27" name="Rounded Rectangle 26"/>
            <p:cNvSpPr/>
            <p:nvPr/>
          </p:nvSpPr>
          <p:spPr>
            <a:xfrm>
              <a:off x="2610155" y="2008486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2" descr="Open Cardboard Box PNG Clip Art | Clip art, Galaxy wallpaper, Cartoon bee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520" y="2408469"/>
              <a:ext cx="1517650" cy="102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507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5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15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960890" y="5996060"/>
            <a:ext cx="6519487" cy="775569"/>
          </a:xfrm>
          <a:prstGeom prst="roundRect">
            <a:avLst>
              <a:gd name="adj" fmla="val 34531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Choose the picture of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“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 panose="020B0604020202020204"/>
              </a:rPr>
              <a:t>y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oghurt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”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3706" y="1884695"/>
            <a:ext cx="1880338" cy="1665383"/>
            <a:chOff x="2213982" y="245534"/>
            <a:chExt cx="1880338" cy="1665383"/>
          </a:xfrm>
        </p:grpSpPr>
        <p:sp>
          <p:nvSpPr>
            <p:cNvPr id="25" name="Rounded Rectangle 24"/>
            <p:cNvSpPr/>
            <p:nvPr/>
          </p:nvSpPr>
          <p:spPr>
            <a:xfrm>
              <a:off x="2213982" y="245534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6271" y="381816"/>
              <a:ext cx="1748049" cy="133314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28247" y="102538"/>
            <a:ext cx="1872209" cy="1665383"/>
            <a:chOff x="2192340" y="2011032"/>
            <a:chExt cx="1872209" cy="1665383"/>
          </a:xfrm>
        </p:grpSpPr>
        <p:sp>
          <p:nvSpPr>
            <p:cNvPr id="29" name="Rounded Rectangle 28"/>
            <p:cNvSpPr/>
            <p:nvPr/>
          </p:nvSpPr>
          <p:spPr>
            <a:xfrm>
              <a:off x="2192340" y="2011032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" descr="Yogurt clipart. Free download transparent .PNG | Creazilla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687" y="2242555"/>
              <a:ext cx="1071467" cy="1350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438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844" b="82"/>
          <a:stretch/>
        </p:blipFill>
        <p:spPr>
          <a:xfrm>
            <a:off x="1774371" y="4269813"/>
            <a:ext cx="5397500" cy="694944"/>
          </a:xfrm>
          <a:prstGeom prst="rect">
            <a:avLst/>
          </a:prstGeom>
        </p:spPr>
      </p:pic>
      <p:sp>
        <p:nvSpPr>
          <p:cNvPr id="2" name="Скругленный прямоугольни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BFFE07-1E9C-A447-BB38-342C4CF159FD}"/>
              </a:ext>
            </a:extLst>
          </p:cNvPr>
          <p:cNvSpPr/>
          <p:nvPr/>
        </p:nvSpPr>
        <p:spPr>
          <a:xfrm>
            <a:off x="9098070" y="5976258"/>
            <a:ext cx="1240972" cy="587828"/>
          </a:xfrm>
          <a:prstGeom prst="roundRect">
            <a:avLst/>
          </a:prstGeom>
          <a:solidFill>
            <a:srgbClr val="FFDA39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American Typewriter" panose="02090604020004020304" pitchFamily="18" charset="0"/>
              </a:rPr>
              <a:t>next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2A14694-D902-1445-B728-7C778642D0F4}"/>
              </a:ext>
            </a:extLst>
          </p:cNvPr>
          <p:cNvSpPr/>
          <p:nvPr/>
        </p:nvSpPr>
        <p:spPr>
          <a:xfrm>
            <a:off x="9098070" y="358467"/>
            <a:ext cx="1240972" cy="587828"/>
          </a:xfrm>
          <a:prstGeom prst="roundRect">
            <a:avLst/>
          </a:prstGeom>
          <a:solidFill>
            <a:srgbClr val="F22248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American Typewriter" panose="02090604020004020304" pitchFamily="18" charset="0"/>
              </a:rPr>
              <a:t>check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980951" y="2869105"/>
            <a:ext cx="30998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n-US" sz="3200" i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No, I can’t.</a:t>
            </a:r>
            <a:endParaRPr lang="ru-RU" sz="3200" i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7470007" y="1946869"/>
            <a:ext cx="433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i="1" dirty="0" smtClean="0">
                <a:solidFill>
                  <a:prstClr val="black"/>
                </a:solidFill>
                <a:latin typeface="Calibri" panose="020F0502020204030204"/>
              </a:rPr>
              <a:t>Can you see the car?</a:t>
            </a:r>
            <a:endParaRPr lang="ru-RU" sz="3600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157"/>
          <a:stretch/>
        </p:blipFill>
        <p:spPr>
          <a:xfrm>
            <a:off x="1774371" y="358467"/>
            <a:ext cx="5397500" cy="3911346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97DFDF17-CA7E-1741-9612-F759C652CE2B}"/>
              </a:ext>
            </a:extLst>
          </p:cNvPr>
          <p:cNvSpPr/>
          <p:nvPr/>
        </p:nvSpPr>
        <p:spPr>
          <a:xfrm>
            <a:off x="2760145" y="2668259"/>
            <a:ext cx="620776" cy="620776"/>
          </a:xfrm>
          <a:prstGeom prst="ellipse">
            <a:avLst/>
          </a:prstGeom>
          <a:solidFill>
            <a:srgbClr val="E41B4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0874" y="4277301"/>
            <a:ext cx="3445113" cy="2231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169425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5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437697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495974" y="5949527"/>
            <a:ext cx="8970433" cy="775547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Choose the picture of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“fox”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51920" y="1884695"/>
            <a:ext cx="2217260" cy="1665383"/>
            <a:chOff x="1988577" y="2086223"/>
            <a:chExt cx="2217260" cy="1665383"/>
          </a:xfrm>
        </p:grpSpPr>
        <p:sp>
          <p:nvSpPr>
            <p:cNvPr id="28" name="Rounded Rectangle 27"/>
            <p:cNvSpPr/>
            <p:nvPr/>
          </p:nvSpPr>
          <p:spPr>
            <a:xfrm>
              <a:off x="2278520" y="2086223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8577" y="2132137"/>
              <a:ext cx="2217260" cy="153565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59665" y="119197"/>
            <a:ext cx="1872209" cy="1665383"/>
            <a:chOff x="2300162" y="320725"/>
            <a:chExt cx="1872209" cy="1665383"/>
          </a:xfrm>
        </p:grpSpPr>
        <p:sp>
          <p:nvSpPr>
            <p:cNvPr id="25" name="Rounded Rectangle 24"/>
            <p:cNvSpPr/>
            <p:nvPr/>
          </p:nvSpPr>
          <p:spPr>
            <a:xfrm>
              <a:off x="2300162" y="320725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92733" y="457112"/>
              <a:ext cx="1748049" cy="1333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425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00382 0.3160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8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5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15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960890" y="5996060"/>
            <a:ext cx="6519487" cy="775569"/>
          </a:xfrm>
          <a:prstGeom prst="roundRect">
            <a:avLst>
              <a:gd name="adj" fmla="val 34531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Choose the picture of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“yo-yo”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4263" y="107777"/>
            <a:ext cx="1872209" cy="1665383"/>
            <a:chOff x="480838" y="2889678"/>
            <a:chExt cx="1872209" cy="1665383"/>
          </a:xfrm>
        </p:grpSpPr>
        <p:sp>
          <p:nvSpPr>
            <p:cNvPr id="27" name="Rounded Rectangle 26"/>
            <p:cNvSpPr/>
            <p:nvPr/>
          </p:nvSpPr>
          <p:spPr>
            <a:xfrm>
              <a:off x="480838" y="2889678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Picture 2" descr="Open Cardboard Box PNG Clip Art | Clip art, Galaxy wallpaper, Cartoon bee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83" y="3325875"/>
              <a:ext cx="1458773" cy="98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34262" y="1884695"/>
            <a:ext cx="1872209" cy="1665383"/>
            <a:chOff x="2324225" y="2180770"/>
            <a:chExt cx="1872209" cy="1665383"/>
          </a:xfrm>
        </p:grpSpPr>
        <p:sp>
          <p:nvSpPr>
            <p:cNvPr id="30" name="Rounded Rectangle 29"/>
            <p:cNvSpPr/>
            <p:nvPr/>
          </p:nvSpPr>
          <p:spPr>
            <a:xfrm>
              <a:off x="2324225" y="2180770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46016" y="2331123"/>
              <a:ext cx="1748049" cy="1333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02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7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349887" y="706901"/>
            <a:ext cx="3828893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“y”</a:t>
            </a:r>
            <a:endParaRPr kumimoji="0" lang="es-ES" sz="54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6" name="5 Nube"/>
          <p:cNvSpPr/>
          <p:nvPr/>
        </p:nvSpPr>
        <p:spPr>
          <a:xfrm>
            <a:off x="533401" y="2551521"/>
            <a:ext cx="3474369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”</a:t>
            </a:r>
            <a:r>
              <a:rPr lang="en-US" altLang="es-ES" sz="4800" b="1" kern="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  <a:sym typeface="Arial" panose="020B0604020202020204"/>
              </a:rPr>
              <a:t>x</a:t>
            </a:r>
            <a:r>
              <a:rPr kumimoji="0" lang="en-US" altLang="es-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”</a:t>
            </a:r>
            <a:endParaRPr kumimoji="0" lang="en-US" altLang="es-ES" sz="4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437697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495602" y="5680047"/>
            <a:ext cx="7200799" cy="1044804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         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7" name="Picture 2" descr="Open Cardboard Box PNG Clip Art | Clip art, Galaxy wallpaper, Cartoon b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07" y="5741638"/>
            <a:ext cx="1458773" cy="98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8 CuadroTexto"/>
          <p:cNvSpPr txBox="1"/>
          <p:nvPr/>
        </p:nvSpPr>
        <p:spPr>
          <a:xfrm>
            <a:off x="3905708" y="5978635"/>
            <a:ext cx="579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This word has the sound…</a:t>
            </a:r>
            <a:endParaRPr kumimoji="0" lang="es-ES" sz="213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875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00382 0.31605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8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7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914314" y="2485281"/>
            <a:ext cx="2963469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“x”</a:t>
            </a:r>
            <a:endParaRPr kumimoji="0" lang="en-US" altLang="es-ES" sz="48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6" name="5 Nube"/>
          <p:cNvSpPr/>
          <p:nvPr/>
        </p:nvSpPr>
        <p:spPr>
          <a:xfrm>
            <a:off x="935079" y="1082080"/>
            <a:ext cx="2742515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“y”</a:t>
            </a:r>
            <a:endParaRPr kumimoji="0" lang="es-ES" sz="4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2567608" y="188641"/>
            <a:ext cx="3960440" cy="715089"/>
          </a:xfrm>
          <a:prstGeom prst="wedgeRoundRectCallout">
            <a:avLst>
              <a:gd name="adj1" fmla="val 52396"/>
              <a:gd name="adj2" fmla="val 144196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Click</a:t>
            </a: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s-ES_tradnl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on</a:t>
            </a: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s-ES_tradnl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the</a:t>
            </a: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s-ES_tradnl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right</a:t>
            </a: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s-ES_tradnl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option</a:t>
            </a: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to </a:t>
            </a:r>
            <a:r>
              <a:rPr kumimoji="0" lang="es-ES_tradnl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save</a:t>
            </a: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Peter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797387" y="5547103"/>
            <a:ext cx="7484533" cy="1177972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3912" y="6062981"/>
            <a:ext cx="5112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What is the beginning sound?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8" name="Picture 2" descr="Yogurt clipart. Free download transparent .PNG | Creazilla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57" y="5337123"/>
            <a:ext cx="1152155" cy="145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9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7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436631" y="2492523"/>
            <a:ext cx="3571139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“y”</a:t>
            </a:r>
            <a:endParaRPr kumimoji="0" lang="en-US" altLang="es-ES" sz="54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6" name="5 Nube"/>
          <p:cNvSpPr/>
          <p:nvPr/>
        </p:nvSpPr>
        <p:spPr>
          <a:xfrm>
            <a:off x="485631" y="1059400"/>
            <a:ext cx="3191963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“x”</a:t>
            </a:r>
            <a:endParaRPr kumimoji="0" lang="es-ES" sz="4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3245224" y="5755211"/>
            <a:ext cx="7321176" cy="969639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625788" y="6067794"/>
            <a:ext cx="579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This word has the sound…</a:t>
            </a:r>
            <a:endParaRPr kumimoji="0" lang="es-ES" sz="213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5224" y="5534347"/>
            <a:ext cx="1879496" cy="13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53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9" grpId="0"/>
      <p:bldP spid="9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7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349887" y="706901"/>
            <a:ext cx="3828893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“x”</a:t>
            </a:r>
            <a:endParaRPr kumimoji="0" lang="es-ES" sz="54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6" name="5 Nube"/>
          <p:cNvSpPr/>
          <p:nvPr/>
        </p:nvSpPr>
        <p:spPr>
          <a:xfrm>
            <a:off x="533401" y="2551521"/>
            <a:ext cx="3474369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“y”</a:t>
            </a:r>
            <a:endParaRPr kumimoji="0" lang="en-US" altLang="es-ES" sz="4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437697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495602" y="5680047"/>
            <a:ext cx="7200799" cy="1044804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         What is the beginning sound?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7558" y="5680047"/>
            <a:ext cx="1527388" cy="11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00382 0.31605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8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1"/>
          <a:stretch>
            <a:fillRect/>
          </a:stretch>
        </p:blipFill>
        <p:spPr>
          <a:xfrm>
            <a:off x="2425700" y="1557020"/>
            <a:ext cx="9276080" cy="5672667"/>
          </a:xfrm>
          <a:custGeom>
            <a:avLst/>
            <a:gdLst>
              <a:gd name="connsiteX0" fmla="*/ 0 w 5510795"/>
              <a:gd name="connsiteY0" fmla="*/ 0 h 3370235"/>
              <a:gd name="connsiteX1" fmla="*/ 870790 w 5510795"/>
              <a:gd name="connsiteY1" fmla="*/ 0 h 3370235"/>
              <a:gd name="connsiteX2" fmla="*/ 870790 w 5510795"/>
              <a:gd name="connsiteY2" fmla="*/ 1532587 h 3370235"/>
              <a:gd name="connsiteX3" fmla="*/ 4682935 w 5510795"/>
              <a:gd name="connsiteY3" fmla="*/ 1532587 h 3370235"/>
              <a:gd name="connsiteX4" fmla="*/ 4682935 w 5510795"/>
              <a:gd name="connsiteY4" fmla="*/ 0 h 3370235"/>
              <a:gd name="connsiteX5" fmla="*/ 5510795 w 5510795"/>
              <a:gd name="connsiteY5" fmla="*/ 0 h 3370235"/>
              <a:gd name="connsiteX6" fmla="*/ 5510795 w 5510795"/>
              <a:gd name="connsiteY6" fmla="*/ 3370235 h 3370235"/>
              <a:gd name="connsiteX7" fmla="*/ 0 w 5510795"/>
              <a:gd name="connsiteY7" fmla="*/ 3370235 h 33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0795" h="3370235">
                <a:moveTo>
                  <a:pt x="0" y="0"/>
                </a:moveTo>
                <a:lnTo>
                  <a:pt x="870790" y="0"/>
                </a:lnTo>
                <a:lnTo>
                  <a:pt x="870790" y="1532587"/>
                </a:lnTo>
                <a:lnTo>
                  <a:pt x="4682935" y="1532587"/>
                </a:lnTo>
                <a:lnTo>
                  <a:pt x="4682935" y="0"/>
                </a:lnTo>
                <a:lnTo>
                  <a:pt x="5510795" y="0"/>
                </a:lnTo>
                <a:lnTo>
                  <a:pt x="5510795" y="3370235"/>
                </a:lnTo>
                <a:lnTo>
                  <a:pt x="0" y="3370235"/>
                </a:lnTo>
                <a:close/>
              </a:path>
            </a:pathLst>
          </a:custGeom>
        </p:spPr>
      </p:pic>
      <p:sp>
        <p:nvSpPr>
          <p:cNvPr id="5" name="文本框 4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6474461" y="1753447"/>
            <a:ext cx="2332567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shade val="51000"/>
                        <a:satMod val="130000"/>
                      </a:schemeClr>
                    </a:gs>
                    <a:gs pos="80000">
                      <a:schemeClr val="accent6">
                        <a:shade val="93000"/>
                        <a:satMod val="130000"/>
                      </a:schemeClr>
                    </a:gs>
                    <a:gs pos="100000">
                      <a:schemeClr val="accent6">
                        <a:shade val="94000"/>
                        <a:satMod val="135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667" b="1" i="0" u="none" strike="noStrike" kern="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Thank you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667" b="1" i="0" u="none" strike="noStrike" kern="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endParaRPr kumimoji="0" lang="en-US" altLang="zh-CN" sz="24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4661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985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844" b="82"/>
          <a:stretch/>
        </p:blipFill>
        <p:spPr>
          <a:xfrm>
            <a:off x="1774371" y="4269813"/>
            <a:ext cx="5397500" cy="694944"/>
          </a:xfrm>
          <a:prstGeom prst="rect">
            <a:avLst/>
          </a:prstGeom>
        </p:spPr>
      </p:pic>
      <p:sp>
        <p:nvSpPr>
          <p:cNvPr id="2" name="Скругленный прямоугольни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BFFE07-1E9C-A447-BB38-342C4CF159FD}"/>
              </a:ext>
            </a:extLst>
          </p:cNvPr>
          <p:cNvSpPr/>
          <p:nvPr/>
        </p:nvSpPr>
        <p:spPr>
          <a:xfrm>
            <a:off x="9098070" y="5976258"/>
            <a:ext cx="1240972" cy="587828"/>
          </a:xfrm>
          <a:prstGeom prst="roundRect">
            <a:avLst/>
          </a:prstGeom>
          <a:solidFill>
            <a:srgbClr val="FFDA39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American Typewriter" panose="02090604020004020304" pitchFamily="18" charset="0"/>
              </a:rPr>
              <a:t>next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2A14694-D902-1445-B728-7C778642D0F4}"/>
              </a:ext>
            </a:extLst>
          </p:cNvPr>
          <p:cNvSpPr/>
          <p:nvPr/>
        </p:nvSpPr>
        <p:spPr>
          <a:xfrm>
            <a:off x="9098070" y="358467"/>
            <a:ext cx="1240972" cy="587828"/>
          </a:xfrm>
          <a:prstGeom prst="roundRect">
            <a:avLst/>
          </a:prstGeom>
          <a:solidFill>
            <a:srgbClr val="F22248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American Typewriter" panose="02090604020004020304" pitchFamily="18" charset="0"/>
              </a:rPr>
              <a:t>check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980951" y="2869105"/>
            <a:ext cx="30998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n-US" sz="3200" i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Yes, I can.</a:t>
            </a:r>
            <a:endParaRPr lang="ru-RU" sz="3200" i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6855142" y="1620981"/>
            <a:ext cx="5481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b="1" i="1" dirty="0" smtClean="0">
                <a:solidFill>
                  <a:prstClr val="black"/>
                </a:solidFill>
                <a:latin typeface="Calibri" panose="020F0502020204030204"/>
              </a:rPr>
              <a:t>Can you see </a:t>
            </a:r>
          </a:p>
          <a:p>
            <a:pPr algn="ctr" defTabSz="457200"/>
            <a:r>
              <a:rPr lang="en-US" sz="3600" b="1" i="1" dirty="0" smtClean="0">
                <a:solidFill>
                  <a:prstClr val="black"/>
                </a:solidFill>
                <a:latin typeface="Calibri" panose="020F0502020204030204"/>
              </a:rPr>
              <a:t>the motorbike?</a:t>
            </a:r>
            <a:endParaRPr lang="ru-RU" sz="3600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157"/>
          <a:stretch/>
        </p:blipFill>
        <p:spPr>
          <a:xfrm>
            <a:off x="1774371" y="358467"/>
            <a:ext cx="5397500" cy="3911346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97DFDF17-CA7E-1741-9612-F759C652CE2B}"/>
              </a:ext>
            </a:extLst>
          </p:cNvPr>
          <p:cNvSpPr/>
          <p:nvPr/>
        </p:nvSpPr>
        <p:spPr>
          <a:xfrm>
            <a:off x="2760145" y="2668259"/>
            <a:ext cx="620776" cy="620776"/>
          </a:xfrm>
          <a:prstGeom prst="ellipse">
            <a:avLst/>
          </a:prstGeom>
          <a:solidFill>
            <a:srgbClr val="E41B4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3526" y="4269813"/>
            <a:ext cx="3398745" cy="239833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  <a:softEdge rad="1270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7666394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844" b="82"/>
          <a:stretch/>
        </p:blipFill>
        <p:spPr>
          <a:xfrm>
            <a:off x="1774371" y="4269813"/>
            <a:ext cx="5397500" cy="694944"/>
          </a:xfrm>
          <a:prstGeom prst="rect">
            <a:avLst/>
          </a:prstGeom>
        </p:spPr>
      </p:pic>
      <p:sp>
        <p:nvSpPr>
          <p:cNvPr id="2" name="Скругленный прямоугольни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BFFE07-1E9C-A447-BB38-342C4CF159FD}"/>
              </a:ext>
            </a:extLst>
          </p:cNvPr>
          <p:cNvSpPr/>
          <p:nvPr/>
        </p:nvSpPr>
        <p:spPr>
          <a:xfrm>
            <a:off x="9098070" y="5976258"/>
            <a:ext cx="1240972" cy="587828"/>
          </a:xfrm>
          <a:prstGeom prst="roundRect">
            <a:avLst/>
          </a:prstGeom>
          <a:solidFill>
            <a:srgbClr val="FFDA39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American Typewriter" panose="02090604020004020304" pitchFamily="18" charset="0"/>
              </a:rPr>
              <a:t>next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2A14694-D902-1445-B728-7C778642D0F4}"/>
              </a:ext>
            </a:extLst>
          </p:cNvPr>
          <p:cNvSpPr/>
          <p:nvPr/>
        </p:nvSpPr>
        <p:spPr>
          <a:xfrm>
            <a:off x="9098070" y="358467"/>
            <a:ext cx="1240972" cy="587828"/>
          </a:xfrm>
          <a:prstGeom prst="roundRect">
            <a:avLst/>
          </a:prstGeom>
          <a:solidFill>
            <a:srgbClr val="F22248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American Typewriter" panose="02090604020004020304" pitchFamily="18" charset="0"/>
              </a:rPr>
              <a:t>check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980951" y="2869105"/>
            <a:ext cx="30998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n-US" sz="3200" i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Yes, I can.</a:t>
            </a:r>
            <a:endParaRPr lang="ru-RU" sz="3200" i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7470007" y="1946869"/>
            <a:ext cx="4336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b="1" i="1" dirty="0" smtClean="0">
                <a:solidFill>
                  <a:prstClr val="black"/>
                </a:solidFill>
                <a:latin typeface="Calibri" panose="020F0502020204030204"/>
              </a:rPr>
              <a:t>Can you see the plane?</a:t>
            </a:r>
            <a:endParaRPr lang="ru-RU" sz="3600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157"/>
          <a:stretch/>
        </p:blipFill>
        <p:spPr>
          <a:xfrm>
            <a:off x="1774371" y="358467"/>
            <a:ext cx="5397500" cy="3911346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97DFDF17-CA7E-1741-9612-F759C652CE2B}"/>
              </a:ext>
            </a:extLst>
          </p:cNvPr>
          <p:cNvSpPr/>
          <p:nvPr/>
        </p:nvSpPr>
        <p:spPr>
          <a:xfrm>
            <a:off x="2760145" y="2668259"/>
            <a:ext cx="620776" cy="620776"/>
          </a:xfrm>
          <a:prstGeom prst="ellipse">
            <a:avLst/>
          </a:prstGeom>
          <a:solidFill>
            <a:srgbClr val="E41B4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8059" y="4269813"/>
            <a:ext cx="3534824" cy="233212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9099224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844" b="82"/>
          <a:stretch/>
        </p:blipFill>
        <p:spPr>
          <a:xfrm>
            <a:off x="1774371" y="4269813"/>
            <a:ext cx="5397500" cy="694944"/>
          </a:xfrm>
          <a:prstGeom prst="rect">
            <a:avLst/>
          </a:prstGeom>
        </p:spPr>
      </p:pic>
      <p:sp>
        <p:nvSpPr>
          <p:cNvPr id="2" name="Скругленный прямоугольни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BFFE07-1E9C-A447-BB38-342C4CF159FD}"/>
              </a:ext>
            </a:extLst>
          </p:cNvPr>
          <p:cNvSpPr/>
          <p:nvPr/>
        </p:nvSpPr>
        <p:spPr>
          <a:xfrm>
            <a:off x="9098070" y="5976258"/>
            <a:ext cx="1240972" cy="587828"/>
          </a:xfrm>
          <a:prstGeom prst="roundRect">
            <a:avLst/>
          </a:prstGeom>
          <a:solidFill>
            <a:srgbClr val="FFDA39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American Typewriter" panose="02090604020004020304" pitchFamily="18" charset="0"/>
              </a:rPr>
              <a:t>next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2A14694-D902-1445-B728-7C778642D0F4}"/>
              </a:ext>
            </a:extLst>
          </p:cNvPr>
          <p:cNvSpPr/>
          <p:nvPr/>
        </p:nvSpPr>
        <p:spPr>
          <a:xfrm>
            <a:off x="9098070" y="358467"/>
            <a:ext cx="1240972" cy="587828"/>
          </a:xfrm>
          <a:prstGeom prst="roundRect">
            <a:avLst/>
          </a:prstGeom>
          <a:solidFill>
            <a:srgbClr val="F22248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American Typewriter" panose="02090604020004020304" pitchFamily="18" charset="0"/>
              </a:rPr>
              <a:t>check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980951" y="2869105"/>
            <a:ext cx="30998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n-US" sz="3200" i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No, I can’t.</a:t>
            </a:r>
            <a:endParaRPr lang="ru-RU" sz="3200" i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7470007" y="1946869"/>
            <a:ext cx="433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i="1" dirty="0" smtClean="0">
                <a:solidFill>
                  <a:prstClr val="black"/>
                </a:solidFill>
                <a:latin typeface="Calibri" panose="020F0502020204030204"/>
              </a:rPr>
              <a:t>Can you see the bus?</a:t>
            </a:r>
            <a:endParaRPr lang="ru-RU" sz="3600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157"/>
          <a:stretch/>
        </p:blipFill>
        <p:spPr>
          <a:xfrm>
            <a:off x="1774371" y="358467"/>
            <a:ext cx="5397500" cy="3911346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97DFDF17-CA7E-1741-9612-F759C652CE2B}"/>
              </a:ext>
            </a:extLst>
          </p:cNvPr>
          <p:cNvSpPr/>
          <p:nvPr/>
        </p:nvSpPr>
        <p:spPr>
          <a:xfrm>
            <a:off x="2760145" y="2668259"/>
            <a:ext cx="620776" cy="620776"/>
          </a:xfrm>
          <a:prstGeom prst="ellipse">
            <a:avLst/>
          </a:prstGeom>
          <a:solidFill>
            <a:srgbClr val="E41B4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6773" y="4269813"/>
            <a:ext cx="3524210" cy="243808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6554700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844" b="82"/>
          <a:stretch/>
        </p:blipFill>
        <p:spPr>
          <a:xfrm>
            <a:off x="1774371" y="4269813"/>
            <a:ext cx="5397500" cy="694944"/>
          </a:xfrm>
          <a:prstGeom prst="rect">
            <a:avLst/>
          </a:prstGeom>
        </p:spPr>
      </p:pic>
      <p:sp>
        <p:nvSpPr>
          <p:cNvPr id="2" name="Скругленный прямоугольни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BFFE07-1E9C-A447-BB38-342C4CF159FD}"/>
              </a:ext>
            </a:extLst>
          </p:cNvPr>
          <p:cNvSpPr/>
          <p:nvPr/>
        </p:nvSpPr>
        <p:spPr>
          <a:xfrm>
            <a:off x="9098070" y="5976258"/>
            <a:ext cx="1240972" cy="587828"/>
          </a:xfrm>
          <a:prstGeom prst="roundRect">
            <a:avLst/>
          </a:prstGeom>
          <a:solidFill>
            <a:srgbClr val="FFDA39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American Typewriter" panose="02090604020004020304" pitchFamily="18" charset="0"/>
              </a:rPr>
              <a:t>next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2A14694-D902-1445-B728-7C778642D0F4}"/>
              </a:ext>
            </a:extLst>
          </p:cNvPr>
          <p:cNvSpPr/>
          <p:nvPr/>
        </p:nvSpPr>
        <p:spPr>
          <a:xfrm>
            <a:off x="9098070" y="358467"/>
            <a:ext cx="1240972" cy="587828"/>
          </a:xfrm>
          <a:prstGeom prst="roundRect">
            <a:avLst/>
          </a:prstGeom>
          <a:solidFill>
            <a:srgbClr val="F22248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American Typewriter" panose="02090604020004020304" pitchFamily="18" charset="0"/>
              </a:rPr>
              <a:t>check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980951" y="2869105"/>
            <a:ext cx="3099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n-US" sz="3200" i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No, I can’t.</a:t>
            </a:r>
            <a:endParaRPr lang="ru-RU" sz="3200" i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6855142" y="1620981"/>
            <a:ext cx="5481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b="1" i="1" dirty="0" smtClean="0">
                <a:solidFill>
                  <a:prstClr val="black"/>
                </a:solidFill>
                <a:latin typeface="Calibri" panose="020F0502020204030204"/>
              </a:rPr>
              <a:t>Can you see </a:t>
            </a:r>
          </a:p>
          <a:p>
            <a:pPr algn="ctr" defTabSz="457200"/>
            <a:r>
              <a:rPr lang="en-US" sz="3600" b="1" i="1" dirty="0" smtClean="0">
                <a:solidFill>
                  <a:prstClr val="black"/>
                </a:solidFill>
                <a:latin typeface="Calibri" panose="020F0502020204030204"/>
              </a:rPr>
              <a:t>the boat?</a:t>
            </a:r>
            <a:endParaRPr lang="ru-RU" sz="3600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157"/>
          <a:stretch/>
        </p:blipFill>
        <p:spPr>
          <a:xfrm>
            <a:off x="1774371" y="358467"/>
            <a:ext cx="5397500" cy="3911346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97DFDF17-CA7E-1741-9612-F759C652CE2B}"/>
              </a:ext>
            </a:extLst>
          </p:cNvPr>
          <p:cNvSpPr/>
          <p:nvPr/>
        </p:nvSpPr>
        <p:spPr>
          <a:xfrm>
            <a:off x="2760145" y="2668259"/>
            <a:ext cx="620776" cy="620776"/>
          </a:xfrm>
          <a:prstGeom prst="ellipse">
            <a:avLst/>
          </a:prstGeom>
          <a:solidFill>
            <a:srgbClr val="E41B4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3526" y="4269813"/>
            <a:ext cx="3398745" cy="239833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  <a:softEdge rad="1270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722797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844" b="82"/>
          <a:stretch/>
        </p:blipFill>
        <p:spPr>
          <a:xfrm>
            <a:off x="1774371" y="4269813"/>
            <a:ext cx="5397500" cy="694944"/>
          </a:xfrm>
          <a:prstGeom prst="rect">
            <a:avLst/>
          </a:prstGeom>
        </p:spPr>
      </p:pic>
      <p:sp>
        <p:nvSpPr>
          <p:cNvPr id="2" name="Скругленный прямоугольни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BFFE07-1E9C-A447-BB38-342C4CF159FD}"/>
              </a:ext>
            </a:extLst>
          </p:cNvPr>
          <p:cNvSpPr/>
          <p:nvPr/>
        </p:nvSpPr>
        <p:spPr>
          <a:xfrm>
            <a:off x="9098070" y="5976258"/>
            <a:ext cx="1240972" cy="587828"/>
          </a:xfrm>
          <a:prstGeom prst="roundRect">
            <a:avLst/>
          </a:prstGeom>
          <a:solidFill>
            <a:srgbClr val="FFDA39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American Typewriter" panose="02090604020004020304" pitchFamily="18" charset="0"/>
              </a:rPr>
              <a:t>next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2A14694-D902-1445-B728-7C778642D0F4}"/>
              </a:ext>
            </a:extLst>
          </p:cNvPr>
          <p:cNvSpPr/>
          <p:nvPr/>
        </p:nvSpPr>
        <p:spPr>
          <a:xfrm>
            <a:off x="9098070" y="358467"/>
            <a:ext cx="1240972" cy="587828"/>
          </a:xfrm>
          <a:prstGeom prst="roundRect">
            <a:avLst/>
          </a:prstGeom>
          <a:solidFill>
            <a:srgbClr val="F22248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American Typewriter" panose="02090604020004020304" pitchFamily="18" charset="0"/>
              </a:rPr>
              <a:t>check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980951" y="2869105"/>
            <a:ext cx="3099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n-US" sz="3200" i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Yes, I can.</a:t>
            </a:r>
            <a:endParaRPr lang="ru-RU" sz="3200" i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7470007" y="1946869"/>
            <a:ext cx="433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i="1" dirty="0" smtClean="0">
                <a:solidFill>
                  <a:prstClr val="black"/>
                </a:solidFill>
                <a:latin typeface="Calibri" panose="020F0502020204030204"/>
              </a:rPr>
              <a:t>Can you see the bus?</a:t>
            </a:r>
            <a:endParaRPr lang="ru-RU" sz="3600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157"/>
          <a:stretch/>
        </p:blipFill>
        <p:spPr>
          <a:xfrm>
            <a:off x="1774371" y="358467"/>
            <a:ext cx="5397500" cy="3911346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97DFDF17-CA7E-1741-9612-F759C652CE2B}"/>
              </a:ext>
            </a:extLst>
          </p:cNvPr>
          <p:cNvSpPr/>
          <p:nvPr/>
        </p:nvSpPr>
        <p:spPr>
          <a:xfrm>
            <a:off x="2760145" y="2668259"/>
            <a:ext cx="620776" cy="620776"/>
          </a:xfrm>
          <a:prstGeom prst="ellipse">
            <a:avLst/>
          </a:prstGeom>
          <a:solidFill>
            <a:srgbClr val="E41B4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0874" y="4277301"/>
            <a:ext cx="3445113" cy="2231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268820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moo Challenge Board for Teachers by Slidesgo">
  <a:themeElements>
    <a:clrScheme name="Simple Light">
      <a:dk1>
        <a:srgbClr val="583387"/>
      </a:dk1>
      <a:lt1>
        <a:srgbClr val="FFFFFF"/>
      </a:lt1>
      <a:dk2>
        <a:srgbClr val="583387"/>
      </a:dk2>
      <a:lt2>
        <a:srgbClr val="D0E5F9"/>
      </a:lt2>
      <a:accent1>
        <a:srgbClr val="00CBE6"/>
      </a:accent1>
      <a:accent2>
        <a:srgbClr val="E34B58"/>
      </a:accent2>
      <a:accent3>
        <a:srgbClr val="FFCA4A"/>
      </a:accent3>
      <a:accent4>
        <a:srgbClr val="9856C9"/>
      </a:accent4>
      <a:accent5>
        <a:srgbClr val="A1D624"/>
      </a:accent5>
      <a:accent6>
        <a:srgbClr val="583387"/>
      </a:accent6>
      <a:hlink>
        <a:srgbClr val="5833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istance Learning by Slidesgo">
  <a:themeElements>
    <a:clrScheme name="Simple Light">
      <a:dk1>
        <a:srgbClr val="040404"/>
      </a:dk1>
      <a:lt1>
        <a:srgbClr val="FFFFFF"/>
      </a:lt1>
      <a:dk2>
        <a:srgbClr val="FFE49E"/>
      </a:dk2>
      <a:lt2>
        <a:srgbClr val="D1EAF7"/>
      </a:lt2>
      <a:accent1>
        <a:srgbClr val="1552BD"/>
      </a:accent1>
      <a:accent2>
        <a:srgbClr val="FEDFE3"/>
      </a:accent2>
      <a:accent3>
        <a:srgbClr val="E93F62"/>
      </a:accent3>
      <a:accent4>
        <a:srgbClr val="FFE49E"/>
      </a:accent4>
      <a:accent5>
        <a:srgbClr val="D1EAF7"/>
      </a:accent5>
      <a:accent6>
        <a:srgbClr val="1552BD"/>
      </a:accent6>
      <a:hlink>
        <a:srgbClr val="0404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374</Words>
  <Application>Microsoft Office PowerPoint</Application>
  <PresentationFormat>Widescreen</PresentationFormat>
  <Paragraphs>125</Paragraphs>
  <Slides>47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79" baseType="lpstr">
      <vt:lpstr>.VnCentury Schoolbook</vt:lpstr>
      <vt:lpstr>.VnVogue</vt:lpstr>
      <vt:lpstr>AGOldFace-Outline</vt:lpstr>
      <vt:lpstr>Aharoni</vt:lpstr>
      <vt:lpstr>Amatic SC</vt:lpstr>
      <vt:lpstr>American Typewriter</vt:lpstr>
      <vt:lpstr>Antique</vt:lpstr>
      <vt:lpstr>Archivo</vt:lpstr>
      <vt:lpstr>Arial</vt:lpstr>
      <vt:lpstr>Asap</vt:lpstr>
      <vt:lpstr>Berlin Sans FB</vt:lpstr>
      <vt:lpstr>Calibri</vt:lpstr>
      <vt:lpstr>Calibri Light</vt:lpstr>
      <vt:lpstr>Chelsea Market</vt:lpstr>
      <vt:lpstr>Dotline</vt:lpstr>
      <vt:lpstr>Fira Sans Extra Condensed Medium</vt:lpstr>
      <vt:lpstr>Nunito Light</vt:lpstr>
      <vt:lpstr>Palanquin Dark</vt:lpstr>
      <vt:lpstr>Paytone One</vt:lpstr>
      <vt:lpstr>Raleway SemiBold</vt:lpstr>
      <vt:lpstr>Roboto Condensed Light</vt:lpstr>
      <vt:lpstr>Showcard Gothic</vt:lpstr>
      <vt:lpstr>Signika Negative</vt:lpstr>
      <vt:lpstr>Signika Negative Light</vt:lpstr>
      <vt:lpstr>Signika Negative SemiBold</vt:lpstr>
      <vt:lpstr>Sniglet</vt:lpstr>
      <vt:lpstr>Office Theme</vt:lpstr>
      <vt:lpstr>3_Office Theme</vt:lpstr>
      <vt:lpstr>Тема Office</vt:lpstr>
      <vt:lpstr>Tema de Office</vt:lpstr>
      <vt:lpstr>Mamoo Challenge Board for Teachers by Slidesgo</vt:lpstr>
      <vt:lpstr>Distance Learning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LETTER Xx</vt:lpstr>
      <vt:lpstr>PowerPoint Presentation</vt:lpstr>
      <vt:lpstr>How to write letter Xx?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LETTER Yy</vt:lpstr>
      <vt:lpstr>PowerPoint Presentation</vt:lpstr>
      <vt:lpstr>How to write letter Yy?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2021-08-24T06:53:47Z</dcterms:created>
  <dcterms:modified xsi:type="dcterms:W3CDTF">2021-11-20T04:07:04Z</dcterms:modified>
</cp:coreProperties>
</file>